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09634-103E-4AD9-BE86-8590F610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90A37-78B1-4867-B63C-A53122F7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59C0-2EB1-42CC-A56D-EB4431A5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C3193-182D-4BE5-884F-34005F2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2F1B2-52BB-4339-A815-0FF3B162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9451-6947-4A3A-A01C-3F83245D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A9130E-EE5A-4B66-A890-5B588652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638F8-0B76-4B29-A0D1-F757D0EE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9AC10-FF41-460E-8CE5-AC32E78C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B58DE-3AE3-4250-9AB8-DAD59094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5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A4C4D2-801E-4AA3-952D-85DC0EAD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E856E2-7CA3-4411-9A8B-23D19E73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FB415-94A7-4F95-977A-CB83399A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E1F1B-39E6-452B-9659-FDBEA47F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9CD81-0A04-4E09-A8DA-570C9D4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7A8C6-3714-4059-B459-0CFDEE1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871DE-2C92-49B5-9B83-365E2CCC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280E2-8741-4310-8F82-534E47A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DBDAB-FD66-4CFF-A8EC-5E5DC42E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E7AC6-C8E2-448E-9CD1-ED6FA939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61435-422C-4101-97AE-B6BBF57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E975D-88B3-41A1-9C65-A11A9086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DE01E-8B2D-4275-B96F-2F44566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1587D-9508-4B56-BA43-5BEAA327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F25F4-1FD3-4906-AABB-8C362DBB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5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96BB4-26D3-423D-A97B-B3B875E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B09F0-6FF9-4D4A-9C51-73A19FE5A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AFFBB6-56A6-4602-BE77-AA2B34BF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FC17E-674B-44EF-88DB-165EFC24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3155C-05E8-4FFE-AC96-1FE3E63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A747A3-3784-4BB2-9231-2ED455E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D0F27-6420-49A4-8605-1920D3A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E56522-E784-4D0C-8CA1-F930B02B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568BD-A42C-49CD-91D8-9734EBE8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DEFE39-56A0-43BA-908A-0FC91AD01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596CB5-7A9C-4761-B650-1A3298F4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750116-0C16-41A5-87CB-7152FA6F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310D91-127A-4911-8B25-6BE853A0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D745DB-F1A7-4194-BDE9-D8688C20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49D71-FA4C-4ECE-A27A-92630BF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2B1EE-E866-46A0-8144-91591F7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E2738-AFCE-44B0-AFF2-C225E82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11AC9A-11B7-4151-A5A9-6B509ECC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6C77C3-3BA1-4FCA-83FC-A3922DD2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55F0B-15DE-4B72-87D3-6AAF0B82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F1121-026F-4094-B4BE-A53258C4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BE7B-5941-4F22-9AAE-8AF7268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4AA31-AA87-4D1A-B90C-C57A327A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5EDF8-3C4C-4AEF-83CB-0774B23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6A110B-7866-48F4-805C-FE4627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B9D3B-45D5-41A8-A670-91EC434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AFD19-3228-4BCD-A18C-BA6F54EB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338C-84B1-4868-BF8C-2252A77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0083F-6C33-470B-AC12-7DFEF394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F9BB0-3056-4204-BDF5-36D40467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1AF074-9835-4375-86B3-E185D6BE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E9432-97CD-45DF-AA27-D67D633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99019-8D02-4DAC-BD72-C5680FDD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B36512-F1D0-4B8C-A5FC-08C8950D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CA9DC-3B20-4596-B73A-43D09219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0A6AD-D570-4AFA-97E6-760ABCC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74A7-A848-470E-B2D1-292255B67E22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E6974-7ECE-4310-86C4-838A803A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6EE908-E9E5-4728-8A2B-59641020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40E744B-83E3-49FD-98FB-441BD8A9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96" y="1042029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72904"/>
            <a:ext cx="588201" cy="223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05217" cy="3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68727" y="4461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07959" y="2990250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76680" y="472877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276545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903391" y="957238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5184551" y="47478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23193" y="456316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L=0.4m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53054" y="28576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201570" y="207846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(0.2, 0.3,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598286" y="2254685"/>
            <a:ext cx="1119531" cy="1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276545" y="3277019"/>
            <a:ext cx="18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(0.1, 0.1, 0.2)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361141" y="2673331"/>
            <a:ext cx="370494" cy="62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EF7CD3-8B76-49EE-9BCA-0DBA617F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3" y="1015391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70959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12555"/>
            <a:ext cx="580895" cy="31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3995803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88499" y="44125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56253" y="3858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06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649862" y="468363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57296" y="481095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845748" y="92163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03420" y="44660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88157" y="28648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393242" y="2429796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(1.7, 1.8, 1.3)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772052" y="2648878"/>
            <a:ext cx="483423" cy="1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443245" y="3947942"/>
            <a:ext cx="16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(1.1, 1,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564220" y="3344765"/>
            <a:ext cx="348053" cy="66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D79165-A590-44F7-A251-D7CFD292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59" y="1153177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68369" cy="65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4102795" y="45110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244334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39102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01619" y="487810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711387" y="451103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973929" y="30172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152516" y="2829548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139375" y="3094021"/>
            <a:ext cx="404699" cy="1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564220" y="3856099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742935" y="3488499"/>
            <a:ext cx="570184" cy="4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87EC114-D3BC-48D5-A30B-A8C23F9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6" y="884724"/>
            <a:ext cx="534427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4FE7974-C4C4-42B5-B21A-3F0489CA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82" y="1112375"/>
            <a:ext cx="5334000" cy="40005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62223F9-1B43-49C9-9DD9-D03972AF1C97}"/>
              </a:ext>
            </a:extLst>
          </p:cNvPr>
          <p:cNvCxnSpPr/>
          <p:nvPr/>
        </p:nvCxnSpPr>
        <p:spPr>
          <a:xfrm flipV="1">
            <a:off x="4075857" y="3914553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E98EDC-F94B-432B-99B9-39AA2F35BD05}"/>
              </a:ext>
            </a:extLst>
          </p:cNvPr>
          <p:cNvCxnSpPr>
            <a:cxnSpLocks/>
          </p:cNvCxnSpPr>
          <p:nvPr/>
        </p:nvCxnSpPr>
        <p:spPr>
          <a:xfrm flipV="1">
            <a:off x="4094646" y="4196389"/>
            <a:ext cx="535569" cy="291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E3D664-8875-458D-9DA9-1BC188118F4D}"/>
              </a:ext>
            </a:extLst>
          </p:cNvPr>
          <p:cNvCxnSpPr>
            <a:cxnSpLocks/>
          </p:cNvCxnSpPr>
          <p:nvPr/>
        </p:nvCxnSpPr>
        <p:spPr>
          <a:xfrm>
            <a:off x="4120221" y="4487502"/>
            <a:ext cx="531632" cy="2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C66AB66-4657-4243-A12F-952AE263E728}"/>
              </a:ext>
            </a:extLst>
          </p:cNvPr>
          <p:cNvSpPr/>
          <p:nvPr/>
        </p:nvSpPr>
        <p:spPr>
          <a:xfrm>
            <a:off x="4010390" y="445746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44024A-DC71-4F9F-BA43-38EE4E0B3620}"/>
              </a:ext>
            </a:extLst>
          </p:cNvPr>
          <p:cNvSpPr txBox="1"/>
          <p:nvPr/>
        </p:nvSpPr>
        <p:spPr>
          <a:xfrm>
            <a:off x="4146636" y="4529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D1CEDF-4F9C-4FD8-A157-937D590DB232}"/>
              </a:ext>
            </a:extLst>
          </p:cNvPr>
          <p:cNvSpPr txBox="1"/>
          <p:nvPr/>
        </p:nvSpPr>
        <p:spPr>
          <a:xfrm>
            <a:off x="4160114" y="3962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98381-154E-4803-A5B3-09084F2519FD}"/>
              </a:ext>
            </a:extLst>
          </p:cNvPr>
          <p:cNvSpPr txBox="1"/>
          <p:nvPr/>
        </p:nvSpPr>
        <p:spPr>
          <a:xfrm>
            <a:off x="3711649" y="40117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3A9B79-9915-4F50-AC35-A6D245477DF1}"/>
              </a:ext>
            </a:extLst>
          </p:cNvPr>
          <p:cNvSpPr txBox="1"/>
          <p:nvPr/>
        </p:nvSpPr>
        <p:spPr>
          <a:xfrm rot="16200000">
            <a:off x="3140755" y="3125652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F45796-D315-446D-985C-6C547ADCB0BF}"/>
              </a:ext>
            </a:extLst>
          </p:cNvPr>
          <p:cNvSpPr txBox="1"/>
          <p:nvPr/>
        </p:nvSpPr>
        <p:spPr>
          <a:xfrm>
            <a:off x="7582943" y="4802949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F2BEEE-F44D-42F9-A048-3D5C492B6848}"/>
              </a:ext>
            </a:extLst>
          </p:cNvPr>
          <p:cNvSpPr txBox="1"/>
          <p:nvPr/>
        </p:nvSpPr>
        <p:spPr>
          <a:xfrm>
            <a:off x="5345460" y="4896709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12A268-0A74-4B41-AFF7-8921DE7FA424}"/>
              </a:ext>
            </a:extLst>
          </p:cNvPr>
          <p:cNvSpPr txBox="1"/>
          <p:nvPr/>
        </p:nvSpPr>
        <p:spPr>
          <a:xfrm>
            <a:off x="5820696" y="107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16B9EF-ED95-41AF-A839-8109294ECEAF}"/>
              </a:ext>
            </a:extLst>
          </p:cNvPr>
          <p:cNvSpPr txBox="1"/>
          <p:nvPr/>
        </p:nvSpPr>
        <p:spPr>
          <a:xfrm>
            <a:off x="4971829" y="481817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A82423E-99B5-473A-85B9-91B101199617}"/>
              </a:ext>
            </a:extLst>
          </p:cNvPr>
          <p:cNvSpPr txBox="1"/>
          <p:nvPr/>
        </p:nvSpPr>
        <p:spPr>
          <a:xfrm>
            <a:off x="7665138" y="4517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CD70BF-2313-42C1-90F9-3FA8D566F5D0}"/>
              </a:ext>
            </a:extLst>
          </p:cNvPr>
          <p:cNvSpPr txBox="1"/>
          <p:nvPr/>
        </p:nvSpPr>
        <p:spPr>
          <a:xfrm>
            <a:off x="2799116" y="298665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3D65B5-80E6-42C4-A525-CFFDC6EC400C}"/>
              </a:ext>
            </a:extLst>
          </p:cNvPr>
          <p:cNvSpPr txBox="1"/>
          <p:nvPr/>
        </p:nvSpPr>
        <p:spPr>
          <a:xfrm>
            <a:off x="4128332" y="2636531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1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EA22455-0D63-4E2B-BF48-31CD995B82E8}"/>
              </a:ext>
            </a:extLst>
          </p:cNvPr>
          <p:cNvCxnSpPr>
            <a:cxnSpLocks/>
          </p:cNvCxnSpPr>
          <p:nvPr/>
        </p:nvCxnSpPr>
        <p:spPr>
          <a:xfrm>
            <a:off x="5248405" y="2909217"/>
            <a:ext cx="339508" cy="23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8DA5021-88A3-4C89-BD7C-E66AEC832C00}"/>
              </a:ext>
            </a:extLst>
          </p:cNvPr>
          <p:cNvSpPr txBox="1"/>
          <p:nvPr/>
        </p:nvSpPr>
        <p:spPr>
          <a:xfrm>
            <a:off x="5587913" y="3717944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15D15C0-F224-4AFA-BD9D-34569FB36707}"/>
              </a:ext>
            </a:extLst>
          </p:cNvPr>
          <p:cNvCxnSpPr>
            <a:cxnSpLocks/>
          </p:cNvCxnSpPr>
          <p:nvPr/>
        </p:nvCxnSpPr>
        <p:spPr>
          <a:xfrm flipH="1" flipV="1">
            <a:off x="5750610" y="3448817"/>
            <a:ext cx="295472" cy="31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DE10F0C-6014-428D-92F2-724804814EC6}"/>
              </a:ext>
            </a:extLst>
          </p:cNvPr>
          <p:cNvSpPr txBox="1"/>
          <p:nvPr/>
        </p:nvSpPr>
        <p:spPr>
          <a:xfrm>
            <a:off x="6345568" y="1806322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2 or interferer (2.9, 2.9, 1.9)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B6D51F2-73A5-40B5-B811-76F3E5C51106}"/>
              </a:ext>
            </a:extLst>
          </p:cNvPr>
          <p:cNvCxnSpPr>
            <a:cxnSpLocks/>
          </p:cNvCxnSpPr>
          <p:nvPr/>
        </p:nvCxnSpPr>
        <p:spPr>
          <a:xfrm flipH="1">
            <a:off x="6544849" y="2083321"/>
            <a:ext cx="551146" cy="2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149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安志 袁</dc:creator>
  <cp:lastModifiedBy>安志 袁</cp:lastModifiedBy>
  <cp:revision>8</cp:revision>
  <dcterms:created xsi:type="dcterms:W3CDTF">2024-07-01T11:55:49Z</dcterms:created>
  <dcterms:modified xsi:type="dcterms:W3CDTF">2024-07-05T14:08:21Z</dcterms:modified>
</cp:coreProperties>
</file>