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09634-103E-4AD9-BE86-8590F610B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B90A37-78B1-4867-B63C-A53122F77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259C0-2EB1-42CC-A56D-EB4431A5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8C3193-182D-4BE5-884F-34005F22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32F1B2-52BB-4339-A815-0FF3B162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52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39451-6947-4A3A-A01C-3F83245D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A9130E-EE5A-4B66-A890-5B588652B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F638F8-0B76-4B29-A0D1-F757D0EE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09AC10-FF41-460E-8CE5-AC32E78C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B58DE-3AE3-4250-9AB8-DAD59094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35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A4C4D2-801E-4AA3-952D-85DC0EADE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E856E2-7CA3-4411-9A8B-23D19E73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EFB415-94A7-4F95-977A-CB83399A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1E1F1B-39E6-452B-9659-FDBEA47F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79CD81-0A04-4E09-A8DA-570C9D46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68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7A8C6-3714-4059-B459-0CFDEE12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871DE-2C92-49B5-9B83-365E2CCC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9280E2-8741-4310-8F82-534E47A2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ADBDAB-FD66-4CFF-A8EC-5E5DC42E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0E7AC6-C8E2-448E-9CD1-ED6FA939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89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61435-422C-4101-97AE-B6BBF577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4E975D-88B3-41A1-9C65-A11A9086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8DE01E-8B2D-4275-B96F-2F44566D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1587D-9508-4B56-BA43-5BEAA327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DF25F4-1FD3-4906-AABB-8C362DBB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5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96BB4-26D3-423D-A97B-B3B875EC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B09F0-6FF9-4D4A-9C51-73A19FE5A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AFFBB6-56A6-4602-BE77-AA2B34BF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3FC17E-674B-44EF-88DB-165EFC24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A3155C-05E8-4FFE-AC96-1FE3E63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A747A3-3784-4BB2-9231-2ED455E4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66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D0F27-6420-49A4-8605-1920D3A2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E56522-E784-4D0C-8CA1-F930B02B1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0568BD-A42C-49CD-91D8-9734EBE81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DEFE39-56A0-43BA-908A-0FC91AD01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B596CB5-7A9C-4761-B650-1A3298F4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750116-0C16-41A5-87CB-7152FA6F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310D91-127A-4911-8B25-6BE853A0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D745DB-F1A7-4194-BDE9-D8688C20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21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49D71-FA4C-4ECE-A27A-92630BF3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92B1EE-E866-46A0-8144-91591F72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4E2738-AFCE-44B0-AFF2-C225E820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11AC9A-11B7-4151-A5A9-6B509ECC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64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6C77C3-3BA1-4FCA-83FC-A3922DD2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755F0B-15DE-4B72-87D3-6AAF0B82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3F1121-026F-4094-B4BE-A53258C4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0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2BE7B-5941-4F22-9AAE-8AF7268C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4AA31-AA87-4D1A-B90C-C57A327A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D5EDF8-3C4C-4AEF-83CB-0774B2332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6A110B-7866-48F4-805C-FE4627CB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0B9D3B-45D5-41A8-A670-91EC4346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9AFD19-3228-4BCD-A18C-BA6F54EB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8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E338C-84B1-4868-BF8C-2252A779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40083F-6C33-470B-AC12-7DFEF3946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CF9BB0-3056-4204-BDF5-36D40467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1AF074-9835-4375-86B3-E185D6BE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1E9432-97CD-45DF-AA27-D67D6338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999019-8D02-4DAC-BD72-C5680FDD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12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4B36512-F1D0-4B8C-A5FC-08C8950D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CA9DC-3B20-4596-B73A-43D09219C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F0A6AD-D570-4AFA-97E6-760ABCCA6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74A7-A848-470E-B2D1-292255B67E22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9E6974-7ECE-4310-86C4-838A803AE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6EE908-E9E5-4728-8A2B-59641020B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57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40E744B-83E3-49FD-98FB-441BD8A9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96" y="1042029"/>
            <a:ext cx="5334000" cy="40005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2181F25-31E8-45A4-A697-881F485EBE5E}"/>
              </a:ext>
            </a:extLst>
          </p:cNvPr>
          <p:cNvCxnSpPr/>
          <p:nvPr/>
        </p:nvCxnSpPr>
        <p:spPr>
          <a:xfrm flipV="1">
            <a:off x="4089748" y="3814175"/>
            <a:ext cx="0" cy="56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312F1C0-8743-4984-8D68-4C7A6C608A8C}"/>
              </a:ext>
            </a:extLst>
          </p:cNvPr>
          <p:cNvCxnSpPr>
            <a:cxnSpLocks/>
          </p:cNvCxnSpPr>
          <p:nvPr/>
        </p:nvCxnSpPr>
        <p:spPr>
          <a:xfrm flipV="1">
            <a:off x="4084007" y="4172904"/>
            <a:ext cx="588201" cy="2237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14CB6E3-7BBA-4A8C-9201-8F999B34780B}"/>
              </a:ext>
            </a:extLst>
          </p:cNvPr>
          <p:cNvCxnSpPr>
            <a:cxnSpLocks/>
          </p:cNvCxnSpPr>
          <p:nvPr/>
        </p:nvCxnSpPr>
        <p:spPr>
          <a:xfrm>
            <a:off x="4102795" y="4400029"/>
            <a:ext cx="505217" cy="36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EADA006E-0C63-4E4E-9CEE-EDB34F73F44D}"/>
              </a:ext>
            </a:extLst>
          </p:cNvPr>
          <p:cNvSpPr/>
          <p:nvPr/>
        </p:nvSpPr>
        <p:spPr>
          <a:xfrm>
            <a:off x="4008329" y="4362451"/>
            <a:ext cx="100208" cy="1002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B82858-85B5-4A4C-906E-735501410ACC}"/>
              </a:ext>
            </a:extLst>
          </p:cNvPr>
          <p:cNvSpPr txBox="1"/>
          <p:nvPr/>
        </p:nvSpPr>
        <p:spPr>
          <a:xfrm>
            <a:off x="3968727" y="44614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65630-2739-447E-8228-3D5C6039E06D}"/>
              </a:ext>
            </a:extLst>
          </p:cNvPr>
          <p:cNvSpPr txBox="1"/>
          <p:nvPr/>
        </p:nvSpPr>
        <p:spPr>
          <a:xfrm>
            <a:off x="4198839" y="38560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7A6C8D-409F-4CA6-97C2-0325CE3C82A8}"/>
              </a:ext>
            </a:extLst>
          </p:cNvPr>
          <p:cNvSpPr txBox="1"/>
          <p:nvPr/>
        </p:nvSpPr>
        <p:spPr>
          <a:xfrm>
            <a:off x="3667808" y="39931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8FED63-A8FC-4BA0-83CD-67766D300786}"/>
              </a:ext>
            </a:extLst>
          </p:cNvPr>
          <p:cNvSpPr txBox="1"/>
          <p:nvPr/>
        </p:nvSpPr>
        <p:spPr>
          <a:xfrm rot="16200000">
            <a:off x="3107959" y="2990250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058CA6-F999-454C-80CD-DB95A1BD3103}"/>
              </a:ext>
            </a:extLst>
          </p:cNvPr>
          <p:cNvSpPr txBox="1"/>
          <p:nvPr/>
        </p:nvSpPr>
        <p:spPr>
          <a:xfrm>
            <a:off x="7576680" y="4728771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B84C6E-C162-46FB-8759-5F8F0FBDB83F}"/>
              </a:ext>
            </a:extLst>
          </p:cNvPr>
          <p:cNvSpPr txBox="1"/>
          <p:nvPr/>
        </p:nvSpPr>
        <p:spPr>
          <a:xfrm>
            <a:off x="5276545" y="4784345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903391" y="957238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D38A4F-860C-43A4-93F8-1A27EA34A191}"/>
              </a:ext>
            </a:extLst>
          </p:cNvPr>
          <p:cNvSpPr txBox="1"/>
          <p:nvPr/>
        </p:nvSpPr>
        <p:spPr>
          <a:xfrm>
            <a:off x="5184551" y="474783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W=0.3m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FAB093-3ADB-4C3C-8BD7-FF660CB36E01}"/>
              </a:ext>
            </a:extLst>
          </p:cNvPr>
          <p:cNvSpPr txBox="1"/>
          <p:nvPr/>
        </p:nvSpPr>
        <p:spPr>
          <a:xfrm>
            <a:off x="7923193" y="456316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L=0.4m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2E544C9-582E-45B1-B44C-D7C55DF3DB4E}"/>
              </a:ext>
            </a:extLst>
          </p:cNvPr>
          <p:cNvSpPr txBox="1"/>
          <p:nvPr/>
        </p:nvSpPr>
        <p:spPr>
          <a:xfrm>
            <a:off x="2753054" y="285761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H=0.3m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4BFFCB-B1F3-4105-B275-4D804B5FADFD}"/>
              </a:ext>
            </a:extLst>
          </p:cNvPr>
          <p:cNvSpPr txBox="1"/>
          <p:nvPr/>
        </p:nvSpPr>
        <p:spPr>
          <a:xfrm>
            <a:off x="4201570" y="2078468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(0.2, 0.3, 0.2)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25DB22F-B5B5-4FFA-924F-59C697F3F81F}"/>
              </a:ext>
            </a:extLst>
          </p:cNvPr>
          <p:cNvCxnSpPr>
            <a:cxnSpLocks/>
          </p:cNvCxnSpPr>
          <p:nvPr/>
        </p:nvCxnSpPr>
        <p:spPr>
          <a:xfrm>
            <a:off x="5598286" y="2254685"/>
            <a:ext cx="1119531" cy="19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7446F90-3BBB-473A-B492-785EF239804C}"/>
              </a:ext>
            </a:extLst>
          </p:cNvPr>
          <p:cNvSpPr txBox="1"/>
          <p:nvPr/>
        </p:nvSpPr>
        <p:spPr>
          <a:xfrm>
            <a:off x="5276545" y="3277019"/>
            <a:ext cx="1851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ULA (0.1, 0.1, 0.2)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C0E6E76-8264-48CE-B4AB-4699CB34226E}"/>
              </a:ext>
            </a:extLst>
          </p:cNvPr>
          <p:cNvCxnSpPr>
            <a:cxnSpLocks/>
          </p:cNvCxnSpPr>
          <p:nvPr/>
        </p:nvCxnSpPr>
        <p:spPr>
          <a:xfrm flipH="1" flipV="1">
            <a:off x="5361141" y="2673331"/>
            <a:ext cx="370494" cy="62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35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6EF7CD3-8B76-49EE-9BCA-0DBA617F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23" y="1015391"/>
            <a:ext cx="5334000" cy="40005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2181F25-31E8-45A4-A697-881F485EBE5E}"/>
              </a:ext>
            </a:extLst>
          </p:cNvPr>
          <p:cNvCxnSpPr/>
          <p:nvPr/>
        </p:nvCxnSpPr>
        <p:spPr>
          <a:xfrm flipV="1">
            <a:off x="4070959" y="3814175"/>
            <a:ext cx="0" cy="56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312F1C0-8743-4984-8D68-4C7A6C608A8C}"/>
              </a:ext>
            </a:extLst>
          </p:cNvPr>
          <p:cNvCxnSpPr>
            <a:cxnSpLocks/>
          </p:cNvCxnSpPr>
          <p:nvPr/>
        </p:nvCxnSpPr>
        <p:spPr>
          <a:xfrm flipV="1">
            <a:off x="4084007" y="4129414"/>
            <a:ext cx="524005" cy="267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14CB6E3-7BBA-4A8C-9201-8F999B34780B}"/>
              </a:ext>
            </a:extLst>
          </p:cNvPr>
          <p:cNvCxnSpPr>
            <a:cxnSpLocks/>
          </p:cNvCxnSpPr>
          <p:nvPr/>
        </p:nvCxnSpPr>
        <p:spPr>
          <a:xfrm>
            <a:off x="4102795" y="4412555"/>
            <a:ext cx="580895" cy="31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EADA006E-0C63-4E4E-9CEE-EDB34F73F44D}"/>
              </a:ext>
            </a:extLst>
          </p:cNvPr>
          <p:cNvSpPr/>
          <p:nvPr/>
        </p:nvSpPr>
        <p:spPr>
          <a:xfrm>
            <a:off x="3995803" y="4362451"/>
            <a:ext cx="100208" cy="1002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B82858-85B5-4A4C-906E-735501410ACC}"/>
              </a:ext>
            </a:extLst>
          </p:cNvPr>
          <p:cNvSpPr txBox="1"/>
          <p:nvPr/>
        </p:nvSpPr>
        <p:spPr>
          <a:xfrm>
            <a:off x="3988499" y="44125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65630-2739-447E-8228-3D5C6039E06D}"/>
              </a:ext>
            </a:extLst>
          </p:cNvPr>
          <p:cNvSpPr txBox="1"/>
          <p:nvPr/>
        </p:nvSpPr>
        <p:spPr>
          <a:xfrm>
            <a:off x="4156253" y="38585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7A6C8D-409F-4CA6-97C2-0325CE3C82A8}"/>
              </a:ext>
            </a:extLst>
          </p:cNvPr>
          <p:cNvSpPr txBox="1"/>
          <p:nvPr/>
        </p:nvSpPr>
        <p:spPr>
          <a:xfrm>
            <a:off x="3667808" y="39931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8FED63-A8FC-4BA0-83CD-67766D300786}"/>
              </a:ext>
            </a:extLst>
          </p:cNvPr>
          <p:cNvSpPr txBox="1"/>
          <p:nvPr/>
        </p:nvSpPr>
        <p:spPr>
          <a:xfrm rot="16200000">
            <a:off x="3143062" y="3068021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058CA6-F999-454C-80CD-DB95A1BD3103}"/>
              </a:ext>
            </a:extLst>
          </p:cNvPr>
          <p:cNvSpPr txBox="1"/>
          <p:nvPr/>
        </p:nvSpPr>
        <p:spPr>
          <a:xfrm>
            <a:off x="7649862" y="4683636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B84C6E-C162-46FB-8759-5F8F0FBDB83F}"/>
              </a:ext>
            </a:extLst>
          </p:cNvPr>
          <p:cNvSpPr txBox="1"/>
          <p:nvPr/>
        </p:nvSpPr>
        <p:spPr>
          <a:xfrm>
            <a:off x="5357296" y="4810956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845748" y="921631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D38A4F-860C-43A4-93F8-1A27EA34A191}"/>
              </a:ext>
            </a:extLst>
          </p:cNvPr>
          <p:cNvSpPr txBox="1"/>
          <p:nvPr/>
        </p:nvSpPr>
        <p:spPr>
          <a:xfrm>
            <a:off x="4915464" y="483122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FAB093-3ADB-4C3C-8BD7-FF660CB36E01}"/>
              </a:ext>
            </a:extLst>
          </p:cNvPr>
          <p:cNvSpPr txBox="1"/>
          <p:nvPr/>
        </p:nvSpPr>
        <p:spPr>
          <a:xfrm>
            <a:off x="7903420" y="446605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2E544C9-582E-45B1-B44C-D7C55DF3DB4E}"/>
              </a:ext>
            </a:extLst>
          </p:cNvPr>
          <p:cNvSpPr txBox="1"/>
          <p:nvPr/>
        </p:nvSpPr>
        <p:spPr>
          <a:xfrm>
            <a:off x="2788157" y="286488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H=2.5m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4BFFCB-B1F3-4105-B275-4D804B5FADFD}"/>
              </a:ext>
            </a:extLst>
          </p:cNvPr>
          <p:cNvSpPr txBox="1"/>
          <p:nvPr/>
        </p:nvSpPr>
        <p:spPr>
          <a:xfrm>
            <a:off x="4393242" y="2429796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(1.7, 1.8, 1.3)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25DB22F-B5B5-4FFA-924F-59C697F3F81F}"/>
              </a:ext>
            </a:extLst>
          </p:cNvPr>
          <p:cNvCxnSpPr>
            <a:cxnSpLocks/>
          </p:cNvCxnSpPr>
          <p:nvPr/>
        </p:nvCxnSpPr>
        <p:spPr>
          <a:xfrm>
            <a:off x="5772052" y="2648878"/>
            <a:ext cx="483423" cy="18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7446F90-3BBB-473A-B492-785EF239804C}"/>
              </a:ext>
            </a:extLst>
          </p:cNvPr>
          <p:cNvSpPr txBox="1"/>
          <p:nvPr/>
        </p:nvSpPr>
        <p:spPr>
          <a:xfrm>
            <a:off x="5443245" y="3947942"/>
            <a:ext cx="162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ULA (1.1, 1, 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C0E6E76-8264-48CE-B4AB-4699CB34226E}"/>
              </a:ext>
            </a:extLst>
          </p:cNvPr>
          <p:cNvCxnSpPr>
            <a:cxnSpLocks/>
          </p:cNvCxnSpPr>
          <p:nvPr/>
        </p:nvCxnSpPr>
        <p:spPr>
          <a:xfrm flipH="1" flipV="1">
            <a:off x="5564220" y="3344765"/>
            <a:ext cx="348053" cy="66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4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BD79165-A590-44F7-A251-D7CFD292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59" y="1153177"/>
            <a:ext cx="5334000" cy="40005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2181F25-31E8-45A4-A697-881F485EBE5E}"/>
              </a:ext>
            </a:extLst>
          </p:cNvPr>
          <p:cNvCxnSpPr/>
          <p:nvPr/>
        </p:nvCxnSpPr>
        <p:spPr>
          <a:xfrm flipV="1">
            <a:off x="4089748" y="3814175"/>
            <a:ext cx="0" cy="56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312F1C0-8743-4984-8D68-4C7A6C608A8C}"/>
              </a:ext>
            </a:extLst>
          </p:cNvPr>
          <p:cNvCxnSpPr>
            <a:cxnSpLocks/>
          </p:cNvCxnSpPr>
          <p:nvPr/>
        </p:nvCxnSpPr>
        <p:spPr>
          <a:xfrm flipV="1">
            <a:off x="4084007" y="4129414"/>
            <a:ext cx="524005" cy="267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14CB6E3-7BBA-4A8C-9201-8F999B34780B}"/>
              </a:ext>
            </a:extLst>
          </p:cNvPr>
          <p:cNvCxnSpPr>
            <a:cxnSpLocks/>
          </p:cNvCxnSpPr>
          <p:nvPr/>
        </p:nvCxnSpPr>
        <p:spPr>
          <a:xfrm>
            <a:off x="4102795" y="4400029"/>
            <a:ext cx="568369" cy="65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EADA006E-0C63-4E4E-9CEE-EDB34F73F44D}"/>
              </a:ext>
            </a:extLst>
          </p:cNvPr>
          <p:cNvSpPr/>
          <p:nvPr/>
        </p:nvSpPr>
        <p:spPr>
          <a:xfrm>
            <a:off x="4008329" y="4362451"/>
            <a:ext cx="100208" cy="1002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B82858-85B5-4A4C-906E-735501410ACC}"/>
              </a:ext>
            </a:extLst>
          </p:cNvPr>
          <p:cNvSpPr txBox="1"/>
          <p:nvPr/>
        </p:nvSpPr>
        <p:spPr>
          <a:xfrm>
            <a:off x="4102795" y="45110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65630-2739-447E-8228-3D5C6039E06D}"/>
              </a:ext>
            </a:extLst>
          </p:cNvPr>
          <p:cNvSpPr txBox="1"/>
          <p:nvPr/>
        </p:nvSpPr>
        <p:spPr>
          <a:xfrm>
            <a:off x="4198839" y="38560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7A6C8D-409F-4CA6-97C2-0325CE3C82A8}"/>
              </a:ext>
            </a:extLst>
          </p:cNvPr>
          <p:cNvSpPr txBox="1"/>
          <p:nvPr/>
        </p:nvSpPr>
        <p:spPr>
          <a:xfrm>
            <a:off x="3667808" y="39931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8FED63-A8FC-4BA0-83CD-67766D300786}"/>
              </a:ext>
            </a:extLst>
          </p:cNvPr>
          <p:cNvSpPr txBox="1"/>
          <p:nvPr/>
        </p:nvSpPr>
        <p:spPr>
          <a:xfrm rot="16200000">
            <a:off x="3143062" y="3244334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058CA6-F999-454C-80CD-DB95A1BD3103}"/>
              </a:ext>
            </a:extLst>
          </p:cNvPr>
          <p:cNvSpPr txBox="1"/>
          <p:nvPr/>
        </p:nvSpPr>
        <p:spPr>
          <a:xfrm>
            <a:off x="7539102" y="4784345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B84C6E-C162-46FB-8759-5F8F0FBDB83F}"/>
              </a:ext>
            </a:extLst>
          </p:cNvPr>
          <p:cNvSpPr txBox="1"/>
          <p:nvPr/>
        </p:nvSpPr>
        <p:spPr>
          <a:xfrm>
            <a:off x="5301619" y="4878105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776855" y="1059417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D38A4F-860C-43A4-93F8-1A27EA34A191}"/>
              </a:ext>
            </a:extLst>
          </p:cNvPr>
          <p:cNvSpPr txBox="1"/>
          <p:nvPr/>
        </p:nvSpPr>
        <p:spPr>
          <a:xfrm>
            <a:off x="4915464" y="483122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FAB093-3ADB-4C3C-8BD7-FF660CB36E01}"/>
              </a:ext>
            </a:extLst>
          </p:cNvPr>
          <p:cNvSpPr txBox="1"/>
          <p:nvPr/>
        </p:nvSpPr>
        <p:spPr>
          <a:xfrm>
            <a:off x="7711387" y="451103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L=6m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2E544C9-582E-45B1-B44C-D7C55DF3DB4E}"/>
              </a:ext>
            </a:extLst>
          </p:cNvPr>
          <p:cNvSpPr txBox="1"/>
          <p:nvPr/>
        </p:nvSpPr>
        <p:spPr>
          <a:xfrm>
            <a:off x="2973929" y="301722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H=2.5m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4BFFCB-B1F3-4105-B275-4D804B5FADFD}"/>
              </a:ext>
            </a:extLst>
          </p:cNvPr>
          <p:cNvSpPr txBox="1"/>
          <p:nvPr/>
        </p:nvSpPr>
        <p:spPr>
          <a:xfrm>
            <a:off x="4152516" y="2829548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(2.1, 2.15, 1.1)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25DB22F-B5B5-4FFA-924F-59C697F3F81F}"/>
              </a:ext>
            </a:extLst>
          </p:cNvPr>
          <p:cNvCxnSpPr>
            <a:cxnSpLocks/>
          </p:cNvCxnSpPr>
          <p:nvPr/>
        </p:nvCxnSpPr>
        <p:spPr>
          <a:xfrm>
            <a:off x="5139375" y="3094021"/>
            <a:ext cx="404699" cy="1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7446F90-3BBB-473A-B492-785EF239804C}"/>
              </a:ext>
            </a:extLst>
          </p:cNvPr>
          <p:cNvSpPr txBox="1"/>
          <p:nvPr/>
        </p:nvSpPr>
        <p:spPr>
          <a:xfrm>
            <a:off x="5564220" y="3856099"/>
            <a:ext cx="1658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ULA (2.1, 2, 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C0E6E76-8264-48CE-B4AB-4699CB34226E}"/>
              </a:ext>
            </a:extLst>
          </p:cNvPr>
          <p:cNvCxnSpPr>
            <a:cxnSpLocks/>
          </p:cNvCxnSpPr>
          <p:nvPr/>
        </p:nvCxnSpPr>
        <p:spPr>
          <a:xfrm flipH="1" flipV="1">
            <a:off x="5742935" y="3488499"/>
            <a:ext cx="570184" cy="42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95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776855" y="1059417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F87EC114-D3BC-48D5-A30B-A8C23F9A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46" y="884724"/>
            <a:ext cx="534427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1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4FE7974-C4C4-42B5-B21A-3F0489CA8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082" y="1112375"/>
            <a:ext cx="5334000" cy="400050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62223F9-1B43-49C9-9DD9-D03972AF1C97}"/>
              </a:ext>
            </a:extLst>
          </p:cNvPr>
          <p:cNvCxnSpPr/>
          <p:nvPr/>
        </p:nvCxnSpPr>
        <p:spPr>
          <a:xfrm flipV="1">
            <a:off x="4075857" y="3914553"/>
            <a:ext cx="0" cy="56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EE98EDC-F94B-432B-99B9-39AA2F35BD05}"/>
              </a:ext>
            </a:extLst>
          </p:cNvPr>
          <p:cNvCxnSpPr>
            <a:cxnSpLocks/>
          </p:cNvCxnSpPr>
          <p:nvPr/>
        </p:nvCxnSpPr>
        <p:spPr>
          <a:xfrm flipV="1">
            <a:off x="4094646" y="4196389"/>
            <a:ext cx="535569" cy="291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FE3D664-8875-458D-9DA9-1BC188118F4D}"/>
              </a:ext>
            </a:extLst>
          </p:cNvPr>
          <p:cNvCxnSpPr>
            <a:cxnSpLocks/>
          </p:cNvCxnSpPr>
          <p:nvPr/>
        </p:nvCxnSpPr>
        <p:spPr>
          <a:xfrm>
            <a:off x="4120221" y="4487502"/>
            <a:ext cx="531632" cy="29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2C66AB66-4657-4243-A12F-952AE263E728}"/>
              </a:ext>
            </a:extLst>
          </p:cNvPr>
          <p:cNvSpPr/>
          <p:nvPr/>
        </p:nvSpPr>
        <p:spPr>
          <a:xfrm>
            <a:off x="4010390" y="4457461"/>
            <a:ext cx="100208" cy="1002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444024A-DC71-4F9F-BA43-38EE4E0B3620}"/>
              </a:ext>
            </a:extLst>
          </p:cNvPr>
          <p:cNvSpPr txBox="1"/>
          <p:nvPr/>
        </p:nvSpPr>
        <p:spPr>
          <a:xfrm>
            <a:off x="4146636" y="4529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D1CEDF-4F9C-4FD8-A157-937D590DB232}"/>
              </a:ext>
            </a:extLst>
          </p:cNvPr>
          <p:cNvSpPr txBox="1"/>
          <p:nvPr/>
        </p:nvSpPr>
        <p:spPr>
          <a:xfrm>
            <a:off x="4160114" y="3962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7498381-154E-4803-A5B3-09084F2519FD}"/>
              </a:ext>
            </a:extLst>
          </p:cNvPr>
          <p:cNvSpPr txBox="1"/>
          <p:nvPr/>
        </p:nvSpPr>
        <p:spPr>
          <a:xfrm>
            <a:off x="3711649" y="401172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93A9B79-9915-4F50-AC35-A6D245477DF1}"/>
              </a:ext>
            </a:extLst>
          </p:cNvPr>
          <p:cNvSpPr txBox="1"/>
          <p:nvPr/>
        </p:nvSpPr>
        <p:spPr>
          <a:xfrm rot="16200000">
            <a:off x="3140755" y="3125652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AF45796-D315-446D-985C-6C547ADCB0BF}"/>
              </a:ext>
            </a:extLst>
          </p:cNvPr>
          <p:cNvSpPr txBox="1"/>
          <p:nvPr/>
        </p:nvSpPr>
        <p:spPr>
          <a:xfrm>
            <a:off x="7582943" y="4802949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F2BEEE-F44D-42F9-A048-3D5C492B6848}"/>
              </a:ext>
            </a:extLst>
          </p:cNvPr>
          <p:cNvSpPr txBox="1"/>
          <p:nvPr/>
        </p:nvSpPr>
        <p:spPr>
          <a:xfrm>
            <a:off x="5345460" y="4896709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112A268-0A74-4B41-AFF7-8921DE7FA424}"/>
              </a:ext>
            </a:extLst>
          </p:cNvPr>
          <p:cNvSpPr txBox="1"/>
          <p:nvPr/>
        </p:nvSpPr>
        <p:spPr>
          <a:xfrm>
            <a:off x="5820696" y="1078021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116B9EF-ED95-41AF-A839-8109294ECEAF}"/>
              </a:ext>
            </a:extLst>
          </p:cNvPr>
          <p:cNvSpPr txBox="1"/>
          <p:nvPr/>
        </p:nvSpPr>
        <p:spPr>
          <a:xfrm>
            <a:off x="4971829" y="481817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A82423E-99B5-473A-85B9-91B101199617}"/>
              </a:ext>
            </a:extLst>
          </p:cNvPr>
          <p:cNvSpPr txBox="1"/>
          <p:nvPr/>
        </p:nvSpPr>
        <p:spPr>
          <a:xfrm>
            <a:off x="7665138" y="45173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L=6m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1CD70BF-2313-42C1-90F9-3FA8D566F5D0}"/>
              </a:ext>
            </a:extLst>
          </p:cNvPr>
          <p:cNvSpPr txBox="1"/>
          <p:nvPr/>
        </p:nvSpPr>
        <p:spPr>
          <a:xfrm>
            <a:off x="2799116" y="298665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H=2.5m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3D65B5-80E6-42C4-A525-CFFDC6EC400C}"/>
              </a:ext>
            </a:extLst>
          </p:cNvPr>
          <p:cNvSpPr txBox="1"/>
          <p:nvPr/>
        </p:nvSpPr>
        <p:spPr>
          <a:xfrm>
            <a:off x="4128332" y="2636531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1 (2.1, 2.15, 1.1)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EA22455-0D63-4E2B-BF48-31CD995B82E8}"/>
              </a:ext>
            </a:extLst>
          </p:cNvPr>
          <p:cNvCxnSpPr>
            <a:cxnSpLocks/>
          </p:cNvCxnSpPr>
          <p:nvPr/>
        </p:nvCxnSpPr>
        <p:spPr>
          <a:xfrm>
            <a:off x="5248405" y="2909217"/>
            <a:ext cx="339508" cy="23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8DA5021-88A3-4C89-BD7C-E66AEC832C00}"/>
              </a:ext>
            </a:extLst>
          </p:cNvPr>
          <p:cNvSpPr txBox="1"/>
          <p:nvPr/>
        </p:nvSpPr>
        <p:spPr>
          <a:xfrm>
            <a:off x="5587913" y="3717944"/>
            <a:ext cx="1658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ULA (2.1, 2, 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15D15C0-F224-4AFA-BD9D-34569FB36707}"/>
              </a:ext>
            </a:extLst>
          </p:cNvPr>
          <p:cNvCxnSpPr>
            <a:cxnSpLocks/>
          </p:cNvCxnSpPr>
          <p:nvPr/>
        </p:nvCxnSpPr>
        <p:spPr>
          <a:xfrm flipH="1" flipV="1">
            <a:off x="5750610" y="3448817"/>
            <a:ext cx="295472" cy="31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DE10F0C-6014-428D-92F2-724804814EC6}"/>
              </a:ext>
            </a:extLst>
          </p:cNvPr>
          <p:cNvSpPr txBox="1"/>
          <p:nvPr/>
        </p:nvSpPr>
        <p:spPr>
          <a:xfrm>
            <a:off x="6345568" y="1806322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2 or interferer (2.9, 2.9, 1.9)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B6D51F2-73A5-40B5-B811-76F3E5C51106}"/>
              </a:ext>
            </a:extLst>
          </p:cNvPr>
          <p:cNvCxnSpPr>
            <a:cxnSpLocks/>
          </p:cNvCxnSpPr>
          <p:nvPr/>
        </p:nvCxnSpPr>
        <p:spPr>
          <a:xfrm flipH="1">
            <a:off x="6544849" y="2083321"/>
            <a:ext cx="551146" cy="26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87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CB057D8-B14B-4A4B-B0A1-32AB0E918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60" y="234819"/>
            <a:ext cx="4467178" cy="5954893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9B24DEE-3AD2-4C04-A1B4-5504909769F8}"/>
              </a:ext>
            </a:extLst>
          </p:cNvPr>
          <p:cNvCxnSpPr>
            <a:cxnSpLocks/>
          </p:cNvCxnSpPr>
          <p:nvPr/>
        </p:nvCxnSpPr>
        <p:spPr>
          <a:xfrm>
            <a:off x="5989749" y="3429000"/>
            <a:ext cx="89771" cy="648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20558BD-8FA4-4A53-A7C4-3F794E2B9D67}"/>
              </a:ext>
            </a:extLst>
          </p:cNvPr>
          <p:cNvSpPr txBox="1"/>
          <p:nvPr/>
        </p:nvSpPr>
        <p:spPr>
          <a:xfrm>
            <a:off x="5507277" y="3121223"/>
            <a:ext cx="117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Loudspeaker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D3D23D9-8DAA-4CD9-9BA3-D0D575D571AF}"/>
              </a:ext>
            </a:extLst>
          </p:cNvPr>
          <p:cNvCxnSpPr>
            <a:cxnSpLocks/>
          </p:cNvCxnSpPr>
          <p:nvPr/>
        </p:nvCxnSpPr>
        <p:spPr>
          <a:xfrm flipH="1">
            <a:off x="6242579" y="4060888"/>
            <a:ext cx="753207" cy="3059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1221ABD-38B1-48E8-9F4B-29C7F97ABBFD}"/>
              </a:ext>
            </a:extLst>
          </p:cNvPr>
          <p:cNvSpPr txBox="1"/>
          <p:nvPr/>
        </p:nvSpPr>
        <p:spPr>
          <a:xfrm>
            <a:off x="6767849" y="3753111"/>
            <a:ext cx="1312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mic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D648531-BE46-431E-B11C-30CE6C5C67C6}"/>
              </a:ext>
            </a:extLst>
          </p:cNvPr>
          <p:cNvCxnSpPr>
            <a:cxnSpLocks/>
          </p:cNvCxnSpPr>
          <p:nvPr/>
        </p:nvCxnSpPr>
        <p:spPr>
          <a:xfrm>
            <a:off x="3501025" y="4760856"/>
            <a:ext cx="851770" cy="531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EE3232D-7C73-4ECD-9304-31B34839E313}"/>
              </a:ext>
            </a:extLst>
          </p:cNvPr>
          <p:cNvSpPr txBox="1"/>
          <p:nvPr/>
        </p:nvSpPr>
        <p:spPr>
          <a:xfrm>
            <a:off x="2780010" y="4453079"/>
            <a:ext cx="976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 start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15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154</Words>
  <Application>Microsoft Office PowerPoint</Application>
  <PresentationFormat>寬螢幕</PresentationFormat>
  <Paragraphs>53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安志 袁</dc:creator>
  <cp:lastModifiedBy>安志 袁</cp:lastModifiedBy>
  <cp:revision>10</cp:revision>
  <dcterms:created xsi:type="dcterms:W3CDTF">2024-07-01T11:55:49Z</dcterms:created>
  <dcterms:modified xsi:type="dcterms:W3CDTF">2024-07-06T09:31:10Z</dcterms:modified>
</cp:coreProperties>
</file>