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9206-FE7D-4E66-B32D-7EAD2F222DDA}" type="datetimeFigureOut">
              <a:rPr lang="zh-TW" altLang="en-US" smtClean="0"/>
              <a:t>2023/1/4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2921-CFFF-4E6B-A4EA-6AFB32804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36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9206-FE7D-4E66-B32D-7EAD2F222DDA}" type="datetimeFigureOut">
              <a:rPr lang="zh-TW" altLang="en-US" smtClean="0"/>
              <a:t>2023/1/4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2921-CFFF-4E6B-A4EA-6AFB32804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42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9206-FE7D-4E66-B32D-7EAD2F222DDA}" type="datetimeFigureOut">
              <a:rPr lang="zh-TW" altLang="en-US" smtClean="0"/>
              <a:t>2023/1/4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2921-CFFF-4E6B-A4EA-6AFB32804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60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9206-FE7D-4E66-B32D-7EAD2F222DDA}" type="datetimeFigureOut">
              <a:rPr lang="zh-TW" altLang="en-US" smtClean="0"/>
              <a:t>2023/1/4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2921-CFFF-4E6B-A4EA-6AFB32804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86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9206-FE7D-4E66-B32D-7EAD2F222DDA}" type="datetimeFigureOut">
              <a:rPr lang="zh-TW" altLang="en-US" smtClean="0"/>
              <a:t>2023/1/4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2921-CFFF-4E6B-A4EA-6AFB32804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53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9206-FE7D-4E66-B32D-7EAD2F222DDA}" type="datetimeFigureOut">
              <a:rPr lang="zh-TW" altLang="en-US" smtClean="0"/>
              <a:t>2023/1/4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2921-CFFF-4E6B-A4EA-6AFB32804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31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9206-FE7D-4E66-B32D-7EAD2F222DDA}" type="datetimeFigureOut">
              <a:rPr lang="zh-TW" altLang="en-US" smtClean="0"/>
              <a:t>2023/1/4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2921-CFFF-4E6B-A4EA-6AFB32804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80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9206-FE7D-4E66-B32D-7EAD2F222DDA}" type="datetimeFigureOut">
              <a:rPr lang="zh-TW" altLang="en-US" smtClean="0"/>
              <a:t>2023/1/4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2921-CFFF-4E6B-A4EA-6AFB32804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08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9206-FE7D-4E66-B32D-7EAD2F222DDA}" type="datetimeFigureOut">
              <a:rPr lang="zh-TW" altLang="en-US" smtClean="0"/>
              <a:t>2023/1/4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2921-CFFF-4E6B-A4EA-6AFB32804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12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9206-FE7D-4E66-B32D-7EAD2F222DDA}" type="datetimeFigureOut">
              <a:rPr lang="zh-TW" altLang="en-US" smtClean="0"/>
              <a:t>2023/1/4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2921-CFFF-4E6B-A4EA-6AFB32804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04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9206-FE7D-4E66-B32D-7EAD2F222DDA}" type="datetimeFigureOut">
              <a:rPr lang="zh-TW" altLang="en-US" smtClean="0"/>
              <a:t>2023/1/4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2921-CFFF-4E6B-A4EA-6AFB32804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81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89206-FE7D-4E66-B32D-7EAD2F222DDA}" type="datetimeFigureOut">
              <a:rPr lang="zh-TW" altLang="en-US" smtClean="0"/>
              <a:t>2023/1/4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02921-CFFF-4E6B-A4EA-6AFB32804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426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WPD </a:t>
            </a:r>
            <a:r>
              <a:rPr lang="en-US" altLang="zh-TW" dirty="0" err="1" smtClean="0"/>
              <a:t>beamformer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Weighted Power minimization </a:t>
            </a:r>
            <a:r>
              <a:rPr lang="en-US" altLang="zh-TW" dirty="0" err="1"/>
              <a:t>Distortionless</a:t>
            </a:r>
            <a:r>
              <a:rPr lang="en-US" altLang="zh-TW" dirty="0"/>
              <a:t> </a:t>
            </a:r>
            <a:r>
              <a:rPr lang="en-US" altLang="zh-TW" dirty="0" smtClean="0"/>
              <a:t>response BF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131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715" t="39369" r="52443" b="47812"/>
          <a:stretch/>
        </p:blipFill>
        <p:spPr>
          <a:xfrm>
            <a:off x="1371600" y="1993392"/>
            <a:ext cx="4791456" cy="1197866"/>
          </a:xfrm>
          <a:prstGeom prst="rect">
            <a:avLst/>
          </a:prstGeom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 rotWithShape="1">
          <a:blip r:embed="rId3"/>
          <a:srcRect l="17651" t="66268" r="51852" b="15660"/>
          <a:stretch/>
        </p:blipFill>
        <p:spPr>
          <a:xfrm>
            <a:off x="1508759" y="3364991"/>
            <a:ext cx="4718302" cy="1572769"/>
          </a:xfrm>
          <a:prstGeom prst="rect">
            <a:avLst/>
          </a:prstGeom>
        </p:spPr>
      </p:pic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184245"/>
              </p:ext>
            </p:extLst>
          </p:nvPr>
        </p:nvGraphicFramePr>
        <p:xfrm>
          <a:off x="7654481" y="2126839"/>
          <a:ext cx="1763712" cy="212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1346040" imgH="1625400" progId="Equation.DSMT4">
                  <p:embed/>
                </p:oleObj>
              </mc:Choice>
              <mc:Fallback>
                <p:oleObj name="Equation" r:id="rId4" imgW="1346040" imgH="1625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54481" y="2126839"/>
                        <a:ext cx="1763712" cy="2128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010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549" t="42311" r="51852" b="17131"/>
          <a:stretch/>
        </p:blipFill>
        <p:spPr>
          <a:xfrm>
            <a:off x="2386584" y="1947671"/>
            <a:ext cx="6110606" cy="352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1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7794" t="26551" r="12608" b="16501"/>
          <a:stretch/>
        </p:blipFill>
        <p:spPr>
          <a:xfrm>
            <a:off x="969263" y="1938527"/>
            <a:ext cx="5414361" cy="4379977"/>
          </a:xfrm>
          <a:prstGeom prst="rect">
            <a:avLst/>
          </a:prstGeom>
        </p:spPr>
      </p:pic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438218"/>
              </p:ext>
            </p:extLst>
          </p:nvPr>
        </p:nvGraphicFramePr>
        <p:xfrm>
          <a:off x="7121589" y="1737805"/>
          <a:ext cx="4248150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4" imgW="3301920" imgH="3517560" progId="Equation.DSMT4">
                  <p:embed/>
                </p:oleObj>
              </mc:Choice>
              <mc:Fallback>
                <p:oleObj name="Equation" r:id="rId4" imgW="3301920" imgH="3517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21589" y="1737805"/>
                        <a:ext cx="4248150" cy="452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831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Remarks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en-US" altLang="zh-TW" dirty="0" smtClean="0"/>
              <a:t>MPD is equivalent to </a:t>
            </a:r>
            <a:r>
              <a:rPr lang="en-US" altLang="zh-TW" dirty="0" smtClean="0"/>
              <a:t>MIMO-WPE </a:t>
            </a:r>
            <a:r>
              <a:rPr lang="en-US" altLang="zh-TW" dirty="0" smtClean="0"/>
              <a:t>+ </a:t>
            </a:r>
            <a:r>
              <a:rPr lang="en-US" altLang="zh-TW" dirty="0" err="1" smtClean="0"/>
              <a:t>wMPDR</a:t>
            </a:r>
            <a:r>
              <a:rPr lang="en-US" altLang="zh-TW" dirty="0" smtClean="0"/>
              <a:t>.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altLang="zh-TW" dirty="0"/>
              <a:t>This cascaded solution may have some practical </a:t>
            </a:r>
            <a:r>
              <a:rPr lang="en-US" altLang="zh-TW" dirty="0" smtClean="0"/>
              <a:t>advantages because </a:t>
            </a:r>
            <a:r>
              <a:rPr lang="en-US" altLang="zh-TW" dirty="0"/>
              <a:t>it allows to treat </a:t>
            </a:r>
            <a:r>
              <a:rPr lang="en-US" altLang="zh-TW" dirty="0" err="1"/>
              <a:t>dereverberation</a:t>
            </a:r>
            <a:r>
              <a:rPr lang="en-US" altLang="zh-TW" dirty="0"/>
              <a:t> and beamforming </a:t>
            </a:r>
            <a:r>
              <a:rPr lang="en-US" altLang="zh-TW" dirty="0" smtClean="0"/>
              <a:t>separately with parameters learned by NNs.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altLang="zh-TW" dirty="0" smtClean="0"/>
              <a:t>Learning-based approaches can be exploited to estimate the RTF and the signal power.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3123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54</Words>
  <Application>Microsoft Office PowerPoint</Application>
  <PresentationFormat>寬螢幕</PresentationFormat>
  <Paragraphs>6</Paragraphs>
  <Slides>5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Wingdings</vt:lpstr>
      <vt:lpstr>Office 佈景主題</vt:lpstr>
      <vt:lpstr>Equation</vt:lpstr>
      <vt:lpstr>WPD beamformer</vt:lpstr>
      <vt:lpstr>PowerPoint 簡報</vt:lpstr>
      <vt:lpstr>PowerPoint 簡報</vt:lpstr>
      <vt:lpstr>PowerPoint 簡報</vt:lpstr>
      <vt:lpstr>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WPD beamformer</dc:title>
  <dc:creator>Bai</dc:creator>
  <cp:lastModifiedBy>Bai</cp:lastModifiedBy>
  <cp:revision>13</cp:revision>
  <dcterms:created xsi:type="dcterms:W3CDTF">2023-01-03T08:20:10Z</dcterms:created>
  <dcterms:modified xsi:type="dcterms:W3CDTF">2023-01-04T08:56:30Z</dcterms:modified>
</cp:coreProperties>
</file>