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F687D8-4848-8D47-9FC6-574E4861C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4A47353-43D3-F34C-866A-5D0DC096D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339B68-865A-EB4F-9345-3AFAF10F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07FC-5B36-B345-8B68-6F99F3DE0C1C}" type="datetimeFigureOut">
              <a:rPr kumimoji="1" lang="ja-JP" altLang="en-US" smtClean="0"/>
              <a:t>2022/1/31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177F21-0A4A-EE45-922E-E5F12B236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00A0DD-BDF2-4741-A3DA-CCF27B527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7AB8-D822-FC49-8984-F08CD766E8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61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40910F-E10A-0B45-A12E-649E24C16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332C838-1A31-B34D-8D52-934D4723A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B8BF75-0629-1D48-9DD2-B74EE594C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07FC-5B36-B345-8B68-6F99F3DE0C1C}" type="datetimeFigureOut">
              <a:rPr kumimoji="1" lang="ja-JP" altLang="en-US" smtClean="0"/>
              <a:t>2022/1/31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9245FA-8AAB-0546-941C-127A659C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AFA4E0-BEB3-5844-A37E-BA62E57B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7AB8-D822-FC49-8984-F08CD766E8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807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9177DC2-A689-BE45-BF9D-6A9B6AF1E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E6ADFC7-6303-B741-A5B9-D13DB8765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FFB69B-64FC-C746-A085-1CE8D3EF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07FC-5B36-B345-8B68-6F99F3DE0C1C}" type="datetimeFigureOut">
              <a:rPr kumimoji="1" lang="ja-JP" altLang="en-US" smtClean="0"/>
              <a:t>2022/1/31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F5DD62-835A-4A47-9C6B-15289691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727FE9-173D-AB4E-876B-B614A900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7AB8-D822-FC49-8984-F08CD766E8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50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A3E9D-81DE-1745-8A0C-12BEC260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D32886-EDBA-3B45-808B-3768354E7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C856F0-0043-E04A-9E8B-13A1AB9D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07FC-5B36-B345-8B68-6F99F3DE0C1C}" type="datetimeFigureOut">
              <a:rPr kumimoji="1" lang="ja-JP" altLang="en-US" smtClean="0"/>
              <a:t>2022/1/31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70BFF9-4295-CA46-AFC1-79616966D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4F5181-5211-C747-8DC3-8D4BB742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7AB8-D822-FC49-8984-F08CD766E8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8273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90360B-756F-1844-BAE4-517E9885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AD3741-E6B9-3047-8C1F-F79B1FC29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73DE22-9A0B-674E-911A-994BD1A9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07FC-5B36-B345-8B68-6F99F3DE0C1C}" type="datetimeFigureOut">
              <a:rPr kumimoji="1" lang="ja-JP" altLang="en-US" smtClean="0"/>
              <a:t>2022/1/31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E979EE-32F9-6742-93C1-DC93E3E0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B90D22-E29B-8442-83B0-16849A03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7AB8-D822-FC49-8984-F08CD766E8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4489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62FA9C-4FAF-7C43-88AF-9529E07BC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AFED7F-68C2-554D-B77C-05D837D32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122614-E0A5-9046-A85B-6DEDD620B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339C5A-47F3-8347-8763-1BA9F81B4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07FC-5B36-B345-8B68-6F99F3DE0C1C}" type="datetimeFigureOut">
              <a:rPr kumimoji="1" lang="ja-JP" altLang="en-US" smtClean="0"/>
              <a:t>2022/1/31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DEEB7D-F0FC-1E4D-8FD8-1F100967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525FD7-0EAC-2B45-A076-48BEF7D7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7AB8-D822-FC49-8984-F08CD766E8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54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57D652-5D1A-C747-A0E6-CF38916C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4624DE-C6F0-3C45-BEF0-7359F1299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E5CB08-9A6C-0E4A-803F-90DDB64A3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3CF8018-DE22-4941-8918-BE07AB87C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F036D49-6EA1-3945-8E0C-D029B37EA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4D85D83-1B78-1B4F-9DC8-6DE5EFDE7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07FC-5B36-B345-8B68-6F99F3DE0C1C}" type="datetimeFigureOut">
              <a:rPr kumimoji="1" lang="ja-JP" altLang="en-US" smtClean="0"/>
              <a:t>2022/1/31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63DAE1E-5A66-2840-AA22-29EFD72D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5102AF-879D-EA43-804E-49D2B067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7AB8-D822-FC49-8984-F08CD766E8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54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6C2F58-1587-4B43-951B-79F28531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B87E0C6-9DFD-EB49-81DB-6342A70A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07FC-5B36-B345-8B68-6F99F3DE0C1C}" type="datetimeFigureOut">
              <a:rPr kumimoji="1" lang="ja-JP" altLang="en-US" smtClean="0"/>
              <a:t>2022/1/31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7FBA32B-8E09-0C4D-AE80-309CA131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78FA9F1-525C-5D4F-9167-36455F541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7AB8-D822-FC49-8984-F08CD766E8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79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6E501B4-18A5-AC42-81ED-8DA25A906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07FC-5B36-B345-8B68-6F99F3DE0C1C}" type="datetimeFigureOut">
              <a:rPr kumimoji="1" lang="ja-JP" altLang="en-US" smtClean="0"/>
              <a:t>2022/1/31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940C91-89A1-C64B-A79F-69B9CD4E6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0E1473-B8EB-AC40-9051-A99082F1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7AB8-D822-FC49-8984-F08CD766E8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34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40E77E-D60F-F841-93EA-FF415F91A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C01105-B777-6F41-8382-6A2D2EA4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BF9589-6991-144F-9C34-099DFF443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35E110-CFAD-A841-97E6-891F80C3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07FC-5B36-B345-8B68-6F99F3DE0C1C}" type="datetimeFigureOut">
              <a:rPr kumimoji="1" lang="ja-JP" altLang="en-US" smtClean="0"/>
              <a:t>2022/1/31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AC32A7-B1C4-CE45-A7FD-1D96F431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722866-B399-624F-A4FF-576FBA33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7AB8-D822-FC49-8984-F08CD766E8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637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C7767B-5E83-C34A-B5CD-7A7BA2961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0CDC32D-ACCF-4D46-8977-6E6D958A0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81B4A7-A1F6-844F-B2B3-2E11E0B25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9BF71E-98EF-F941-82C8-B8F6F1EE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07FC-5B36-B345-8B68-6F99F3DE0C1C}" type="datetimeFigureOut">
              <a:rPr kumimoji="1" lang="ja-JP" altLang="en-US" smtClean="0"/>
              <a:t>2022/1/31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D28FB0-156E-864B-A3A2-AE40994F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EEDE97-A9AB-354C-A13D-B3C484C7E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7AB8-D822-FC49-8984-F08CD766E8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23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60276CC-4BCA-F342-800D-B21DDC767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4538EE-F8D6-A344-853F-1C3D6956A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446E53-3E79-D041-AC93-F4C2EEDB5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F07FC-5B36-B345-8B68-6F99F3DE0C1C}" type="datetimeFigureOut">
              <a:rPr kumimoji="1" lang="ja-JP" altLang="en-US" smtClean="0"/>
              <a:t>2022/1/31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31B1AB-199C-B24A-A2CB-5C26CC0D00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410945-5540-5944-867A-478709AD3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97AB8-D822-FC49-8984-F08CD766E8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06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E88A254-1EA2-F14A-9A3C-AE4C6570EFB8}"/>
              </a:ext>
            </a:extLst>
          </p:cNvPr>
          <p:cNvSpPr/>
          <p:nvPr/>
        </p:nvSpPr>
        <p:spPr>
          <a:xfrm>
            <a:off x="605484" y="1227436"/>
            <a:ext cx="1149178" cy="64255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宗教的</a:t>
            </a:r>
            <a:endParaRPr kumimoji="1" lang="en-US" altLang="ja-JP" dirty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>
                <a:solidFill>
                  <a:sysClr val="windowText" lastClr="000000"/>
                </a:solidFill>
              </a:rPr>
              <a:t>信念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543C42B-C064-D74F-BB00-A1F4AA22AF95}"/>
              </a:ext>
            </a:extLst>
          </p:cNvPr>
          <p:cNvSpPr/>
          <p:nvPr/>
        </p:nvSpPr>
        <p:spPr>
          <a:xfrm>
            <a:off x="605484" y="1985317"/>
            <a:ext cx="1149178" cy="64255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宗教へ</a:t>
            </a:r>
            <a:endParaRPr kumimoji="1" lang="en-US" altLang="ja-JP" dirty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>
                <a:solidFill>
                  <a:sysClr val="windowText" lastClr="000000"/>
                </a:solidFill>
              </a:rPr>
              <a:t>の参加</a:t>
            </a:r>
            <a:endParaRPr kumimoji="1" lang="en-US" altLang="ja-JP" dirty="0">
              <a:solidFill>
                <a:sysClr val="windowText" lastClr="00000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C86903B-F6CC-5B4A-B284-850F09E5A789}"/>
              </a:ext>
            </a:extLst>
          </p:cNvPr>
          <p:cNvSpPr/>
          <p:nvPr/>
        </p:nvSpPr>
        <p:spPr>
          <a:xfrm>
            <a:off x="2426044" y="506626"/>
            <a:ext cx="1330409" cy="64255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人間中心</a:t>
            </a:r>
            <a:endParaRPr kumimoji="1" lang="en-US" altLang="ja-JP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主義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1455DFC-7545-EE46-8791-2C9A84BBEAB8}"/>
              </a:ext>
            </a:extLst>
          </p:cNvPr>
          <p:cNvSpPr/>
          <p:nvPr/>
        </p:nvSpPr>
        <p:spPr>
          <a:xfrm>
            <a:off x="2426044" y="2786448"/>
            <a:ext cx="1330410" cy="64255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アニミズム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8FE7833-483D-6C42-A5BD-ED2D6D09C226}"/>
              </a:ext>
            </a:extLst>
          </p:cNvPr>
          <p:cNvSpPr/>
          <p:nvPr/>
        </p:nvSpPr>
        <p:spPr>
          <a:xfrm>
            <a:off x="3999469" y="1610497"/>
            <a:ext cx="1330409" cy="64255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ロボットに対する道徳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A204E44-413A-9949-AF17-869AFA789743}"/>
              </a:ext>
            </a:extLst>
          </p:cNvPr>
          <p:cNvCxnSpPr>
            <a:stCxn id="4" idx="0"/>
            <a:endCxn id="6" idx="1"/>
          </p:cNvCxnSpPr>
          <p:nvPr/>
        </p:nvCxnSpPr>
        <p:spPr>
          <a:xfrm flipV="1">
            <a:off x="1180073" y="827902"/>
            <a:ext cx="1245971" cy="3995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1EB7C23-33D3-0B4D-B95B-95DB419EA7B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482811" y="1548712"/>
            <a:ext cx="2516658" cy="383061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20C50BAD-C9CB-954D-846D-1CAAB84BD84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756453" y="800098"/>
            <a:ext cx="908221" cy="810399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3753BB1-C4A3-1A44-9A86-64C9E15ACD1C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754662" y="1548712"/>
            <a:ext cx="671382" cy="15590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C4775E08-9D27-4140-996A-1213114EDCEE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 flipV="1">
            <a:off x="3756454" y="2253049"/>
            <a:ext cx="908220" cy="8546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DA4C97A-FD17-8742-A1B0-46359F980DC6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1754662" y="1931773"/>
            <a:ext cx="2244807" cy="37482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B8871FD-534F-7941-AC92-26B31F4F2A27}"/>
              </a:ext>
            </a:extLst>
          </p:cNvPr>
          <p:cNvCxnSpPr>
            <a:cxnSpLocks/>
          </p:cNvCxnSpPr>
          <p:nvPr/>
        </p:nvCxnSpPr>
        <p:spPr>
          <a:xfrm flipV="1">
            <a:off x="1767019" y="981330"/>
            <a:ext cx="635344" cy="13005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FC8A1C97-A0A7-CF4A-8AB8-7389709A28C7}"/>
              </a:ext>
            </a:extLst>
          </p:cNvPr>
          <p:cNvCxnSpPr>
            <a:cxnSpLocks/>
          </p:cNvCxnSpPr>
          <p:nvPr/>
        </p:nvCxnSpPr>
        <p:spPr>
          <a:xfrm>
            <a:off x="1233616" y="2625811"/>
            <a:ext cx="1209933" cy="533399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2C83FF0B-19AB-7A43-96CD-412FEF6113B2}"/>
              </a:ext>
            </a:extLst>
          </p:cNvPr>
          <p:cNvSpPr/>
          <p:nvPr/>
        </p:nvSpPr>
        <p:spPr>
          <a:xfrm>
            <a:off x="3968576" y="1045692"/>
            <a:ext cx="481918" cy="23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0940617-81FA-674A-91E2-A575C5605E77}"/>
              </a:ext>
            </a:extLst>
          </p:cNvPr>
          <p:cNvSpPr/>
          <p:nvPr/>
        </p:nvSpPr>
        <p:spPr>
          <a:xfrm>
            <a:off x="3685395" y="974122"/>
            <a:ext cx="1330409" cy="39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ysClr val="windowText" lastClr="000000"/>
                </a:solidFill>
              </a:rPr>
              <a:t>-0.30***</a:t>
            </a:r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1590B12-72A8-5A4A-8B4C-032BFBBDFE0D}"/>
              </a:ext>
            </a:extLst>
          </p:cNvPr>
          <p:cNvSpPr/>
          <p:nvPr/>
        </p:nvSpPr>
        <p:spPr>
          <a:xfrm>
            <a:off x="4030361" y="2574325"/>
            <a:ext cx="481918" cy="23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ED3BACC4-4416-8247-8865-998EDA611CE1}"/>
              </a:ext>
            </a:extLst>
          </p:cNvPr>
          <p:cNvSpPr/>
          <p:nvPr/>
        </p:nvSpPr>
        <p:spPr>
          <a:xfrm>
            <a:off x="3851189" y="2529530"/>
            <a:ext cx="1035908" cy="39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ysClr val="windowText" lastClr="000000"/>
                </a:solidFill>
              </a:rPr>
              <a:t>-0.08*</a:t>
            </a:r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6E09CAE2-9AB8-E54A-B042-004ED0D34E68}"/>
              </a:ext>
            </a:extLst>
          </p:cNvPr>
          <p:cNvSpPr/>
          <p:nvPr/>
        </p:nvSpPr>
        <p:spPr>
          <a:xfrm>
            <a:off x="1952369" y="2418061"/>
            <a:ext cx="481918" cy="23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6909A31F-AB9A-2A45-9D32-9FB3144077C0}"/>
              </a:ext>
            </a:extLst>
          </p:cNvPr>
          <p:cNvSpPr/>
          <p:nvPr/>
        </p:nvSpPr>
        <p:spPr>
          <a:xfrm>
            <a:off x="1797911" y="2360909"/>
            <a:ext cx="1035908" cy="39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ysClr val="windowText" lastClr="000000"/>
                </a:solidFill>
              </a:rPr>
              <a:t>-0.14***</a:t>
            </a:r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A0C04710-1A84-944B-84B6-5D16B669779B}"/>
              </a:ext>
            </a:extLst>
          </p:cNvPr>
          <p:cNvSpPr/>
          <p:nvPr/>
        </p:nvSpPr>
        <p:spPr>
          <a:xfrm>
            <a:off x="1525030" y="2813478"/>
            <a:ext cx="481918" cy="23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F988F18D-5D4D-FA4D-AE12-45934FFCE2E8}"/>
              </a:ext>
            </a:extLst>
          </p:cNvPr>
          <p:cNvSpPr/>
          <p:nvPr/>
        </p:nvSpPr>
        <p:spPr>
          <a:xfrm>
            <a:off x="1296430" y="2706898"/>
            <a:ext cx="1035908" cy="39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ysClr val="windowText" lastClr="000000"/>
                </a:solidFill>
              </a:rPr>
              <a:t>-0.02</a:t>
            </a:r>
            <a:endParaRPr kumimoji="1" lang="ja-JP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EECFFC1D-E6F0-A848-9809-926D8374016C}"/>
              </a:ext>
            </a:extLst>
          </p:cNvPr>
          <p:cNvSpPr/>
          <p:nvPr/>
        </p:nvSpPr>
        <p:spPr>
          <a:xfrm>
            <a:off x="2059461" y="1216625"/>
            <a:ext cx="481918" cy="23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CB8F14B-CC8E-F049-9B2C-D6D446A4743D}"/>
              </a:ext>
            </a:extLst>
          </p:cNvPr>
          <p:cNvSpPr/>
          <p:nvPr/>
        </p:nvSpPr>
        <p:spPr>
          <a:xfrm>
            <a:off x="1867932" y="1159473"/>
            <a:ext cx="1035908" cy="39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ysClr val="windowText" lastClr="000000"/>
                </a:solidFill>
              </a:rPr>
              <a:t>-0.10***</a:t>
            </a:r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D6EC378E-2723-C54E-BF4D-724A31B142D1}"/>
              </a:ext>
            </a:extLst>
          </p:cNvPr>
          <p:cNvSpPr/>
          <p:nvPr/>
        </p:nvSpPr>
        <p:spPr>
          <a:xfrm>
            <a:off x="1448829" y="910283"/>
            <a:ext cx="614754" cy="177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3E9D58F9-822B-C74A-8B74-33B7361EE2C1}"/>
              </a:ext>
            </a:extLst>
          </p:cNvPr>
          <p:cNvSpPr/>
          <p:nvPr/>
        </p:nvSpPr>
        <p:spPr>
          <a:xfrm>
            <a:off x="1146095" y="755046"/>
            <a:ext cx="1035908" cy="39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ysClr val="windowText" lastClr="000000"/>
                </a:solidFill>
              </a:rPr>
              <a:t>-0.23***</a:t>
            </a:r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8C5615E4-B8C4-DF46-9D8C-D6A55720B4D6}"/>
              </a:ext>
            </a:extLst>
          </p:cNvPr>
          <p:cNvSpPr/>
          <p:nvPr/>
        </p:nvSpPr>
        <p:spPr>
          <a:xfrm>
            <a:off x="2655677" y="1583210"/>
            <a:ext cx="481918" cy="23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8385A18B-FCB6-864E-BE65-FE2CB6E33623}"/>
              </a:ext>
            </a:extLst>
          </p:cNvPr>
          <p:cNvSpPr/>
          <p:nvPr/>
        </p:nvSpPr>
        <p:spPr>
          <a:xfrm>
            <a:off x="2377649" y="1550772"/>
            <a:ext cx="1035908" cy="39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ysClr val="windowText" lastClr="000000"/>
                </a:solidFill>
              </a:rPr>
              <a:t>-0.00</a:t>
            </a:r>
            <a:endParaRPr kumimoji="1" lang="ja-JP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2D5DF3E9-5D7C-CB43-AF65-07E60C54698A}"/>
              </a:ext>
            </a:extLst>
          </p:cNvPr>
          <p:cNvSpPr/>
          <p:nvPr/>
        </p:nvSpPr>
        <p:spPr>
          <a:xfrm>
            <a:off x="2696863" y="2018010"/>
            <a:ext cx="481918" cy="23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222764BA-F3E2-5E41-BD39-B74C38FC8096}"/>
              </a:ext>
            </a:extLst>
          </p:cNvPr>
          <p:cNvSpPr/>
          <p:nvPr/>
        </p:nvSpPr>
        <p:spPr>
          <a:xfrm>
            <a:off x="2418835" y="1985572"/>
            <a:ext cx="1035908" cy="39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ysClr val="windowText" lastClr="000000"/>
                </a:solidFill>
              </a:rPr>
              <a:t>0.03</a:t>
            </a:r>
            <a:endParaRPr kumimoji="1" lang="ja-JP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FF4CDBCC-D005-D840-B682-82A4647DF755}"/>
              </a:ext>
            </a:extLst>
          </p:cNvPr>
          <p:cNvSpPr/>
          <p:nvPr/>
        </p:nvSpPr>
        <p:spPr>
          <a:xfrm>
            <a:off x="5556421" y="1227436"/>
            <a:ext cx="1149178" cy="64255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宗教的</a:t>
            </a:r>
            <a:endParaRPr kumimoji="1" lang="en-US" altLang="ja-JP" dirty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>
                <a:solidFill>
                  <a:sysClr val="windowText" lastClr="000000"/>
                </a:solidFill>
              </a:rPr>
              <a:t>信念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DA2B7A20-646A-884A-A816-A64CE03EA4E9}"/>
              </a:ext>
            </a:extLst>
          </p:cNvPr>
          <p:cNvSpPr/>
          <p:nvPr/>
        </p:nvSpPr>
        <p:spPr>
          <a:xfrm>
            <a:off x="5556421" y="1985317"/>
            <a:ext cx="1149178" cy="64255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宗教へ</a:t>
            </a:r>
            <a:endParaRPr kumimoji="1" lang="en-US" altLang="ja-JP" dirty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>
                <a:solidFill>
                  <a:sysClr val="windowText" lastClr="000000"/>
                </a:solidFill>
              </a:rPr>
              <a:t>の参加</a:t>
            </a:r>
            <a:endParaRPr kumimoji="1" lang="en-US" altLang="ja-JP" dirty="0">
              <a:solidFill>
                <a:sysClr val="windowText" lastClr="000000"/>
              </a:solidFill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B6723BAD-A20C-904A-B701-553BF6DE32A5}"/>
              </a:ext>
            </a:extLst>
          </p:cNvPr>
          <p:cNvSpPr/>
          <p:nvPr/>
        </p:nvSpPr>
        <p:spPr>
          <a:xfrm>
            <a:off x="7376981" y="506626"/>
            <a:ext cx="1330409" cy="64255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人間中心</a:t>
            </a:r>
            <a:endParaRPr kumimoji="1" lang="en-US" altLang="ja-JP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主義</a:t>
            </a: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60EABA6D-44D6-AF4B-9666-56217BBE26A6}"/>
              </a:ext>
            </a:extLst>
          </p:cNvPr>
          <p:cNvSpPr/>
          <p:nvPr/>
        </p:nvSpPr>
        <p:spPr>
          <a:xfrm>
            <a:off x="7376981" y="2786448"/>
            <a:ext cx="1330410" cy="64255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アニミズム</a:t>
            </a: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2E03DC6D-FC40-7A45-BE5F-8B1C0084FAA2}"/>
              </a:ext>
            </a:extLst>
          </p:cNvPr>
          <p:cNvSpPr/>
          <p:nvPr/>
        </p:nvSpPr>
        <p:spPr>
          <a:xfrm>
            <a:off x="8950406" y="1610497"/>
            <a:ext cx="1330409" cy="64255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</a:rPr>
              <a:t>ロボットに対する道徳</a:t>
            </a:r>
          </a:p>
        </p:txBody>
      </p: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39E6A6AE-08C2-D044-AD60-9F1E663BE200}"/>
              </a:ext>
            </a:extLst>
          </p:cNvPr>
          <p:cNvCxnSpPr>
            <a:stCxn id="96" idx="0"/>
            <a:endCxn id="98" idx="1"/>
          </p:cNvCxnSpPr>
          <p:nvPr/>
        </p:nvCxnSpPr>
        <p:spPr>
          <a:xfrm flipV="1">
            <a:off x="6131010" y="827902"/>
            <a:ext cx="1245971" cy="3995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8E0B8808-C924-BC45-B25D-353E493578E6}"/>
              </a:ext>
            </a:extLst>
          </p:cNvPr>
          <p:cNvCxnSpPr>
            <a:cxnSpLocks/>
            <a:endCxn id="100" idx="1"/>
          </p:cNvCxnSpPr>
          <p:nvPr/>
        </p:nvCxnSpPr>
        <p:spPr>
          <a:xfrm>
            <a:off x="6433748" y="1548712"/>
            <a:ext cx="2516658" cy="383061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04E1B99C-A0EC-D342-AB42-5A6731A76177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8707390" y="800098"/>
            <a:ext cx="908221" cy="81039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08927B7B-5A89-D942-BE1E-D27E513C7D28}"/>
              </a:ext>
            </a:extLst>
          </p:cNvPr>
          <p:cNvCxnSpPr>
            <a:cxnSpLocks/>
            <a:stCxn id="96" idx="3"/>
            <a:endCxn id="99" idx="1"/>
          </p:cNvCxnSpPr>
          <p:nvPr/>
        </p:nvCxnSpPr>
        <p:spPr>
          <a:xfrm>
            <a:off x="6705599" y="1548712"/>
            <a:ext cx="671382" cy="155901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1E09FF97-FE97-7042-9D48-CDA02CA6178B}"/>
              </a:ext>
            </a:extLst>
          </p:cNvPr>
          <p:cNvCxnSpPr>
            <a:cxnSpLocks/>
            <a:stCxn id="99" idx="3"/>
            <a:endCxn id="100" idx="2"/>
          </p:cNvCxnSpPr>
          <p:nvPr/>
        </p:nvCxnSpPr>
        <p:spPr>
          <a:xfrm flipV="1">
            <a:off x="8707391" y="2253049"/>
            <a:ext cx="908220" cy="8546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C6ADA8D7-1C72-D943-9674-9087801AE8C9}"/>
              </a:ext>
            </a:extLst>
          </p:cNvPr>
          <p:cNvCxnSpPr>
            <a:cxnSpLocks/>
            <a:stCxn id="97" idx="3"/>
            <a:endCxn id="100" idx="1"/>
          </p:cNvCxnSpPr>
          <p:nvPr/>
        </p:nvCxnSpPr>
        <p:spPr>
          <a:xfrm flipV="1">
            <a:off x="6705599" y="1931773"/>
            <a:ext cx="2244807" cy="37482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A2BE38B6-BB50-AA4C-8DDB-F8AE99425257}"/>
              </a:ext>
            </a:extLst>
          </p:cNvPr>
          <p:cNvCxnSpPr>
            <a:cxnSpLocks/>
          </p:cNvCxnSpPr>
          <p:nvPr/>
        </p:nvCxnSpPr>
        <p:spPr>
          <a:xfrm flipV="1">
            <a:off x="6717956" y="981330"/>
            <a:ext cx="635344" cy="1300549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8E595B29-081A-8444-812C-D26054B89F84}"/>
              </a:ext>
            </a:extLst>
          </p:cNvPr>
          <p:cNvCxnSpPr>
            <a:cxnSpLocks/>
          </p:cNvCxnSpPr>
          <p:nvPr/>
        </p:nvCxnSpPr>
        <p:spPr>
          <a:xfrm>
            <a:off x="6184553" y="2625811"/>
            <a:ext cx="1209933" cy="533399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5FDE192E-387A-044B-A6C2-AF4626542449}"/>
              </a:ext>
            </a:extLst>
          </p:cNvPr>
          <p:cNvSpPr/>
          <p:nvPr/>
        </p:nvSpPr>
        <p:spPr>
          <a:xfrm>
            <a:off x="8919513" y="1045692"/>
            <a:ext cx="481918" cy="23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35B806EB-5304-1847-9D3D-5FF7A9E828BC}"/>
              </a:ext>
            </a:extLst>
          </p:cNvPr>
          <p:cNvSpPr/>
          <p:nvPr/>
        </p:nvSpPr>
        <p:spPr>
          <a:xfrm>
            <a:off x="8661046" y="986479"/>
            <a:ext cx="1330409" cy="39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ysClr val="windowText" lastClr="000000"/>
                </a:solidFill>
              </a:rPr>
              <a:t>-0.10***</a:t>
            </a:r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97059E6B-5EED-0848-AD3C-11B15BD816CA}"/>
              </a:ext>
            </a:extLst>
          </p:cNvPr>
          <p:cNvSpPr/>
          <p:nvPr/>
        </p:nvSpPr>
        <p:spPr>
          <a:xfrm>
            <a:off x="8981298" y="2574325"/>
            <a:ext cx="481918" cy="23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473C6449-9967-4146-86F1-16EB1C5C608D}"/>
              </a:ext>
            </a:extLst>
          </p:cNvPr>
          <p:cNvSpPr/>
          <p:nvPr/>
        </p:nvSpPr>
        <p:spPr>
          <a:xfrm>
            <a:off x="8802126" y="2529530"/>
            <a:ext cx="1035908" cy="39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ysClr val="windowText" lastClr="000000"/>
                </a:solidFill>
              </a:rPr>
              <a:t>-0.18***</a:t>
            </a:r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36B8D92E-CB54-0D4B-8B8C-540D2BAB9AD9}"/>
              </a:ext>
            </a:extLst>
          </p:cNvPr>
          <p:cNvSpPr/>
          <p:nvPr/>
        </p:nvSpPr>
        <p:spPr>
          <a:xfrm>
            <a:off x="6903306" y="2418061"/>
            <a:ext cx="481918" cy="23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3D6A2D84-1B26-B34A-A42F-92AD9AF95BF2}"/>
              </a:ext>
            </a:extLst>
          </p:cNvPr>
          <p:cNvSpPr/>
          <p:nvPr/>
        </p:nvSpPr>
        <p:spPr>
          <a:xfrm>
            <a:off x="6748848" y="2360909"/>
            <a:ext cx="1035908" cy="39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ysClr val="windowText" lastClr="000000"/>
                </a:solidFill>
              </a:rPr>
              <a:t>-0.47***</a:t>
            </a:r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A7966550-7ADE-F349-992B-379E7E752216}"/>
              </a:ext>
            </a:extLst>
          </p:cNvPr>
          <p:cNvSpPr/>
          <p:nvPr/>
        </p:nvSpPr>
        <p:spPr>
          <a:xfrm>
            <a:off x="6475967" y="2813478"/>
            <a:ext cx="481918" cy="23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663A6322-BF54-5D44-A8E7-B8799731F995}"/>
              </a:ext>
            </a:extLst>
          </p:cNvPr>
          <p:cNvSpPr/>
          <p:nvPr/>
        </p:nvSpPr>
        <p:spPr>
          <a:xfrm>
            <a:off x="6247367" y="2706898"/>
            <a:ext cx="1035908" cy="39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ysClr val="windowText" lastClr="000000"/>
                </a:solidFill>
              </a:rPr>
              <a:t>0.05</a:t>
            </a:r>
            <a:endParaRPr kumimoji="1" lang="ja-JP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DA4D7197-2D74-9948-883D-ED57A5A862F5}"/>
              </a:ext>
            </a:extLst>
          </p:cNvPr>
          <p:cNvSpPr/>
          <p:nvPr/>
        </p:nvSpPr>
        <p:spPr>
          <a:xfrm>
            <a:off x="7010398" y="1216625"/>
            <a:ext cx="481918" cy="23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A2A01F9F-48BF-9A47-8CC3-81565EDCA98D}"/>
              </a:ext>
            </a:extLst>
          </p:cNvPr>
          <p:cNvSpPr/>
          <p:nvPr/>
        </p:nvSpPr>
        <p:spPr>
          <a:xfrm>
            <a:off x="6695299" y="1159473"/>
            <a:ext cx="1035908" cy="39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ysClr val="windowText" lastClr="000000"/>
                </a:solidFill>
              </a:rPr>
              <a:t>-0.02</a:t>
            </a:r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1CFE627C-B24E-DA4F-A5DB-F576D630B23F}"/>
              </a:ext>
            </a:extLst>
          </p:cNvPr>
          <p:cNvSpPr/>
          <p:nvPr/>
        </p:nvSpPr>
        <p:spPr>
          <a:xfrm>
            <a:off x="6399766" y="910283"/>
            <a:ext cx="614754" cy="177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5BD01F76-7970-0440-842A-0EDF6503FA1B}"/>
              </a:ext>
            </a:extLst>
          </p:cNvPr>
          <p:cNvSpPr/>
          <p:nvPr/>
        </p:nvSpPr>
        <p:spPr>
          <a:xfrm>
            <a:off x="6097032" y="755046"/>
            <a:ext cx="1035908" cy="39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ysClr val="windowText" lastClr="000000"/>
                </a:solidFill>
              </a:rPr>
              <a:t>-0.13***</a:t>
            </a:r>
            <a:endParaRPr kumimoji="1" lang="ja-JP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9161A124-BB9D-F241-A59A-08CDD40A323E}"/>
              </a:ext>
            </a:extLst>
          </p:cNvPr>
          <p:cNvSpPr/>
          <p:nvPr/>
        </p:nvSpPr>
        <p:spPr>
          <a:xfrm>
            <a:off x="7606614" y="1583210"/>
            <a:ext cx="481918" cy="23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2ECFDFD9-641B-9649-91DE-1A9375398BB4}"/>
              </a:ext>
            </a:extLst>
          </p:cNvPr>
          <p:cNvSpPr/>
          <p:nvPr/>
        </p:nvSpPr>
        <p:spPr>
          <a:xfrm>
            <a:off x="7353300" y="1526058"/>
            <a:ext cx="1035908" cy="39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ysClr val="windowText" lastClr="000000"/>
                </a:solidFill>
              </a:rPr>
              <a:t>-0.06</a:t>
            </a:r>
            <a:endParaRPr kumimoji="1" lang="ja-JP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6B72A995-D367-A34F-AA66-32A3798AA914}"/>
              </a:ext>
            </a:extLst>
          </p:cNvPr>
          <p:cNvSpPr/>
          <p:nvPr/>
        </p:nvSpPr>
        <p:spPr>
          <a:xfrm>
            <a:off x="7647800" y="2018010"/>
            <a:ext cx="481918" cy="23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F56F661F-1180-9C48-84D2-C4CA2B03B54E}"/>
              </a:ext>
            </a:extLst>
          </p:cNvPr>
          <p:cNvSpPr/>
          <p:nvPr/>
        </p:nvSpPr>
        <p:spPr>
          <a:xfrm>
            <a:off x="7357415" y="1960858"/>
            <a:ext cx="1035908" cy="395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ysClr val="windowText" lastClr="000000"/>
                </a:solidFill>
              </a:rPr>
              <a:t>-0.01</a:t>
            </a:r>
            <a:endParaRPr kumimoji="1" lang="ja-JP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396E418A-AD72-DC4D-AAB2-300DB1048625}"/>
              </a:ext>
            </a:extLst>
          </p:cNvPr>
          <p:cNvSpPr txBox="1"/>
          <p:nvPr/>
        </p:nvSpPr>
        <p:spPr>
          <a:xfrm>
            <a:off x="446898" y="2471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アメリカ</a:t>
            </a: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476DC75F-CC93-C84F-970E-52C1A279F536}"/>
              </a:ext>
            </a:extLst>
          </p:cNvPr>
          <p:cNvSpPr txBox="1"/>
          <p:nvPr/>
        </p:nvSpPr>
        <p:spPr>
          <a:xfrm>
            <a:off x="5451555" y="2471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日本</a:t>
            </a:r>
          </a:p>
        </p:txBody>
      </p: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BA3F1055-6FA9-7441-A928-3F1DF2F4D06A}"/>
              </a:ext>
            </a:extLst>
          </p:cNvPr>
          <p:cNvCxnSpPr/>
          <p:nvPr/>
        </p:nvCxnSpPr>
        <p:spPr>
          <a:xfrm>
            <a:off x="5451555" y="49428"/>
            <a:ext cx="0" cy="360045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647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69</Words>
  <Application>Microsoft Macintosh PowerPoint</Application>
  <PresentationFormat>ワイド画面</PresentationFormat>
  <Paragraphs>34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五十里　翔吾</dc:creator>
  <cp:lastModifiedBy>五十里　翔吾</cp:lastModifiedBy>
  <cp:revision>2</cp:revision>
  <dcterms:created xsi:type="dcterms:W3CDTF">2022-01-31T13:11:14Z</dcterms:created>
  <dcterms:modified xsi:type="dcterms:W3CDTF">2022-01-31T17:05:00Z</dcterms:modified>
</cp:coreProperties>
</file>