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4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0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81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0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25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1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88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6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9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3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6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2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096C-69DA-4264-821C-67F47CD2D1E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047C37-0985-4078-99AD-22791D839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1810" y="2404531"/>
            <a:ext cx="9758341" cy="1646302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TFT</a:t>
            </a:r>
            <a:r>
              <a:rPr lang="zh-CN" altLang="en-US" dirty="0"/>
              <a:t>触摸</a:t>
            </a:r>
            <a:r>
              <a:rPr lang="zh-CN" altLang="en-US" dirty="0" smtClean="0"/>
              <a:t>屏的可调闹钟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20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闹钟主要功能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848" y="2048256"/>
            <a:ext cx="4453128" cy="36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84632"/>
            <a:ext cx="8596668" cy="144576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闹钟亮点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700" dirty="0" smtClean="0"/>
              <a:t>硬件选择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TFT-LCD</a:t>
            </a:r>
            <a:r>
              <a:rPr lang="zh-CN" altLang="en-US" dirty="0" smtClean="0"/>
              <a:t>式触摸屏，具有高响应度，高亮度，高对比度与宽视角的优点。与市场上一些采用其他技术的显示屏，比如</a:t>
            </a:r>
            <a:r>
              <a:rPr lang="en-US" altLang="zh-CN" dirty="0" smtClean="0"/>
              <a:t>TN-LCD</a:t>
            </a:r>
            <a:r>
              <a:rPr lang="zh-CN" altLang="en-US" dirty="0" smtClean="0"/>
              <a:t>屏幕不同，</a:t>
            </a:r>
            <a:r>
              <a:rPr lang="en-US" altLang="zh-CN" dirty="0" smtClean="0"/>
              <a:t>TFT</a:t>
            </a:r>
            <a:r>
              <a:rPr lang="zh-CN" altLang="en-US" dirty="0" smtClean="0"/>
              <a:t>技术采用的是“背透式”的方法，可以大幅度地将屏幕的响应时间提高到</a:t>
            </a:r>
            <a:r>
              <a:rPr lang="en-US" altLang="zh-CN" dirty="0" smtClean="0"/>
              <a:t>80ms</a:t>
            </a:r>
            <a:r>
              <a:rPr lang="zh-CN" altLang="en-US" dirty="0" smtClean="0"/>
              <a:t>左右，而其他同类产品一般需要几百毫秒的响应时间。此外，相对于其他显示屏出现的</a:t>
            </a:r>
            <a:r>
              <a:rPr lang="zh-CN" altLang="en-US" dirty="0" smtClean="0"/>
              <a:t>色彩单薄，还原能力差，过度不自然的缺点，</a:t>
            </a:r>
            <a:r>
              <a:rPr lang="en-US" altLang="zh-CN" dirty="0" smtClean="0"/>
              <a:t>TFT</a:t>
            </a:r>
            <a:r>
              <a:rPr lang="zh-CN" altLang="en-US" dirty="0" smtClean="0"/>
              <a:t>触摸屏的显示效果十分逼真。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PCB0118</a:t>
            </a:r>
            <a:r>
              <a:rPr lang="zh-CN" altLang="en-US" dirty="0" smtClean="0"/>
              <a:t>振动芯片，体积小，振动频率，而且产生的噪音小，对其他器件的干扰性低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DS18B20</a:t>
            </a:r>
            <a:r>
              <a:rPr lang="zh-CN" altLang="en-US" dirty="0" smtClean="0"/>
              <a:t>温度传感器具有精度高，对温度的变化灵敏，线路简单，使用方便的特点，测得的温度数据具有较高的准确性。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70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84632"/>
            <a:ext cx="8596668" cy="1445768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闹钟亮点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700" dirty="0" smtClean="0"/>
              <a:t>软件设计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通过</a:t>
            </a:r>
            <a:r>
              <a:rPr lang="zh-CN" altLang="en-US" dirty="0" smtClean="0"/>
              <a:t>对触摸点的感应以及振动是否产生进行了多次的重复测定以及比对，使得得到的数据是具有较高的准确度的。</a:t>
            </a:r>
            <a:endParaRPr lang="en-US" altLang="zh-CN" dirty="0" smtClean="0"/>
          </a:p>
          <a:p>
            <a:r>
              <a:rPr lang="zh-CN" altLang="en-US" dirty="0" smtClean="0"/>
              <a:t>在校准当前时间和设定闹钟的振动时间方面上，实时地将时间显示在左上方的位置，可以方便地查看输入是否有误，可以在同一页面重新设定闹钟，避免了用户需要重新回到主界面再进入时间设定界面的繁琐。</a:t>
            </a:r>
            <a:endParaRPr lang="en-US" altLang="zh-CN" dirty="0" smtClean="0"/>
          </a:p>
          <a:p>
            <a:r>
              <a:rPr lang="zh-CN" altLang="en-US" dirty="0" smtClean="0"/>
              <a:t>当闹钟响的时候，采用了两种关闭闹钟的方式，分别为手动触屏关闭和晃动关闭，可以更加广泛地适应用户的需要。</a:t>
            </a:r>
            <a:endParaRPr lang="en-US" altLang="zh-CN" dirty="0" smtClean="0"/>
          </a:p>
          <a:p>
            <a:r>
              <a:rPr lang="zh-CN" altLang="en-US" dirty="0" smtClean="0"/>
              <a:t>在时间的显示上，只对需要改变的时间进行重新显示，其他不需要改变的时间保存原样，优化了显示时间，减少了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的运行时间，提高了程序的效率。</a:t>
            </a:r>
            <a:endParaRPr lang="en-US" altLang="zh-CN" dirty="0" smtClean="0"/>
          </a:p>
          <a:p>
            <a:r>
              <a:rPr lang="zh-CN" altLang="en-US" dirty="0" smtClean="0"/>
              <a:t>温度显示方面，将精度提高到小数点后一位，提高了温度显示的精度。</a:t>
            </a:r>
            <a:endParaRPr lang="en-US" altLang="zh-CN" dirty="0" smtClean="0"/>
          </a:p>
          <a:p>
            <a:r>
              <a:rPr lang="zh-CN" altLang="en-US" dirty="0" smtClean="0"/>
              <a:t>将具有单独功能的函数封装起来，采取必要的宏定义，全局变量与注释等使得程序具有更高的可移植性与可读性，代码也比较容易调试。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04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闹钟演示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4838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844</TotalTime>
  <Words>387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方正姚体</vt:lpstr>
      <vt:lpstr>华文新魏</vt:lpstr>
      <vt:lpstr>Arial</vt:lpstr>
      <vt:lpstr>Trebuchet MS</vt:lpstr>
      <vt:lpstr>Wingdings 3</vt:lpstr>
      <vt:lpstr>平面</vt:lpstr>
      <vt:lpstr>基于TFT触摸屏的可调闹钟</vt:lpstr>
      <vt:lpstr>闹钟主要功能</vt:lpstr>
      <vt:lpstr>闹钟亮点  硬件选择</vt:lpstr>
      <vt:lpstr>闹钟亮点  软件设计</vt:lpstr>
      <vt:lpstr>闹钟演示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 Clock</dc:title>
  <dc:creator>anchor</dc:creator>
  <cp:lastModifiedBy>anchor</cp:lastModifiedBy>
  <cp:revision>13</cp:revision>
  <dcterms:created xsi:type="dcterms:W3CDTF">2017-07-25T05:00:03Z</dcterms:created>
  <dcterms:modified xsi:type="dcterms:W3CDTF">2017-07-26T04:41:47Z</dcterms:modified>
</cp:coreProperties>
</file>