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94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BFD1-EE38-1D48-661C-9654C74B7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00E011-865B-20EE-B7DE-A2747E5DC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5ACB9-AB1D-A598-D0A8-DF83A9718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302B-CB82-452D-8B02-6344FDAB9123}" type="datetimeFigureOut">
              <a:rPr lang="en-CH" smtClean="0"/>
              <a:t>19/10/2025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D5CFD-5E97-4245-2AE5-AF5CA3FA1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39DE1-6B7B-E00C-D39A-74A746223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7598-C0B6-47CF-8EFE-B35603E4F4F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74874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89EBF-5F05-CF1E-5C2C-E3B001293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840E0E-C307-8699-8FB7-6FFD86720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1957B-FA39-CA37-E5A8-9F5389E7B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302B-CB82-452D-8B02-6344FDAB9123}" type="datetimeFigureOut">
              <a:rPr lang="en-CH" smtClean="0"/>
              <a:t>19/10/2025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C056C-954E-D351-E338-7874557A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634AD-F249-8528-520F-CCCE291A7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7598-C0B6-47CF-8EFE-B35603E4F4F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9635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639A1-7054-4952-E7C3-DA83E6CECC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44D780-8517-43C1-958C-30E4760B1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2DC47-93CB-1321-4495-E79233E07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302B-CB82-452D-8B02-6344FDAB9123}" type="datetimeFigureOut">
              <a:rPr lang="en-CH" smtClean="0"/>
              <a:t>19/10/2025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E1CE9-3EAB-FBB9-E3F7-7E8141B85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EB408-105B-0C84-5EEE-3C1D531CD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7598-C0B6-47CF-8EFE-B35603E4F4F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86087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13B69-353A-0768-FFAD-F0CB07CF4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B35B2-CC01-51FA-3643-03F8CFBB9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DB627-0912-F1A7-0393-9911FC60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302B-CB82-452D-8B02-6344FDAB9123}" type="datetimeFigureOut">
              <a:rPr lang="en-CH" smtClean="0"/>
              <a:t>19/10/2025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01079-78AC-3F36-61FB-F9658D75B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68B20-46AA-B04E-BD8A-5D4B385A5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7598-C0B6-47CF-8EFE-B35603E4F4F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04442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2083-15E5-1C03-7641-F19A0D6EA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A19E8-5111-551E-D93A-EF586A304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84C1A-9C00-A228-86BC-24357F43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302B-CB82-452D-8B02-6344FDAB9123}" type="datetimeFigureOut">
              <a:rPr lang="en-CH" smtClean="0"/>
              <a:t>19/10/2025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2348B-23F4-0C39-869B-7BCBBBB43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B14FF-6F72-5B16-098C-93320E2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7598-C0B6-47CF-8EFE-B35603E4F4F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3118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1AB42-7A6E-BFEF-A593-DD256CC10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69030-B032-EA5A-E0F9-0980688D98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D3B5D-3221-AE7C-30C4-AC0ECD793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47BE7-2C14-F103-490D-FF5E3BD25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302B-CB82-452D-8B02-6344FDAB9123}" type="datetimeFigureOut">
              <a:rPr lang="en-CH" smtClean="0"/>
              <a:t>19/10/2025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B400D-451C-8ADC-FE93-A8D157B11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C60D8-DC8E-C59D-CA2F-567B4330E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7598-C0B6-47CF-8EFE-B35603E4F4F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72248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D5631-8E0E-768D-C2CD-5608CA2A5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B94A8-6D61-A8C8-9C26-12C334F83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6798F-E362-36F8-F45D-81BEA1E10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6B0D72-D7E9-7607-A42C-FF30C2CFB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0437E1-B7CE-63AA-8B3B-7F38D4352E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8DBAD1-C780-F6C1-4646-E1971C48D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302B-CB82-452D-8B02-6344FDAB9123}" type="datetimeFigureOut">
              <a:rPr lang="en-CH" smtClean="0"/>
              <a:t>19/10/2025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92245C-AA8C-D59E-0A4B-C5750F81E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776284-9318-B6F5-6DCB-8DA42C011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7598-C0B6-47CF-8EFE-B35603E4F4F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76342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5315B-7615-3F49-DD18-0896F6B8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5E29AB-DBF2-32F3-BD88-9FDC63252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302B-CB82-452D-8B02-6344FDAB9123}" type="datetimeFigureOut">
              <a:rPr lang="en-CH" smtClean="0"/>
              <a:t>19/10/2025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97736-3A5E-37CD-9D6B-F1C50749A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78A6AF-5062-5B0A-77A4-8D1EC7F78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7598-C0B6-47CF-8EFE-B35603E4F4F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7526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480F81-4885-5CE9-C454-AF82ED6FB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302B-CB82-452D-8B02-6344FDAB9123}" type="datetimeFigureOut">
              <a:rPr lang="en-CH" smtClean="0"/>
              <a:t>19/10/2025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8BF66E-0DE8-96D2-ABA4-45604526E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1D217-0867-7FBE-2137-1D3877009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7598-C0B6-47CF-8EFE-B35603E4F4F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4065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6F333-F3EF-E60D-0E83-BDE7495FA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48895-9324-00BD-84A1-998B44A31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C1FE6-D9F9-73BC-E598-79E69E5B2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AF146-1D99-F23B-1B7F-5BAFD7525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302B-CB82-452D-8B02-6344FDAB9123}" type="datetimeFigureOut">
              <a:rPr lang="en-CH" smtClean="0"/>
              <a:t>19/10/2025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FFA56-8F87-D85F-AD81-E0474E61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E77AD-91A0-FD45-667F-A197CA25D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7598-C0B6-47CF-8EFE-B35603E4F4F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5114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8DD61-7E47-C334-19FB-45F6C1736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C3D773-A401-87A4-CBE7-8B41C1A29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6A9D7-2097-0E39-BB8B-1F3C3C265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A7953-0F09-1C46-F924-2F54DA1CB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302B-CB82-452D-8B02-6344FDAB9123}" type="datetimeFigureOut">
              <a:rPr lang="en-CH" smtClean="0"/>
              <a:t>19/10/2025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A6CEB-3DEA-7DBA-3B3D-9D17C0795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AE72F-BC11-3976-C5F2-5CB59EFD5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7598-C0B6-47CF-8EFE-B35603E4F4F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07766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25D5BF-271E-CC89-08C4-B1D44111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6831A-14E1-D239-7F92-7082AE2C0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6CDF-8534-3129-CD8D-79B81F1AB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15302B-CB82-452D-8B02-6344FDAB9123}" type="datetimeFigureOut">
              <a:rPr lang="en-CH" smtClean="0"/>
              <a:t>19/10/2025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F017F-E9ED-12FD-4E2D-3B4C5479A0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221E7-D861-253F-1B27-1883C92911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EA7598-C0B6-47CF-8EFE-B35603E4F4F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1822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AF4B89-4C59-0DEE-1FE8-EEEAB45ECFAA}"/>
              </a:ext>
            </a:extLst>
          </p:cNvPr>
          <p:cNvSpPr/>
          <p:nvPr/>
        </p:nvSpPr>
        <p:spPr>
          <a:xfrm>
            <a:off x="736598" y="364836"/>
            <a:ext cx="6398480" cy="6049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b="1" dirty="0">
                <a:solidFill>
                  <a:srgbClr val="0070C0"/>
                </a:solidFill>
              </a:rPr>
              <a:t>anchor-pom</a:t>
            </a:r>
            <a:br>
              <a:rPr lang="en-CH" b="1" dirty="0"/>
            </a:br>
            <a:r>
              <a:rPr lang="en-CH" sz="1200" i="1" dirty="0">
                <a:solidFill>
                  <a:schemeClr val="tx1"/>
                </a:solidFill>
              </a:rPr>
              <a:t>base reusable POM defining pinned versions and maven setup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0187F8-B572-12AB-6CB1-D459A5D47180}"/>
              </a:ext>
            </a:extLst>
          </p:cNvPr>
          <p:cNvSpPr/>
          <p:nvPr/>
        </p:nvSpPr>
        <p:spPr>
          <a:xfrm>
            <a:off x="736597" y="1403926"/>
            <a:ext cx="2389912" cy="6049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b="1" dirty="0">
                <a:solidFill>
                  <a:srgbClr val="0070C0"/>
                </a:solidFill>
              </a:rPr>
              <a:t>anchor</a:t>
            </a:r>
            <a:br>
              <a:rPr lang="en-CH" b="1" dirty="0"/>
            </a:br>
            <a:r>
              <a:rPr lang="en-CH" sz="1200" i="1" dirty="0">
                <a:solidFill>
                  <a:schemeClr val="tx1"/>
                </a:solidFill>
              </a:rPr>
              <a:t>core JARS and bean base classes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4FF5ADD-42B0-208B-D7ED-45DB564BB0E9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1931553" y="969817"/>
            <a:ext cx="0" cy="434109"/>
          </a:xfrm>
          <a:prstGeom prst="straightConnector1">
            <a:avLst/>
          </a:prstGeom>
          <a:ln>
            <a:prstDash val="dash"/>
            <a:headEnd type="none" w="med" len="med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72BFED-FF87-CCAB-1F71-BC82AAF2A56E}"/>
              </a:ext>
            </a:extLst>
          </p:cNvPr>
          <p:cNvCxnSpPr>
            <a:cxnSpLocks/>
          </p:cNvCxnSpPr>
          <p:nvPr/>
        </p:nvCxnSpPr>
        <p:spPr>
          <a:xfrm flipV="1">
            <a:off x="3912753" y="969817"/>
            <a:ext cx="0" cy="1500912"/>
          </a:xfrm>
          <a:prstGeom prst="straightConnector1">
            <a:avLst/>
          </a:prstGeom>
          <a:ln>
            <a:prstDash val="dash"/>
            <a:headEnd type="none" w="med" len="med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497DC3-99B3-0310-CB30-ECDA9498EB70}"/>
              </a:ext>
            </a:extLst>
          </p:cNvPr>
          <p:cNvCxnSpPr>
            <a:cxnSpLocks/>
          </p:cNvCxnSpPr>
          <p:nvPr/>
        </p:nvCxnSpPr>
        <p:spPr>
          <a:xfrm flipV="1">
            <a:off x="2656607" y="2008908"/>
            <a:ext cx="0" cy="461821"/>
          </a:xfrm>
          <a:prstGeom prst="straightConnector1">
            <a:avLst/>
          </a:prstGeom>
          <a:ln>
            <a:prstDash val="dash"/>
            <a:headEnd type="none" w="med" len="med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FDBF222-225F-F8B4-6394-18B8AF065105}"/>
              </a:ext>
            </a:extLst>
          </p:cNvPr>
          <p:cNvSpPr/>
          <p:nvPr/>
        </p:nvSpPr>
        <p:spPr>
          <a:xfrm>
            <a:off x="1931552" y="3597567"/>
            <a:ext cx="3434771" cy="6049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b="1" dirty="0">
                <a:solidFill>
                  <a:srgbClr val="0070C0"/>
                </a:solidFill>
              </a:rPr>
              <a:t>anchor-plugins-</a:t>
            </a:r>
            <a:r>
              <a:rPr lang="en-CH" b="1" dirty="0" err="1">
                <a:solidFill>
                  <a:srgbClr val="0070C0"/>
                </a:solidFill>
              </a:rPr>
              <a:t>gpl</a:t>
            </a:r>
            <a:br>
              <a:rPr lang="en-CH" b="1" dirty="0"/>
            </a:br>
            <a:r>
              <a:rPr lang="en-CH" sz="1200" i="1" dirty="0">
                <a:solidFill>
                  <a:schemeClr val="tx1"/>
                </a:solidFill>
              </a:rPr>
              <a:t>bean implementation (GPL licensed)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02D7372-93D2-DEDF-71CB-2BD3CEEFD579}"/>
              </a:ext>
            </a:extLst>
          </p:cNvPr>
          <p:cNvCxnSpPr>
            <a:cxnSpLocks/>
          </p:cNvCxnSpPr>
          <p:nvPr/>
        </p:nvCxnSpPr>
        <p:spPr>
          <a:xfrm flipV="1">
            <a:off x="2130134" y="2008908"/>
            <a:ext cx="0" cy="1579420"/>
          </a:xfrm>
          <a:prstGeom prst="straightConnector1">
            <a:avLst/>
          </a:prstGeom>
          <a:ln>
            <a:prstDash val="dash"/>
            <a:headEnd type="none" w="med" len="med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68EB09C-9A75-7116-D897-2D6988D85091}"/>
              </a:ext>
            </a:extLst>
          </p:cNvPr>
          <p:cNvCxnSpPr>
            <a:cxnSpLocks/>
          </p:cNvCxnSpPr>
          <p:nvPr/>
        </p:nvCxnSpPr>
        <p:spPr>
          <a:xfrm flipV="1">
            <a:off x="3912753" y="3075710"/>
            <a:ext cx="0" cy="512618"/>
          </a:xfrm>
          <a:prstGeom prst="straightConnector1">
            <a:avLst/>
          </a:prstGeom>
          <a:ln>
            <a:prstDash val="dash"/>
            <a:headEnd type="none" w="med" len="med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5EE2EE7-4F99-3F60-E5CD-04D51469B766}"/>
              </a:ext>
            </a:extLst>
          </p:cNvPr>
          <p:cNvSpPr/>
          <p:nvPr/>
        </p:nvSpPr>
        <p:spPr>
          <a:xfrm>
            <a:off x="736613" y="4722094"/>
            <a:ext cx="6398482" cy="6049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b="1" dirty="0">
                <a:solidFill>
                  <a:srgbClr val="0070C0"/>
                </a:solidFill>
              </a:rPr>
              <a:t>anchor-launcher</a:t>
            </a:r>
            <a:br>
              <a:rPr lang="en-CH" b="1" dirty="0"/>
            </a:br>
            <a:r>
              <a:rPr lang="en-CH" sz="1200" i="1" dirty="0">
                <a:solidFill>
                  <a:schemeClr val="tx1"/>
                </a:solidFill>
              </a:rPr>
              <a:t> command line app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EE9910-2119-9CFA-D77A-883005EA733F}"/>
              </a:ext>
            </a:extLst>
          </p:cNvPr>
          <p:cNvSpPr/>
          <p:nvPr/>
        </p:nvSpPr>
        <p:spPr>
          <a:xfrm>
            <a:off x="2460335" y="2484583"/>
            <a:ext cx="3917374" cy="6049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b="1" dirty="0">
                <a:solidFill>
                  <a:srgbClr val="0070C0"/>
                </a:solidFill>
              </a:rPr>
              <a:t>anchor-plugins</a:t>
            </a:r>
            <a:br>
              <a:rPr lang="en-CH" b="1" dirty="0"/>
            </a:br>
            <a:r>
              <a:rPr lang="en-CH" sz="1200" i="1" dirty="0">
                <a:solidFill>
                  <a:schemeClr val="tx1"/>
                </a:solidFill>
              </a:rPr>
              <a:t>bean implementation (default permissive license)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B698485-9377-3A40-DB7B-7283DD5762E2}"/>
              </a:ext>
            </a:extLst>
          </p:cNvPr>
          <p:cNvCxnSpPr>
            <a:cxnSpLocks/>
          </p:cNvCxnSpPr>
          <p:nvPr/>
        </p:nvCxnSpPr>
        <p:spPr>
          <a:xfrm flipV="1">
            <a:off x="6780644" y="969817"/>
            <a:ext cx="0" cy="3726872"/>
          </a:xfrm>
          <a:prstGeom prst="straightConnector1">
            <a:avLst/>
          </a:prstGeom>
          <a:ln>
            <a:prstDash val="dash"/>
            <a:headEnd type="none" w="med" len="med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D5881B6-3172-2930-BB9B-0F6820C2515E}"/>
              </a:ext>
            </a:extLst>
          </p:cNvPr>
          <p:cNvCxnSpPr>
            <a:cxnSpLocks/>
          </p:cNvCxnSpPr>
          <p:nvPr/>
        </p:nvCxnSpPr>
        <p:spPr>
          <a:xfrm flipV="1">
            <a:off x="5953990" y="3089565"/>
            <a:ext cx="0" cy="1607124"/>
          </a:xfrm>
          <a:prstGeom prst="straightConnector1">
            <a:avLst/>
          </a:prstGeom>
          <a:ln>
            <a:prstDash val="dash"/>
            <a:headEnd type="none" w="med" len="med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BFC70D4-BE9B-197B-9410-B31B7B6F0AF3}"/>
              </a:ext>
            </a:extLst>
          </p:cNvPr>
          <p:cNvCxnSpPr>
            <a:cxnSpLocks/>
          </p:cNvCxnSpPr>
          <p:nvPr/>
        </p:nvCxnSpPr>
        <p:spPr>
          <a:xfrm flipV="1">
            <a:off x="1317336" y="2008908"/>
            <a:ext cx="0" cy="2713186"/>
          </a:xfrm>
          <a:prstGeom prst="straightConnector1">
            <a:avLst/>
          </a:prstGeom>
          <a:ln>
            <a:prstDash val="dash"/>
            <a:headEnd type="none" w="med" len="med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C4EB1755-9CD6-A7A5-33A6-CA6B2E03D475}"/>
              </a:ext>
            </a:extLst>
          </p:cNvPr>
          <p:cNvCxnSpPr>
            <a:cxnSpLocks/>
            <a:stCxn id="33" idx="3"/>
            <a:endCxn id="4" idx="3"/>
          </p:cNvCxnSpPr>
          <p:nvPr/>
        </p:nvCxnSpPr>
        <p:spPr>
          <a:xfrm flipH="1" flipV="1">
            <a:off x="7135078" y="667327"/>
            <a:ext cx="17" cy="4357258"/>
          </a:xfrm>
          <a:prstGeom prst="bentConnector3">
            <a:avLst>
              <a:gd name="adj1" fmla="val -1344705882"/>
            </a:avLst>
          </a:prstGeom>
          <a:ln>
            <a:solidFill>
              <a:schemeClr val="accent1"/>
            </a:solidFill>
            <a:prstDash val="dash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5C03A3F7-B111-66D1-F623-F2B3044D5AD2}"/>
              </a:ext>
            </a:extLst>
          </p:cNvPr>
          <p:cNvSpPr/>
          <p:nvPr/>
        </p:nvSpPr>
        <p:spPr>
          <a:xfrm>
            <a:off x="736597" y="5724236"/>
            <a:ext cx="6398482" cy="6049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b="1" dirty="0">
                <a:solidFill>
                  <a:srgbClr val="0070C0"/>
                </a:solidFill>
              </a:rPr>
              <a:t>anchor-distribution</a:t>
            </a:r>
            <a:br>
              <a:rPr lang="en-CH" b="1" dirty="0"/>
            </a:br>
            <a:r>
              <a:rPr lang="en-CH" sz="1200" i="1" dirty="0">
                <a:solidFill>
                  <a:schemeClr val="tx1"/>
                </a:solidFill>
              </a:rPr>
              <a:t> bundles app and dependencies for distribution and easy installation</a:t>
            </a: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1BE97E83-1A19-647D-F29F-4BBF84ABE477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7135079" y="5024585"/>
            <a:ext cx="230921" cy="1002142"/>
          </a:xfrm>
          <a:prstGeom prst="bentConnector2">
            <a:avLst/>
          </a:prstGeom>
          <a:ln>
            <a:solidFill>
              <a:schemeClr val="accent1"/>
            </a:solidFill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7B482EE-11B8-5A2A-658A-3D3E508F2C8F}"/>
              </a:ext>
            </a:extLst>
          </p:cNvPr>
          <p:cNvCxnSpPr>
            <a:cxnSpLocks/>
          </p:cNvCxnSpPr>
          <p:nvPr/>
        </p:nvCxnSpPr>
        <p:spPr>
          <a:xfrm flipV="1">
            <a:off x="3829626" y="5327076"/>
            <a:ext cx="0" cy="397160"/>
          </a:xfrm>
          <a:prstGeom prst="straightConnector1">
            <a:avLst/>
          </a:prstGeom>
          <a:ln>
            <a:prstDash val="dash"/>
            <a:headEnd type="none" w="med" len="med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9CE976B6-9807-1979-4AC0-15D1C189CDC5}"/>
              </a:ext>
            </a:extLst>
          </p:cNvPr>
          <p:cNvCxnSpPr>
            <a:stCxn id="52" idx="1"/>
            <a:endCxn id="18" idx="1"/>
          </p:cNvCxnSpPr>
          <p:nvPr/>
        </p:nvCxnSpPr>
        <p:spPr>
          <a:xfrm rot="10800000" flipH="1">
            <a:off x="736596" y="3900059"/>
            <a:ext cx="1194955" cy="2126669"/>
          </a:xfrm>
          <a:prstGeom prst="bentConnector3">
            <a:avLst>
              <a:gd name="adj1" fmla="val -19130"/>
            </a:avLst>
          </a:prstGeom>
          <a:ln>
            <a:prstDash val="dash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E4FD941-8C45-3FCF-1785-E2073C63D53D}"/>
              </a:ext>
            </a:extLst>
          </p:cNvPr>
          <p:cNvSpPr txBox="1"/>
          <p:nvPr/>
        </p:nvSpPr>
        <p:spPr>
          <a:xfrm>
            <a:off x="4238906" y="1588714"/>
            <a:ext cx="236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i="1" dirty="0"/>
              <a:t>arrow = depends on</a:t>
            </a:r>
          </a:p>
        </p:txBody>
      </p:sp>
    </p:spTree>
    <p:extLst>
      <p:ext uri="{BB962C8B-B14F-4D97-AF65-F5344CB8AC3E}">
        <p14:creationId xmlns:p14="http://schemas.microsoft.com/office/powerpoint/2010/main" val="2549585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Owen Feehan</dc:creator>
  <cp:lastModifiedBy>Owen Feehan</cp:lastModifiedBy>
  <cp:revision>4</cp:revision>
  <dcterms:created xsi:type="dcterms:W3CDTF">2025-10-19T09:29:23Z</dcterms:created>
  <dcterms:modified xsi:type="dcterms:W3CDTF">2025-10-19T09:56:13Z</dcterms:modified>
</cp:coreProperties>
</file>