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5988" y="156971"/>
            <a:ext cx="9132823" cy="1382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6408" y="1630171"/>
            <a:ext cx="10031983" cy="384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945" y="9439909"/>
            <a:ext cx="271399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0904" y="9441281"/>
            <a:ext cx="12611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08081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2.1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479" y="307340"/>
            <a:ext cx="1014984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10" dirty="0"/>
              <a:t>Composing </a:t>
            </a:r>
            <a:r>
              <a:rPr sz="6600" spc="-5" dirty="0"/>
              <a:t>Linear</a:t>
            </a:r>
            <a:r>
              <a:rPr sz="6600" spc="-30" dirty="0"/>
              <a:t> </a:t>
            </a:r>
            <a:r>
              <a:rPr sz="6600" spc="-5" dirty="0"/>
              <a:t>Transforms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11708" y="2095500"/>
            <a:ext cx="11568671" cy="443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727" y="407923"/>
            <a:ext cx="948182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Composing Linear</a:t>
            </a:r>
            <a:r>
              <a:rPr sz="5400" dirty="0"/>
              <a:t> </a:t>
            </a:r>
            <a:r>
              <a:rPr sz="5400" spc="-5" dirty="0"/>
              <a:t>Transformation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0804728" y="2162363"/>
            <a:ext cx="171450" cy="831215"/>
          </a:xfrm>
          <a:custGeom>
            <a:avLst/>
            <a:gdLst/>
            <a:ahLst/>
            <a:cxnLst/>
            <a:rect l="l" t="t" r="r" b="b"/>
            <a:pathLst>
              <a:path w="171450" h="831214">
                <a:moveTo>
                  <a:pt x="170855" y="830692"/>
                </a:moveTo>
                <a:lnTo>
                  <a:pt x="157824" y="830692"/>
                </a:lnTo>
                <a:lnTo>
                  <a:pt x="153480" y="826346"/>
                </a:lnTo>
                <a:lnTo>
                  <a:pt x="143276" y="816841"/>
                </a:lnTo>
                <a:lnTo>
                  <a:pt x="88961" y="751251"/>
                </a:lnTo>
                <a:lnTo>
                  <a:pt x="63527" y="708195"/>
                </a:lnTo>
                <a:lnTo>
                  <a:pt x="42843" y="662813"/>
                </a:lnTo>
                <a:lnTo>
                  <a:pt x="26605" y="615505"/>
                </a:lnTo>
                <a:lnTo>
                  <a:pt x="14507" y="566669"/>
                </a:lnTo>
                <a:lnTo>
                  <a:pt x="6244" y="516704"/>
                </a:lnTo>
                <a:lnTo>
                  <a:pt x="1510" y="466009"/>
                </a:lnTo>
                <a:lnTo>
                  <a:pt x="0" y="414983"/>
                </a:lnTo>
                <a:lnTo>
                  <a:pt x="1425" y="366068"/>
                </a:lnTo>
                <a:lnTo>
                  <a:pt x="5930" y="316729"/>
                </a:lnTo>
                <a:lnTo>
                  <a:pt x="13862" y="267509"/>
                </a:lnTo>
                <a:lnTo>
                  <a:pt x="25565" y="218950"/>
                </a:lnTo>
                <a:lnTo>
                  <a:pt x="41386" y="171596"/>
                </a:lnTo>
                <a:lnTo>
                  <a:pt x="61670" y="125989"/>
                </a:lnTo>
                <a:lnTo>
                  <a:pt x="86762" y="82670"/>
                </a:lnTo>
                <a:lnTo>
                  <a:pt x="117009" y="42183"/>
                </a:lnTo>
                <a:lnTo>
                  <a:pt x="152755" y="5069"/>
                </a:lnTo>
                <a:lnTo>
                  <a:pt x="157824" y="0"/>
                </a:lnTo>
                <a:lnTo>
                  <a:pt x="170855" y="0"/>
                </a:lnTo>
                <a:lnTo>
                  <a:pt x="170855" y="5069"/>
                </a:lnTo>
                <a:lnTo>
                  <a:pt x="169406" y="6518"/>
                </a:lnTo>
                <a:lnTo>
                  <a:pt x="155775" y="20493"/>
                </a:lnTo>
                <a:lnTo>
                  <a:pt x="119012" y="66097"/>
                </a:lnTo>
                <a:lnTo>
                  <a:pt x="98459" y="99219"/>
                </a:lnTo>
                <a:lnTo>
                  <a:pt x="76600" y="144229"/>
                </a:lnTo>
                <a:lnTo>
                  <a:pt x="59668" y="190595"/>
                </a:lnTo>
                <a:lnTo>
                  <a:pt x="47092" y="237543"/>
                </a:lnTo>
                <a:lnTo>
                  <a:pt x="38303" y="284301"/>
                </a:lnTo>
                <a:lnTo>
                  <a:pt x="32731" y="330096"/>
                </a:lnTo>
                <a:lnTo>
                  <a:pt x="29806" y="374156"/>
                </a:lnTo>
                <a:lnTo>
                  <a:pt x="28957" y="415708"/>
                </a:lnTo>
                <a:lnTo>
                  <a:pt x="30523" y="471526"/>
                </a:lnTo>
                <a:lnTo>
                  <a:pt x="35281" y="524735"/>
                </a:lnTo>
                <a:lnTo>
                  <a:pt x="43318" y="575296"/>
                </a:lnTo>
                <a:lnTo>
                  <a:pt x="54725" y="623171"/>
                </a:lnTo>
                <a:lnTo>
                  <a:pt x="69588" y="668322"/>
                </a:lnTo>
                <a:lnTo>
                  <a:pt x="87997" y="710712"/>
                </a:lnTo>
                <a:lnTo>
                  <a:pt x="110041" y="750302"/>
                </a:lnTo>
                <a:lnTo>
                  <a:pt x="143525" y="796472"/>
                </a:lnTo>
                <a:lnTo>
                  <a:pt x="170855" y="825622"/>
                </a:lnTo>
                <a:lnTo>
                  <a:pt x="170855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41909" y="2162367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3032" y="830692"/>
                </a:moveTo>
                <a:lnTo>
                  <a:pt x="0" y="830692"/>
                </a:lnTo>
                <a:lnTo>
                  <a:pt x="0" y="826346"/>
                </a:lnTo>
                <a:lnTo>
                  <a:pt x="724" y="824898"/>
                </a:lnTo>
                <a:lnTo>
                  <a:pt x="1447" y="824173"/>
                </a:lnTo>
                <a:lnTo>
                  <a:pt x="14773" y="810504"/>
                </a:lnTo>
                <a:lnTo>
                  <a:pt x="51741" y="764696"/>
                </a:lnTo>
                <a:lnTo>
                  <a:pt x="72396" y="731472"/>
                </a:lnTo>
                <a:lnTo>
                  <a:pt x="94254" y="686462"/>
                </a:lnTo>
                <a:lnTo>
                  <a:pt x="111186" y="640097"/>
                </a:lnTo>
                <a:lnTo>
                  <a:pt x="123761" y="593148"/>
                </a:lnTo>
                <a:lnTo>
                  <a:pt x="132550" y="546390"/>
                </a:lnTo>
                <a:lnTo>
                  <a:pt x="138122" y="500595"/>
                </a:lnTo>
                <a:lnTo>
                  <a:pt x="141048" y="456535"/>
                </a:lnTo>
                <a:lnTo>
                  <a:pt x="141896" y="414983"/>
                </a:lnTo>
                <a:lnTo>
                  <a:pt x="140330" y="359163"/>
                </a:lnTo>
                <a:lnTo>
                  <a:pt x="135573" y="305939"/>
                </a:lnTo>
                <a:lnTo>
                  <a:pt x="127536" y="255338"/>
                </a:lnTo>
                <a:lnTo>
                  <a:pt x="116129" y="207385"/>
                </a:lnTo>
                <a:lnTo>
                  <a:pt x="101266" y="162105"/>
                </a:lnTo>
                <a:lnTo>
                  <a:pt x="82857" y="119523"/>
                </a:lnTo>
                <a:lnTo>
                  <a:pt x="60812" y="79665"/>
                </a:lnTo>
                <a:lnTo>
                  <a:pt x="27420" y="34219"/>
                </a:lnTo>
                <a:lnTo>
                  <a:pt x="0" y="5069"/>
                </a:lnTo>
                <a:lnTo>
                  <a:pt x="0" y="0"/>
                </a:lnTo>
                <a:lnTo>
                  <a:pt x="13032" y="0"/>
                </a:lnTo>
                <a:lnTo>
                  <a:pt x="17375" y="4345"/>
                </a:lnTo>
                <a:lnTo>
                  <a:pt x="27476" y="13850"/>
                </a:lnTo>
                <a:lnTo>
                  <a:pt x="81653" y="79232"/>
                </a:lnTo>
                <a:lnTo>
                  <a:pt x="106909" y="122191"/>
                </a:lnTo>
                <a:lnTo>
                  <a:pt x="127464" y="167560"/>
                </a:lnTo>
                <a:lnTo>
                  <a:pt x="143616" y="214915"/>
                </a:lnTo>
                <a:lnTo>
                  <a:pt x="155662" y="263831"/>
                </a:lnTo>
                <a:lnTo>
                  <a:pt x="163898" y="313885"/>
                </a:lnTo>
                <a:lnTo>
                  <a:pt x="168622" y="364652"/>
                </a:lnTo>
                <a:lnTo>
                  <a:pt x="170131" y="415708"/>
                </a:lnTo>
                <a:lnTo>
                  <a:pt x="168731" y="464623"/>
                </a:lnTo>
                <a:lnTo>
                  <a:pt x="164292" y="513963"/>
                </a:lnTo>
                <a:lnTo>
                  <a:pt x="156456" y="563182"/>
                </a:lnTo>
                <a:lnTo>
                  <a:pt x="144867" y="611741"/>
                </a:lnTo>
                <a:lnTo>
                  <a:pt x="129166" y="659095"/>
                </a:lnTo>
                <a:lnTo>
                  <a:pt x="108997" y="704702"/>
                </a:lnTo>
                <a:lnTo>
                  <a:pt x="84001" y="748021"/>
                </a:lnTo>
                <a:lnTo>
                  <a:pt x="53821" y="788508"/>
                </a:lnTo>
                <a:lnTo>
                  <a:pt x="18099" y="825622"/>
                </a:lnTo>
                <a:lnTo>
                  <a:pt x="13032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5498" y="3599970"/>
            <a:ext cx="170180" cy="830580"/>
          </a:xfrm>
          <a:custGeom>
            <a:avLst/>
            <a:gdLst/>
            <a:ahLst/>
            <a:cxnLst/>
            <a:rect l="l" t="t" r="r" b="b"/>
            <a:pathLst>
              <a:path w="170179" h="830579">
                <a:moveTo>
                  <a:pt x="170131" y="829967"/>
                </a:moveTo>
                <a:lnTo>
                  <a:pt x="157100" y="829967"/>
                </a:lnTo>
                <a:lnTo>
                  <a:pt x="152756" y="826346"/>
                </a:lnTo>
                <a:lnTo>
                  <a:pt x="125166" y="798542"/>
                </a:lnTo>
                <a:lnTo>
                  <a:pt x="88477" y="751251"/>
                </a:lnTo>
                <a:lnTo>
                  <a:pt x="63222" y="708195"/>
                </a:lnTo>
                <a:lnTo>
                  <a:pt x="42667" y="662813"/>
                </a:lnTo>
                <a:lnTo>
                  <a:pt x="26515" y="615505"/>
                </a:lnTo>
                <a:lnTo>
                  <a:pt x="14469" y="566669"/>
                </a:lnTo>
                <a:lnTo>
                  <a:pt x="6232" y="516704"/>
                </a:lnTo>
                <a:lnTo>
                  <a:pt x="1508" y="466009"/>
                </a:lnTo>
                <a:lnTo>
                  <a:pt x="0" y="414983"/>
                </a:lnTo>
                <a:lnTo>
                  <a:pt x="1400" y="365877"/>
                </a:lnTo>
                <a:lnTo>
                  <a:pt x="5839" y="316436"/>
                </a:lnTo>
                <a:lnTo>
                  <a:pt x="13674" y="267187"/>
                </a:lnTo>
                <a:lnTo>
                  <a:pt x="25264" y="218652"/>
                </a:lnTo>
                <a:lnTo>
                  <a:pt x="40965" y="171358"/>
                </a:lnTo>
                <a:lnTo>
                  <a:pt x="61134" y="125828"/>
                </a:lnTo>
                <a:lnTo>
                  <a:pt x="86130" y="82587"/>
                </a:lnTo>
                <a:lnTo>
                  <a:pt x="116310" y="42159"/>
                </a:lnTo>
                <a:lnTo>
                  <a:pt x="152032" y="5069"/>
                </a:lnTo>
                <a:lnTo>
                  <a:pt x="157100" y="0"/>
                </a:lnTo>
                <a:lnTo>
                  <a:pt x="170131" y="0"/>
                </a:lnTo>
                <a:lnTo>
                  <a:pt x="170131" y="5069"/>
                </a:lnTo>
                <a:lnTo>
                  <a:pt x="168683" y="5793"/>
                </a:lnTo>
                <a:lnTo>
                  <a:pt x="155052" y="19769"/>
                </a:lnTo>
                <a:lnTo>
                  <a:pt x="118288" y="65373"/>
                </a:lnTo>
                <a:lnTo>
                  <a:pt x="97735" y="98495"/>
                </a:lnTo>
                <a:lnTo>
                  <a:pt x="75876" y="143771"/>
                </a:lnTo>
                <a:lnTo>
                  <a:pt x="58944" y="190314"/>
                </a:lnTo>
                <a:lnTo>
                  <a:pt x="46369" y="237351"/>
                </a:lnTo>
                <a:lnTo>
                  <a:pt x="37580" y="284109"/>
                </a:lnTo>
                <a:lnTo>
                  <a:pt x="32008" y="329816"/>
                </a:lnTo>
                <a:lnTo>
                  <a:pt x="29083" y="373698"/>
                </a:lnTo>
                <a:lnTo>
                  <a:pt x="28234" y="414983"/>
                </a:lnTo>
                <a:lnTo>
                  <a:pt x="29800" y="470842"/>
                </a:lnTo>
                <a:lnTo>
                  <a:pt x="34558" y="524154"/>
                </a:lnTo>
                <a:lnTo>
                  <a:pt x="42595" y="574857"/>
                </a:lnTo>
                <a:lnTo>
                  <a:pt x="54001" y="622886"/>
                </a:lnTo>
                <a:lnTo>
                  <a:pt x="68865" y="668179"/>
                </a:lnTo>
                <a:lnTo>
                  <a:pt x="87274" y="710672"/>
                </a:lnTo>
                <a:lnTo>
                  <a:pt x="109318" y="750302"/>
                </a:lnTo>
                <a:lnTo>
                  <a:pt x="142801" y="796381"/>
                </a:lnTo>
                <a:lnTo>
                  <a:pt x="168683" y="823449"/>
                </a:lnTo>
                <a:lnTo>
                  <a:pt x="169407" y="824898"/>
                </a:lnTo>
                <a:lnTo>
                  <a:pt x="170131" y="825622"/>
                </a:lnTo>
                <a:lnTo>
                  <a:pt x="170131" y="829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955" y="3599974"/>
            <a:ext cx="171450" cy="830580"/>
          </a:xfrm>
          <a:custGeom>
            <a:avLst/>
            <a:gdLst/>
            <a:ahLst/>
            <a:cxnLst/>
            <a:rect l="l" t="t" r="r" b="b"/>
            <a:pathLst>
              <a:path w="171450" h="830579">
                <a:moveTo>
                  <a:pt x="13031" y="829967"/>
                </a:moveTo>
                <a:lnTo>
                  <a:pt x="0" y="829967"/>
                </a:lnTo>
                <a:lnTo>
                  <a:pt x="0" y="825622"/>
                </a:lnTo>
                <a:lnTo>
                  <a:pt x="723" y="824898"/>
                </a:lnTo>
                <a:lnTo>
                  <a:pt x="1447" y="823449"/>
                </a:lnTo>
                <a:lnTo>
                  <a:pt x="32035" y="790225"/>
                </a:lnTo>
                <a:lnTo>
                  <a:pt x="72396" y="731472"/>
                </a:lnTo>
                <a:lnTo>
                  <a:pt x="94254" y="686196"/>
                </a:lnTo>
                <a:lnTo>
                  <a:pt x="111186" y="639653"/>
                </a:lnTo>
                <a:lnTo>
                  <a:pt x="123761" y="592616"/>
                </a:lnTo>
                <a:lnTo>
                  <a:pt x="132550" y="545858"/>
                </a:lnTo>
                <a:lnTo>
                  <a:pt x="138122" y="500151"/>
                </a:lnTo>
                <a:lnTo>
                  <a:pt x="141048" y="456269"/>
                </a:lnTo>
                <a:lnTo>
                  <a:pt x="141896" y="414983"/>
                </a:lnTo>
                <a:lnTo>
                  <a:pt x="140330" y="359125"/>
                </a:lnTo>
                <a:lnTo>
                  <a:pt x="135573" y="305813"/>
                </a:lnTo>
                <a:lnTo>
                  <a:pt x="127535" y="255110"/>
                </a:lnTo>
                <a:lnTo>
                  <a:pt x="116129" y="207081"/>
                </a:lnTo>
                <a:lnTo>
                  <a:pt x="101266" y="161788"/>
                </a:lnTo>
                <a:lnTo>
                  <a:pt x="82856" y="119295"/>
                </a:lnTo>
                <a:lnTo>
                  <a:pt x="60812" y="79665"/>
                </a:lnTo>
                <a:lnTo>
                  <a:pt x="27420" y="33586"/>
                </a:lnTo>
                <a:lnTo>
                  <a:pt x="0" y="4345"/>
                </a:lnTo>
                <a:lnTo>
                  <a:pt x="0" y="0"/>
                </a:lnTo>
                <a:lnTo>
                  <a:pt x="13031" y="0"/>
                </a:lnTo>
                <a:lnTo>
                  <a:pt x="17375" y="3621"/>
                </a:lnTo>
                <a:lnTo>
                  <a:pt x="45270" y="31424"/>
                </a:lnTo>
                <a:lnTo>
                  <a:pt x="81892" y="78716"/>
                </a:lnTo>
                <a:lnTo>
                  <a:pt x="107327" y="121772"/>
                </a:lnTo>
                <a:lnTo>
                  <a:pt x="128011" y="167154"/>
                </a:lnTo>
                <a:lnTo>
                  <a:pt x="144249" y="214462"/>
                </a:lnTo>
                <a:lnTo>
                  <a:pt x="156347" y="263298"/>
                </a:lnTo>
                <a:lnTo>
                  <a:pt x="164611" y="313263"/>
                </a:lnTo>
                <a:lnTo>
                  <a:pt x="169345" y="363958"/>
                </a:lnTo>
                <a:lnTo>
                  <a:pt x="170855" y="414983"/>
                </a:lnTo>
                <a:lnTo>
                  <a:pt x="169430" y="463899"/>
                </a:lnTo>
                <a:lnTo>
                  <a:pt x="164924" y="513238"/>
                </a:lnTo>
                <a:lnTo>
                  <a:pt x="156992" y="562458"/>
                </a:lnTo>
                <a:lnTo>
                  <a:pt x="145289" y="611016"/>
                </a:lnTo>
                <a:lnTo>
                  <a:pt x="129468" y="658370"/>
                </a:lnTo>
                <a:lnTo>
                  <a:pt x="109184" y="703978"/>
                </a:lnTo>
                <a:lnTo>
                  <a:pt x="84091" y="747297"/>
                </a:lnTo>
                <a:lnTo>
                  <a:pt x="53845" y="787784"/>
                </a:lnTo>
                <a:lnTo>
                  <a:pt x="18099" y="824898"/>
                </a:lnTo>
                <a:lnTo>
                  <a:pt x="13031" y="829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0196" y="5066601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70131" y="830692"/>
                </a:moveTo>
                <a:lnTo>
                  <a:pt x="157824" y="830692"/>
                </a:lnTo>
                <a:lnTo>
                  <a:pt x="153479" y="826346"/>
                </a:lnTo>
                <a:lnTo>
                  <a:pt x="142971" y="816841"/>
                </a:lnTo>
                <a:lnTo>
                  <a:pt x="88962" y="751459"/>
                </a:lnTo>
                <a:lnTo>
                  <a:pt x="63527" y="708500"/>
                </a:lnTo>
                <a:lnTo>
                  <a:pt x="42843" y="663131"/>
                </a:lnTo>
                <a:lnTo>
                  <a:pt x="26605" y="615776"/>
                </a:lnTo>
                <a:lnTo>
                  <a:pt x="14507" y="566860"/>
                </a:lnTo>
                <a:lnTo>
                  <a:pt x="6244" y="516806"/>
                </a:lnTo>
                <a:lnTo>
                  <a:pt x="1510" y="466039"/>
                </a:lnTo>
                <a:lnTo>
                  <a:pt x="0" y="414983"/>
                </a:lnTo>
                <a:lnTo>
                  <a:pt x="1401" y="366068"/>
                </a:lnTo>
                <a:lnTo>
                  <a:pt x="5847" y="316729"/>
                </a:lnTo>
                <a:lnTo>
                  <a:pt x="13701" y="267509"/>
                </a:lnTo>
                <a:lnTo>
                  <a:pt x="25327" y="218950"/>
                </a:lnTo>
                <a:lnTo>
                  <a:pt x="41088" y="171596"/>
                </a:lnTo>
                <a:lnTo>
                  <a:pt x="61348" y="125989"/>
                </a:lnTo>
                <a:lnTo>
                  <a:pt x="86471" y="82670"/>
                </a:lnTo>
                <a:lnTo>
                  <a:pt x="116819" y="42183"/>
                </a:lnTo>
                <a:lnTo>
                  <a:pt x="152756" y="5069"/>
                </a:lnTo>
                <a:lnTo>
                  <a:pt x="157824" y="0"/>
                </a:lnTo>
                <a:lnTo>
                  <a:pt x="170131" y="0"/>
                </a:lnTo>
                <a:lnTo>
                  <a:pt x="170131" y="5069"/>
                </a:lnTo>
                <a:lnTo>
                  <a:pt x="169406" y="6518"/>
                </a:lnTo>
                <a:lnTo>
                  <a:pt x="155775" y="20493"/>
                </a:lnTo>
                <a:lnTo>
                  <a:pt x="138547" y="40104"/>
                </a:lnTo>
                <a:lnTo>
                  <a:pt x="98459" y="99219"/>
                </a:lnTo>
                <a:lnTo>
                  <a:pt x="76600" y="144229"/>
                </a:lnTo>
                <a:lnTo>
                  <a:pt x="59668" y="190595"/>
                </a:lnTo>
                <a:lnTo>
                  <a:pt x="47092" y="237543"/>
                </a:lnTo>
                <a:lnTo>
                  <a:pt x="38303" y="284301"/>
                </a:lnTo>
                <a:lnTo>
                  <a:pt x="32731" y="330096"/>
                </a:lnTo>
                <a:lnTo>
                  <a:pt x="29806" y="374156"/>
                </a:lnTo>
                <a:lnTo>
                  <a:pt x="28957" y="415708"/>
                </a:lnTo>
                <a:lnTo>
                  <a:pt x="30523" y="471528"/>
                </a:lnTo>
                <a:lnTo>
                  <a:pt x="35281" y="524752"/>
                </a:lnTo>
                <a:lnTo>
                  <a:pt x="43319" y="575353"/>
                </a:lnTo>
                <a:lnTo>
                  <a:pt x="54725" y="623306"/>
                </a:lnTo>
                <a:lnTo>
                  <a:pt x="69588" y="668586"/>
                </a:lnTo>
                <a:lnTo>
                  <a:pt x="87998" y="711168"/>
                </a:lnTo>
                <a:lnTo>
                  <a:pt x="110041" y="751026"/>
                </a:lnTo>
                <a:lnTo>
                  <a:pt x="143434" y="796562"/>
                </a:lnTo>
                <a:lnTo>
                  <a:pt x="170131" y="825622"/>
                </a:lnTo>
                <a:lnTo>
                  <a:pt x="170131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7377" y="5066605"/>
            <a:ext cx="170180" cy="831215"/>
          </a:xfrm>
          <a:custGeom>
            <a:avLst/>
            <a:gdLst/>
            <a:ahLst/>
            <a:cxnLst/>
            <a:rect l="l" t="t" r="r" b="b"/>
            <a:pathLst>
              <a:path w="170179" h="831214">
                <a:moveTo>
                  <a:pt x="13032" y="830692"/>
                </a:moveTo>
                <a:lnTo>
                  <a:pt x="0" y="830692"/>
                </a:lnTo>
                <a:lnTo>
                  <a:pt x="0" y="826346"/>
                </a:lnTo>
                <a:lnTo>
                  <a:pt x="724" y="824898"/>
                </a:lnTo>
                <a:lnTo>
                  <a:pt x="1447" y="824173"/>
                </a:lnTo>
                <a:lnTo>
                  <a:pt x="14773" y="810504"/>
                </a:lnTo>
                <a:lnTo>
                  <a:pt x="51741" y="764696"/>
                </a:lnTo>
                <a:lnTo>
                  <a:pt x="72397" y="731472"/>
                </a:lnTo>
                <a:lnTo>
                  <a:pt x="94027" y="686462"/>
                </a:lnTo>
                <a:lnTo>
                  <a:pt x="110870" y="640097"/>
                </a:lnTo>
                <a:lnTo>
                  <a:pt x="123458" y="593148"/>
                </a:lnTo>
                <a:lnTo>
                  <a:pt x="132323" y="546390"/>
                </a:lnTo>
                <a:lnTo>
                  <a:pt x="137996" y="500595"/>
                </a:lnTo>
                <a:lnTo>
                  <a:pt x="141010" y="456535"/>
                </a:lnTo>
                <a:lnTo>
                  <a:pt x="141896" y="414983"/>
                </a:lnTo>
                <a:lnTo>
                  <a:pt x="140330" y="359165"/>
                </a:lnTo>
                <a:lnTo>
                  <a:pt x="135573" y="305956"/>
                </a:lnTo>
                <a:lnTo>
                  <a:pt x="127535" y="255395"/>
                </a:lnTo>
                <a:lnTo>
                  <a:pt x="116129" y="207520"/>
                </a:lnTo>
                <a:lnTo>
                  <a:pt x="101266" y="162369"/>
                </a:lnTo>
                <a:lnTo>
                  <a:pt x="82856" y="119979"/>
                </a:lnTo>
                <a:lnTo>
                  <a:pt x="60812" y="80389"/>
                </a:lnTo>
                <a:lnTo>
                  <a:pt x="27420" y="34310"/>
                </a:lnTo>
                <a:lnTo>
                  <a:pt x="0" y="5069"/>
                </a:lnTo>
                <a:lnTo>
                  <a:pt x="0" y="0"/>
                </a:lnTo>
                <a:lnTo>
                  <a:pt x="13032" y="0"/>
                </a:lnTo>
                <a:lnTo>
                  <a:pt x="17375" y="4345"/>
                </a:lnTo>
                <a:lnTo>
                  <a:pt x="27477" y="13850"/>
                </a:lnTo>
                <a:lnTo>
                  <a:pt x="81653" y="79440"/>
                </a:lnTo>
                <a:lnTo>
                  <a:pt x="106909" y="122496"/>
                </a:lnTo>
                <a:lnTo>
                  <a:pt x="127464" y="167878"/>
                </a:lnTo>
                <a:lnTo>
                  <a:pt x="143616" y="215186"/>
                </a:lnTo>
                <a:lnTo>
                  <a:pt x="155662" y="264022"/>
                </a:lnTo>
                <a:lnTo>
                  <a:pt x="163898" y="313987"/>
                </a:lnTo>
                <a:lnTo>
                  <a:pt x="168622" y="364682"/>
                </a:lnTo>
                <a:lnTo>
                  <a:pt x="170131" y="415708"/>
                </a:lnTo>
                <a:lnTo>
                  <a:pt x="168731" y="464623"/>
                </a:lnTo>
                <a:lnTo>
                  <a:pt x="164292" y="513963"/>
                </a:lnTo>
                <a:lnTo>
                  <a:pt x="156456" y="563182"/>
                </a:lnTo>
                <a:lnTo>
                  <a:pt x="144867" y="611741"/>
                </a:lnTo>
                <a:lnTo>
                  <a:pt x="129166" y="659095"/>
                </a:lnTo>
                <a:lnTo>
                  <a:pt x="108996" y="704702"/>
                </a:lnTo>
                <a:lnTo>
                  <a:pt x="84000" y="748021"/>
                </a:lnTo>
                <a:lnTo>
                  <a:pt x="53820" y="788508"/>
                </a:lnTo>
                <a:lnTo>
                  <a:pt x="18099" y="825622"/>
                </a:lnTo>
                <a:lnTo>
                  <a:pt x="13032" y="830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56637" y="5306567"/>
            <a:ext cx="764958" cy="35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98558" y="259842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8558" y="2531364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7751" y="874014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7751" y="8804147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6896" y="403707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6896" y="4759452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6896" y="4698491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6896" y="397002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6896" y="550011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6896" y="5436108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20" y="0"/>
                </a:lnTo>
              </a:path>
            </a:pathLst>
          </a:custGeom>
          <a:ln w="914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3614" y="5309615"/>
            <a:ext cx="374860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53614" y="3840479"/>
            <a:ext cx="37486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53614" y="4568952"/>
            <a:ext cx="374860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2497" y="3837432"/>
            <a:ext cx="1465916" cy="350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3532" y="1723897"/>
            <a:ext cx="11463655" cy="327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" indent="-382270">
              <a:lnSpc>
                <a:spcPct val="100000"/>
              </a:lnSpc>
              <a:buChar char="•"/>
              <a:tabLst>
                <a:tab pos="394970" algn="l"/>
                <a:tab pos="395605" algn="l"/>
                <a:tab pos="3510915" algn="l"/>
                <a:tab pos="10365740" algn="l"/>
              </a:tabLst>
            </a:pPr>
            <a:r>
              <a:rPr sz="2650" spc="-70" dirty="0">
                <a:latin typeface="Book Antiqua"/>
                <a:cs typeface="Book Antiqua"/>
              </a:rPr>
              <a:t>Consider</a:t>
            </a:r>
            <a:r>
              <a:rPr sz="2650" spc="315" dirty="0">
                <a:latin typeface="Book Antiqua"/>
                <a:cs typeface="Book Antiqua"/>
              </a:rPr>
              <a:t> </a:t>
            </a:r>
            <a:r>
              <a:rPr sz="2650" spc="50" dirty="0">
                <a:latin typeface="Book Antiqua"/>
                <a:cs typeface="Book Antiqua"/>
              </a:rPr>
              <a:t>a</a:t>
            </a:r>
            <a:r>
              <a:rPr sz="2650" spc="55" dirty="0">
                <a:latin typeface="Book Antiqua"/>
                <a:cs typeface="Book Antiqua"/>
              </a:rPr>
              <a:t> </a:t>
            </a:r>
            <a:r>
              <a:rPr sz="2650" spc="-15" dirty="0">
                <a:latin typeface="Book Antiqua"/>
                <a:cs typeface="Book Antiqua"/>
              </a:rPr>
              <a:t>situation	</a:t>
            </a:r>
            <a:r>
              <a:rPr sz="2650" spc="-105" dirty="0">
                <a:latin typeface="Book Antiqua"/>
                <a:cs typeface="Book Antiqua"/>
              </a:rPr>
              <a:t>where  </a:t>
            </a:r>
            <a:r>
              <a:rPr sz="2650" spc="-245" dirty="0">
                <a:latin typeface="Book Antiqua"/>
                <a:cs typeface="Book Antiqua"/>
              </a:rPr>
              <a:t>we  </a:t>
            </a:r>
            <a:r>
              <a:rPr sz="2650" spc="-114" dirty="0">
                <a:latin typeface="Book Antiqua"/>
                <a:cs typeface="Book Antiqua"/>
              </a:rPr>
              <a:t>have  </a:t>
            </a:r>
            <a:r>
              <a:rPr sz="2650" spc="-125" dirty="0">
                <a:latin typeface="Book Antiqua"/>
                <a:cs typeface="Book Antiqua"/>
              </a:rPr>
              <a:t>two </a:t>
            </a:r>
            <a:r>
              <a:rPr sz="2650" spc="-35" dirty="0">
                <a:latin typeface="Book Antiqua"/>
                <a:cs typeface="Book Antiqua"/>
              </a:rPr>
              <a:t>linear</a:t>
            </a:r>
            <a:r>
              <a:rPr sz="2650" spc="95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transformations,</a:t>
            </a:r>
            <a:r>
              <a:rPr sz="2650" spc="320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T;	</a:t>
            </a:r>
            <a:r>
              <a:rPr sz="2650" spc="-80" dirty="0">
                <a:latin typeface="Book Antiqua"/>
                <a:cs typeface="Book Antiqua"/>
              </a:rPr>
              <a:t>and </a:t>
            </a:r>
            <a:r>
              <a:rPr sz="3975" spc="15" baseline="2096" dirty="0">
                <a:latin typeface="Book Antiqua"/>
                <a:cs typeface="Book Antiqua"/>
              </a:rPr>
              <a:t>T</a:t>
            </a:r>
            <a:r>
              <a:rPr sz="2700" spc="15" baseline="-7716" dirty="0">
                <a:latin typeface="Book Antiqua"/>
                <a:cs typeface="Book Antiqua"/>
              </a:rPr>
              <a:t>2</a:t>
            </a:r>
            <a:r>
              <a:rPr sz="2700" spc="284" baseline="-7716" dirty="0">
                <a:latin typeface="Book Antiqua"/>
                <a:cs typeface="Book Antiqua"/>
              </a:rPr>
              <a:t> </a:t>
            </a:r>
            <a:r>
              <a:rPr sz="3975" spc="-390" baseline="2096" dirty="0">
                <a:latin typeface="Book Antiqua"/>
                <a:cs typeface="Book Antiqua"/>
              </a:rPr>
              <a:t>,</a:t>
            </a:r>
            <a:endParaRPr sz="3975" baseline="2096">
              <a:latin typeface="Book Antiqua"/>
              <a:cs typeface="Book Antiqua"/>
            </a:endParaRPr>
          </a:p>
          <a:p>
            <a:pPr marL="389255">
              <a:lnSpc>
                <a:spcPct val="100000"/>
              </a:lnSpc>
              <a:spcBef>
                <a:spcPts val="1545"/>
              </a:spcBef>
              <a:tabLst>
                <a:tab pos="1143000" algn="l"/>
                <a:tab pos="2494915" algn="l"/>
                <a:tab pos="3867785" algn="l"/>
                <a:tab pos="5323205" algn="l"/>
                <a:tab pos="8580120" algn="l"/>
                <a:tab pos="10501630" algn="l"/>
                <a:tab pos="11097895" algn="l"/>
              </a:tabLst>
            </a:pPr>
            <a:r>
              <a:rPr sz="2650" spc="45" dirty="0">
                <a:latin typeface="Book Antiqua"/>
                <a:cs typeface="Book Antiqua"/>
              </a:rPr>
              <a:t>that	</a:t>
            </a:r>
            <a:r>
              <a:rPr sz="2650" spc="-245" dirty="0">
                <a:latin typeface="Book Antiqua"/>
                <a:cs typeface="Book Antiqua"/>
              </a:rPr>
              <a:t>we </a:t>
            </a:r>
            <a:r>
              <a:rPr sz="2650" spc="-135" dirty="0">
                <a:latin typeface="Book Antiqua"/>
                <a:cs typeface="Book Antiqua"/>
              </a:rPr>
              <a:t> </a:t>
            </a:r>
            <a:r>
              <a:rPr sz="2650" spc="-120" dirty="0">
                <a:latin typeface="Book Antiqua"/>
                <a:cs typeface="Book Antiqua"/>
              </a:rPr>
              <a:t>want	</a:t>
            </a:r>
            <a:r>
              <a:rPr sz="2650" spc="55" dirty="0">
                <a:latin typeface="Book Antiqua"/>
                <a:cs typeface="Book Antiqua"/>
              </a:rPr>
              <a:t>to</a:t>
            </a:r>
            <a:r>
              <a:rPr sz="2650" spc="295" dirty="0">
                <a:latin typeface="Book Antiqua"/>
                <a:cs typeface="Book Antiqua"/>
              </a:rPr>
              <a:t> </a:t>
            </a:r>
            <a:r>
              <a:rPr sz="2650" spc="-70" dirty="0">
                <a:latin typeface="Book Antiqua"/>
                <a:cs typeface="Book Antiqua"/>
              </a:rPr>
              <a:t>apply	</a:t>
            </a:r>
            <a:r>
              <a:rPr sz="2650" spc="-90" dirty="0">
                <a:latin typeface="Book Antiqua"/>
                <a:cs typeface="Book Antiqua"/>
              </a:rPr>
              <a:t>one</a:t>
            </a:r>
            <a:r>
              <a:rPr sz="2650" spc="330" dirty="0">
                <a:latin typeface="Book Antiqua"/>
                <a:cs typeface="Book Antiqua"/>
              </a:rPr>
              <a:t> </a:t>
            </a:r>
            <a:r>
              <a:rPr sz="2650" spc="-5" dirty="0">
                <a:latin typeface="Book Antiqua"/>
                <a:cs typeface="Book Antiqua"/>
              </a:rPr>
              <a:t>after	</a:t>
            </a:r>
            <a:r>
              <a:rPr sz="2650" spc="20" dirty="0">
                <a:latin typeface="Book Antiqua"/>
                <a:cs typeface="Book Antiqua"/>
              </a:rPr>
              <a:t>the </a:t>
            </a:r>
            <a:r>
              <a:rPr sz="2650" spc="-15" dirty="0">
                <a:latin typeface="Book Antiqua"/>
                <a:cs typeface="Book Antiqua"/>
              </a:rPr>
              <a:t>other  </a:t>
            </a:r>
            <a:r>
              <a:rPr sz="2650" spc="30" dirty="0">
                <a:latin typeface="Book Antiqua"/>
                <a:cs typeface="Book Antiqua"/>
              </a:rPr>
              <a:t>to</a:t>
            </a:r>
            <a:r>
              <a:rPr sz="2650" spc="280" dirty="0">
                <a:latin typeface="Book Antiqua"/>
                <a:cs typeface="Book Antiqua"/>
              </a:rPr>
              <a:t> </a:t>
            </a:r>
            <a:r>
              <a:rPr sz="2650" spc="50" dirty="0">
                <a:latin typeface="Book Antiqua"/>
                <a:cs typeface="Book Antiqua"/>
              </a:rPr>
              <a:t>a</a:t>
            </a:r>
            <a:r>
              <a:rPr sz="2650" spc="229" dirty="0">
                <a:latin typeface="Book Antiqua"/>
                <a:cs typeface="Book Antiqua"/>
              </a:rPr>
              <a:t> </a:t>
            </a:r>
            <a:r>
              <a:rPr sz="2650" spc="-40" dirty="0">
                <a:latin typeface="Book Antiqua"/>
                <a:cs typeface="Book Antiqua"/>
              </a:rPr>
              <a:t>vector	</a:t>
            </a:r>
            <a:r>
              <a:rPr sz="2650" spc="-85" dirty="0">
                <a:latin typeface="Book Antiqua"/>
                <a:cs typeface="Book Antiqua"/>
              </a:rPr>
              <a:t>in  </a:t>
            </a:r>
            <a:r>
              <a:rPr sz="2650" spc="-325" dirty="0">
                <a:latin typeface="Book Antiqua"/>
                <a:cs typeface="Book Antiqua"/>
              </a:rPr>
              <a:t>I&amp;</a:t>
            </a:r>
            <a:r>
              <a:rPr sz="2850" spc="-487" baseline="29239" dirty="0">
                <a:latin typeface="Book Antiqua"/>
                <a:cs typeface="Book Antiqua"/>
              </a:rPr>
              <a:t>2</a:t>
            </a:r>
            <a:r>
              <a:rPr sz="2850" spc="-337" baseline="29239" dirty="0">
                <a:latin typeface="Book Antiqua"/>
                <a:cs typeface="Book Antiqua"/>
              </a:rPr>
              <a:t> </a:t>
            </a:r>
            <a:r>
              <a:rPr sz="2650" spc="-260" dirty="0">
                <a:latin typeface="Book Antiqua"/>
                <a:cs typeface="Book Antiqua"/>
              </a:rPr>
              <a:t>,  v	</a:t>
            </a:r>
            <a:r>
              <a:rPr sz="2650" spc="114" dirty="0">
                <a:latin typeface="Book Antiqua"/>
                <a:cs typeface="Book Antiqua"/>
              </a:rPr>
              <a:t>p‘	</a:t>
            </a:r>
            <a:r>
              <a:rPr sz="2650" spc="-50" dirty="0">
                <a:latin typeface="Book Antiqua"/>
                <a:cs typeface="Book Antiqua"/>
              </a:rPr>
              <a:t>.</a:t>
            </a:r>
            <a:endParaRPr sz="26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5346700">
              <a:lnSpc>
                <a:spcPct val="100000"/>
              </a:lnSpc>
            </a:pPr>
            <a:r>
              <a:rPr sz="4500" spc="-862" baseline="-7407" dirty="0">
                <a:latin typeface="Times New Roman"/>
                <a:cs typeface="Times New Roman"/>
              </a:rPr>
              <a:t>2  </a:t>
            </a:r>
            <a:r>
              <a:rPr sz="4500" spc="-307" baseline="-7407" dirty="0">
                <a:latin typeface="Times New Roman"/>
                <a:cs typeface="Times New Roman"/>
              </a:rPr>
              <a:t>tr </a:t>
            </a:r>
            <a:r>
              <a:rPr sz="4500" spc="-247" baseline="-7407" dirty="0">
                <a:latin typeface="Times New Roman"/>
                <a:cs typeface="Times New Roman"/>
              </a:rPr>
              <a:t>. </a:t>
            </a:r>
            <a:r>
              <a:rPr sz="3000" spc="100" dirty="0">
                <a:latin typeface="Times New Roman"/>
                <a:cs typeface="Times New Roman"/>
              </a:rPr>
              <a:t>T;(e;) </a:t>
            </a:r>
            <a:r>
              <a:rPr sz="3000" spc="-1689" dirty="0">
                <a:latin typeface="Times New Roman"/>
                <a:cs typeface="Times New Roman"/>
              </a:rPr>
              <a:t>—l—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4500" spc="-1110" baseline="-7407" dirty="0">
                <a:latin typeface="Times New Roman"/>
                <a:cs typeface="Times New Roman"/>
              </a:rPr>
              <a:t>r                                                                                             </a:t>
            </a:r>
            <a:r>
              <a:rPr sz="4500" spc="-832" baseline="-7407" dirty="0">
                <a:latin typeface="Times New Roman"/>
                <a:cs typeface="Times New Roman"/>
              </a:rPr>
              <a:t>, </a:t>
            </a:r>
            <a:r>
              <a:rPr sz="4500" spc="-735" baseline="-7407" dirty="0">
                <a:latin typeface="Times New Roman"/>
                <a:cs typeface="Times New Roman"/>
              </a:rPr>
              <a:t> </a:t>
            </a:r>
            <a:r>
              <a:rPr sz="4500" spc="-60" baseline="-7407" dirty="0">
                <a:latin typeface="Times New Roman"/>
                <a:cs typeface="Times New Roman"/>
              </a:rPr>
              <a:t>*1</a:t>
            </a:r>
            <a:r>
              <a:rPr sz="3000" spc="-40" dirty="0">
                <a:latin typeface="Times New Roman"/>
                <a:cs typeface="Times New Roman"/>
              </a:rPr>
              <a:t>(e</a:t>
            </a:r>
            <a:r>
              <a:rPr sz="4500" spc="-60" baseline="-7407" dirty="0">
                <a:latin typeface="Times New Roman"/>
                <a:cs typeface="Times New Roman"/>
              </a:rPr>
              <a:t>2))</a:t>
            </a:r>
            <a:endParaRPr sz="4500" baseline="-7407">
              <a:latin typeface="Times New Roman"/>
              <a:cs typeface="Times New Roman"/>
            </a:endParaRPr>
          </a:p>
          <a:p>
            <a:pPr marL="5143500">
              <a:lnSpc>
                <a:spcPct val="100000"/>
              </a:lnSpc>
              <a:spcBef>
                <a:spcPts val="2595"/>
              </a:spcBef>
              <a:tabLst>
                <a:tab pos="5688330" algn="l"/>
                <a:tab pos="7498715" algn="l"/>
              </a:tabLst>
            </a:pPr>
            <a:r>
              <a:rPr sz="4425" spc="104" baseline="1883" dirty="0">
                <a:latin typeface="Book Antiqua"/>
                <a:cs typeface="Book Antiqua"/>
              </a:rPr>
              <a:t>v.	</a:t>
            </a:r>
            <a:r>
              <a:rPr sz="2950" spc="45" dirty="0">
                <a:latin typeface="Book Antiqua"/>
                <a:cs typeface="Book Antiqua"/>
              </a:rPr>
              <a:t>2(*i</a:t>
            </a:r>
            <a:r>
              <a:rPr sz="4425" spc="67" baseline="7532" dirty="0">
                <a:latin typeface="Book Antiqua"/>
                <a:cs typeface="Book Antiqua"/>
              </a:rPr>
              <a:t>(e</a:t>
            </a:r>
            <a:r>
              <a:rPr sz="2950" spc="45" dirty="0">
                <a:latin typeface="Book Antiqua"/>
                <a:cs typeface="Book Antiqua"/>
              </a:rPr>
              <a:t>1))</a:t>
            </a:r>
            <a:r>
              <a:rPr sz="2950" spc="20" dirty="0">
                <a:latin typeface="Book Antiqua"/>
                <a:cs typeface="Book Antiqua"/>
              </a:rPr>
              <a:t> </a:t>
            </a:r>
            <a:r>
              <a:rPr sz="4425" spc="-300" baseline="1883" dirty="0">
                <a:latin typeface="Book Antiqua"/>
                <a:cs typeface="Book Antiqua"/>
              </a:rPr>
              <a:t>+	</a:t>
            </a:r>
            <a:r>
              <a:rPr sz="2950" spc="-305" dirty="0">
                <a:latin typeface="Book Antiqua"/>
                <a:cs typeface="Book Antiqua"/>
              </a:rPr>
              <a:t>v, </a:t>
            </a:r>
            <a:r>
              <a:rPr sz="4425" spc="157" baseline="7532" dirty="0">
                <a:latin typeface="Book Antiqua"/>
                <a:cs typeface="Book Antiqua"/>
              </a:rPr>
              <a:t>T</a:t>
            </a:r>
            <a:r>
              <a:rPr sz="4425" spc="375" baseline="7532" dirty="0">
                <a:latin typeface="Book Antiqua"/>
                <a:cs typeface="Book Antiqua"/>
              </a:rPr>
              <a:t> </a:t>
            </a:r>
            <a:r>
              <a:rPr sz="4425" spc="22" baseline="7532" dirty="0">
                <a:latin typeface="Book Antiqua"/>
                <a:cs typeface="Book Antiqua"/>
              </a:rPr>
              <a:t>(T;(e</a:t>
            </a:r>
            <a:r>
              <a:rPr sz="2950" spc="15" dirty="0">
                <a:latin typeface="Book Antiqua"/>
                <a:cs typeface="Book Antiqua"/>
              </a:rPr>
              <a:t>2))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5625642" y="5217159"/>
            <a:ext cx="265811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95" dirty="0">
                <a:latin typeface="Times New Roman"/>
                <a:cs typeface="Times New Roman"/>
              </a:rPr>
              <a:t>[    </a:t>
            </a:r>
            <a:r>
              <a:rPr sz="3200" spc="-140" dirty="0">
                <a:latin typeface="Times New Roman"/>
                <a:cs typeface="Times New Roman"/>
              </a:rPr>
              <a:t>2(*1</a:t>
            </a:r>
            <a:r>
              <a:rPr sz="4800" spc="-209" baseline="6944" dirty="0">
                <a:latin typeface="Times New Roman"/>
                <a:cs typeface="Times New Roman"/>
              </a:rPr>
              <a:t>(e</a:t>
            </a:r>
            <a:r>
              <a:rPr sz="3200" spc="-140" dirty="0">
                <a:latin typeface="Times New Roman"/>
                <a:cs typeface="Times New Roman"/>
              </a:rPr>
              <a:t>1)).</a:t>
            </a:r>
            <a:r>
              <a:rPr sz="3200" spc="-5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*z(*i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10333" y="5208015"/>
            <a:ext cx="20447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95" dirty="0">
                <a:latin typeface="Times New Roman"/>
                <a:cs typeface="Times New Roman"/>
              </a:rPr>
              <a:t>*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589" y="6316497"/>
            <a:ext cx="11481435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970" marR="5080" indent="-382270" algn="just">
              <a:lnSpc>
                <a:spcPct val="98600"/>
              </a:lnSpc>
              <a:buChar char="•"/>
              <a:tabLst>
                <a:tab pos="391160" algn="l"/>
              </a:tabLst>
            </a:pPr>
            <a:r>
              <a:rPr sz="2750" spc="35" dirty="0">
                <a:latin typeface="Book Antiqua"/>
                <a:cs typeface="Book Antiqua"/>
              </a:rPr>
              <a:t>If </a:t>
            </a:r>
            <a:r>
              <a:rPr sz="2750" spc="-295" dirty="0">
                <a:latin typeface="Book Antiqua"/>
                <a:cs typeface="Book Antiqua"/>
              </a:rPr>
              <a:t>we </a:t>
            </a:r>
            <a:r>
              <a:rPr sz="2750" spc="-114" dirty="0">
                <a:latin typeface="Book Antiqua"/>
                <a:cs typeface="Book Antiqua"/>
              </a:rPr>
              <a:t>represent </a:t>
            </a:r>
            <a:r>
              <a:rPr sz="2750" spc="-40" dirty="0">
                <a:latin typeface="Book Antiqua"/>
                <a:cs typeface="Book Antiqua"/>
              </a:rPr>
              <a:t>the transformations </a:t>
            </a:r>
            <a:r>
              <a:rPr sz="2750" spc="90" dirty="0">
                <a:latin typeface="Book Antiqua"/>
                <a:cs typeface="Book Antiqua"/>
              </a:rPr>
              <a:t>T; </a:t>
            </a:r>
            <a:r>
              <a:rPr sz="2750" spc="-125" dirty="0">
                <a:latin typeface="Book Antiqua"/>
                <a:cs typeface="Book Antiqua"/>
              </a:rPr>
              <a:t>and </a:t>
            </a:r>
            <a:r>
              <a:rPr sz="4125" spc="89" baseline="-7070" dirty="0">
                <a:latin typeface="Book Antiqua"/>
                <a:cs typeface="Book Antiqua"/>
              </a:rPr>
              <a:t>*2 </a:t>
            </a:r>
            <a:r>
              <a:rPr sz="2750" spc="-114" dirty="0">
                <a:latin typeface="Book Antiqua"/>
                <a:cs typeface="Book Antiqua"/>
              </a:rPr>
              <a:t>with </a:t>
            </a:r>
            <a:r>
              <a:rPr sz="2750" spc="-70" dirty="0">
                <a:latin typeface="Book Antiqua"/>
                <a:cs typeface="Book Antiqua"/>
              </a:rPr>
              <a:t>matrices </a:t>
            </a:r>
            <a:r>
              <a:rPr sz="2750" spc="-30" dirty="0">
                <a:latin typeface="Book Antiqua"/>
                <a:cs typeface="Book Antiqua"/>
              </a:rPr>
              <a:t>4</a:t>
            </a:r>
            <a:r>
              <a:rPr sz="4125" spc="-44" baseline="-7070" dirty="0">
                <a:latin typeface="Book Antiqua"/>
                <a:cs typeface="Book Antiqua"/>
              </a:rPr>
              <a:t>f1 </a:t>
            </a:r>
            <a:r>
              <a:rPr sz="2750" spc="-125" dirty="0">
                <a:latin typeface="Book Antiqua"/>
                <a:cs typeface="Book Antiqua"/>
              </a:rPr>
              <a:t>and </a:t>
            </a:r>
            <a:r>
              <a:rPr sz="2750" i="1" spc="125" dirty="0">
                <a:latin typeface="Palatino Linotype"/>
                <a:cs typeface="Palatino Linotype"/>
              </a:rPr>
              <a:t>M;  </a:t>
            </a:r>
            <a:r>
              <a:rPr sz="2750" spc="-310" dirty="0">
                <a:latin typeface="Book Antiqua"/>
                <a:cs typeface="Book Antiqua"/>
              </a:rPr>
              <a:t>we </a:t>
            </a:r>
            <a:r>
              <a:rPr sz="2750" spc="-130" dirty="0">
                <a:latin typeface="Book Antiqua"/>
                <a:cs typeface="Book Antiqua"/>
              </a:rPr>
              <a:t>see </a:t>
            </a:r>
            <a:r>
              <a:rPr sz="2750" spc="-5" dirty="0">
                <a:latin typeface="Book Antiqua"/>
                <a:cs typeface="Book Antiqua"/>
              </a:rPr>
              <a:t>that </a:t>
            </a:r>
            <a:r>
              <a:rPr sz="2750" spc="-30" dirty="0">
                <a:latin typeface="Book Antiqua"/>
                <a:cs typeface="Book Antiqua"/>
              </a:rPr>
              <a:t>the </a:t>
            </a:r>
            <a:r>
              <a:rPr sz="2750" spc="-105" dirty="0">
                <a:latin typeface="Book Antiqua"/>
                <a:cs typeface="Book Antiqua"/>
              </a:rPr>
              <a:t>net </a:t>
            </a:r>
            <a:r>
              <a:rPr sz="2750" spc="-95" dirty="0">
                <a:latin typeface="Book Antiqua"/>
                <a:cs typeface="Book Antiqua"/>
              </a:rPr>
              <a:t>result </a:t>
            </a:r>
            <a:r>
              <a:rPr sz="2750" spc="-65" dirty="0">
                <a:latin typeface="Book Antiqua"/>
                <a:cs typeface="Book Antiqua"/>
              </a:rPr>
              <a:t>of </a:t>
            </a:r>
            <a:r>
              <a:rPr sz="2750" spc="-125" dirty="0">
                <a:latin typeface="Book Antiqua"/>
                <a:cs typeface="Book Antiqua"/>
              </a:rPr>
              <a:t>applying </a:t>
            </a:r>
            <a:r>
              <a:rPr sz="2750" spc="-40" dirty="0">
                <a:latin typeface="Book Antiqua"/>
                <a:cs typeface="Book Antiqua"/>
              </a:rPr>
              <a:t>the </a:t>
            </a:r>
            <a:r>
              <a:rPr sz="2750" spc="-175" dirty="0">
                <a:latin typeface="Book Antiqua"/>
                <a:cs typeface="Book Antiqua"/>
              </a:rPr>
              <a:t>two </a:t>
            </a:r>
            <a:r>
              <a:rPr sz="2750" spc="-40" dirty="0">
                <a:latin typeface="Book Antiqua"/>
                <a:cs typeface="Book Antiqua"/>
              </a:rPr>
              <a:t>transformations </a:t>
            </a:r>
            <a:r>
              <a:rPr sz="2750" spc="-100" dirty="0">
                <a:latin typeface="Book Antiqua"/>
                <a:cs typeface="Book Antiqua"/>
              </a:rPr>
              <a:t>back </a:t>
            </a:r>
            <a:r>
              <a:rPr sz="2750" spc="10" dirty="0">
                <a:latin typeface="Book Antiqua"/>
                <a:cs typeface="Book Antiqua"/>
              </a:rPr>
              <a:t>to  </a:t>
            </a:r>
            <a:r>
              <a:rPr sz="2750" spc="-100" dirty="0">
                <a:latin typeface="Book Antiqua"/>
                <a:cs typeface="Book Antiqua"/>
              </a:rPr>
              <a:t>back can </a:t>
            </a:r>
            <a:r>
              <a:rPr sz="2750" spc="-90" dirty="0">
                <a:latin typeface="Book Antiqua"/>
                <a:cs typeface="Book Antiqua"/>
              </a:rPr>
              <a:t>be </a:t>
            </a:r>
            <a:r>
              <a:rPr sz="2750" spc="-85" dirty="0">
                <a:latin typeface="Book Antiqua"/>
                <a:cs typeface="Book Antiqua"/>
              </a:rPr>
              <a:t>captured </a:t>
            </a:r>
            <a:r>
              <a:rPr sz="2750" spc="-155" dirty="0">
                <a:latin typeface="Book Antiqua"/>
                <a:cs typeface="Book Antiqua"/>
              </a:rPr>
              <a:t>by </a:t>
            </a:r>
            <a:r>
              <a:rPr sz="2750" spc="-30" dirty="0">
                <a:latin typeface="Book Antiqua"/>
                <a:cs typeface="Book Antiqua"/>
              </a:rPr>
              <a:t>a </a:t>
            </a:r>
            <a:r>
              <a:rPr sz="2750" spc="-50" dirty="0">
                <a:latin typeface="Book Antiqua"/>
                <a:cs typeface="Book Antiqua"/>
              </a:rPr>
              <a:t>third </a:t>
            </a:r>
            <a:r>
              <a:rPr sz="2750" spc="-30" dirty="0">
                <a:latin typeface="Book Antiqua"/>
                <a:cs typeface="Book Antiqua"/>
              </a:rPr>
              <a:t>matrix </a:t>
            </a:r>
            <a:r>
              <a:rPr sz="2750" i="1" spc="-235" dirty="0">
                <a:latin typeface="Palatino Linotype"/>
                <a:cs typeface="Palatino Linotype"/>
              </a:rPr>
              <a:t>M$ </a:t>
            </a:r>
            <a:r>
              <a:rPr sz="2750" spc="-170" dirty="0">
                <a:latin typeface="Book Antiqua"/>
                <a:cs typeface="Book Antiqua"/>
              </a:rPr>
              <a:t>which </a:t>
            </a:r>
            <a:r>
              <a:rPr sz="2750" spc="-100" dirty="0">
                <a:latin typeface="Book Antiqua"/>
                <a:cs typeface="Book Antiqua"/>
              </a:rPr>
              <a:t>is </a:t>
            </a:r>
            <a:r>
              <a:rPr sz="2750" spc="-150" dirty="0">
                <a:latin typeface="Book Antiqua"/>
                <a:cs typeface="Book Antiqua"/>
              </a:rPr>
              <a:t>formed </a:t>
            </a:r>
            <a:r>
              <a:rPr sz="2750" spc="-155" dirty="0">
                <a:latin typeface="Book Antiqua"/>
                <a:cs typeface="Book Antiqua"/>
              </a:rPr>
              <a:t>by </a:t>
            </a:r>
            <a:r>
              <a:rPr sz="2750" spc="-125" dirty="0">
                <a:latin typeface="Book Antiqua"/>
                <a:cs typeface="Book Antiqua"/>
              </a:rPr>
              <a:t>applying  </a:t>
            </a:r>
            <a:r>
              <a:rPr sz="2800" i="1" spc="-210" dirty="0">
                <a:latin typeface="Palatino Linotype"/>
                <a:cs typeface="Palatino Linotype"/>
              </a:rPr>
              <a:t>M</a:t>
            </a:r>
            <a:r>
              <a:rPr sz="4200" i="1" spc="-315" baseline="-7936" dirty="0">
                <a:latin typeface="Palatino Linotype"/>
                <a:cs typeface="Palatino Linotype"/>
              </a:rPr>
              <a:t>z  </a:t>
            </a:r>
            <a:r>
              <a:rPr sz="2800" i="1" spc="-320" dirty="0">
                <a:latin typeface="Palatino Linotype"/>
                <a:cs typeface="Palatino Linotype"/>
              </a:rPr>
              <a:t>to    </a:t>
            </a:r>
            <a:r>
              <a:rPr sz="2800" spc="-65" dirty="0">
                <a:latin typeface="Book Antiqua"/>
                <a:cs typeface="Book Antiqua"/>
              </a:rPr>
              <a:t>the  </a:t>
            </a:r>
            <a:r>
              <a:rPr sz="2800" spc="-155" dirty="0">
                <a:latin typeface="Book Antiqua"/>
                <a:cs typeface="Book Antiqua"/>
              </a:rPr>
              <a:t>columns  </a:t>
            </a:r>
            <a:r>
              <a:rPr sz="2800" spc="-90" dirty="0">
                <a:latin typeface="Book Antiqua"/>
                <a:cs typeface="Book Antiqua"/>
              </a:rPr>
              <a:t>of</a:t>
            </a:r>
            <a:r>
              <a:rPr sz="2800" spc="-265" dirty="0">
                <a:latin typeface="Book Antiqua"/>
                <a:cs typeface="Book Antiqua"/>
              </a:rPr>
              <a:t> </a:t>
            </a:r>
            <a:r>
              <a:rPr sz="2800" i="1" spc="130" dirty="0">
                <a:latin typeface="Palatino Linotype"/>
                <a:cs typeface="Palatino Linotype"/>
              </a:rPr>
              <a:t>M;.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1081" y="8542528"/>
            <a:ext cx="46863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340" dirty="0">
                <a:latin typeface="Times New Roman"/>
                <a:cs typeface="Times New Roman"/>
              </a:rPr>
              <a:t>M</a:t>
            </a:r>
            <a:r>
              <a:rPr sz="2600" i="1" spc="-330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2838" y="8585200"/>
            <a:ext cx="359537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255" algn="l"/>
                <a:tab pos="1318895" algn="l"/>
                <a:tab pos="1647189" algn="l"/>
                <a:tab pos="2108200" algn="l"/>
                <a:tab pos="2599055" algn="l"/>
              </a:tabLst>
            </a:pPr>
            <a:r>
              <a:rPr sz="2600" spc="-290" dirty="0">
                <a:latin typeface="Times New Roman"/>
                <a:cs typeface="Times New Roman"/>
              </a:rPr>
              <a:t>[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f2	f1	</a:t>
            </a:r>
            <a:r>
              <a:rPr sz="2600" spc="-409" dirty="0">
                <a:latin typeface="Times New Roman"/>
                <a:cs typeface="Times New Roman"/>
              </a:rPr>
              <a:t>›	</a:t>
            </a:r>
            <a:r>
              <a:rPr sz="2600" spc="60" dirty="0">
                <a:latin typeface="Times New Roman"/>
                <a:cs typeface="Times New Roman"/>
              </a:rPr>
              <a:t>),	</a:t>
            </a:r>
            <a:r>
              <a:rPr sz="2600" spc="20" dirty="0">
                <a:latin typeface="Times New Roman"/>
                <a:cs typeface="Times New Roman"/>
              </a:rPr>
              <a:t>f2	</a:t>
            </a:r>
            <a:r>
              <a:rPr sz="2600" spc="100" dirty="0">
                <a:latin typeface="Times New Roman"/>
                <a:cs typeface="Times New Roman"/>
              </a:rPr>
              <a:t>f1(.,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526335" y="8517128"/>
            <a:ext cx="4197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latin typeface="Times New Roman"/>
                <a:cs typeface="Times New Roman"/>
              </a:rPr>
              <a:t>(4)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203" y="357631"/>
            <a:ext cx="923607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Composing </a:t>
            </a:r>
            <a:r>
              <a:rPr sz="6000" dirty="0"/>
              <a:t>Linear</a:t>
            </a:r>
            <a:r>
              <a:rPr sz="6000" spc="-90" dirty="0"/>
              <a:t> </a:t>
            </a:r>
            <a:r>
              <a:rPr sz="6000" dirty="0"/>
              <a:t>Transforms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981200" y="1748028"/>
            <a:ext cx="9047987" cy="7226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641985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40" dirty="0"/>
              <a:t> </a:t>
            </a:r>
            <a:r>
              <a:rPr sz="7200" spc="-5" dirty="0"/>
              <a:t>Multiplication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736091" y="2273807"/>
            <a:ext cx="11532095" cy="466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883" y="0"/>
            <a:ext cx="597408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sz="6000" dirty="0"/>
              <a:t>Examples of</a:t>
            </a:r>
            <a:r>
              <a:rPr sz="6000" spc="-105" dirty="0"/>
              <a:t> </a:t>
            </a:r>
            <a:r>
              <a:rPr sz="6000" spc="-5" dirty="0"/>
              <a:t>Matrix  multiplication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80" dirty="0"/>
              <a:t> </a:t>
            </a:r>
            <a:r>
              <a:rPr sz="7200" spc="-5" dirty="0"/>
              <a:t>Operations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9100820" cy="573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179070" indent="-571500" algn="just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We </a:t>
            </a:r>
            <a:r>
              <a:rPr sz="4200" dirty="0">
                <a:latin typeface="Calibri"/>
                <a:cs typeface="Calibri"/>
              </a:rPr>
              <a:t>can </a:t>
            </a:r>
            <a:r>
              <a:rPr sz="4200" spc="-5" dirty="0">
                <a:latin typeface="Calibri"/>
                <a:cs typeface="Calibri"/>
              </a:rPr>
              <a:t>multiply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matrix </a:t>
            </a:r>
            <a:r>
              <a:rPr sz="4200" dirty="0">
                <a:latin typeface="Calibri"/>
                <a:cs typeface="Calibri"/>
              </a:rPr>
              <a:t>by a </a:t>
            </a:r>
            <a:r>
              <a:rPr sz="4200" spc="-5" dirty="0">
                <a:latin typeface="Calibri"/>
                <a:cs typeface="Calibri"/>
              </a:rPr>
              <a:t>scalar </a:t>
            </a:r>
            <a:r>
              <a:rPr sz="4200" spc="-10" dirty="0">
                <a:latin typeface="Calibri"/>
                <a:cs typeface="Calibri"/>
              </a:rPr>
              <a:t>in  </a:t>
            </a:r>
            <a:r>
              <a:rPr sz="4200" spc="-5" dirty="0">
                <a:latin typeface="Calibri"/>
                <a:cs typeface="Calibri"/>
              </a:rPr>
              <a:t>the usual </a:t>
            </a:r>
            <a:r>
              <a:rPr sz="4200" dirty="0">
                <a:latin typeface="Calibri"/>
                <a:cs typeface="Calibri"/>
              </a:rPr>
              <a:t>manner by </a:t>
            </a:r>
            <a:r>
              <a:rPr sz="4200" spc="-5" dirty="0">
                <a:latin typeface="Calibri"/>
                <a:cs typeface="Calibri"/>
              </a:rPr>
              <a:t>multiplying all </a:t>
            </a:r>
            <a:r>
              <a:rPr sz="4200" dirty="0">
                <a:latin typeface="Calibri"/>
                <a:cs typeface="Calibri"/>
              </a:rPr>
              <a:t>of  </a:t>
            </a:r>
            <a:r>
              <a:rPr sz="4200" spc="-5" dirty="0">
                <a:latin typeface="Calibri"/>
                <a:cs typeface="Calibri"/>
              </a:rPr>
              <a:t>the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elements.</a:t>
            </a:r>
            <a:endParaRPr sz="4200">
              <a:latin typeface="Calibri"/>
              <a:cs typeface="Calibri"/>
            </a:endParaRPr>
          </a:p>
          <a:p>
            <a:pPr marL="584200" marR="308610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We </a:t>
            </a:r>
            <a:r>
              <a:rPr sz="4200" dirty="0">
                <a:latin typeface="Calibri"/>
                <a:cs typeface="Calibri"/>
              </a:rPr>
              <a:t>can add </a:t>
            </a:r>
            <a:r>
              <a:rPr sz="4200" spc="-5" dirty="0">
                <a:latin typeface="Calibri"/>
                <a:cs typeface="Calibri"/>
              </a:rPr>
              <a:t>two matrices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same  </a:t>
            </a:r>
            <a:r>
              <a:rPr sz="4200" spc="-5" dirty="0">
                <a:latin typeface="Calibri"/>
                <a:cs typeface="Calibri"/>
              </a:rPr>
              <a:t>size element </a:t>
            </a:r>
            <a:r>
              <a:rPr sz="4200" dirty="0">
                <a:latin typeface="Calibri"/>
                <a:cs typeface="Calibri"/>
              </a:rPr>
              <a:t>by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element.</a:t>
            </a:r>
            <a:endParaRPr sz="42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These operations correspond to scaling  </a:t>
            </a:r>
            <a:r>
              <a:rPr sz="4200" dirty="0">
                <a:latin typeface="Calibri"/>
                <a:cs typeface="Calibri"/>
              </a:rPr>
              <a:t>or </a:t>
            </a:r>
            <a:r>
              <a:rPr sz="4200" spc="-5" dirty="0">
                <a:latin typeface="Calibri"/>
                <a:cs typeface="Calibri"/>
              </a:rPr>
              <a:t>adding the corresponding linear  transformations.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1170940">
              <a:lnSpc>
                <a:spcPct val="100000"/>
              </a:lnSpc>
            </a:pPr>
            <a:r>
              <a:rPr sz="7200" spc="-5" dirty="0"/>
              <a:t>Matrix</a:t>
            </a:r>
            <a:r>
              <a:rPr sz="7200" spc="-80" dirty="0"/>
              <a:t> </a:t>
            </a:r>
            <a:r>
              <a:rPr sz="7200" spc="-5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83791" y="2145792"/>
            <a:ext cx="10224514" cy="5995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8100" y="1310639"/>
            <a:ext cx="7848600" cy="59690"/>
          </a:xfrm>
          <a:custGeom>
            <a:avLst/>
            <a:gdLst/>
            <a:ahLst/>
            <a:cxnLst/>
            <a:rect l="l" t="t" r="r" b="b"/>
            <a:pathLst>
              <a:path w="7848600" h="59690">
                <a:moveTo>
                  <a:pt x="0" y="0"/>
                </a:moveTo>
                <a:lnTo>
                  <a:pt x="7848600" y="0"/>
                </a:lnTo>
                <a:lnTo>
                  <a:pt x="7848600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8783" y="292607"/>
            <a:ext cx="8589645" cy="225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6235">
              <a:lnSpc>
                <a:spcPct val="100000"/>
              </a:lnSpc>
            </a:pPr>
            <a:r>
              <a:rPr sz="7200" spc="-5" dirty="0">
                <a:latin typeface="Calibri"/>
                <a:cs typeface="Calibri"/>
              </a:rPr>
              <a:t>Matrix Multiplication  </a:t>
            </a:r>
            <a:r>
              <a:rPr sz="7200" dirty="0">
                <a:latin typeface="Calibri"/>
                <a:cs typeface="Calibri"/>
              </a:rPr>
              <a:t>IS </a:t>
            </a:r>
            <a:r>
              <a:rPr sz="7200" spc="-5" dirty="0">
                <a:latin typeface="Calibri"/>
                <a:cs typeface="Calibri"/>
              </a:rPr>
              <a:t>NOT</a:t>
            </a:r>
            <a:r>
              <a:rPr sz="7200" spc="-80" dirty="0">
                <a:latin typeface="Calibri"/>
                <a:cs typeface="Calibri"/>
              </a:rPr>
              <a:t> </a:t>
            </a:r>
            <a:r>
              <a:rPr sz="7200" spc="-5" dirty="0">
                <a:latin typeface="Calibri"/>
                <a:cs typeface="Calibri"/>
              </a:rPr>
              <a:t>COMMUTATIVE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1483" y="2407920"/>
            <a:ext cx="8562340" cy="59690"/>
          </a:xfrm>
          <a:custGeom>
            <a:avLst/>
            <a:gdLst/>
            <a:ahLst/>
            <a:cxnLst/>
            <a:rect l="l" t="t" r="r" b="b"/>
            <a:pathLst>
              <a:path w="8562340" h="59689">
                <a:moveTo>
                  <a:pt x="0" y="0"/>
                </a:moveTo>
                <a:lnTo>
                  <a:pt x="8561832" y="0"/>
                </a:lnTo>
                <a:lnTo>
                  <a:pt x="8561832" y="59436"/>
                </a:lnTo>
                <a:lnTo>
                  <a:pt x="0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8408" y="3531108"/>
            <a:ext cx="11035283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523" y="357631"/>
            <a:ext cx="96983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/>
              <a:t>Matrix Multiplication </a:t>
            </a:r>
            <a:r>
              <a:rPr sz="6000" dirty="0"/>
              <a:t>in</a:t>
            </a:r>
            <a:r>
              <a:rPr sz="6000" spc="-30" dirty="0"/>
              <a:t> </a:t>
            </a:r>
            <a:r>
              <a:rPr sz="6000" spc="-5" dirty="0"/>
              <a:t>Matlab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625091" y="1634743"/>
            <a:ext cx="9965690" cy="640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multiplication </a:t>
            </a:r>
            <a:r>
              <a:rPr sz="3600" dirty="0">
                <a:latin typeface="Calibri"/>
                <a:cs typeface="Calibri"/>
              </a:rPr>
              <a:t>is built in </a:t>
            </a:r>
            <a:r>
              <a:rPr sz="3600" spc="-5" dirty="0">
                <a:latin typeface="Calibri"/>
                <a:cs typeface="Calibri"/>
              </a:rPr>
              <a:t>to</a:t>
            </a:r>
            <a:r>
              <a:rPr sz="3600" spc="-1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MATLAB.</a:t>
            </a:r>
            <a:endParaRPr sz="36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If </a:t>
            </a:r>
            <a:r>
              <a:rPr sz="3600" spc="-5" dirty="0">
                <a:latin typeface="Calibri"/>
                <a:cs typeface="Calibri"/>
              </a:rPr>
              <a:t>you </a:t>
            </a:r>
            <a:r>
              <a:rPr sz="3600" dirty="0">
                <a:latin typeface="Calibri"/>
                <a:cs typeface="Calibri"/>
              </a:rPr>
              <a:t>have an </a:t>
            </a:r>
            <a:r>
              <a:rPr sz="3600" spc="-5" dirty="0">
                <a:latin typeface="Calibri"/>
                <a:cs typeface="Calibri"/>
              </a:rPr>
              <a:t>mxn </a:t>
            </a:r>
            <a:r>
              <a:rPr sz="3600" dirty="0">
                <a:latin typeface="Calibri"/>
                <a:cs typeface="Calibri"/>
              </a:rPr>
              <a:t>matrix A and and nx1 </a:t>
            </a:r>
            <a:r>
              <a:rPr sz="3600" spc="-5" dirty="0">
                <a:latin typeface="Calibri"/>
                <a:cs typeface="Calibri"/>
              </a:rPr>
              <a:t>vector </a:t>
            </a:r>
            <a:r>
              <a:rPr sz="3600" dirty="0">
                <a:latin typeface="Calibri"/>
                <a:cs typeface="Calibri"/>
              </a:rPr>
              <a:t>x  </a:t>
            </a:r>
            <a:r>
              <a:rPr sz="3600" spc="-5" dirty="0">
                <a:latin typeface="Calibri"/>
                <a:cs typeface="Calibri"/>
              </a:rPr>
              <a:t>then typing </a:t>
            </a:r>
            <a:r>
              <a:rPr sz="3600" dirty="0">
                <a:latin typeface="Calibri"/>
                <a:cs typeface="Calibri"/>
              </a:rPr>
              <a:t>y = A*x </a:t>
            </a:r>
            <a:r>
              <a:rPr sz="3600" spc="-5" dirty="0">
                <a:latin typeface="Calibri"/>
                <a:cs typeface="Calibri"/>
              </a:rPr>
              <a:t>will compute the </a:t>
            </a:r>
            <a:r>
              <a:rPr sz="3600" dirty="0">
                <a:latin typeface="Calibri"/>
                <a:cs typeface="Calibri"/>
              </a:rPr>
              <a:t>matrix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vector  product.</a:t>
            </a:r>
            <a:endParaRPr sz="3600">
              <a:latin typeface="Calibri"/>
              <a:cs typeface="Calibri"/>
            </a:endParaRPr>
          </a:p>
          <a:p>
            <a:pPr marL="584200" marR="86741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Similarly if B is an </a:t>
            </a:r>
            <a:r>
              <a:rPr sz="3600" spc="-5" dirty="0">
                <a:latin typeface="Calibri"/>
                <a:cs typeface="Calibri"/>
              </a:rPr>
              <a:t>nxk </a:t>
            </a: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then </a:t>
            </a:r>
            <a:r>
              <a:rPr sz="3600" dirty="0">
                <a:latin typeface="Calibri"/>
                <a:cs typeface="Calibri"/>
              </a:rPr>
              <a:t>C = A*B</a:t>
            </a:r>
            <a:r>
              <a:rPr sz="3600" spc="-1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will  compute the </a:t>
            </a:r>
            <a:r>
              <a:rPr sz="3600" dirty="0">
                <a:latin typeface="Calibri"/>
                <a:cs typeface="Calibri"/>
              </a:rPr>
              <a:t>matrix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  <a:p>
            <a:pPr marL="584200" marR="332740" indent="-571500">
              <a:lnSpc>
                <a:spcPct val="1000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5" dirty="0">
                <a:latin typeface="Calibri"/>
                <a:cs typeface="Calibri"/>
              </a:rPr>
              <a:t>Note the distinction between ‘*’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5" dirty="0">
                <a:latin typeface="Calibri"/>
                <a:cs typeface="Calibri"/>
              </a:rPr>
              <a:t>‘.*’, the  </a:t>
            </a:r>
            <a:r>
              <a:rPr sz="3600" dirty="0">
                <a:latin typeface="Calibri"/>
                <a:cs typeface="Calibri"/>
              </a:rPr>
              <a:t>former </a:t>
            </a:r>
            <a:r>
              <a:rPr sz="3600" spc="-5" dirty="0">
                <a:latin typeface="Calibri"/>
                <a:cs typeface="Calibri"/>
              </a:rPr>
              <a:t>gives you </a:t>
            </a:r>
            <a:r>
              <a:rPr sz="3600" dirty="0">
                <a:latin typeface="Calibri"/>
                <a:cs typeface="Calibri"/>
              </a:rPr>
              <a:t>matrix </a:t>
            </a:r>
            <a:r>
              <a:rPr sz="3600" spc="-5" dirty="0">
                <a:latin typeface="Calibri"/>
                <a:cs typeface="Calibri"/>
              </a:rPr>
              <a:t>multiplication the latter  gives you pointwise multiplication. They </a:t>
            </a:r>
            <a:r>
              <a:rPr sz="3600" dirty="0">
                <a:latin typeface="Calibri"/>
                <a:cs typeface="Calibri"/>
              </a:rPr>
              <a:t>are very  different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operations.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2.3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156971"/>
            <a:ext cx="9132823" cy="1209049"/>
          </a:xfrm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lang="zh-CN" altLang="en-US" sz="7200" spc="-5" dirty="0" smtClean="0"/>
              <a:t>           线性变换</a:t>
            </a:r>
            <a:endParaRPr sz="72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为一个函数，</a:t>
                </a:r>
                <a:r>
                  <a:rPr lang="zh-CN" altLang="en-US" sz="2800" dirty="0"/>
                  <a:t>让</a:t>
                </a:r>
                <a:r>
                  <a:rPr lang="en-US" altLang="zh-CN" sz="2800" dirty="0"/>
                  <a:t>T</a:t>
                </a:r>
                <a:r>
                  <a:rPr lang="zh-CN" altLang="en-US" sz="2800" dirty="0"/>
                  <a:t>成为一个函数它将元素在一个向量空间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中映射到另一个向量空间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中的元素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2133600"/>
                <a:ext cx="11201400" cy="954107"/>
              </a:xfrm>
              <a:prstGeom prst="rect">
                <a:avLst/>
              </a:prstGeom>
              <a:blipFill>
                <a:blip r:embed="rId2"/>
                <a:stretch>
                  <a:fillRect l="-925" t="-891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44600" y="3332067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我们会说，函数</a:t>
            </a:r>
            <a:r>
              <a:rPr lang="en-US" altLang="zh-CN" sz="2800" dirty="0"/>
              <a:t>T</a:t>
            </a:r>
            <a:r>
              <a:rPr lang="zh-CN" altLang="en-US" sz="2800" dirty="0"/>
              <a:t>是一个</a:t>
            </a:r>
            <a:r>
              <a:rPr lang="zh-CN" altLang="en-US" sz="2800" b="1" dirty="0" smtClean="0"/>
              <a:t>线性变换</a:t>
            </a:r>
            <a:r>
              <a:rPr lang="zh-CN" altLang="en-US" sz="2800" dirty="0" smtClean="0"/>
              <a:t>，它</a:t>
            </a:r>
            <a:r>
              <a:rPr lang="zh-CN" altLang="en-US" sz="2800" dirty="0"/>
              <a:t>满足以下性质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962400"/>
            <a:ext cx="5831340" cy="700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/>
                  <a:t>这里，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800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28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0" y="4734023"/>
                <a:ext cx="7824963" cy="523220"/>
              </a:xfrm>
              <a:prstGeom prst="rect">
                <a:avLst/>
              </a:prstGeom>
              <a:blipFill>
                <a:blip r:embed="rId4"/>
                <a:stretch>
                  <a:fillRect l="-1558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244600" y="5548686"/>
            <a:ext cx="548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也就是说，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是一个线性变换：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06" y="6363349"/>
            <a:ext cx="5413531" cy="14852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z="5400" dirty="0"/>
              <a:t>Matrix </a:t>
            </a:r>
            <a:r>
              <a:rPr sz="5400" spc="-5" dirty="0"/>
              <a:t>Multiplication</a:t>
            </a:r>
            <a:r>
              <a:rPr sz="5400" spc="-40" dirty="0"/>
              <a:t> </a:t>
            </a:r>
            <a:r>
              <a:rPr sz="5400" spc="-5" dirty="0"/>
              <a:t>Revisited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673592" y="2208276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06" y="0"/>
                </a:lnTo>
              </a:path>
            </a:pathLst>
          </a:custGeom>
          <a:ln w="15240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73592" y="213817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06" y="0"/>
                </a:lnTo>
              </a:path>
            </a:pathLst>
          </a:custGeom>
          <a:ln w="15240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40" y="1904047"/>
            <a:ext cx="12259945" cy="212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7830" marR="8255" indent="-404495">
              <a:lnSpc>
                <a:spcPct val="102499"/>
              </a:lnSpc>
              <a:buChar char="•"/>
              <a:tabLst>
                <a:tab pos="422275" algn="l"/>
                <a:tab pos="422909" algn="l"/>
                <a:tab pos="1062355" algn="l"/>
                <a:tab pos="1510030" algn="l"/>
                <a:tab pos="2096135" algn="l"/>
                <a:tab pos="3510915" algn="l"/>
                <a:tab pos="4114165" algn="l"/>
                <a:tab pos="4160520" algn="l"/>
                <a:tab pos="4758055" algn="l"/>
                <a:tab pos="5521960" algn="l"/>
                <a:tab pos="5551170" algn="l"/>
                <a:tab pos="6841490" algn="l"/>
                <a:tab pos="7781290" algn="l"/>
                <a:tab pos="7912100" algn="l"/>
                <a:tab pos="8618220" algn="l"/>
                <a:tab pos="8724900" algn="l"/>
                <a:tab pos="9454515" algn="l"/>
                <a:tab pos="9909175" algn="l"/>
                <a:tab pos="10209530" algn="l"/>
                <a:tab pos="10756900" algn="l"/>
                <a:tab pos="10895330" algn="l"/>
              </a:tabLst>
            </a:pPr>
            <a:r>
              <a:rPr sz="2850" spc="-60" dirty="0">
                <a:latin typeface="Book Antiqua"/>
                <a:cs typeface="Book Antiqua"/>
              </a:rPr>
              <a:t>When	</a:t>
            </a:r>
            <a:r>
              <a:rPr sz="2850" spc="-265" dirty="0">
                <a:latin typeface="Book Antiqua"/>
                <a:cs typeface="Book Antiqua"/>
              </a:rPr>
              <a:t>we</a:t>
            </a:r>
            <a:r>
              <a:rPr sz="2850" spc="350" dirty="0">
                <a:latin typeface="Book Antiqua"/>
                <a:cs typeface="Book Antiqua"/>
              </a:rPr>
              <a:t> </a:t>
            </a:r>
            <a:r>
              <a:rPr sz="2850" spc="-85" dirty="0">
                <a:latin typeface="Book Antiqua"/>
                <a:cs typeface="Book Antiqua"/>
              </a:rPr>
              <a:t>consider</a:t>
            </a:r>
            <a:r>
              <a:rPr sz="2850" dirty="0">
                <a:latin typeface="Book Antiqua"/>
                <a:cs typeface="Book Antiqua"/>
              </a:rPr>
              <a:t>	</a:t>
            </a:r>
            <a:r>
              <a:rPr sz="2850" spc="10" dirty="0">
                <a:latin typeface="Book Antiqua"/>
                <a:cs typeface="Book Antiqua"/>
              </a:rPr>
              <a:t>the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60" dirty="0">
                <a:latin typeface="Book Antiqua"/>
                <a:cs typeface="Book Antiqua"/>
              </a:rPr>
              <a:t>product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15" dirty="0">
                <a:latin typeface="Book Antiqua"/>
                <a:cs typeface="Book Antiqua"/>
              </a:rPr>
              <a:t>of</a:t>
            </a:r>
            <a:r>
              <a:rPr sz="2850" spc="305" dirty="0">
                <a:latin typeface="Book Antiqua"/>
                <a:cs typeface="Book Antiqua"/>
              </a:rPr>
              <a:t> </a:t>
            </a:r>
            <a:r>
              <a:rPr sz="2850" spc="-200" dirty="0">
                <a:latin typeface="Book Antiqua"/>
                <a:cs typeface="Book Antiqua"/>
              </a:rPr>
              <a:t>2</a:t>
            </a:r>
            <a:r>
              <a:rPr sz="2850" spc="330" dirty="0">
                <a:latin typeface="Book Antiqua"/>
                <a:cs typeface="Book Antiqua"/>
              </a:rPr>
              <a:t> </a:t>
            </a:r>
            <a:r>
              <a:rPr sz="2850" spc="-30" dirty="0">
                <a:latin typeface="Book Antiqua"/>
                <a:cs typeface="Book Antiqua"/>
              </a:rPr>
              <a:t>matrices,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170" dirty="0">
                <a:latin typeface="Book Antiqua"/>
                <a:cs typeface="Book Antiqua"/>
              </a:rPr>
              <a:t>f7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i="1" spc="-270" dirty="0">
                <a:latin typeface="Palatino Linotype"/>
                <a:cs typeface="Palatino Linotype"/>
              </a:rPr>
              <a:t>AB</a:t>
            </a:r>
            <a:r>
              <a:rPr sz="2850" i="1" dirty="0">
                <a:latin typeface="Palatino Linotype"/>
                <a:cs typeface="Palatino Linotype"/>
              </a:rPr>
              <a:t>	</a:t>
            </a:r>
            <a:r>
              <a:rPr sz="2850" i="1" spc="-295" dirty="0">
                <a:latin typeface="Palatino Linotype"/>
                <a:cs typeface="Palatino Linotype"/>
              </a:rPr>
              <a:t>,</a:t>
            </a:r>
            <a:r>
              <a:rPr sz="2850" i="1" spc="-45" dirty="0">
                <a:latin typeface="Palatino Linotype"/>
                <a:cs typeface="Palatino Linotype"/>
              </a:rPr>
              <a:t> </a:t>
            </a:r>
            <a:r>
              <a:rPr sz="2850" i="1" spc="15" dirty="0">
                <a:latin typeface="Palatino Linotype"/>
                <a:cs typeface="Palatino Linotype"/>
              </a:rPr>
              <a:t>we</a:t>
            </a:r>
            <a:r>
              <a:rPr sz="2850" i="1" dirty="0">
                <a:latin typeface="Palatino Linotype"/>
                <a:cs typeface="Palatino Linotype"/>
              </a:rPr>
              <a:t>	</a:t>
            </a:r>
            <a:r>
              <a:rPr sz="2850" spc="-45" dirty="0">
                <a:latin typeface="Book Antiqua"/>
                <a:cs typeface="Book Antiqua"/>
              </a:rPr>
              <a:t>can</a:t>
            </a:r>
            <a:r>
              <a:rPr sz="2850" dirty="0">
                <a:latin typeface="Book Antiqua"/>
                <a:cs typeface="Book Antiqua"/>
              </a:rPr>
              <a:t>		</a:t>
            </a:r>
            <a:r>
              <a:rPr sz="2850" spc="-60" dirty="0">
                <a:latin typeface="Book Antiqua"/>
                <a:cs typeface="Book Antiqua"/>
              </a:rPr>
              <a:t>compute  </a:t>
            </a:r>
            <a:r>
              <a:rPr sz="2850" spc="10" dirty="0">
                <a:latin typeface="Book Antiqua"/>
                <a:cs typeface="Book Antiqua"/>
              </a:rPr>
              <a:t>the	</a:t>
            </a:r>
            <a:r>
              <a:rPr sz="2850" spc="-65" dirty="0">
                <a:latin typeface="Book Antiqua"/>
                <a:cs typeface="Book Antiqua"/>
              </a:rPr>
              <a:t>result	</a:t>
            </a:r>
            <a:r>
              <a:rPr sz="2850" spc="-100" dirty="0">
                <a:latin typeface="Book Antiqua"/>
                <a:cs typeface="Book Antiqua"/>
              </a:rPr>
              <a:t>by</a:t>
            </a:r>
            <a:r>
              <a:rPr sz="2850" spc="390" dirty="0">
                <a:latin typeface="Book Antiqua"/>
                <a:cs typeface="Book Antiqua"/>
              </a:rPr>
              <a:t> </a:t>
            </a:r>
            <a:r>
              <a:rPr sz="2850" spc="-90" dirty="0">
                <a:latin typeface="Book Antiqua"/>
                <a:cs typeface="Book Antiqua"/>
              </a:rPr>
              <a:t>applying	</a:t>
            </a:r>
            <a:r>
              <a:rPr sz="2850" spc="10" dirty="0">
                <a:latin typeface="Book Antiqua"/>
                <a:cs typeface="Book Antiqua"/>
              </a:rPr>
              <a:t>the	</a:t>
            </a:r>
            <a:r>
              <a:rPr sz="2850" spc="-55" dirty="0">
                <a:latin typeface="Book Antiqua"/>
                <a:cs typeface="Book Antiqua"/>
              </a:rPr>
              <a:t>first	</a:t>
            </a:r>
            <a:r>
              <a:rPr sz="2850" spc="-5" dirty="0">
                <a:latin typeface="Book Antiqua"/>
                <a:cs typeface="Book Antiqua"/>
              </a:rPr>
              <a:t>matrix,	</a:t>
            </a:r>
            <a:r>
              <a:rPr sz="2850" i="1" spc="25" dirty="0">
                <a:latin typeface="Palatino Linotype"/>
                <a:cs typeface="Palatino Linotype"/>
              </a:rPr>
              <a:t>A,</a:t>
            </a:r>
            <a:r>
              <a:rPr sz="2850" i="1" spc="215" dirty="0">
                <a:latin typeface="Palatino Linotype"/>
                <a:cs typeface="Palatino Linotype"/>
              </a:rPr>
              <a:t> </a:t>
            </a:r>
            <a:r>
              <a:rPr sz="2850" i="1" spc="20" dirty="0">
                <a:latin typeface="Palatino Linotype"/>
                <a:cs typeface="Palatino Linotype"/>
              </a:rPr>
              <a:t>to	</a:t>
            </a:r>
            <a:r>
              <a:rPr sz="2850" spc="-75" dirty="0">
                <a:latin typeface="Book Antiqua"/>
                <a:cs typeface="Book Antiqua"/>
              </a:rPr>
              <a:t>each	</a:t>
            </a:r>
            <a:r>
              <a:rPr sz="2850" spc="-100" dirty="0">
                <a:latin typeface="Book Antiqua"/>
                <a:cs typeface="Book Antiqua"/>
              </a:rPr>
              <a:t>column	</a:t>
            </a:r>
            <a:r>
              <a:rPr sz="2850" spc="-15" dirty="0">
                <a:latin typeface="Book Antiqua"/>
                <a:cs typeface="Book Antiqua"/>
              </a:rPr>
              <a:t>of</a:t>
            </a:r>
            <a:r>
              <a:rPr sz="2850" spc="114" dirty="0">
                <a:latin typeface="Book Antiqua"/>
                <a:cs typeface="Book Antiqua"/>
              </a:rPr>
              <a:t> </a:t>
            </a:r>
            <a:r>
              <a:rPr sz="2850" spc="15" dirty="0">
                <a:latin typeface="Book Antiqua"/>
                <a:cs typeface="Book Antiqua"/>
              </a:rPr>
              <a:t>&amp;	</a:t>
            </a:r>
            <a:r>
              <a:rPr sz="2850" spc="-100" dirty="0">
                <a:latin typeface="Book Antiqua"/>
                <a:cs typeface="Book Antiqua"/>
              </a:rPr>
              <a:t>in</a:t>
            </a:r>
            <a:r>
              <a:rPr sz="2850" spc="220" dirty="0">
                <a:latin typeface="Book Antiqua"/>
                <a:cs typeface="Book Antiqua"/>
              </a:rPr>
              <a:t> </a:t>
            </a:r>
            <a:r>
              <a:rPr sz="2850" spc="-5" dirty="0">
                <a:latin typeface="Book Antiqua"/>
                <a:cs typeface="Book Antiqua"/>
              </a:rPr>
              <a:t>turn.</a:t>
            </a:r>
            <a:endParaRPr sz="2850">
              <a:latin typeface="Book Antiqua"/>
              <a:cs typeface="Book Antiqua"/>
            </a:endParaRPr>
          </a:p>
          <a:p>
            <a:pPr marL="424180" marR="5080" indent="-411480">
              <a:lnSpc>
                <a:spcPct val="100000"/>
              </a:lnSpc>
              <a:spcBef>
                <a:spcPts val="2285"/>
              </a:spcBef>
              <a:buChar char="•"/>
              <a:tabLst>
                <a:tab pos="421640" algn="l"/>
                <a:tab pos="422275" algn="l"/>
                <a:tab pos="1808480" algn="l"/>
                <a:tab pos="2570480" algn="l"/>
                <a:tab pos="3448685" algn="l"/>
                <a:tab pos="3794125" algn="l"/>
                <a:tab pos="4770755" algn="l"/>
                <a:tab pos="6927215" algn="l"/>
                <a:tab pos="7030084" algn="l"/>
                <a:tab pos="8217534" algn="l"/>
                <a:tab pos="9592310" algn="l"/>
                <a:tab pos="11449050" algn="l"/>
              </a:tabLst>
            </a:pPr>
            <a:r>
              <a:rPr sz="2900" spc="-70" dirty="0">
                <a:latin typeface="Book Antiqua"/>
                <a:cs typeface="Book Antiqua"/>
              </a:rPr>
              <a:t>Equivalently	</a:t>
            </a:r>
            <a:r>
              <a:rPr sz="2900" spc="-310" dirty="0">
                <a:latin typeface="Book Antiqua"/>
                <a:cs typeface="Book Antiqua"/>
              </a:rPr>
              <a:t>we</a:t>
            </a:r>
            <a:r>
              <a:rPr sz="2900" spc="254" dirty="0">
                <a:latin typeface="Book Antiqua"/>
                <a:cs typeface="Book Antiqua"/>
              </a:rPr>
              <a:t> </a:t>
            </a:r>
            <a:r>
              <a:rPr sz="2900" spc="-75" dirty="0">
                <a:latin typeface="Book Antiqua"/>
                <a:cs typeface="Book Antiqua"/>
              </a:rPr>
              <a:t>can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45" dirty="0">
                <a:latin typeface="Book Antiqua"/>
                <a:cs typeface="Book Antiqua"/>
              </a:rPr>
              <a:t>think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40" dirty="0">
                <a:latin typeface="Book Antiqua"/>
                <a:cs typeface="Book Antiqua"/>
              </a:rPr>
              <a:t>of</a:t>
            </a:r>
            <a:r>
              <a:rPr sz="2900" spc="13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35" dirty="0">
                <a:latin typeface="Book Antiqua"/>
                <a:cs typeface="Book Antiqua"/>
              </a:rPr>
              <a:t> </a:t>
            </a:r>
            <a:r>
              <a:rPr sz="2900" spc="-65" dirty="0">
                <a:latin typeface="Book Antiqua"/>
                <a:cs typeface="Book Antiqua"/>
              </a:rPr>
              <a:t>entries</a:t>
            </a:r>
            <a:r>
              <a:rPr sz="2900" dirty="0">
                <a:latin typeface="Book Antiqua"/>
                <a:cs typeface="Book Antiqua"/>
              </a:rPr>
              <a:t>		</a:t>
            </a:r>
            <a:r>
              <a:rPr sz="2900" spc="-130" dirty="0">
                <a:latin typeface="Book Antiqua"/>
                <a:cs typeface="Book Antiqua"/>
              </a:rPr>
              <a:t>in</a:t>
            </a:r>
            <a:r>
              <a:rPr sz="2900" spc="26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55" dirty="0">
                <a:latin typeface="Book Antiqua"/>
                <a:cs typeface="Book Antiqua"/>
              </a:rPr>
              <a:t> </a:t>
            </a:r>
            <a:r>
              <a:rPr sz="2900" spc="-70" dirty="0">
                <a:latin typeface="Book Antiqua"/>
                <a:cs typeface="Book Antiqua"/>
              </a:rPr>
              <a:t>product,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i="1" spc="80" dirty="0">
                <a:latin typeface="Palatino Linotype"/>
                <a:cs typeface="Palatino Linotype"/>
              </a:rPr>
              <a:t>G</a:t>
            </a:r>
            <a:r>
              <a:rPr sz="2900" i="1" spc="220" dirty="0">
                <a:latin typeface="Palatino Linotype"/>
                <a:cs typeface="Palatino Linotype"/>
              </a:rPr>
              <a:t>;</a:t>
            </a:r>
            <a:r>
              <a:rPr sz="3000" i="1" spc="-114" dirty="0">
                <a:latin typeface="Palatino Linotype"/>
                <a:cs typeface="Palatino Linotype"/>
              </a:rPr>
              <a:t>j</a:t>
            </a:r>
            <a:r>
              <a:rPr sz="3000" i="1" spc="-145" dirty="0">
                <a:latin typeface="Palatino Linotype"/>
                <a:cs typeface="Palatino Linotype"/>
              </a:rPr>
              <a:t> </a:t>
            </a:r>
            <a:r>
              <a:rPr sz="2900" i="1" spc="-280" dirty="0">
                <a:latin typeface="Palatino Linotype"/>
                <a:cs typeface="Palatino Linotype"/>
              </a:rPr>
              <a:t>,</a:t>
            </a:r>
            <a:r>
              <a:rPr sz="2900" i="1" spc="-75" dirty="0">
                <a:latin typeface="Palatino Linotype"/>
                <a:cs typeface="Palatino Linotype"/>
              </a:rPr>
              <a:t> </a:t>
            </a:r>
            <a:r>
              <a:rPr sz="2900" i="1" spc="70" dirty="0">
                <a:latin typeface="Palatino Linotype"/>
                <a:cs typeface="Palatino Linotype"/>
              </a:rPr>
              <a:t>as</a:t>
            </a:r>
            <a:r>
              <a:rPr sz="2900" i="1" spc="235" dirty="0">
                <a:latin typeface="Palatino Linotype"/>
                <a:cs typeface="Palatino Linotype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dirty="0">
                <a:latin typeface="Book Antiqua"/>
                <a:cs typeface="Book Antiqua"/>
              </a:rPr>
              <a:t>	</a:t>
            </a:r>
            <a:r>
              <a:rPr sz="2900" spc="-85" dirty="0">
                <a:latin typeface="Book Antiqua"/>
                <a:cs typeface="Book Antiqua"/>
              </a:rPr>
              <a:t>inner  </a:t>
            </a:r>
            <a:r>
              <a:rPr sz="2900" spc="-90" dirty="0">
                <a:latin typeface="Book Antiqua"/>
                <a:cs typeface="Book Antiqua"/>
              </a:rPr>
              <a:t>product	</a:t>
            </a:r>
            <a:r>
              <a:rPr sz="2900" spc="-55" dirty="0">
                <a:latin typeface="Book Antiqua"/>
                <a:cs typeface="Book Antiqua"/>
              </a:rPr>
              <a:t>of</a:t>
            </a:r>
            <a:r>
              <a:rPr sz="2900" spc="13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350" dirty="0">
                <a:latin typeface="Book Antiqua"/>
                <a:cs typeface="Book Antiqua"/>
              </a:rPr>
              <a:t> </a:t>
            </a:r>
            <a:r>
              <a:rPr sz="2900" spc="-25" dirty="0">
                <a:latin typeface="Book Antiqua"/>
                <a:cs typeface="Book Antiqua"/>
              </a:rPr>
              <a:t>ith	</a:t>
            </a:r>
            <a:r>
              <a:rPr sz="2900" spc="-225" dirty="0">
                <a:latin typeface="Book Antiqua"/>
                <a:cs typeface="Book Antiqua"/>
              </a:rPr>
              <a:t>row  </a:t>
            </a:r>
            <a:r>
              <a:rPr sz="2900" spc="-40" dirty="0">
                <a:latin typeface="Book Antiqua"/>
                <a:cs typeface="Book Antiqua"/>
              </a:rPr>
              <a:t>of </a:t>
            </a:r>
            <a:r>
              <a:rPr sz="2900" spc="-545" dirty="0">
                <a:latin typeface="Book Antiqua"/>
                <a:cs typeface="Book Antiqua"/>
              </a:rPr>
              <a:t>Al    </a:t>
            </a:r>
            <a:r>
              <a:rPr sz="2900" spc="-120" dirty="0">
                <a:latin typeface="Book Antiqua"/>
                <a:cs typeface="Book Antiqua"/>
              </a:rPr>
              <a:t>and </a:t>
            </a:r>
            <a:r>
              <a:rPr sz="2900" spc="-65" dirty="0">
                <a:latin typeface="Book Antiqua"/>
                <a:cs typeface="Book Antiqua"/>
              </a:rPr>
              <a:t> </a:t>
            </a:r>
            <a:r>
              <a:rPr sz="2900" spc="-15" dirty="0">
                <a:latin typeface="Book Antiqua"/>
                <a:cs typeface="Book Antiqua"/>
              </a:rPr>
              <a:t>the</a:t>
            </a:r>
            <a:r>
              <a:rPr sz="2900" spc="275" dirty="0">
                <a:latin typeface="Book Antiqua"/>
                <a:cs typeface="Book Antiqua"/>
              </a:rPr>
              <a:t> </a:t>
            </a:r>
            <a:r>
              <a:rPr sz="2900" spc="65" dirty="0">
                <a:latin typeface="Book Antiqua"/>
                <a:cs typeface="Book Antiqua"/>
              </a:rPr>
              <a:t>jth	</a:t>
            </a:r>
            <a:r>
              <a:rPr sz="2900" spc="-135" dirty="0">
                <a:latin typeface="Book Antiqua"/>
                <a:cs typeface="Book Antiqua"/>
              </a:rPr>
              <a:t>column	</a:t>
            </a:r>
            <a:r>
              <a:rPr sz="2900" spc="-55" dirty="0">
                <a:latin typeface="Book Antiqua"/>
                <a:cs typeface="Book Antiqua"/>
              </a:rPr>
              <a:t>of</a:t>
            </a:r>
            <a:r>
              <a:rPr sz="2900" spc="-5" dirty="0">
                <a:latin typeface="Book Antiqua"/>
                <a:cs typeface="Book Antiqua"/>
              </a:rPr>
              <a:t> &amp;</a:t>
            </a:r>
            <a:endParaRPr sz="29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883" y="0"/>
            <a:ext cx="597408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0" marR="5080" indent="-832485">
              <a:lnSpc>
                <a:spcPct val="100000"/>
              </a:lnSpc>
            </a:pPr>
            <a:r>
              <a:rPr sz="6000" dirty="0"/>
              <a:t>Examples of</a:t>
            </a:r>
            <a:r>
              <a:rPr sz="6000" spc="-105" dirty="0"/>
              <a:t> </a:t>
            </a:r>
            <a:r>
              <a:rPr sz="6000" spc="-5" dirty="0"/>
              <a:t>Matrix  multiplication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346410" y="233741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72232" y="145402"/>
                </a:moveTo>
                <a:lnTo>
                  <a:pt x="44384" y="139741"/>
                </a:lnTo>
                <a:lnTo>
                  <a:pt x="21395" y="124279"/>
                </a:lnTo>
                <a:lnTo>
                  <a:pt x="5765" y="101302"/>
                </a:lnTo>
                <a:lnTo>
                  <a:pt x="0" y="73094"/>
                </a:lnTo>
                <a:lnTo>
                  <a:pt x="5545" y="44762"/>
                </a:lnTo>
                <a:lnTo>
                  <a:pt x="20806" y="21515"/>
                </a:lnTo>
                <a:lnTo>
                  <a:pt x="43722" y="578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0971"/>
                </a:lnTo>
                <a:lnTo>
                  <a:pt x="124051" y="123985"/>
                </a:lnTo>
                <a:lnTo>
                  <a:pt x="100865" y="139630"/>
                </a:lnTo>
                <a:lnTo>
                  <a:pt x="72232" y="145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37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522"/>
                </a:lnTo>
                <a:lnTo>
                  <a:pt x="63925" y="206840"/>
                </a:lnTo>
                <a:lnTo>
                  <a:pt x="50287" y="257790"/>
                </a:lnTo>
                <a:lnTo>
                  <a:pt x="40756" y="308533"/>
                </a:lnTo>
                <a:lnTo>
                  <a:pt x="34713" y="358232"/>
                </a:lnTo>
                <a:lnTo>
                  <a:pt x="31540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398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4576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0945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4" h="257810">
                <a:moveTo>
                  <a:pt x="29835" y="69950"/>
                </a:moveTo>
                <a:lnTo>
                  <a:pt x="22131" y="68660"/>
                </a:lnTo>
                <a:lnTo>
                  <a:pt x="15899" y="64939"/>
                </a:lnTo>
                <a:lnTo>
                  <a:pt x="11728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59" y="9787"/>
                </a:lnTo>
                <a:lnTo>
                  <a:pt x="49758" y="13656"/>
                </a:lnTo>
                <a:lnTo>
                  <a:pt x="36398" y="20913"/>
                </a:lnTo>
                <a:lnTo>
                  <a:pt x="25909" y="32224"/>
                </a:lnTo>
                <a:lnTo>
                  <a:pt x="31785" y="32519"/>
                </a:lnTo>
                <a:lnTo>
                  <a:pt x="39355" y="34582"/>
                </a:lnTo>
                <a:lnTo>
                  <a:pt x="45893" y="40182"/>
                </a:lnTo>
                <a:lnTo>
                  <a:pt x="48678" y="51087"/>
                </a:lnTo>
                <a:lnTo>
                  <a:pt x="47390" y="58676"/>
                </a:lnTo>
                <a:lnTo>
                  <a:pt x="43673" y="64645"/>
                </a:lnTo>
                <a:lnTo>
                  <a:pt x="37747" y="68550"/>
                </a:lnTo>
                <a:lnTo>
                  <a:pt x="29835" y="69950"/>
                </a:lnTo>
                <a:close/>
              </a:path>
              <a:path w="156844" h="257810">
                <a:moveTo>
                  <a:pt x="114837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50248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15" y="112650"/>
                </a:lnTo>
                <a:lnTo>
                  <a:pt x="83519" y="110132"/>
                </a:lnTo>
                <a:lnTo>
                  <a:pt x="109919" y="67887"/>
                </a:lnTo>
                <a:lnTo>
                  <a:pt x="111489" y="51087"/>
                </a:lnTo>
                <a:lnTo>
                  <a:pt x="108054" y="30198"/>
                </a:lnTo>
                <a:lnTo>
                  <a:pt x="99319" y="17192"/>
                </a:lnTo>
                <a:lnTo>
                  <a:pt x="87641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3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807" y="127460"/>
                </a:lnTo>
                <a:lnTo>
                  <a:pt x="139558" y="143142"/>
                </a:lnTo>
                <a:lnTo>
                  <a:pt x="15194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4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7" y="247577"/>
                </a:lnTo>
                <a:lnTo>
                  <a:pt x="107882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144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74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98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5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14" y="233577"/>
                </a:lnTo>
                <a:lnTo>
                  <a:pt x="132590" y="239128"/>
                </a:lnTo>
                <a:lnTo>
                  <a:pt x="141018" y="242026"/>
                </a:lnTo>
                <a:lnTo>
                  <a:pt x="157027" y="242861"/>
                </a:lnTo>
                <a:close/>
              </a:path>
              <a:path w="167005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5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6237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8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058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498" y="22240"/>
                </a:lnTo>
                <a:lnTo>
                  <a:pt x="149666" y="43522"/>
                </a:lnTo>
                <a:lnTo>
                  <a:pt x="106778" y="107676"/>
                </a:lnTo>
                <a:lnTo>
                  <a:pt x="83030" y="156522"/>
                </a:lnTo>
                <a:lnTo>
                  <a:pt x="64555" y="206840"/>
                </a:lnTo>
                <a:lnTo>
                  <a:pt x="50763" y="257790"/>
                </a:lnTo>
                <a:lnTo>
                  <a:pt x="41065" y="308533"/>
                </a:lnTo>
                <a:lnTo>
                  <a:pt x="34868" y="358232"/>
                </a:lnTo>
                <a:lnTo>
                  <a:pt x="31584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2199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4116" y="31057"/>
                </a:lnTo>
                <a:lnTo>
                  <a:pt x="19922" y="34091"/>
                </a:lnTo>
                <a:lnTo>
                  <a:pt x="7937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2811" y="248363"/>
                </a:lnTo>
                <a:lnTo>
                  <a:pt x="31699" y="248559"/>
                </a:lnTo>
                <a:lnTo>
                  <a:pt x="15003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026"/>
                </a:lnTo>
                <a:lnTo>
                  <a:pt x="94020" y="248559"/>
                </a:lnTo>
                <a:lnTo>
                  <a:pt x="62811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7870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4588" y="8645"/>
                </a:lnTo>
                <a:lnTo>
                  <a:pt x="62774" y="9787"/>
                </a:lnTo>
                <a:lnTo>
                  <a:pt x="48972" y="13656"/>
                </a:lnTo>
                <a:lnTo>
                  <a:pt x="35613" y="20913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676"/>
                </a:lnTo>
                <a:lnTo>
                  <a:pt x="42888" y="64645"/>
                </a:lnTo>
                <a:lnTo>
                  <a:pt x="36962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052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3596" y="113964"/>
                </a:lnTo>
                <a:lnTo>
                  <a:pt x="66736" y="113178"/>
                </a:lnTo>
                <a:lnTo>
                  <a:pt x="74330" y="112650"/>
                </a:lnTo>
                <a:lnTo>
                  <a:pt x="82733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69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337" y="72689"/>
                </a:lnTo>
                <a:lnTo>
                  <a:pt x="130431" y="91859"/>
                </a:lnTo>
                <a:lnTo>
                  <a:pt x="113783" y="107344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347" y="213031"/>
                </a:lnTo>
                <a:lnTo>
                  <a:pt x="132492" y="236082"/>
                </a:lnTo>
                <a:lnTo>
                  <a:pt x="114052" y="247577"/>
                </a:lnTo>
                <a:close/>
              </a:path>
              <a:path w="155575" h="257810">
                <a:moveTo>
                  <a:pt x="75373" y="257794"/>
                </a:moveTo>
                <a:lnTo>
                  <a:pt x="46372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5" y="188568"/>
                </a:lnTo>
                <a:lnTo>
                  <a:pt x="6968" y="182047"/>
                </a:lnTo>
                <a:lnTo>
                  <a:pt x="13580" y="178621"/>
                </a:lnTo>
                <a:lnTo>
                  <a:pt x="20413" y="177626"/>
                </a:lnTo>
                <a:lnTo>
                  <a:pt x="28363" y="178940"/>
                </a:lnTo>
                <a:lnTo>
                  <a:pt x="26375" y="218730"/>
                </a:lnTo>
                <a:lnTo>
                  <a:pt x="17273" y="219282"/>
                </a:lnTo>
                <a:lnTo>
                  <a:pt x="29209" y="232987"/>
                </a:lnTo>
                <a:lnTo>
                  <a:pt x="44458" y="241682"/>
                </a:lnTo>
                <a:lnTo>
                  <a:pt x="60443" y="246251"/>
                </a:lnTo>
                <a:lnTo>
                  <a:pt x="74588" y="247577"/>
                </a:lnTo>
                <a:lnTo>
                  <a:pt x="114052" y="247577"/>
                </a:lnTo>
                <a:lnTo>
                  <a:pt x="107097" y="251912"/>
                </a:lnTo>
                <a:lnTo>
                  <a:pt x="75373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282" y="3433826"/>
            <a:ext cx="150495" cy="250825"/>
          </a:xfrm>
          <a:custGeom>
            <a:avLst/>
            <a:gdLst/>
            <a:ahLst/>
            <a:cxnLst/>
            <a:rect l="l" t="t" r="r" b="b"/>
            <a:pathLst>
              <a:path w="150494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5078" y="43436"/>
                </a:lnTo>
                <a:lnTo>
                  <a:pt x="19432" y="21515"/>
                </a:lnTo>
                <a:lnTo>
                  <a:pt x="41734" y="5931"/>
                </a:lnTo>
                <a:lnTo>
                  <a:pt x="70662" y="0"/>
                </a:lnTo>
                <a:lnTo>
                  <a:pt x="102264" y="5452"/>
                </a:lnTo>
                <a:lnTo>
                  <a:pt x="112753" y="11789"/>
                </a:lnTo>
                <a:lnTo>
                  <a:pt x="65166" y="11789"/>
                </a:lnTo>
                <a:lnTo>
                  <a:pt x="49586" y="14380"/>
                </a:lnTo>
                <a:lnTo>
                  <a:pt x="35331" y="21908"/>
                </a:lnTo>
                <a:lnTo>
                  <a:pt x="23431" y="34005"/>
                </a:lnTo>
                <a:lnTo>
                  <a:pt x="14917" y="50301"/>
                </a:lnTo>
                <a:lnTo>
                  <a:pt x="23548" y="50301"/>
                </a:lnTo>
                <a:lnTo>
                  <a:pt x="28326" y="51259"/>
                </a:lnTo>
                <a:lnTo>
                  <a:pt x="34447" y="55803"/>
                </a:lnTo>
                <a:lnTo>
                  <a:pt x="38066" y="62115"/>
                </a:lnTo>
                <a:lnTo>
                  <a:pt x="39256" y="69164"/>
                </a:lnTo>
                <a:lnTo>
                  <a:pt x="37183" y="78988"/>
                </a:lnTo>
                <a:lnTo>
                  <a:pt x="32092" y="85276"/>
                </a:lnTo>
                <a:lnTo>
                  <a:pt x="25676" y="88616"/>
                </a:lnTo>
                <a:lnTo>
                  <a:pt x="19628" y="89599"/>
                </a:lnTo>
                <a:close/>
              </a:path>
              <a:path w="150494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421" y="50583"/>
                </a:lnTo>
                <a:lnTo>
                  <a:pt x="103245" y="30947"/>
                </a:lnTo>
                <a:lnTo>
                  <a:pt x="87591" y="17057"/>
                </a:lnTo>
                <a:lnTo>
                  <a:pt x="65166" y="11789"/>
                </a:lnTo>
                <a:lnTo>
                  <a:pt x="112753" y="11789"/>
                </a:lnTo>
                <a:lnTo>
                  <a:pt x="127388" y="20631"/>
                </a:lnTo>
                <a:lnTo>
                  <a:pt x="143974" y="43768"/>
                </a:lnTo>
                <a:lnTo>
                  <a:pt x="149961" y="73094"/>
                </a:lnTo>
                <a:lnTo>
                  <a:pt x="145495" y="98908"/>
                </a:lnTo>
                <a:lnTo>
                  <a:pt x="131314" y="122806"/>
                </a:lnTo>
                <a:lnTo>
                  <a:pt x="106239" y="149356"/>
                </a:lnTo>
                <a:lnTo>
                  <a:pt x="69092" y="183128"/>
                </a:lnTo>
                <a:lnTo>
                  <a:pt x="29050" y="221640"/>
                </a:lnTo>
                <a:lnTo>
                  <a:pt x="143869" y="221640"/>
                </a:lnTo>
                <a:lnTo>
                  <a:pt x="138969" y="250721"/>
                </a:lnTo>
                <a:close/>
              </a:path>
              <a:path w="150494" h="250825">
                <a:moveTo>
                  <a:pt x="23548" y="50301"/>
                </a:moveTo>
                <a:lnTo>
                  <a:pt x="14917" y="50301"/>
                </a:lnTo>
                <a:lnTo>
                  <a:pt x="15702" y="49515"/>
                </a:lnTo>
                <a:lnTo>
                  <a:pt x="19628" y="49515"/>
                </a:lnTo>
                <a:lnTo>
                  <a:pt x="23548" y="50301"/>
                </a:lnTo>
                <a:close/>
              </a:path>
              <a:path w="150494" h="250825">
                <a:moveTo>
                  <a:pt x="143869" y="221640"/>
                </a:moveTo>
                <a:lnTo>
                  <a:pt x="96571" y="221640"/>
                </a:lnTo>
                <a:lnTo>
                  <a:pt x="105404" y="221591"/>
                </a:lnTo>
                <a:lnTo>
                  <a:pt x="116593" y="221247"/>
                </a:lnTo>
                <a:lnTo>
                  <a:pt x="140539" y="185486"/>
                </a:lnTo>
                <a:lnTo>
                  <a:pt x="149961" y="185486"/>
                </a:lnTo>
                <a:lnTo>
                  <a:pt x="14386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630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4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406" y="23210"/>
                </a:lnTo>
                <a:lnTo>
                  <a:pt x="6160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4" h="259079">
                <a:moveTo>
                  <a:pt x="111742" y="250721"/>
                </a:moveTo>
                <a:lnTo>
                  <a:pt x="79298" y="250721"/>
                </a:lnTo>
                <a:lnTo>
                  <a:pt x="92229" y="248326"/>
                </a:lnTo>
                <a:lnTo>
                  <a:pt x="105012" y="240405"/>
                </a:lnTo>
                <a:lnTo>
                  <a:pt x="122481" y="203563"/>
                </a:lnTo>
                <a:lnTo>
                  <a:pt x="127118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83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237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4" y="297401"/>
                </a:lnTo>
                <a:lnTo>
                  <a:pt x="132590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1021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021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533" y="292821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0740" y="2938376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533" y="3808781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42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5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555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4301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60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60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5674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2043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671"/>
                </a:lnTo>
                <a:lnTo>
                  <a:pt x="112762" y="8645"/>
                </a:lnTo>
                <a:lnTo>
                  <a:pt x="75373" y="8645"/>
                </a:lnTo>
                <a:lnTo>
                  <a:pt x="63215" y="9787"/>
                </a:lnTo>
                <a:lnTo>
                  <a:pt x="49365" y="13656"/>
                </a:lnTo>
                <a:lnTo>
                  <a:pt x="35956" y="20913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3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4772" y="112650"/>
                </a:lnTo>
                <a:lnTo>
                  <a:pt x="83126" y="110132"/>
                </a:lnTo>
                <a:lnTo>
                  <a:pt x="109134" y="67887"/>
                </a:lnTo>
                <a:lnTo>
                  <a:pt x="110704" y="51087"/>
                </a:lnTo>
                <a:lnTo>
                  <a:pt x="107281" y="30198"/>
                </a:lnTo>
                <a:lnTo>
                  <a:pt x="98632" y="17192"/>
                </a:lnTo>
                <a:lnTo>
                  <a:pt x="87187" y="10524"/>
                </a:lnTo>
                <a:lnTo>
                  <a:pt x="75373" y="8645"/>
                </a:lnTo>
                <a:lnTo>
                  <a:pt x="112762" y="8645"/>
                </a:lnTo>
                <a:lnTo>
                  <a:pt x="124248" y="14049"/>
                </a:lnTo>
                <a:lnTo>
                  <a:pt x="139533" y="30173"/>
                </a:lnTo>
                <a:lnTo>
                  <a:pt x="145250" y="51087"/>
                </a:lnTo>
                <a:lnTo>
                  <a:pt x="141459" y="72689"/>
                </a:lnTo>
                <a:lnTo>
                  <a:pt x="130823" y="91859"/>
                </a:lnTo>
                <a:lnTo>
                  <a:pt x="114446" y="107344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6703" y="253447"/>
                </a:lnTo>
                <a:lnTo>
                  <a:pt x="22474" y="241289"/>
                </a:lnTo>
                <a:lnTo>
                  <a:pt x="604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025" y="178940"/>
                </a:lnTo>
                <a:lnTo>
                  <a:pt x="26706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5457" y="343382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9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1" y="186211"/>
                </a:lnTo>
                <a:lnTo>
                  <a:pt x="43084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751" y="85276"/>
                </a:lnTo>
                <a:lnTo>
                  <a:pt x="158597" y="130469"/>
                </a:lnTo>
                <a:lnTo>
                  <a:pt x="158045" y="152353"/>
                </a:lnTo>
                <a:lnTo>
                  <a:pt x="151642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0511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991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812" y="242861"/>
                </a:moveTo>
                <a:lnTo>
                  <a:pt x="71447" y="242861"/>
                </a:lnTo>
                <a:lnTo>
                  <a:pt x="87910" y="242026"/>
                </a:lnTo>
                <a:lnTo>
                  <a:pt x="96571" y="239128"/>
                </a:lnTo>
                <a:lnTo>
                  <a:pt x="99933" y="233577"/>
                </a:lnTo>
                <a:lnTo>
                  <a:pt x="100497" y="224784"/>
                </a:lnTo>
                <a:lnTo>
                  <a:pt x="100497" y="192560"/>
                </a:lnTo>
                <a:lnTo>
                  <a:pt x="128762" y="192560"/>
                </a:lnTo>
                <a:lnTo>
                  <a:pt x="128762" y="224784"/>
                </a:lnTo>
                <a:lnTo>
                  <a:pt x="129326" y="233577"/>
                </a:lnTo>
                <a:lnTo>
                  <a:pt x="132688" y="239128"/>
                </a:lnTo>
                <a:lnTo>
                  <a:pt x="141349" y="242026"/>
                </a:lnTo>
                <a:lnTo>
                  <a:pt x="157812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5664" y="242861"/>
                </a:lnTo>
                <a:lnTo>
                  <a:pt x="165664" y="253079"/>
                </a:lnTo>
                <a:lnTo>
                  <a:pt x="114630" y="253079"/>
                </a:lnTo>
                <a:lnTo>
                  <a:pt x="102239" y="253103"/>
                </a:lnTo>
                <a:lnTo>
                  <a:pt x="89113" y="253275"/>
                </a:lnTo>
                <a:lnTo>
                  <a:pt x="75986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5664" y="254650"/>
                </a:moveTo>
                <a:lnTo>
                  <a:pt x="153273" y="253742"/>
                </a:lnTo>
                <a:lnTo>
                  <a:pt x="140147" y="253275"/>
                </a:lnTo>
                <a:lnTo>
                  <a:pt x="127020" y="253103"/>
                </a:lnTo>
                <a:lnTo>
                  <a:pt x="114630" y="253079"/>
                </a:lnTo>
                <a:lnTo>
                  <a:pt x="165664" y="253079"/>
                </a:lnTo>
                <a:lnTo>
                  <a:pt x="165664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733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5899" y="879587"/>
                </a:lnTo>
                <a:lnTo>
                  <a:pt x="55450" y="829875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9050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896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052" y="886464"/>
                </a:lnTo>
                <a:lnTo>
                  <a:pt x="99877" y="820301"/>
                </a:lnTo>
                <a:lnTo>
                  <a:pt x="74568" y="779175"/>
                </a:lnTo>
                <a:lnTo>
                  <a:pt x="53389" y="735978"/>
                </a:lnTo>
                <a:lnTo>
                  <a:pt x="36106" y="691016"/>
                </a:lnTo>
                <a:lnTo>
                  <a:pt x="22487" y="644591"/>
                </a:lnTo>
                <a:lnTo>
                  <a:pt x="12300" y="597009"/>
                </a:lnTo>
                <a:lnTo>
                  <a:pt x="5311" y="548573"/>
                </a:lnTo>
                <a:lnTo>
                  <a:pt x="1289" y="499586"/>
                </a:lnTo>
                <a:lnTo>
                  <a:pt x="0" y="450354"/>
                </a:lnTo>
                <a:lnTo>
                  <a:pt x="1225" y="402608"/>
                </a:lnTo>
                <a:lnTo>
                  <a:pt x="5093" y="354442"/>
                </a:lnTo>
                <a:lnTo>
                  <a:pt x="11892" y="306286"/>
                </a:lnTo>
                <a:lnTo>
                  <a:pt x="21908" y="258568"/>
                </a:lnTo>
                <a:lnTo>
                  <a:pt x="35429" y="211717"/>
                </a:lnTo>
                <a:lnTo>
                  <a:pt x="52742" y="166164"/>
                </a:lnTo>
                <a:lnTo>
                  <a:pt x="74135" y="122337"/>
                </a:lnTo>
                <a:lnTo>
                  <a:pt x="99894" y="80664"/>
                </a:lnTo>
                <a:lnTo>
                  <a:pt x="130308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50255" y="43522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4507" y="895208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2512" y="2983471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9463" y="25150"/>
                </a:lnTo>
                <a:lnTo>
                  <a:pt x="34558" y="31057"/>
                </a:lnTo>
                <a:lnTo>
                  <a:pt x="20315" y="34091"/>
                </a:lnTo>
                <a:lnTo>
                  <a:pt x="8280" y="35208"/>
                </a:lnTo>
                <a:lnTo>
                  <a:pt x="0" y="35368"/>
                </a:lnTo>
                <a:close/>
              </a:path>
              <a:path w="124459" h="250189">
                <a:moveTo>
                  <a:pt x="112274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716" y="228861"/>
                </a:lnTo>
                <a:lnTo>
                  <a:pt x="81948" y="234412"/>
                </a:lnTo>
                <a:lnTo>
                  <a:pt x="92511" y="237310"/>
                </a:lnTo>
                <a:lnTo>
                  <a:pt x="112274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8363"/>
                </a:lnTo>
                <a:lnTo>
                  <a:pt x="63596" y="248363"/>
                </a:lnTo>
                <a:lnTo>
                  <a:pt x="32092" y="248559"/>
                </a:lnTo>
                <a:lnTo>
                  <a:pt x="15346" y="249026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026"/>
                </a:lnTo>
                <a:lnTo>
                  <a:pt x="94412" y="248559"/>
                </a:lnTo>
                <a:lnTo>
                  <a:pt x="63596" y="248363"/>
                </a:lnTo>
                <a:lnTo>
                  <a:pt x="124051" y="248363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8380" y="3433826"/>
            <a:ext cx="149225" cy="250825"/>
          </a:xfrm>
          <a:custGeom>
            <a:avLst/>
            <a:gdLst/>
            <a:ahLst/>
            <a:cxnLst/>
            <a:rect l="l" t="t" r="r" b="b"/>
            <a:pathLst>
              <a:path w="149225" h="250825">
                <a:moveTo>
                  <a:pt x="19628" y="89599"/>
                </a:moveTo>
                <a:lnTo>
                  <a:pt x="16230" y="89267"/>
                </a:lnTo>
                <a:lnTo>
                  <a:pt x="9519" y="86946"/>
                </a:lnTo>
                <a:lnTo>
                  <a:pt x="2956" y="80646"/>
                </a:lnTo>
                <a:lnTo>
                  <a:pt x="0" y="68378"/>
                </a:lnTo>
                <a:lnTo>
                  <a:pt x="4956" y="43436"/>
                </a:lnTo>
                <a:lnTo>
                  <a:pt x="19039" y="21515"/>
                </a:lnTo>
                <a:lnTo>
                  <a:pt x="41072" y="5931"/>
                </a:lnTo>
                <a:lnTo>
                  <a:pt x="69877" y="0"/>
                </a:lnTo>
                <a:lnTo>
                  <a:pt x="101479" y="5452"/>
                </a:lnTo>
                <a:lnTo>
                  <a:pt x="111967" y="11789"/>
                </a:lnTo>
                <a:lnTo>
                  <a:pt x="65166" y="11789"/>
                </a:lnTo>
                <a:lnTo>
                  <a:pt x="49132" y="14380"/>
                </a:lnTo>
                <a:lnTo>
                  <a:pt x="34644" y="21908"/>
                </a:lnTo>
                <a:lnTo>
                  <a:pt x="22658" y="34005"/>
                </a:lnTo>
                <a:lnTo>
                  <a:pt x="14132" y="50301"/>
                </a:lnTo>
                <a:lnTo>
                  <a:pt x="22818" y="50301"/>
                </a:lnTo>
                <a:lnTo>
                  <a:pt x="27663" y="51259"/>
                </a:lnTo>
                <a:lnTo>
                  <a:pt x="34055" y="55803"/>
                </a:lnTo>
                <a:lnTo>
                  <a:pt x="37944" y="62115"/>
                </a:lnTo>
                <a:lnTo>
                  <a:pt x="39256" y="69164"/>
                </a:lnTo>
                <a:lnTo>
                  <a:pt x="37073" y="78988"/>
                </a:lnTo>
                <a:lnTo>
                  <a:pt x="31798" y="85276"/>
                </a:lnTo>
                <a:lnTo>
                  <a:pt x="25345" y="88616"/>
                </a:lnTo>
                <a:lnTo>
                  <a:pt x="19628" y="89599"/>
                </a:lnTo>
                <a:close/>
              </a:path>
              <a:path w="149225" h="250825">
                <a:moveTo>
                  <a:pt x="138969" y="250721"/>
                </a:moveTo>
                <a:lnTo>
                  <a:pt x="0" y="250721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6406"/>
                </a:lnTo>
                <a:lnTo>
                  <a:pt x="90904" y="137641"/>
                </a:lnTo>
                <a:lnTo>
                  <a:pt x="103441" y="117108"/>
                </a:lnTo>
                <a:lnTo>
                  <a:pt x="112152" y="95395"/>
                </a:lnTo>
                <a:lnTo>
                  <a:pt x="115415" y="73094"/>
                </a:lnTo>
                <a:lnTo>
                  <a:pt x="112311" y="50583"/>
                </a:lnTo>
                <a:lnTo>
                  <a:pt x="102951" y="30947"/>
                </a:lnTo>
                <a:lnTo>
                  <a:pt x="87260" y="17057"/>
                </a:lnTo>
                <a:lnTo>
                  <a:pt x="65166" y="11789"/>
                </a:lnTo>
                <a:lnTo>
                  <a:pt x="111967" y="11789"/>
                </a:lnTo>
                <a:lnTo>
                  <a:pt x="126603" y="20631"/>
                </a:lnTo>
                <a:lnTo>
                  <a:pt x="143189" y="43768"/>
                </a:lnTo>
                <a:lnTo>
                  <a:pt x="149176" y="73094"/>
                </a:lnTo>
                <a:lnTo>
                  <a:pt x="144821" y="98908"/>
                </a:lnTo>
                <a:lnTo>
                  <a:pt x="130823" y="122806"/>
                </a:lnTo>
                <a:lnTo>
                  <a:pt x="105785" y="149356"/>
                </a:lnTo>
                <a:lnTo>
                  <a:pt x="68307" y="183128"/>
                </a:lnTo>
                <a:lnTo>
                  <a:pt x="28264" y="221640"/>
                </a:lnTo>
                <a:lnTo>
                  <a:pt x="143519" y="221640"/>
                </a:lnTo>
                <a:lnTo>
                  <a:pt x="138969" y="250721"/>
                </a:lnTo>
                <a:close/>
              </a:path>
              <a:path w="149225" h="250825">
                <a:moveTo>
                  <a:pt x="22818" y="50301"/>
                </a:moveTo>
                <a:lnTo>
                  <a:pt x="14132" y="50301"/>
                </a:lnTo>
                <a:lnTo>
                  <a:pt x="15702" y="49515"/>
                </a:lnTo>
                <a:lnTo>
                  <a:pt x="18843" y="49515"/>
                </a:lnTo>
                <a:lnTo>
                  <a:pt x="22818" y="50301"/>
                </a:lnTo>
                <a:close/>
              </a:path>
              <a:path w="149225" h="250825">
                <a:moveTo>
                  <a:pt x="143519" y="221640"/>
                </a:moveTo>
                <a:lnTo>
                  <a:pt x="95786" y="221640"/>
                </a:lnTo>
                <a:lnTo>
                  <a:pt x="104742" y="221591"/>
                </a:lnTo>
                <a:lnTo>
                  <a:pt x="116200" y="221247"/>
                </a:lnTo>
                <a:lnTo>
                  <a:pt x="139754" y="185486"/>
                </a:lnTo>
                <a:lnTo>
                  <a:pt x="149176" y="185486"/>
                </a:lnTo>
                <a:lnTo>
                  <a:pt x="143519" y="2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005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785" y="894422"/>
                </a:lnTo>
                <a:lnTo>
                  <a:pt x="34251" y="858268"/>
                </a:lnTo>
                <a:lnTo>
                  <a:pt x="77728" y="793819"/>
                </a:lnTo>
                <a:lnTo>
                  <a:pt x="101433" y="744973"/>
                </a:lnTo>
                <a:lnTo>
                  <a:pt x="119796" y="694655"/>
                </a:lnTo>
                <a:lnTo>
                  <a:pt x="133434" y="643705"/>
                </a:lnTo>
                <a:lnTo>
                  <a:pt x="142966" y="592962"/>
                </a:lnTo>
                <a:lnTo>
                  <a:pt x="149009" y="543263"/>
                </a:lnTo>
                <a:lnTo>
                  <a:pt x="152181" y="495447"/>
                </a:lnTo>
                <a:lnTo>
                  <a:pt x="153101" y="450354"/>
                </a:lnTo>
                <a:lnTo>
                  <a:pt x="151803" y="397196"/>
                </a:lnTo>
                <a:lnTo>
                  <a:pt x="147863" y="346203"/>
                </a:lnTo>
                <a:lnTo>
                  <a:pt x="141219" y="297401"/>
                </a:lnTo>
                <a:lnTo>
                  <a:pt x="131805" y="250819"/>
                </a:lnTo>
                <a:lnTo>
                  <a:pt x="119557" y="206484"/>
                </a:lnTo>
                <a:lnTo>
                  <a:pt x="104411" y="164425"/>
                </a:lnTo>
                <a:lnTo>
                  <a:pt x="86302" y="124668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785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6578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85292" y="901495"/>
                </a:moveTo>
                <a:lnTo>
                  <a:pt x="171160" y="901495"/>
                </a:lnTo>
                <a:lnTo>
                  <a:pt x="166449" y="896780"/>
                </a:lnTo>
                <a:lnTo>
                  <a:pt x="155383" y="886464"/>
                </a:lnTo>
                <a:lnTo>
                  <a:pt x="100084" y="820301"/>
                </a:lnTo>
                <a:lnTo>
                  <a:pt x="74885" y="779175"/>
                </a:lnTo>
                <a:lnTo>
                  <a:pt x="53738" y="735978"/>
                </a:lnTo>
                <a:lnTo>
                  <a:pt x="36429" y="691016"/>
                </a:lnTo>
                <a:lnTo>
                  <a:pt x="22746" y="644591"/>
                </a:lnTo>
                <a:lnTo>
                  <a:pt x="12474" y="597009"/>
                </a:lnTo>
                <a:lnTo>
                  <a:pt x="5402" y="548573"/>
                </a:lnTo>
                <a:lnTo>
                  <a:pt x="1315" y="499586"/>
                </a:lnTo>
                <a:lnTo>
                  <a:pt x="0" y="450354"/>
                </a:lnTo>
                <a:lnTo>
                  <a:pt x="1246" y="402608"/>
                </a:lnTo>
                <a:lnTo>
                  <a:pt x="5169" y="354442"/>
                </a:lnTo>
                <a:lnTo>
                  <a:pt x="12040" y="306286"/>
                </a:lnTo>
                <a:lnTo>
                  <a:pt x="22134" y="258568"/>
                </a:lnTo>
                <a:lnTo>
                  <a:pt x="35723" y="211717"/>
                </a:lnTo>
                <a:lnTo>
                  <a:pt x="53081" y="166164"/>
                </a:lnTo>
                <a:lnTo>
                  <a:pt x="74481" y="122337"/>
                </a:lnTo>
                <a:lnTo>
                  <a:pt x="100196" y="80664"/>
                </a:lnTo>
                <a:lnTo>
                  <a:pt x="130499" y="41576"/>
                </a:lnTo>
                <a:lnTo>
                  <a:pt x="165664" y="5501"/>
                </a:lnTo>
                <a:lnTo>
                  <a:pt x="171160" y="0"/>
                </a:lnTo>
                <a:lnTo>
                  <a:pt x="185292" y="0"/>
                </a:lnTo>
                <a:lnTo>
                  <a:pt x="185292" y="5501"/>
                </a:lnTo>
                <a:lnTo>
                  <a:pt x="183722" y="7073"/>
                </a:lnTo>
                <a:lnTo>
                  <a:pt x="168939" y="22240"/>
                </a:lnTo>
                <a:lnTo>
                  <a:pt x="129069" y="71731"/>
                </a:lnTo>
                <a:lnTo>
                  <a:pt x="106778" y="107676"/>
                </a:lnTo>
                <a:lnTo>
                  <a:pt x="83073" y="156522"/>
                </a:lnTo>
                <a:lnTo>
                  <a:pt x="64710" y="206840"/>
                </a:lnTo>
                <a:lnTo>
                  <a:pt x="51072" y="257790"/>
                </a:lnTo>
                <a:lnTo>
                  <a:pt x="41541" y="308533"/>
                </a:lnTo>
                <a:lnTo>
                  <a:pt x="35498" y="358232"/>
                </a:lnTo>
                <a:lnTo>
                  <a:pt x="32325" y="406047"/>
                </a:lnTo>
                <a:lnTo>
                  <a:pt x="31405" y="451140"/>
                </a:lnTo>
                <a:lnTo>
                  <a:pt x="32704" y="504299"/>
                </a:lnTo>
                <a:lnTo>
                  <a:pt x="36643" y="555292"/>
                </a:lnTo>
                <a:lnTo>
                  <a:pt x="43288" y="604094"/>
                </a:lnTo>
                <a:lnTo>
                  <a:pt x="52702" y="650676"/>
                </a:lnTo>
                <a:lnTo>
                  <a:pt x="64950" y="695011"/>
                </a:lnTo>
                <a:lnTo>
                  <a:pt x="80096" y="737070"/>
                </a:lnTo>
                <a:lnTo>
                  <a:pt x="98205" y="776827"/>
                </a:lnTo>
                <a:lnTo>
                  <a:pt x="119340" y="814254"/>
                </a:lnTo>
                <a:lnTo>
                  <a:pt x="155653" y="864359"/>
                </a:lnTo>
                <a:lnTo>
                  <a:pt x="183722" y="894422"/>
                </a:lnTo>
                <a:lnTo>
                  <a:pt x="185292" y="895994"/>
                </a:lnTo>
                <a:lnTo>
                  <a:pt x="18529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978" y="2983471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150"/>
                </a:lnTo>
                <a:lnTo>
                  <a:pt x="48678" y="25150"/>
                </a:lnTo>
                <a:lnTo>
                  <a:pt x="33785" y="31057"/>
                </a:lnTo>
                <a:lnTo>
                  <a:pt x="19628" y="34091"/>
                </a:lnTo>
                <a:lnTo>
                  <a:pt x="7826" y="35208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150"/>
                </a:lnTo>
                <a:lnTo>
                  <a:pt x="76943" y="25150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8363"/>
                </a:lnTo>
                <a:lnTo>
                  <a:pt x="62811" y="248363"/>
                </a:lnTo>
                <a:lnTo>
                  <a:pt x="31601" y="248559"/>
                </a:lnTo>
                <a:lnTo>
                  <a:pt x="14672" y="249026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026"/>
                </a:lnTo>
                <a:lnTo>
                  <a:pt x="93922" y="248559"/>
                </a:lnTo>
                <a:lnTo>
                  <a:pt x="62811" y="248363"/>
                </a:lnTo>
                <a:lnTo>
                  <a:pt x="123266" y="248363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09567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59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5936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834" y="69950"/>
                </a:moveTo>
                <a:lnTo>
                  <a:pt x="22130" y="68660"/>
                </a:lnTo>
                <a:lnTo>
                  <a:pt x="15898" y="64939"/>
                </a:lnTo>
                <a:lnTo>
                  <a:pt x="11727" y="59008"/>
                </a:lnTo>
                <a:lnTo>
                  <a:pt x="10206" y="51087"/>
                </a:lnTo>
                <a:lnTo>
                  <a:pt x="15334" y="30836"/>
                </a:lnTo>
                <a:lnTo>
                  <a:pt x="29442" y="14638"/>
                </a:lnTo>
                <a:lnTo>
                  <a:pt x="50616" y="3892"/>
                </a:lnTo>
                <a:lnTo>
                  <a:pt x="76943" y="0"/>
                </a:lnTo>
                <a:lnTo>
                  <a:pt x="102975" y="3671"/>
                </a:lnTo>
                <a:lnTo>
                  <a:pt x="113547" y="8645"/>
                </a:lnTo>
                <a:lnTo>
                  <a:pt x="75373" y="8645"/>
                </a:lnTo>
                <a:lnTo>
                  <a:pt x="63546" y="9787"/>
                </a:lnTo>
                <a:lnTo>
                  <a:pt x="49659" y="13656"/>
                </a:lnTo>
                <a:lnTo>
                  <a:pt x="36066" y="20913"/>
                </a:lnTo>
                <a:lnTo>
                  <a:pt x="25124" y="32224"/>
                </a:lnTo>
                <a:lnTo>
                  <a:pt x="31454" y="32519"/>
                </a:lnTo>
                <a:lnTo>
                  <a:pt x="39256" y="34582"/>
                </a:lnTo>
                <a:lnTo>
                  <a:pt x="45881" y="40182"/>
                </a:lnTo>
                <a:lnTo>
                  <a:pt x="48678" y="51087"/>
                </a:lnTo>
                <a:lnTo>
                  <a:pt x="47280" y="58676"/>
                </a:lnTo>
                <a:lnTo>
                  <a:pt x="43378" y="64645"/>
                </a:lnTo>
                <a:lnTo>
                  <a:pt x="37416" y="68550"/>
                </a:lnTo>
                <a:lnTo>
                  <a:pt x="29834" y="69950"/>
                </a:lnTo>
                <a:close/>
              </a:path>
              <a:path w="156845" h="257810">
                <a:moveTo>
                  <a:pt x="114836" y="247577"/>
                </a:moveTo>
                <a:lnTo>
                  <a:pt x="75373" y="247577"/>
                </a:lnTo>
                <a:lnTo>
                  <a:pt x="88953" y="245059"/>
                </a:lnTo>
                <a:lnTo>
                  <a:pt x="102754" y="235689"/>
                </a:lnTo>
                <a:lnTo>
                  <a:pt x="113464" y="216740"/>
                </a:lnTo>
                <a:lnTo>
                  <a:pt x="117770" y="185486"/>
                </a:lnTo>
                <a:lnTo>
                  <a:pt x="115084" y="160200"/>
                </a:lnTo>
                <a:lnTo>
                  <a:pt x="106876" y="140588"/>
                </a:lnTo>
                <a:lnTo>
                  <a:pt x="92928" y="127902"/>
                </a:lnTo>
                <a:lnTo>
                  <a:pt x="73017" y="123395"/>
                </a:lnTo>
                <a:lnTo>
                  <a:pt x="47107" y="123395"/>
                </a:lnTo>
                <a:lnTo>
                  <a:pt x="47107" y="115536"/>
                </a:lnTo>
                <a:lnTo>
                  <a:pt x="49462" y="114750"/>
                </a:lnTo>
                <a:lnTo>
                  <a:pt x="55744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0" y="110132"/>
                </a:lnTo>
                <a:lnTo>
                  <a:pt x="109820" y="67887"/>
                </a:lnTo>
                <a:lnTo>
                  <a:pt x="111488" y="51087"/>
                </a:lnTo>
                <a:lnTo>
                  <a:pt x="108053" y="30198"/>
                </a:lnTo>
                <a:lnTo>
                  <a:pt x="99319" y="17192"/>
                </a:lnTo>
                <a:lnTo>
                  <a:pt x="87640" y="10524"/>
                </a:lnTo>
                <a:lnTo>
                  <a:pt x="75373" y="8645"/>
                </a:lnTo>
                <a:lnTo>
                  <a:pt x="113547" y="8645"/>
                </a:lnTo>
                <a:lnTo>
                  <a:pt x="125032" y="14049"/>
                </a:lnTo>
                <a:lnTo>
                  <a:pt x="140318" y="30173"/>
                </a:lnTo>
                <a:lnTo>
                  <a:pt x="146035" y="51087"/>
                </a:lnTo>
                <a:lnTo>
                  <a:pt x="142122" y="72689"/>
                </a:lnTo>
                <a:lnTo>
                  <a:pt x="131215" y="91859"/>
                </a:lnTo>
                <a:lnTo>
                  <a:pt x="114568" y="107344"/>
                </a:lnTo>
                <a:lnTo>
                  <a:pt x="93430" y="117893"/>
                </a:lnTo>
                <a:lnTo>
                  <a:pt x="119806" y="127460"/>
                </a:lnTo>
                <a:lnTo>
                  <a:pt x="139557" y="143142"/>
                </a:lnTo>
                <a:lnTo>
                  <a:pt x="151947" y="163098"/>
                </a:lnTo>
                <a:lnTo>
                  <a:pt x="156241" y="185486"/>
                </a:lnTo>
                <a:lnTo>
                  <a:pt x="150132" y="213031"/>
                </a:lnTo>
                <a:lnTo>
                  <a:pt x="133276" y="236082"/>
                </a:lnTo>
                <a:lnTo>
                  <a:pt x="114836" y="247577"/>
                </a:lnTo>
                <a:close/>
              </a:path>
              <a:path w="156845" h="257810">
                <a:moveTo>
                  <a:pt x="76157" y="257794"/>
                </a:moveTo>
                <a:lnTo>
                  <a:pt x="47034" y="253447"/>
                </a:lnTo>
                <a:lnTo>
                  <a:pt x="22768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7" y="177626"/>
                </a:lnTo>
                <a:lnTo>
                  <a:pt x="29147" y="178940"/>
                </a:lnTo>
                <a:lnTo>
                  <a:pt x="26829" y="218730"/>
                </a:lnTo>
                <a:lnTo>
                  <a:pt x="17272" y="219282"/>
                </a:lnTo>
                <a:lnTo>
                  <a:pt x="29663" y="232987"/>
                </a:lnTo>
                <a:lnTo>
                  <a:pt x="45145" y="241682"/>
                </a:lnTo>
                <a:lnTo>
                  <a:pt x="61216" y="246251"/>
                </a:lnTo>
                <a:lnTo>
                  <a:pt x="75373" y="247577"/>
                </a:lnTo>
                <a:lnTo>
                  <a:pt x="114836" y="247577"/>
                </a:lnTo>
                <a:lnTo>
                  <a:pt x="107882" y="251912"/>
                </a:lnTo>
                <a:lnTo>
                  <a:pt x="76157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30135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5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4" y="23210"/>
                </a:lnTo>
                <a:lnTo>
                  <a:pt x="61596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3" y="144235"/>
                </a:lnTo>
                <a:lnTo>
                  <a:pt x="32607" y="186211"/>
                </a:lnTo>
                <a:lnTo>
                  <a:pt x="42630" y="227510"/>
                </a:lnTo>
                <a:lnTo>
                  <a:pt x="78513" y="250721"/>
                </a:lnTo>
                <a:lnTo>
                  <a:pt x="111254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4" y="250721"/>
                </a:moveTo>
                <a:lnTo>
                  <a:pt x="78513" y="250721"/>
                </a:lnTo>
                <a:lnTo>
                  <a:pt x="91897" y="248326"/>
                </a:lnTo>
                <a:lnTo>
                  <a:pt x="104914" y="240405"/>
                </a:lnTo>
                <a:lnTo>
                  <a:pt x="122481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2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2" y="237028"/>
                </a:lnTo>
                <a:lnTo>
                  <a:pt x="112569" y="250229"/>
                </a:lnTo>
                <a:lnTo>
                  <a:pt x="111254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35189" y="3429896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8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7770" y="0"/>
                </a:lnTo>
                <a:lnTo>
                  <a:pt x="128761" y="0"/>
                </a:lnTo>
                <a:lnTo>
                  <a:pt x="128761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8" y="180770"/>
                </a:lnTo>
                <a:lnTo>
                  <a:pt x="166448" y="192560"/>
                </a:lnTo>
                <a:close/>
              </a:path>
              <a:path w="167004" h="255270">
                <a:moveTo>
                  <a:pt x="128761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1" y="40869"/>
                </a:lnTo>
                <a:lnTo>
                  <a:pt x="128761" y="180770"/>
                </a:lnTo>
                <a:close/>
              </a:path>
              <a:path w="167004" h="255270">
                <a:moveTo>
                  <a:pt x="157026" y="242861"/>
                </a:moveTo>
                <a:lnTo>
                  <a:pt x="71447" y="242861"/>
                </a:lnTo>
                <a:lnTo>
                  <a:pt x="87456" y="242026"/>
                </a:lnTo>
                <a:lnTo>
                  <a:pt x="95884" y="239128"/>
                </a:lnTo>
                <a:lnTo>
                  <a:pt x="99160" y="233577"/>
                </a:lnTo>
                <a:lnTo>
                  <a:pt x="99712" y="224784"/>
                </a:lnTo>
                <a:lnTo>
                  <a:pt x="99712" y="192560"/>
                </a:lnTo>
                <a:lnTo>
                  <a:pt x="128761" y="192560"/>
                </a:lnTo>
                <a:lnTo>
                  <a:pt x="128761" y="224784"/>
                </a:lnTo>
                <a:lnTo>
                  <a:pt x="129314" y="233577"/>
                </a:lnTo>
                <a:lnTo>
                  <a:pt x="132589" y="239128"/>
                </a:lnTo>
                <a:lnTo>
                  <a:pt x="141017" y="242026"/>
                </a:lnTo>
                <a:lnTo>
                  <a:pt x="157026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228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2" y="829875"/>
                </a:lnTo>
                <a:lnTo>
                  <a:pt x="78513" y="793819"/>
                </a:lnTo>
                <a:lnTo>
                  <a:pt x="101971" y="744973"/>
                </a:lnTo>
                <a:lnTo>
                  <a:pt x="120237" y="694655"/>
                </a:lnTo>
                <a:lnTo>
                  <a:pt x="133889" y="643705"/>
                </a:lnTo>
                <a:lnTo>
                  <a:pt x="143503" y="592962"/>
                </a:lnTo>
                <a:lnTo>
                  <a:pt x="149656" y="543263"/>
                </a:lnTo>
                <a:lnTo>
                  <a:pt x="152924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2" y="4715"/>
                </a:lnTo>
                <a:lnTo>
                  <a:pt x="29798" y="15031"/>
                </a:lnTo>
                <a:lnTo>
                  <a:pt x="85181" y="81194"/>
                </a:lnTo>
                <a:lnTo>
                  <a:pt x="110307" y="122320"/>
                </a:lnTo>
                <a:lnTo>
                  <a:pt x="131350" y="165517"/>
                </a:lnTo>
                <a:lnTo>
                  <a:pt x="148535" y="210479"/>
                </a:lnTo>
                <a:lnTo>
                  <a:pt x="162088" y="256904"/>
                </a:lnTo>
                <a:lnTo>
                  <a:pt x="172236" y="304486"/>
                </a:lnTo>
                <a:lnTo>
                  <a:pt x="179204" y="352922"/>
                </a:lnTo>
                <a:lnTo>
                  <a:pt x="183219" y="401909"/>
                </a:lnTo>
                <a:lnTo>
                  <a:pt x="184507" y="451140"/>
                </a:lnTo>
                <a:lnTo>
                  <a:pt x="183282" y="498887"/>
                </a:lnTo>
                <a:lnTo>
                  <a:pt x="179419" y="547053"/>
                </a:lnTo>
                <a:lnTo>
                  <a:pt x="172636" y="595209"/>
                </a:lnTo>
                <a:lnTo>
                  <a:pt x="162649" y="642927"/>
                </a:lnTo>
                <a:lnTo>
                  <a:pt x="149176" y="689777"/>
                </a:lnTo>
                <a:lnTo>
                  <a:pt x="131934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5573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6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9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2" y="166164"/>
                </a:lnTo>
                <a:lnTo>
                  <a:pt x="73865" y="122337"/>
                </a:lnTo>
                <a:lnTo>
                  <a:pt x="99492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1" y="358232"/>
                </a:lnTo>
                <a:lnTo>
                  <a:pt x="31582" y="406047"/>
                </a:lnTo>
                <a:lnTo>
                  <a:pt x="30621" y="451140"/>
                </a:lnTo>
                <a:lnTo>
                  <a:pt x="31919" y="504299"/>
                </a:lnTo>
                <a:lnTo>
                  <a:pt x="35859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5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9131" y="2983471"/>
            <a:ext cx="156845" cy="257810"/>
          </a:xfrm>
          <a:custGeom>
            <a:avLst/>
            <a:gdLst/>
            <a:ahLst/>
            <a:cxnLst/>
            <a:rect l="l" t="t" r="r" b="b"/>
            <a:pathLst>
              <a:path w="156845" h="257810">
                <a:moveTo>
                  <a:pt x="29050" y="69950"/>
                </a:moveTo>
                <a:lnTo>
                  <a:pt x="21800" y="68660"/>
                </a:lnTo>
                <a:lnTo>
                  <a:pt x="15801" y="64939"/>
                </a:lnTo>
                <a:lnTo>
                  <a:pt x="1171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4" y="0"/>
                </a:lnTo>
                <a:lnTo>
                  <a:pt x="102976" y="3671"/>
                </a:lnTo>
                <a:lnTo>
                  <a:pt x="113548" y="8645"/>
                </a:lnTo>
                <a:lnTo>
                  <a:pt x="75374" y="8645"/>
                </a:lnTo>
                <a:lnTo>
                  <a:pt x="63547" y="9787"/>
                </a:lnTo>
                <a:lnTo>
                  <a:pt x="49660" y="13656"/>
                </a:lnTo>
                <a:lnTo>
                  <a:pt x="36067" y="20913"/>
                </a:lnTo>
                <a:lnTo>
                  <a:pt x="25125" y="32224"/>
                </a:lnTo>
                <a:lnTo>
                  <a:pt x="31124" y="32519"/>
                </a:lnTo>
                <a:lnTo>
                  <a:pt x="38963" y="34582"/>
                </a:lnTo>
                <a:lnTo>
                  <a:pt x="45771" y="40182"/>
                </a:lnTo>
                <a:lnTo>
                  <a:pt x="48679" y="51087"/>
                </a:lnTo>
                <a:lnTo>
                  <a:pt x="47268" y="58676"/>
                </a:lnTo>
                <a:lnTo>
                  <a:pt x="43281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6845" h="257810">
                <a:moveTo>
                  <a:pt x="114837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70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2" y="113964"/>
                </a:lnTo>
                <a:lnTo>
                  <a:pt x="67521" y="113178"/>
                </a:lnTo>
                <a:lnTo>
                  <a:pt x="75103" y="112650"/>
                </a:lnTo>
                <a:lnTo>
                  <a:pt x="83421" y="110132"/>
                </a:lnTo>
                <a:lnTo>
                  <a:pt x="109821" y="67887"/>
                </a:lnTo>
                <a:lnTo>
                  <a:pt x="111489" y="51087"/>
                </a:lnTo>
                <a:lnTo>
                  <a:pt x="107944" y="30198"/>
                </a:lnTo>
                <a:lnTo>
                  <a:pt x="99025" y="17192"/>
                </a:lnTo>
                <a:lnTo>
                  <a:pt x="87310" y="10524"/>
                </a:lnTo>
                <a:lnTo>
                  <a:pt x="75374" y="8645"/>
                </a:lnTo>
                <a:lnTo>
                  <a:pt x="113548" y="8645"/>
                </a:lnTo>
                <a:lnTo>
                  <a:pt x="125033" y="14049"/>
                </a:lnTo>
                <a:lnTo>
                  <a:pt x="140319" y="30173"/>
                </a:lnTo>
                <a:lnTo>
                  <a:pt x="146036" y="51087"/>
                </a:lnTo>
                <a:lnTo>
                  <a:pt x="142122" y="72689"/>
                </a:lnTo>
                <a:lnTo>
                  <a:pt x="131216" y="91859"/>
                </a:lnTo>
                <a:lnTo>
                  <a:pt x="114568" y="107344"/>
                </a:lnTo>
                <a:lnTo>
                  <a:pt x="93431" y="117893"/>
                </a:lnTo>
                <a:lnTo>
                  <a:pt x="119476" y="127460"/>
                </a:lnTo>
                <a:lnTo>
                  <a:pt x="139264" y="143142"/>
                </a:lnTo>
                <a:lnTo>
                  <a:pt x="151838" y="163098"/>
                </a:lnTo>
                <a:lnTo>
                  <a:pt x="156242" y="185486"/>
                </a:lnTo>
                <a:lnTo>
                  <a:pt x="150133" y="213031"/>
                </a:lnTo>
                <a:lnTo>
                  <a:pt x="133277" y="236082"/>
                </a:lnTo>
                <a:lnTo>
                  <a:pt x="114837" y="247577"/>
                </a:lnTo>
                <a:close/>
              </a:path>
              <a:path w="15684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2097" y="188568"/>
                </a:lnTo>
                <a:lnTo>
                  <a:pt x="7360" y="182047"/>
                </a:lnTo>
                <a:lnTo>
                  <a:pt x="14242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837" y="247577"/>
                </a:lnTo>
                <a:lnTo>
                  <a:pt x="107883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88346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8513" y="258580"/>
                </a:moveTo>
                <a:lnTo>
                  <a:pt x="30596" y="239680"/>
                </a:lnTo>
                <a:lnTo>
                  <a:pt x="7618" y="198774"/>
                </a:lnTo>
                <a:lnTo>
                  <a:pt x="478" y="152549"/>
                </a:lnTo>
                <a:lnTo>
                  <a:pt x="0" y="130469"/>
                </a:lnTo>
                <a:lnTo>
                  <a:pt x="429" y="107799"/>
                </a:lnTo>
                <a:lnTo>
                  <a:pt x="6293" y="64817"/>
                </a:lnTo>
                <a:lnTo>
                  <a:pt x="27075" y="23210"/>
                </a:lnTo>
                <a:lnTo>
                  <a:pt x="61597" y="2136"/>
                </a:lnTo>
                <a:lnTo>
                  <a:pt x="79299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2" y="8645"/>
                </a:lnTo>
                <a:lnTo>
                  <a:pt x="78513" y="8645"/>
                </a:lnTo>
                <a:lnTo>
                  <a:pt x="68540" y="9836"/>
                </a:lnTo>
                <a:lnTo>
                  <a:pt x="33760" y="56589"/>
                </a:lnTo>
                <a:lnTo>
                  <a:pt x="30672" y="107369"/>
                </a:lnTo>
                <a:lnTo>
                  <a:pt x="30620" y="125753"/>
                </a:lnTo>
                <a:lnTo>
                  <a:pt x="30694" y="144235"/>
                </a:lnTo>
                <a:lnTo>
                  <a:pt x="32608" y="186211"/>
                </a:lnTo>
                <a:lnTo>
                  <a:pt x="42741" y="227510"/>
                </a:lnTo>
                <a:lnTo>
                  <a:pt x="78513" y="250721"/>
                </a:lnTo>
                <a:lnTo>
                  <a:pt x="111255" y="250721"/>
                </a:lnTo>
                <a:lnTo>
                  <a:pt x="94989" y="256800"/>
                </a:lnTo>
                <a:lnTo>
                  <a:pt x="78513" y="258580"/>
                </a:lnTo>
                <a:close/>
              </a:path>
              <a:path w="158115" h="259079">
                <a:moveTo>
                  <a:pt x="111255" y="250721"/>
                </a:moveTo>
                <a:lnTo>
                  <a:pt x="78513" y="250721"/>
                </a:lnTo>
                <a:lnTo>
                  <a:pt x="91898" y="248326"/>
                </a:lnTo>
                <a:lnTo>
                  <a:pt x="104914" y="240405"/>
                </a:lnTo>
                <a:lnTo>
                  <a:pt x="122482" y="203563"/>
                </a:lnTo>
                <a:lnTo>
                  <a:pt x="126345" y="146421"/>
                </a:lnTo>
                <a:lnTo>
                  <a:pt x="126407" y="125753"/>
                </a:lnTo>
                <a:lnTo>
                  <a:pt x="126358" y="107369"/>
                </a:lnTo>
                <a:lnTo>
                  <a:pt x="123266" y="52659"/>
                </a:lnTo>
                <a:lnTo>
                  <a:pt x="102656" y="16505"/>
                </a:lnTo>
                <a:lnTo>
                  <a:pt x="78513" y="8645"/>
                </a:lnTo>
                <a:lnTo>
                  <a:pt x="111832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3" y="130469"/>
                </a:lnTo>
                <a:lnTo>
                  <a:pt x="157371" y="152353"/>
                </a:lnTo>
                <a:lnTo>
                  <a:pt x="151188" y="195237"/>
                </a:lnTo>
                <a:lnTo>
                  <a:pt x="129413" y="237028"/>
                </a:lnTo>
                <a:lnTo>
                  <a:pt x="112569" y="250229"/>
                </a:lnTo>
                <a:lnTo>
                  <a:pt x="111255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4424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4" y="895208"/>
                </a:lnTo>
                <a:lnTo>
                  <a:pt x="1570" y="894422"/>
                </a:lnTo>
                <a:lnTo>
                  <a:pt x="16009" y="879587"/>
                </a:lnTo>
                <a:lnTo>
                  <a:pt x="55780" y="829875"/>
                </a:lnTo>
                <a:lnTo>
                  <a:pt x="77727" y="793819"/>
                </a:lnTo>
                <a:lnTo>
                  <a:pt x="101476" y="744973"/>
                </a:lnTo>
                <a:lnTo>
                  <a:pt x="119951" y="694655"/>
                </a:lnTo>
                <a:lnTo>
                  <a:pt x="133742" y="643705"/>
                </a:lnTo>
                <a:lnTo>
                  <a:pt x="143441" y="592962"/>
                </a:lnTo>
                <a:lnTo>
                  <a:pt x="149637" y="543263"/>
                </a:lnTo>
                <a:lnTo>
                  <a:pt x="152922" y="495447"/>
                </a:lnTo>
                <a:lnTo>
                  <a:pt x="153886" y="450354"/>
                </a:lnTo>
                <a:lnTo>
                  <a:pt x="152587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2" y="206484"/>
                </a:lnTo>
                <a:lnTo>
                  <a:pt x="105196" y="164425"/>
                </a:lnTo>
                <a:lnTo>
                  <a:pt x="87087" y="124668"/>
                </a:lnTo>
                <a:lnTo>
                  <a:pt x="65951" y="87241"/>
                </a:lnTo>
                <a:lnTo>
                  <a:pt x="29737" y="37234"/>
                </a:lnTo>
                <a:lnTo>
                  <a:pt x="2354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058" y="4715"/>
                </a:lnTo>
                <a:lnTo>
                  <a:pt x="29467" y="15031"/>
                </a:lnTo>
                <a:lnTo>
                  <a:pt x="85180" y="81194"/>
                </a:lnTo>
                <a:lnTo>
                  <a:pt x="110307" y="122320"/>
                </a:lnTo>
                <a:lnTo>
                  <a:pt x="131349" y="165517"/>
                </a:lnTo>
                <a:lnTo>
                  <a:pt x="148534" y="210479"/>
                </a:lnTo>
                <a:lnTo>
                  <a:pt x="162087" y="256904"/>
                </a:lnTo>
                <a:lnTo>
                  <a:pt x="172235" y="304486"/>
                </a:lnTo>
                <a:lnTo>
                  <a:pt x="179203" y="352922"/>
                </a:lnTo>
                <a:lnTo>
                  <a:pt x="183218" y="401909"/>
                </a:lnTo>
                <a:lnTo>
                  <a:pt x="184506" y="451140"/>
                </a:lnTo>
                <a:lnTo>
                  <a:pt x="183281" y="498887"/>
                </a:lnTo>
                <a:lnTo>
                  <a:pt x="179418" y="547053"/>
                </a:lnTo>
                <a:lnTo>
                  <a:pt x="172635" y="595209"/>
                </a:lnTo>
                <a:lnTo>
                  <a:pt x="162648" y="642927"/>
                </a:lnTo>
                <a:lnTo>
                  <a:pt x="149175" y="689777"/>
                </a:lnTo>
                <a:lnTo>
                  <a:pt x="131933" y="735331"/>
                </a:lnTo>
                <a:lnTo>
                  <a:pt x="110641" y="779158"/>
                </a:lnTo>
                <a:lnTo>
                  <a:pt x="85014" y="820831"/>
                </a:lnTo>
                <a:lnTo>
                  <a:pt x="54771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42942" y="292810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31269" y="2938272"/>
            <a:ext cx="0" cy="860425"/>
          </a:xfrm>
          <a:custGeom>
            <a:avLst/>
            <a:gdLst/>
            <a:ahLst/>
            <a:cxnLst/>
            <a:rect l="l" t="t" r="r" b="b"/>
            <a:pathLst>
              <a:path h="860425">
                <a:moveTo>
                  <a:pt x="0" y="0"/>
                </a:moveTo>
                <a:lnTo>
                  <a:pt x="0" y="860239"/>
                </a:lnTo>
              </a:path>
            </a:pathLst>
          </a:custGeom>
          <a:ln w="21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2942" y="3808677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926" y="0"/>
                </a:lnTo>
              </a:path>
            </a:pathLst>
          </a:custGeom>
          <a:ln w="203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060923" y="33320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060923" y="34051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673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14732" y="2917450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464"/>
                </a:lnTo>
                <a:lnTo>
                  <a:pt x="99325" y="820301"/>
                </a:lnTo>
                <a:lnTo>
                  <a:pt x="74199" y="779175"/>
                </a:lnTo>
                <a:lnTo>
                  <a:pt x="53156" y="735978"/>
                </a:lnTo>
                <a:lnTo>
                  <a:pt x="35972" y="691016"/>
                </a:lnTo>
                <a:lnTo>
                  <a:pt x="22418" y="644591"/>
                </a:lnTo>
                <a:lnTo>
                  <a:pt x="12271" y="597009"/>
                </a:lnTo>
                <a:lnTo>
                  <a:pt x="5303" y="548573"/>
                </a:lnTo>
                <a:lnTo>
                  <a:pt x="1288" y="499586"/>
                </a:lnTo>
                <a:lnTo>
                  <a:pt x="0" y="450354"/>
                </a:lnTo>
                <a:lnTo>
                  <a:pt x="1224" y="402608"/>
                </a:lnTo>
                <a:lnTo>
                  <a:pt x="5087" y="354442"/>
                </a:lnTo>
                <a:lnTo>
                  <a:pt x="11871" y="306286"/>
                </a:lnTo>
                <a:lnTo>
                  <a:pt x="21858" y="258568"/>
                </a:lnTo>
                <a:lnTo>
                  <a:pt x="35331" y="211717"/>
                </a:lnTo>
                <a:lnTo>
                  <a:pt x="52573" y="166164"/>
                </a:lnTo>
                <a:lnTo>
                  <a:pt x="73866" y="122337"/>
                </a:lnTo>
                <a:lnTo>
                  <a:pt x="99493" y="80664"/>
                </a:lnTo>
                <a:lnTo>
                  <a:pt x="129736" y="41576"/>
                </a:lnTo>
                <a:lnTo>
                  <a:pt x="164879" y="5501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5501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4" y="107676"/>
                </a:lnTo>
                <a:lnTo>
                  <a:pt x="82536" y="156522"/>
                </a:lnTo>
                <a:lnTo>
                  <a:pt x="64269" y="206840"/>
                </a:lnTo>
                <a:lnTo>
                  <a:pt x="50617" y="257790"/>
                </a:lnTo>
                <a:lnTo>
                  <a:pt x="41003" y="308533"/>
                </a:lnTo>
                <a:lnTo>
                  <a:pt x="34850" y="358232"/>
                </a:lnTo>
                <a:lnTo>
                  <a:pt x="31581" y="406047"/>
                </a:lnTo>
                <a:lnTo>
                  <a:pt x="30620" y="451140"/>
                </a:lnTo>
                <a:lnTo>
                  <a:pt x="31919" y="504299"/>
                </a:lnTo>
                <a:lnTo>
                  <a:pt x="35858" y="555292"/>
                </a:lnTo>
                <a:lnTo>
                  <a:pt x="42503" y="604094"/>
                </a:lnTo>
                <a:lnTo>
                  <a:pt x="51917" y="650676"/>
                </a:lnTo>
                <a:lnTo>
                  <a:pt x="64165" y="695011"/>
                </a:lnTo>
                <a:lnTo>
                  <a:pt x="79311" y="737070"/>
                </a:lnTo>
                <a:lnTo>
                  <a:pt x="97420" y="776827"/>
                </a:lnTo>
                <a:lnTo>
                  <a:pt x="118556" y="814254"/>
                </a:lnTo>
                <a:lnTo>
                  <a:pt x="154868" y="864359"/>
                </a:lnTo>
                <a:lnTo>
                  <a:pt x="182937" y="894422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43993" y="3139484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23501" y="2983471"/>
            <a:ext cx="150495" cy="257810"/>
          </a:xfrm>
          <a:custGeom>
            <a:avLst/>
            <a:gdLst/>
            <a:ahLst/>
            <a:cxnLst/>
            <a:rect l="l" t="t" r="r" b="b"/>
            <a:pathLst>
              <a:path w="150495" h="257810">
                <a:moveTo>
                  <a:pt x="27480" y="129683"/>
                </a:moveTo>
                <a:lnTo>
                  <a:pt x="18843" y="129683"/>
                </a:lnTo>
                <a:lnTo>
                  <a:pt x="18843" y="0"/>
                </a:lnTo>
                <a:lnTo>
                  <a:pt x="24339" y="0"/>
                </a:lnTo>
                <a:lnTo>
                  <a:pt x="27480" y="785"/>
                </a:lnTo>
                <a:lnTo>
                  <a:pt x="40410" y="5821"/>
                </a:lnTo>
                <a:lnTo>
                  <a:pt x="53193" y="9235"/>
                </a:lnTo>
                <a:lnTo>
                  <a:pt x="65681" y="11175"/>
                </a:lnTo>
                <a:lnTo>
                  <a:pt x="77728" y="11789"/>
                </a:lnTo>
                <a:lnTo>
                  <a:pt x="130359" y="11789"/>
                </a:lnTo>
                <a:lnTo>
                  <a:pt x="130271" y="11936"/>
                </a:lnTo>
                <a:lnTo>
                  <a:pt x="116298" y="24954"/>
                </a:lnTo>
                <a:lnTo>
                  <a:pt x="93640" y="37087"/>
                </a:lnTo>
                <a:lnTo>
                  <a:pt x="89963" y="37726"/>
                </a:lnTo>
                <a:lnTo>
                  <a:pt x="30620" y="37726"/>
                </a:lnTo>
                <a:lnTo>
                  <a:pt x="30620" y="110820"/>
                </a:lnTo>
                <a:lnTo>
                  <a:pt x="44423" y="110820"/>
                </a:lnTo>
                <a:lnTo>
                  <a:pt x="43673" y="111213"/>
                </a:lnTo>
                <a:lnTo>
                  <a:pt x="34337" y="119834"/>
                </a:lnTo>
                <a:lnTo>
                  <a:pt x="29050" y="126539"/>
                </a:lnTo>
                <a:lnTo>
                  <a:pt x="27480" y="128897"/>
                </a:lnTo>
                <a:lnTo>
                  <a:pt x="27480" y="129683"/>
                </a:lnTo>
                <a:close/>
              </a:path>
              <a:path w="150495" h="257810">
                <a:moveTo>
                  <a:pt x="130359" y="11789"/>
                </a:moveTo>
                <a:lnTo>
                  <a:pt x="77728" y="11789"/>
                </a:lnTo>
                <a:lnTo>
                  <a:pt x="95198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3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359" y="11789"/>
                </a:lnTo>
                <a:close/>
              </a:path>
              <a:path w="150495" h="257810">
                <a:moveTo>
                  <a:pt x="62811" y="42441"/>
                </a:moveTo>
                <a:lnTo>
                  <a:pt x="53917" y="42036"/>
                </a:lnTo>
                <a:lnTo>
                  <a:pt x="45243" y="40968"/>
                </a:lnTo>
                <a:lnTo>
                  <a:pt x="37306" y="39457"/>
                </a:lnTo>
                <a:lnTo>
                  <a:pt x="30620" y="37726"/>
                </a:lnTo>
                <a:lnTo>
                  <a:pt x="89963" y="37726"/>
                </a:lnTo>
                <a:lnTo>
                  <a:pt x="62811" y="42441"/>
                </a:lnTo>
                <a:close/>
              </a:path>
              <a:path w="150495" h="257810">
                <a:moveTo>
                  <a:pt x="44423" y="110820"/>
                </a:moveTo>
                <a:lnTo>
                  <a:pt x="30620" y="110820"/>
                </a:lnTo>
                <a:lnTo>
                  <a:pt x="41526" y="102567"/>
                </a:lnTo>
                <a:lnTo>
                  <a:pt x="53094" y="96673"/>
                </a:lnTo>
                <a:lnTo>
                  <a:pt x="65399" y="93136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7867" y="103771"/>
                </a:lnTo>
                <a:lnTo>
                  <a:pt x="44423" y="110820"/>
                </a:lnTo>
                <a:close/>
              </a:path>
              <a:path w="150495" h="257810">
                <a:moveTo>
                  <a:pt x="104958" y="247577"/>
                </a:moveTo>
                <a:lnTo>
                  <a:pt x="67521" y="247577"/>
                </a:lnTo>
                <a:lnTo>
                  <a:pt x="79740" y="245870"/>
                </a:lnTo>
                <a:lnTo>
                  <a:pt x="90487" y="240994"/>
                </a:lnTo>
                <a:lnTo>
                  <a:pt x="115121" y="196391"/>
                </a:lnTo>
                <a:lnTo>
                  <a:pt x="116201" y="171339"/>
                </a:lnTo>
                <a:lnTo>
                  <a:pt x="115992" y="158334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8" y="116420"/>
                </a:lnTo>
                <a:lnTo>
                  <a:pt x="144539" y="142688"/>
                </a:lnTo>
                <a:lnTo>
                  <a:pt x="149962" y="174483"/>
                </a:lnTo>
                <a:lnTo>
                  <a:pt x="143276" y="207395"/>
                </a:lnTo>
                <a:lnTo>
                  <a:pt x="125328" y="233823"/>
                </a:lnTo>
                <a:lnTo>
                  <a:pt x="104958" y="247577"/>
                </a:lnTo>
                <a:close/>
              </a:path>
              <a:path w="150495" h="257810">
                <a:moveTo>
                  <a:pt x="68307" y="257794"/>
                </a:moveTo>
                <a:lnTo>
                  <a:pt x="39747" y="251642"/>
                </a:lnTo>
                <a:lnTo>
                  <a:pt x="18254" y="235689"/>
                </a:lnTo>
                <a:lnTo>
                  <a:pt x="4710" y="213695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6633" y="171376"/>
                </a:lnTo>
                <a:lnTo>
                  <a:pt x="11777" y="205135"/>
                </a:lnTo>
                <a:lnTo>
                  <a:pt x="19603" y="221382"/>
                </a:lnTo>
                <a:lnTo>
                  <a:pt x="31994" y="234903"/>
                </a:lnTo>
                <a:lnTo>
                  <a:pt x="48212" y="244151"/>
                </a:lnTo>
                <a:lnTo>
                  <a:pt x="67521" y="247577"/>
                </a:lnTo>
                <a:lnTo>
                  <a:pt x="104958" y="247577"/>
                </a:lnTo>
                <a:lnTo>
                  <a:pt x="99283" y="251408"/>
                </a:lnTo>
                <a:lnTo>
                  <a:pt x="68307" y="257794"/>
                </a:lnTo>
                <a:close/>
              </a:path>
              <a:path w="150495" h="257810">
                <a:moveTo>
                  <a:pt x="18843" y="205921"/>
                </a:moveTo>
                <a:lnTo>
                  <a:pt x="13348" y="205921"/>
                </a:lnTo>
                <a:lnTo>
                  <a:pt x="11777" y="205135"/>
                </a:lnTo>
                <a:lnTo>
                  <a:pt x="22649" y="205135"/>
                </a:lnTo>
                <a:lnTo>
                  <a:pt x="18843" y="205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584091" y="2983471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49" y="69950"/>
                </a:moveTo>
                <a:lnTo>
                  <a:pt x="21467" y="68660"/>
                </a:lnTo>
                <a:lnTo>
                  <a:pt x="15505" y="64939"/>
                </a:lnTo>
                <a:lnTo>
                  <a:pt x="11604" y="59008"/>
                </a:lnTo>
                <a:lnTo>
                  <a:pt x="10206" y="51087"/>
                </a:lnTo>
                <a:lnTo>
                  <a:pt x="15211" y="30836"/>
                </a:lnTo>
                <a:lnTo>
                  <a:pt x="29049" y="14638"/>
                </a:lnTo>
                <a:lnTo>
                  <a:pt x="49953" y="3892"/>
                </a:lnTo>
                <a:lnTo>
                  <a:pt x="76157" y="0"/>
                </a:lnTo>
                <a:lnTo>
                  <a:pt x="102189" y="3671"/>
                </a:lnTo>
                <a:lnTo>
                  <a:pt x="112761" y="8645"/>
                </a:lnTo>
                <a:lnTo>
                  <a:pt x="74588" y="8645"/>
                </a:lnTo>
                <a:lnTo>
                  <a:pt x="62773" y="9787"/>
                </a:lnTo>
                <a:lnTo>
                  <a:pt x="48972" y="13656"/>
                </a:lnTo>
                <a:lnTo>
                  <a:pt x="35612" y="20913"/>
                </a:lnTo>
                <a:lnTo>
                  <a:pt x="25123" y="32224"/>
                </a:lnTo>
                <a:lnTo>
                  <a:pt x="30999" y="32519"/>
                </a:lnTo>
                <a:lnTo>
                  <a:pt x="38568" y="34582"/>
                </a:lnTo>
                <a:lnTo>
                  <a:pt x="45107" y="40182"/>
                </a:lnTo>
                <a:lnTo>
                  <a:pt x="47891" y="51087"/>
                </a:lnTo>
                <a:lnTo>
                  <a:pt x="46603" y="58676"/>
                </a:lnTo>
                <a:lnTo>
                  <a:pt x="42887" y="64645"/>
                </a:lnTo>
                <a:lnTo>
                  <a:pt x="36962" y="68550"/>
                </a:lnTo>
                <a:lnTo>
                  <a:pt x="29049" y="69950"/>
                </a:lnTo>
                <a:close/>
              </a:path>
              <a:path w="155575" h="257810">
                <a:moveTo>
                  <a:pt x="11405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8" y="216740"/>
                </a:lnTo>
                <a:lnTo>
                  <a:pt x="116984" y="185486"/>
                </a:lnTo>
                <a:lnTo>
                  <a:pt x="114298" y="160200"/>
                </a:lnTo>
                <a:lnTo>
                  <a:pt x="106091" y="140588"/>
                </a:lnTo>
                <a:lnTo>
                  <a:pt x="92142" y="127902"/>
                </a:lnTo>
                <a:lnTo>
                  <a:pt x="72231" y="123395"/>
                </a:lnTo>
                <a:lnTo>
                  <a:pt x="46322" y="123395"/>
                </a:lnTo>
                <a:lnTo>
                  <a:pt x="46322" y="115536"/>
                </a:lnTo>
                <a:lnTo>
                  <a:pt x="49462" y="114750"/>
                </a:lnTo>
                <a:lnTo>
                  <a:pt x="54958" y="114750"/>
                </a:lnTo>
                <a:lnTo>
                  <a:pt x="63595" y="113964"/>
                </a:lnTo>
                <a:lnTo>
                  <a:pt x="66735" y="113178"/>
                </a:lnTo>
                <a:lnTo>
                  <a:pt x="74329" y="112650"/>
                </a:lnTo>
                <a:lnTo>
                  <a:pt x="82732" y="110132"/>
                </a:lnTo>
                <a:lnTo>
                  <a:pt x="109133" y="67887"/>
                </a:lnTo>
                <a:lnTo>
                  <a:pt x="110703" y="51087"/>
                </a:lnTo>
                <a:lnTo>
                  <a:pt x="107268" y="30198"/>
                </a:lnTo>
                <a:lnTo>
                  <a:pt x="98534" y="17192"/>
                </a:lnTo>
                <a:lnTo>
                  <a:pt x="86855" y="10524"/>
                </a:lnTo>
                <a:lnTo>
                  <a:pt x="74588" y="8645"/>
                </a:lnTo>
                <a:lnTo>
                  <a:pt x="112761" y="8645"/>
                </a:lnTo>
                <a:lnTo>
                  <a:pt x="124247" y="14049"/>
                </a:lnTo>
                <a:lnTo>
                  <a:pt x="139532" y="30173"/>
                </a:lnTo>
                <a:lnTo>
                  <a:pt x="145249" y="51087"/>
                </a:lnTo>
                <a:lnTo>
                  <a:pt x="141336" y="72689"/>
                </a:lnTo>
                <a:lnTo>
                  <a:pt x="130430" y="91859"/>
                </a:lnTo>
                <a:lnTo>
                  <a:pt x="113782" y="107344"/>
                </a:lnTo>
                <a:lnTo>
                  <a:pt x="92645" y="117893"/>
                </a:lnTo>
                <a:lnTo>
                  <a:pt x="119021" y="127460"/>
                </a:lnTo>
                <a:lnTo>
                  <a:pt x="138772" y="143142"/>
                </a:lnTo>
                <a:lnTo>
                  <a:pt x="151162" y="163098"/>
                </a:lnTo>
                <a:lnTo>
                  <a:pt x="155456" y="185486"/>
                </a:lnTo>
                <a:lnTo>
                  <a:pt x="149347" y="213031"/>
                </a:lnTo>
                <a:lnTo>
                  <a:pt x="132491" y="236082"/>
                </a:lnTo>
                <a:lnTo>
                  <a:pt x="114051" y="247577"/>
                </a:lnTo>
                <a:close/>
              </a:path>
              <a:path w="155575" h="257810">
                <a:moveTo>
                  <a:pt x="75372" y="257794"/>
                </a:moveTo>
                <a:lnTo>
                  <a:pt x="46371" y="253447"/>
                </a:lnTo>
                <a:lnTo>
                  <a:pt x="22376" y="241289"/>
                </a:lnTo>
                <a:lnTo>
                  <a:pt x="6035" y="222647"/>
                </a:lnTo>
                <a:lnTo>
                  <a:pt x="0" y="198847"/>
                </a:lnTo>
                <a:lnTo>
                  <a:pt x="1974" y="188568"/>
                </a:lnTo>
                <a:lnTo>
                  <a:pt x="6967" y="182047"/>
                </a:lnTo>
                <a:lnTo>
                  <a:pt x="13579" y="178621"/>
                </a:lnTo>
                <a:lnTo>
                  <a:pt x="20412" y="177626"/>
                </a:lnTo>
                <a:lnTo>
                  <a:pt x="28362" y="178940"/>
                </a:lnTo>
                <a:lnTo>
                  <a:pt x="26374" y="218730"/>
                </a:lnTo>
                <a:lnTo>
                  <a:pt x="17272" y="219282"/>
                </a:lnTo>
                <a:lnTo>
                  <a:pt x="29208" y="232987"/>
                </a:lnTo>
                <a:lnTo>
                  <a:pt x="44457" y="241682"/>
                </a:lnTo>
                <a:lnTo>
                  <a:pt x="60442" y="246251"/>
                </a:lnTo>
                <a:lnTo>
                  <a:pt x="74588" y="247577"/>
                </a:lnTo>
                <a:lnTo>
                  <a:pt x="114051" y="247577"/>
                </a:lnTo>
                <a:lnTo>
                  <a:pt x="107097" y="251912"/>
                </a:lnTo>
                <a:lnTo>
                  <a:pt x="75372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4325" y="343382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7728" y="258580"/>
                </a:moveTo>
                <a:lnTo>
                  <a:pt x="49022" y="254036"/>
                </a:lnTo>
                <a:lnTo>
                  <a:pt x="24142" y="241093"/>
                </a:lnTo>
                <a:lnTo>
                  <a:pt x="6624" y="220781"/>
                </a:lnTo>
                <a:lnTo>
                  <a:pt x="0" y="194132"/>
                </a:lnTo>
                <a:lnTo>
                  <a:pt x="5373" y="168846"/>
                </a:lnTo>
                <a:lnTo>
                  <a:pt x="18843" y="149234"/>
                </a:lnTo>
                <a:lnTo>
                  <a:pt x="36435" y="134779"/>
                </a:lnTo>
                <a:lnTo>
                  <a:pt x="54174" y="124967"/>
                </a:lnTo>
                <a:lnTo>
                  <a:pt x="31650" y="108388"/>
                </a:lnTo>
                <a:lnTo>
                  <a:pt x="10574" y="69827"/>
                </a:lnTo>
                <a:lnTo>
                  <a:pt x="10206" y="62876"/>
                </a:lnTo>
                <a:lnTo>
                  <a:pt x="15580" y="38462"/>
                </a:lnTo>
                <a:lnTo>
                  <a:pt x="30227" y="18470"/>
                </a:lnTo>
                <a:lnTo>
                  <a:pt x="51941" y="4961"/>
                </a:lnTo>
                <a:lnTo>
                  <a:pt x="78513" y="0"/>
                </a:lnTo>
                <a:lnTo>
                  <a:pt x="103307" y="3978"/>
                </a:lnTo>
                <a:lnTo>
                  <a:pt x="113699" y="9431"/>
                </a:lnTo>
                <a:lnTo>
                  <a:pt x="77728" y="9431"/>
                </a:lnTo>
                <a:lnTo>
                  <a:pt x="58492" y="12256"/>
                </a:lnTo>
                <a:lnTo>
                  <a:pt x="42201" y="20238"/>
                </a:lnTo>
                <a:lnTo>
                  <a:pt x="30914" y="32641"/>
                </a:lnTo>
                <a:lnTo>
                  <a:pt x="26694" y="48729"/>
                </a:lnTo>
                <a:lnTo>
                  <a:pt x="27209" y="54501"/>
                </a:lnTo>
                <a:lnTo>
                  <a:pt x="29638" y="61894"/>
                </a:lnTo>
                <a:lnTo>
                  <a:pt x="35306" y="70171"/>
                </a:lnTo>
                <a:lnTo>
                  <a:pt x="45538" y="78595"/>
                </a:lnTo>
                <a:lnTo>
                  <a:pt x="91861" y="108462"/>
                </a:lnTo>
                <a:lnTo>
                  <a:pt x="110433" y="108462"/>
                </a:lnTo>
                <a:lnTo>
                  <a:pt x="100497" y="114750"/>
                </a:lnTo>
                <a:lnTo>
                  <a:pt x="115538" y="124120"/>
                </a:lnTo>
                <a:lnTo>
                  <a:pt x="124987" y="130469"/>
                </a:lnTo>
                <a:lnTo>
                  <a:pt x="62811" y="130469"/>
                </a:lnTo>
                <a:lnTo>
                  <a:pt x="42692" y="144616"/>
                </a:lnTo>
                <a:lnTo>
                  <a:pt x="29050" y="160532"/>
                </a:lnTo>
                <a:lnTo>
                  <a:pt x="21296" y="177332"/>
                </a:lnTo>
                <a:lnTo>
                  <a:pt x="18843" y="194132"/>
                </a:lnTo>
                <a:lnTo>
                  <a:pt x="23640" y="215537"/>
                </a:lnTo>
                <a:lnTo>
                  <a:pt x="36607" y="232742"/>
                </a:lnTo>
                <a:lnTo>
                  <a:pt x="55609" y="244200"/>
                </a:lnTo>
                <a:lnTo>
                  <a:pt x="78513" y="248363"/>
                </a:lnTo>
                <a:lnTo>
                  <a:pt x="115862" y="248363"/>
                </a:lnTo>
                <a:lnTo>
                  <a:pt x="107882" y="253152"/>
                </a:lnTo>
                <a:lnTo>
                  <a:pt x="77728" y="258580"/>
                </a:lnTo>
                <a:close/>
              </a:path>
              <a:path w="156845" h="259079">
                <a:moveTo>
                  <a:pt x="110433" y="108462"/>
                </a:moveTo>
                <a:lnTo>
                  <a:pt x="91861" y="108462"/>
                </a:lnTo>
                <a:lnTo>
                  <a:pt x="107355" y="98036"/>
                </a:lnTo>
                <a:lnTo>
                  <a:pt x="119242" y="85767"/>
                </a:lnTo>
                <a:lnTo>
                  <a:pt x="126861" y="71878"/>
                </a:lnTo>
                <a:lnTo>
                  <a:pt x="129547" y="56589"/>
                </a:lnTo>
                <a:lnTo>
                  <a:pt x="125315" y="37615"/>
                </a:lnTo>
                <a:lnTo>
                  <a:pt x="113943" y="22694"/>
                </a:lnTo>
                <a:lnTo>
                  <a:pt x="97418" y="12931"/>
                </a:lnTo>
                <a:lnTo>
                  <a:pt x="77728" y="9431"/>
                </a:lnTo>
                <a:lnTo>
                  <a:pt x="113699" y="9431"/>
                </a:lnTo>
                <a:lnTo>
                  <a:pt x="124935" y="15326"/>
                </a:lnTo>
                <a:lnTo>
                  <a:pt x="140233" y="33157"/>
                </a:lnTo>
                <a:lnTo>
                  <a:pt x="146035" y="56589"/>
                </a:lnTo>
                <a:lnTo>
                  <a:pt x="142674" y="73966"/>
                </a:lnTo>
                <a:lnTo>
                  <a:pt x="133277" y="89501"/>
                </a:lnTo>
                <a:lnTo>
                  <a:pt x="118874" y="103120"/>
                </a:lnTo>
                <a:lnTo>
                  <a:pt x="110433" y="108462"/>
                </a:lnTo>
                <a:close/>
              </a:path>
              <a:path w="156845" h="259079">
                <a:moveTo>
                  <a:pt x="115862" y="248363"/>
                </a:moveTo>
                <a:lnTo>
                  <a:pt x="78513" y="248363"/>
                </a:lnTo>
                <a:lnTo>
                  <a:pt x="100633" y="244863"/>
                </a:lnTo>
                <a:lnTo>
                  <a:pt x="119439" y="235100"/>
                </a:lnTo>
                <a:lnTo>
                  <a:pt x="132505" y="220179"/>
                </a:lnTo>
                <a:lnTo>
                  <a:pt x="137399" y="201205"/>
                </a:lnTo>
                <a:lnTo>
                  <a:pt x="134418" y="185744"/>
                </a:lnTo>
                <a:lnTo>
                  <a:pt x="95823" y="150916"/>
                </a:lnTo>
                <a:lnTo>
                  <a:pt x="62811" y="130469"/>
                </a:lnTo>
                <a:lnTo>
                  <a:pt x="124987" y="130469"/>
                </a:lnTo>
                <a:lnTo>
                  <a:pt x="152120" y="165149"/>
                </a:lnTo>
                <a:lnTo>
                  <a:pt x="156242" y="187058"/>
                </a:lnTo>
                <a:lnTo>
                  <a:pt x="149936" y="215475"/>
                </a:lnTo>
                <a:lnTo>
                  <a:pt x="132884" y="238145"/>
                </a:lnTo>
                <a:lnTo>
                  <a:pt x="115862" y="248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82520" y="343382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680"/>
                </a:lnTo>
                <a:lnTo>
                  <a:pt x="7949" y="198774"/>
                </a:lnTo>
                <a:lnTo>
                  <a:pt x="490" y="152549"/>
                </a:lnTo>
                <a:lnTo>
                  <a:pt x="0" y="130469"/>
                </a:lnTo>
                <a:lnTo>
                  <a:pt x="552" y="107799"/>
                </a:lnTo>
                <a:lnTo>
                  <a:pt x="6955" y="64817"/>
                </a:lnTo>
                <a:lnTo>
                  <a:pt x="27737" y="23210"/>
                </a:lnTo>
                <a:lnTo>
                  <a:pt x="61718" y="2136"/>
                </a:lnTo>
                <a:lnTo>
                  <a:pt x="79298" y="0"/>
                </a:lnTo>
                <a:lnTo>
                  <a:pt x="93431" y="1547"/>
                </a:lnTo>
                <a:lnTo>
                  <a:pt x="110508" y="7663"/>
                </a:lnTo>
                <a:lnTo>
                  <a:pt x="111831" y="8645"/>
                </a:lnTo>
                <a:lnTo>
                  <a:pt x="79298" y="8645"/>
                </a:lnTo>
                <a:lnTo>
                  <a:pt x="69325" y="9836"/>
                </a:lnTo>
                <a:lnTo>
                  <a:pt x="34546" y="56589"/>
                </a:lnTo>
                <a:lnTo>
                  <a:pt x="31457" y="107369"/>
                </a:lnTo>
                <a:lnTo>
                  <a:pt x="31405" y="125753"/>
                </a:lnTo>
                <a:lnTo>
                  <a:pt x="31466" y="144235"/>
                </a:lnTo>
                <a:lnTo>
                  <a:pt x="33062" y="186211"/>
                </a:lnTo>
                <a:lnTo>
                  <a:pt x="43085" y="227510"/>
                </a:lnTo>
                <a:lnTo>
                  <a:pt x="79298" y="250721"/>
                </a:lnTo>
                <a:lnTo>
                  <a:pt x="111742" y="250721"/>
                </a:lnTo>
                <a:lnTo>
                  <a:pt x="95443" y="256800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1742" y="250721"/>
                </a:moveTo>
                <a:lnTo>
                  <a:pt x="79298" y="250721"/>
                </a:lnTo>
                <a:lnTo>
                  <a:pt x="92241" y="248326"/>
                </a:lnTo>
                <a:lnTo>
                  <a:pt x="105110" y="240405"/>
                </a:lnTo>
                <a:lnTo>
                  <a:pt x="123266" y="203563"/>
                </a:lnTo>
                <a:lnTo>
                  <a:pt x="127131" y="146421"/>
                </a:lnTo>
                <a:lnTo>
                  <a:pt x="127192" y="125753"/>
                </a:lnTo>
                <a:lnTo>
                  <a:pt x="127131" y="107369"/>
                </a:lnTo>
                <a:lnTo>
                  <a:pt x="123266" y="52659"/>
                </a:lnTo>
                <a:lnTo>
                  <a:pt x="103049" y="16505"/>
                </a:lnTo>
                <a:lnTo>
                  <a:pt x="79298" y="8645"/>
                </a:lnTo>
                <a:lnTo>
                  <a:pt x="111831" y="8645"/>
                </a:lnTo>
                <a:lnTo>
                  <a:pt x="142895" y="42441"/>
                </a:lnTo>
                <a:lnTo>
                  <a:pt x="155359" y="85276"/>
                </a:lnTo>
                <a:lnTo>
                  <a:pt x="157811" y="130469"/>
                </a:lnTo>
                <a:lnTo>
                  <a:pt x="157382" y="152353"/>
                </a:lnTo>
                <a:lnTo>
                  <a:pt x="151519" y="195237"/>
                </a:lnTo>
                <a:lnTo>
                  <a:pt x="130087" y="237028"/>
                </a:lnTo>
                <a:lnTo>
                  <a:pt x="113059" y="250229"/>
                </a:lnTo>
                <a:lnTo>
                  <a:pt x="111742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768597" y="2917450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208"/>
                </a:lnTo>
                <a:lnTo>
                  <a:pt x="1570" y="894422"/>
                </a:lnTo>
                <a:lnTo>
                  <a:pt x="16021" y="879587"/>
                </a:lnTo>
                <a:lnTo>
                  <a:pt x="56113" y="829875"/>
                </a:lnTo>
                <a:lnTo>
                  <a:pt x="78514" y="793819"/>
                </a:lnTo>
                <a:lnTo>
                  <a:pt x="102219" y="744973"/>
                </a:lnTo>
                <a:lnTo>
                  <a:pt x="120581" y="694655"/>
                </a:lnTo>
                <a:lnTo>
                  <a:pt x="134219" y="643705"/>
                </a:lnTo>
                <a:lnTo>
                  <a:pt x="143751" y="592962"/>
                </a:lnTo>
                <a:lnTo>
                  <a:pt x="149794" y="543263"/>
                </a:lnTo>
                <a:lnTo>
                  <a:pt x="152966" y="495447"/>
                </a:lnTo>
                <a:lnTo>
                  <a:pt x="153887" y="450354"/>
                </a:lnTo>
                <a:lnTo>
                  <a:pt x="152588" y="397196"/>
                </a:lnTo>
                <a:lnTo>
                  <a:pt x="148648" y="346203"/>
                </a:lnTo>
                <a:lnTo>
                  <a:pt x="142003" y="297401"/>
                </a:lnTo>
                <a:lnTo>
                  <a:pt x="132589" y="250819"/>
                </a:lnTo>
                <a:lnTo>
                  <a:pt x="120341" y="206484"/>
                </a:lnTo>
                <a:lnTo>
                  <a:pt x="105195" y="164425"/>
                </a:lnTo>
                <a:lnTo>
                  <a:pt x="87086" y="124668"/>
                </a:lnTo>
                <a:lnTo>
                  <a:pt x="65950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3" y="4715"/>
                </a:lnTo>
                <a:lnTo>
                  <a:pt x="29908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7" y="642927"/>
                </a:lnTo>
                <a:lnTo>
                  <a:pt x="149568" y="689777"/>
                </a:lnTo>
                <a:lnTo>
                  <a:pt x="132210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72656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57"/>
                </a:lnTo>
                <a:lnTo>
                  <a:pt x="42924" y="335568"/>
                </a:lnTo>
                <a:lnTo>
                  <a:pt x="12255" y="272838"/>
                </a:lnTo>
                <a:lnTo>
                  <a:pt x="944" y="212442"/>
                </a:lnTo>
                <a:lnTo>
                  <a:pt x="0" y="187844"/>
                </a:lnTo>
                <a:lnTo>
                  <a:pt x="1030" y="162509"/>
                </a:lnTo>
                <a:lnTo>
                  <a:pt x="11924" y="104176"/>
                </a:lnTo>
                <a:lnTo>
                  <a:pt x="41600" y="41778"/>
                </a:lnTo>
                <a:lnTo>
                  <a:pt x="75336" y="4789"/>
                </a:lnTo>
                <a:lnTo>
                  <a:pt x="83224" y="0"/>
                </a:lnTo>
                <a:lnTo>
                  <a:pt x="85580" y="0"/>
                </a:lnTo>
                <a:lnTo>
                  <a:pt x="87150" y="785"/>
                </a:lnTo>
                <a:lnTo>
                  <a:pt x="87150" y="5501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2926"/>
                </a:lnTo>
                <a:lnTo>
                  <a:pt x="33760" y="279703"/>
                </a:lnTo>
                <a:lnTo>
                  <a:pt x="51794" y="324564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4766" y="3212186"/>
            <a:ext cx="124460" cy="250825"/>
          </a:xfrm>
          <a:custGeom>
            <a:avLst/>
            <a:gdLst/>
            <a:ahLst/>
            <a:cxnLst/>
            <a:rect l="l" t="t" r="r" b="b"/>
            <a:pathLst>
              <a:path w="124459" h="250825">
                <a:moveTo>
                  <a:pt x="0" y="36154"/>
                </a:moveTo>
                <a:lnTo>
                  <a:pt x="0" y="24364"/>
                </a:lnTo>
                <a:lnTo>
                  <a:pt x="12770" y="23984"/>
                </a:lnTo>
                <a:lnTo>
                  <a:pt x="30325" y="21319"/>
                </a:lnTo>
                <a:lnTo>
                  <a:pt x="49794" y="14085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843"/>
                </a:lnTo>
                <a:lnTo>
                  <a:pt x="20315" y="34876"/>
                </a:lnTo>
                <a:lnTo>
                  <a:pt x="8280" y="35994"/>
                </a:lnTo>
                <a:lnTo>
                  <a:pt x="0" y="36154"/>
                </a:lnTo>
                <a:close/>
              </a:path>
              <a:path w="124459" h="250825">
                <a:moveTo>
                  <a:pt x="112274" y="238931"/>
                </a:moveTo>
                <a:lnTo>
                  <a:pt x="14132" y="238931"/>
                </a:lnTo>
                <a:lnTo>
                  <a:pt x="33895" y="237986"/>
                </a:lnTo>
                <a:lnTo>
                  <a:pt x="44458" y="234903"/>
                </a:lnTo>
                <a:lnTo>
                  <a:pt x="48690" y="229316"/>
                </a:lnTo>
                <a:lnTo>
                  <a:pt x="49463" y="220854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854"/>
                </a:lnTo>
                <a:lnTo>
                  <a:pt x="77716" y="229316"/>
                </a:lnTo>
                <a:lnTo>
                  <a:pt x="81948" y="234903"/>
                </a:lnTo>
                <a:lnTo>
                  <a:pt x="92511" y="237986"/>
                </a:lnTo>
                <a:lnTo>
                  <a:pt x="112274" y="238931"/>
                </a:lnTo>
                <a:close/>
              </a:path>
              <a:path w="124459" h="250825">
                <a:moveTo>
                  <a:pt x="2355" y="250721"/>
                </a:moveTo>
                <a:lnTo>
                  <a:pt x="2355" y="238931"/>
                </a:lnTo>
                <a:lnTo>
                  <a:pt x="124051" y="238931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345"/>
                </a:lnTo>
                <a:lnTo>
                  <a:pt x="15346" y="249812"/>
                </a:lnTo>
                <a:lnTo>
                  <a:pt x="2355" y="250721"/>
                </a:lnTo>
                <a:close/>
              </a:path>
              <a:path w="124459" h="250825">
                <a:moveTo>
                  <a:pt x="124051" y="250721"/>
                </a:moveTo>
                <a:lnTo>
                  <a:pt x="111072" y="249812"/>
                </a:lnTo>
                <a:lnTo>
                  <a:pt x="94412" y="249345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50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90637" y="3180747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5501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179"/>
                </a:lnTo>
                <a:lnTo>
                  <a:pt x="75226" y="271512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6410" y="4383265"/>
            <a:ext cx="145415" cy="146685"/>
          </a:xfrm>
          <a:custGeom>
            <a:avLst/>
            <a:gdLst/>
            <a:ahLst/>
            <a:cxnLst/>
            <a:rect l="l" t="t" r="r" b="b"/>
            <a:pathLst>
              <a:path w="145415" h="146685">
                <a:moveTo>
                  <a:pt x="72232" y="146188"/>
                </a:moveTo>
                <a:lnTo>
                  <a:pt x="44384" y="140404"/>
                </a:lnTo>
                <a:lnTo>
                  <a:pt x="21395" y="124672"/>
                </a:lnTo>
                <a:lnTo>
                  <a:pt x="5765" y="101425"/>
                </a:lnTo>
                <a:lnTo>
                  <a:pt x="0" y="73094"/>
                </a:lnTo>
                <a:lnTo>
                  <a:pt x="5545" y="45094"/>
                </a:lnTo>
                <a:lnTo>
                  <a:pt x="20806" y="21810"/>
                </a:lnTo>
                <a:lnTo>
                  <a:pt x="43722" y="5894"/>
                </a:lnTo>
                <a:lnTo>
                  <a:pt x="72232" y="0"/>
                </a:lnTo>
                <a:lnTo>
                  <a:pt x="100534" y="5784"/>
                </a:lnTo>
                <a:lnTo>
                  <a:pt x="123757" y="21515"/>
                </a:lnTo>
                <a:lnTo>
                  <a:pt x="139472" y="44762"/>
                </a:lnTo>
                <a:lnTo>
                  <a:pt x="145250" y="73094"/>
                </a:lnTo>
                <a:lnTo>
                  <a:pt x="139582" y="101094"/>
                </a:lnTo>
                <a:lnTo>
                  <a:pt x="124051" y="124378"/>
                </a:lnTo>
                <a:lnTo>
                  <a:pt x="100865" y="140293"/>
                </a:lnTo>
                <a:lnTo>
                  <a:pt x="72232" y="14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32655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84507" y="901495"/>
                </a:moveTo>
                <a:lnTo>
                  <a:pt x="170374" y="901495"/>
                </a:lnTo>
                <a:lnTo>
                  <a:pt x="165664" y="896780"/>
                </a:lnTo>
                <a:lnTo>
                  <a:pt x="154709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1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2937" y="7073"/>
                </a:lnTo>
                <a:lnTo>
                  <a:pt x="168154" y="22240"/>
                </a:lnTo>
                <a:lnTo>
                  <a:pt x="128284" y="71731"/>
                </a:lnTo>
                <a:lnTo>
                  <a:pt x="105993" y="107676"/>
                </a:lnTo>
                <a:lnTo>
                  <a:pt x="82288" y="156770"/>
                </a:lnTo>
                <a:lnTo>
                  <a:pt x="63925" y="207184"/>
                </a:lnTo>
                <a:lnTo>
                  <a:pt x="50287" y="258120"/>
                </a:lnTo>
                <a:lnTo>
                  <a:pt x="40756" y="308781"/>
                </a:lnTo>
                <a:lnTo>
                  <a:pt x="34713" y="358370"/>
                </a:lnTo>
                <a:lnTo>
                  <a:pt x="31540" y="406089"/>
                </a:lnTo>
                <a:lnTo>
                  <a:pt x="30620" y="451140"/>
                </a:lnTo>
                <a:lnTo>
                  <a:pt x="31919" y="504300"/>
                </a:lnTo>
                <a:lnTo>
                  <a:pt x="35858" y="555305"/>
                </a:lnTo>
                <a:lnTo>
                  <a:pt x="42503" y="604136"/>
                </a:lnTo>
                <a:lnTo>
                  <a:pt x="51917" y="650774"/>
                </a:lnTo>
                <a:lnTo>
                  <a:pt x="64165" y="695202"/>
                </a:lnTo>
                <a:lnTo>
                  <a:pt x="79311" y="737402"/>
                </a:lnTo>
                <a:lnTo>
                  <a:pt x="97420" y="777354"/>
                </a:lnTo>
                <a:lnTo>
                  <a:pt x="118555" y="815040"/>
                </a:lnTo>
                <a:lnTo>
                  <a:pt x="154868" y="864457"/>
                </a:lnTo>
                <a:lnTo>
                  <a:pt x="182937" y="894422"/>
                </a:lnTo>
                <a:lnTo>
                  <a:pt x="183722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4270" y="487920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2355" y="249935"/>
                </a:moveTo>
                <a:lnTo>
                  <a:pt x="2355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99" y="249247"/>
                </a:lnTo>
                <a:lnTo>
                  <a:pt x="15003" y="249480"/>
                </a:lnTo>
                <a:lnTo>
                  <a:pt x="2355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2297" y="487920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20413" y="88813"/>
                </a:moveTo>
                <a:lnTo>
                  <a:pt x="16561" y="88481"/>
                </a:lnTo>
                <a:lnTo>
                  <a:pt x="9617" y="86160"/>
                </a:lnTo>
                <a:lnTo>
                  <a:pt x="2968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42"/>
                </a:lnTo>
                <a:lnTo>
                  <a:pt x="113067" y="11789"/>
                </a:lnTo>
                <a:lnTo>
                  <a:pt x="65951" y="11789"/>
                </a:lnTo>
                <a:lnTo>
                  <a:pt x="49917" y="14257"/>
                </a:lnTo>
                <a:lnTo>
                  <a:pt x="35429" y="21515"/>
                </a:lnTo>
                <a:lnTo>
                  <a:pt x="23443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8448" y="51148"/>
                </a:lnTo>
                <a:lnTo>
                  <a:pt x="34840" y="55508"/>
                </a:lnTo>
                <a:lnTo>
                  <a:pt x="38729" y="61783"/>
                </a:lnTo>
                <a:lnTo>
                  <a:pt x="40042" y="69164"/>
                </a:lnTo>
                <a:lnTo>
                  <a:pt x="37858" y="78534"/>
                </a:lnTo>
                <a:lnTo>
                  <a:pt x="32583" y="84588"/>
                </a:lnTo>
                <a:lnTo>
                  <a:pt x="26130" y="87843"/>
                </a:lnTo>
                <a:lnTo>
                  <a:pt x="20413" y="88813"/>
                </a:lnTo>
                <a:close/>
              </a:path>
              <a:path w="150495" h="250189">
                <a:moveTo>
                  <a:pt x="139754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4710" y="235787"/>
                </a:lnTo>
                <a:lnTo>
                  <a:pt x="76158" y="155620"/>
                </a:lnTo>
                <a:lnTo>
                  <a:pt x="91358" y="137309"/>
                </a:lnTo>
                <a:lnTo>
                  <a:pt x="104128" y="117009"/>
                </a:lnTo>
                <a:lnTo>
                  <a:pt x="112924" y="95383"/>
                </a:lnTo>
                <a:lnTo>
                  <a:pt x="116200" y="73094"/>
                </a:lnTo>
                <a:lnTo>
                  <a:pt x="113096" y="50252"/>
                </a:lnTo>
                <a:lnTo>
                  <a:pt x="103736" y="30652"/>
                </a:lnTo>
                <a:lnTo>
                  <a:pt x="88045" y="16947"/>
                </a:lnTo>
                <a:lnTo>
                  <a:pt x="65951" y="11789"/>
                </a:lnTo>
                <a:lnTo>
                  <a:pt x="113067" y="11789"/>
                </a:lnTo>
                <a:lnTo>
                  <a:pt x="127388" y="20336"/>
                </a:lnTo>
                <a:lnTo>
                  <a:pt x="143974" y="43436"/>
                </a:lnTo>
                <a:lnTo>
                  <a:pt x="149961" y="73094"/>
                </a:lnTo>
                <a:lnTo>
                  <a:pt x="145495" y="98453"/>
                </a:lnTo>
                <a:lnTo>
                  <a:pt x="131314" y="122118"/>
                </a:lnTo>
                <a:lnTo>
                  <a:pt x="106239" y="148583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4304" y="220854"/>
                </a:lnTo>
                <a:lnTo>
                  <a:pt x="139754" y="249935"/>
                </a:lnTo>
                <a:close/>
              </a:path>
              <a:path w="150495" h="250189">
                <a:moveTo>
                  <a:pt x="144304" y="220854"/>
                </a:moveTo>
                <a:lnTo>
                  <a:pt x="96571" y="220854"/>
                </a:lnTo>
                <a:lnTo>
                  <a:pt x="105417" y="220817"/>
                </a:lnTo>
                <a:lnTo>
                  <a:pt x="116691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4304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2885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6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4" y="3892"/>
                </a:lnTo>
                <a:lnTo>
                  <a:pt x="76158" y="0"/>
                </a:lnTo>
                <a:lnTo>
                  <a:pt x="102190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4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69" y="34582"/>
                </a:lnTo>
                <a:lnTo>
                  <a:pt x="45108" y="40182"/>
                </a:lnTo>
                <a:lnTo>
                  <a:pt x="47893" y="51087"/>
                </a:lnTo>
                <a:lnTo>
                  <a:pt x="46605" y="58799"/>
                </a:lnTo>
                <a:lnTo>
                  <a:pt x="42888" y="65038"/>
                </a:lnTo>
                <a:lnTo>
                  <a:pt x="36962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298" y="160532"/>
                </a:lnTo>
                <a:lnTo>
                  <a:pt x="106091" y="140883"/>
                </a:lnTo>
                <a:lnTo>
                  <a:pt x="92143" y="128013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5536"/>
                </a:lnTo>
                <a:lnTo>
                  <a:pt x="52604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6736" y="113964"/>
                </a:lnTo>
                <a:lnTo>
                  <a:pt x="7444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4" y="17585"/>
                </a:lnTo>
                <a:lnTo>
                  <a:pt x="86855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3" y="30836"/>
                </a:lnTo>
                <a:lnTo>
                  <a:pt x="145250" y="51873"/>
                </a:lnTo>
                <a:lnTo>
                  <a:pt x="141447" y="73352"/>
                </a:lnTo>
                <a:lnTo>
                  <a:pt x="130725" y="92252"/>
                </a:lnTo>
                <a:lnTo>
                  <a:pt x="114114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87" y="189232"/>
                </a:lnTo>
                <a:lnTo>
                  <a:pt x="7066" y="182440"/>
                </a:lnTo>
                <a:lnTo>
                  <a:pt x="13911" y="178744"/>
                </a:lnTo>
                <a:lnTo>
                  <a:pt x="21198" y="177626"/>
                </a:lnTo>
                <a:lnTo>
                  <a:pt x="28694" y="178953"/>
                </a:lnTo>
                <a:lnTo>
                  <a:pt x="26706" y="218742"/>
                </a:lnTo>
                <a:lnTo>
                  <a:pt x="17273" y="219282"/>
                </a:lnTo>
                <a:lnTo>
                  <a:pt x="29540" y="232987"/>
                </a:lnTo>
                <a:lnTo>
                  <a:pt x="44752" y="241682"/>
                </a:lnTo>
                <a:lnTo>
                  <a:pt x="60553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1501" y="532563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7977" y="0"/>
                </a:lnTo>
                <a:lnTo>
                  <a:pt x="127977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7977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7977" y="40869"/>
                </a:lnTo>
                <a:lnTo>
                  <a:pt x="127977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0662" y="242861"/>
                </a:lnTo>
                <a:lnTo>
                  <a:pt x="87125" y="242038"/>
                </a:lnTo>
                <a:lnTo>
                  <a:pt x="95786" y="239226"/>
                </a:lnTo>
                <a:lnTo>
                  <a:pt x="99148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7977" y="192560"/>
                </a:lnTo>
                <a:lnTo>
                  <a:pt x="127977" y="225570"/>
                </a:lnTo>
                <a:lnTo>
                  <a:pt x="128541" y="233909"/>
                </a:lnTo>
                <a:lnTo>
                  <a:pt x="131903" y="239226"/>
                </a:lnTo>
                <a:lnTo>
                  <a:pt x="140564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297" y="5330347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79">
                <a:moveTo>
                  <a:pt x="27479" y="130469"/>
                </a:moveTo>
                <a:lnTo>
                  <a:pt x="19628" y="130469"/>
                </a:lnTo>
                <a:lnTo>
                  <a:pt x="19628" y="0"/>
                </a:lnTo>
                <a:lnTo>
                  <a:pt x="24339" y="0"/>
                </a:lnTo>
                <a:lnTo>
                  <a:pt x="27479" y="1571"/>
                </a:lnTo>
                <a:lnTo>
                  <a:pt x="40851" y="6484"/>
                </a:lnTo>
                <a:lnTo>
                  <a:pt x="53781" y="9628"/>
                </a:lnTo>
                <a:lnTo>
                  <a:pt x="66123" y="11298"/>
                </a:lnTo>
                <a:lnTo>
                  <a:pt x="77728" y="11789"/>
                </a:lnTo>
                <a:lnTo>
                  <a:pt x="130430" y="11789"/>
                </a:lnTo>
                <a:lnTo>
                  <a:pt x="130271" y="12059"/>
                </a:lnTo>
                <a:lnTo>
                  <a:pt x="116298" y="25347"/>
                </a:lnTo>
                <a:lnTo>
                  <a:pt x="93684" y="37726"/>
                </a:lnTo>
                <a:lnTo>
                  <a:pt x="31405" y="37726"/>
                </a:lnTo>
                <a:lnTo>
                  <a:pt x="31405" y="111606"/>
                </a:lnTo>
                <a:lnTo>
                  <a:pt x="43960" y="111606"/>
                </a:lnTo>
                <a:lnTo>
                  <a:pt x="34779" y="120165"/>
                </a:lnTo>
                <a:lnTo>
                  <a:pt x="29835" y="126539"/>
                </a:lnTo>
                <a:lnTo>
                  <a:pt x="28264" y="128897"/>
                </a:lnTo>
                <a:lnTo>
                  <a:pt x="27479" y="130469"/>
                </a:lnTo>
                <a:close/>
              </a:path>
              <a:path w="150495" h="259079">
                <a:moveTo>
                  <a:pt x="130430" y="11789"/>
                </a:moveTo>
                <a:lnTo>
                  <a:pt x="77728" y="11789"/>
                </a:lnTo>
                <a:lnTo>
                  <a:pt x="95197" y="10512"/>
                </a:lnTo>
                <a:lnTo>
                  <a:pt x="109723" y="7466"/>
                </a:lnTo>
                <a:lnTo>
                  <a:pt x="121009" y="3831"/>
                </a:lnTo>
                <a:lnTo>
                  <a:pt x="128762" y="785"/>
                </a:lnTo>
                <a:lnTo>
                  <a:pt x="130332" y="0"/>
                </a:lnTo>
                <a:lnTo>
                  <a:pt x="134258" y="0"/>
                </a:lnTo>
                <a:lnTo>
                  <a:pt x="135043" y="1571"/>
                </a:lnTo>
                <a:lnTo>
                  <a:pt x="135043" y="3929"/>
                </a:lnTo>
                <a:lnTo>
                  <a:pt x="130430" y="11789"/>
                </a:lnTo>
                <a:close/>
              </a:path>
              <a:path w="150495" h="259079">
                <a:moveTo>
                  <a:pt x="62811" y="43227"/>
                </a:moveTo>
                <a:lnTo>
                  <a:pt x="53929" y="42699"/>
                </a:lnTo>
                <a:lnTo>
                  <a:pt x="45341" y="41361"/>
                </a:lnTo>
                <a:lnTo>
                  <a:pt x="37637" y="39580"/>
                </a:lnTo>
                <a:lnTo>
                  <a:pt x="31405" y="37726"/>
                </a:lnTo>
                <a:lnTo>
                  <a:pt x="93684" y="37726"/>
                </a:lnTo>
                <a:lnTo>
                  <a:pt x="62811" y="43227"/>
                </a:lnTo>
                <a:close/>
              </a:path>
              <a:path w="150495" h="259079">
                <a:moveTo>
                  <a:pt x="43960" y="111606"/>
                </a:moveTo>
                <a:lnTo>
                  <a:pt x="31405" y="111606"/>
                </a:lnTo>
                <a:lnTo>
                  <a:pt x="41857" y="102899"/>
                </a:lnTo>
                <a:lnTo>
                  <a:pt x="53193" y="96771"/>
                </a:lnTo>
                <a:lnTo>
                  <a:pt x="65411" y="93148"/>
                </a:lnTo>
                <a:lnTo>
                  <a:pt x="78513" y="91957"/>
                </a:lnTo>
                <a:lnTo>
                  <a:pt x="106901" y="98551"/>
                </a:lnTo>
                <a:lnTo>
                  <a:pt x="109500" y="100602"/>
                </a:lnTo>
                <a:lnTo>
                  <a:pt x="77728" y="100602"/>
                </a:lnTo>
                <a:lnTo>
                  <a:pt x="58210" y="103881"/>
                </a:lnTo>
                <a:lnTo>
                  <a:pt x="44065" y="111508"/>
                </a:lnTo>
                <a:close/>
              </a:path>
              <a:path w="150495" h="259079">
                <a:moveTo>
                  <a:pt x="106070" y="247577"/>
                </a:moveTo>
                <a:lnTo>
                  <a:pt x="67521" y="247577"/>
                </a:lnTo>
                <a:lnTo>
                  <a:pt x="79851" y="245870"/>
                </a:lnTo>
                <a:lnTo>
                  <a:pt x="90781" y="240994"/>
                </a:lnTo>
                <a:lnTo>
                  <a:pt x="115807" y="196489"/>
                </a:lnTo>
                <a:lnTo>
                  <a:pt x="116985" y="172125"/>
                </a:lnTo>
                <a:lnTo>
                  <a:pt x="116764" y="158665"/>
                </a:lnTo>
                <a:lnTo>
                  <a:pt x="106324" y="117844"/>
                </a:lnTo>
                <a:lnTo>
                  <a:pt x="77728" y="100602"/>
                </a:lnTo>
                <a:lnTo>
                  <a:pt x="109500" y="100602"/>
                </a:lnTo>
                <a:lnTo>
                  <a:pt x="129547" y="116420"/>
                </a:lnTo>
                <a:lnTo>
                  <a:pt x="144539" y="142688"/>
                </a:lnTo>
                <a:lnTo>
                  <a:pt x="149961" y="174483"/>
                </a:lnTo>
                <a:lnTo>
                  <a:pt x="143275" y="207849"/>
                </a:lnTo>
                <a:lnTo>
                  <a:pt x="125327" y="234510"/>
                </a:lnTo>
                <a:lnTo>
                  <a:pt x="106070" y="247577"/>
                </a:lnTo>
                <a:close/>
              </a:path>
              <a:path w="150495" h="259079">
                <a:moveTo>
                  <a:pt x="68307" y="258580"/>
                </a:moveTo>
                <a:lnTo>
                  <a:pt x="39747" y="252305"/>
                </a:lnTo>
                <a:lnTo>
                  <a:pt x="18254" y="236082"/>
                </a:lnTo>
                <a:lnTo>
                  <a:pt x="4710" y="213817"/>
                </a:lnTo>
                <a:lnTo>
                  <a:pt x="0" y="189416"/>
                </a:lnTo>
                <a:lnTo>
                  <a:pt x="2171" y="179051"/>
                </a:lnTo>
                <a:lnTo>
                  <a:pt x="7360" y="173107"/>
                </a:lnTo>
                <a:lnTo>
                  <a:pt x="13580" y="170405"/>
                </a:lnTo>
                <a:lnTo>
                  <a:pt x="18843" y="169767"/>
                </a:lnTo>
                <a:lnTo>
                  <a:pt x="27087" y="171376"/>
                </a:lnTo>
                <a:lnTo>
                  <a:pt x="12562" y="205921"/>
                </a:lnTo>
                <a:lnTo>
                  <a:pt x="19935" y="221714"/>
                </a:lnTo>
                <a:lnTo>
                  <a:pt x="32092" y="235001"/>
                </a:lnTo>
                <a:lnTo>
                  <a:pt x="48224" y="244163"/>
                </a:lnTo>
                <a:lnTo>
                  <a:pt x="67521" y="247577"/>
                </a:lnTo>
                <a:lnTo>
                  <a:pt x="106070" y="247577"/>
                </a:lnTo>
                <a:lnTo>
                  <a:pt x="99283" y="252182"/>
                </a:lnTo>
                <a:lnTo>
                  <a:pt x="68307" y="258580"/>
                </a:lnTo>
                <a:close/>
              </a:path>
              <a:path w="150495" h="259079">
                <a:moveTo>
                  <a:pt x="18843" y="206707"/>
                </a:moveTo>
                <a:lnTo>
                  <a:pt x="14917" y="206707"/>
                </a:lnTo>
                <a:lnTo>
                  <a:pt x="13347" y="205921"/>
                </a:lnTo>
                <a:lnTo>
                  <a:pt x="22840" y="205921"/>
                </a:lnTo>
                <a:lnTo>
                  <a:pt x="18843" y="20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72885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8513" y="258580"/>
                </a:moveTo>
                <a:lnTo>
                  <a:pt x="51340" y="252833"/>
                </a:lnTo>
                <a:lnTo>
                  <a:pt x="26007" y="232644"/>
                </a:lnTo>
                <a:lnTo>
                  <a:pt x="7299" y="193591"/>
                </a:lnTo>
                <a:lnTo>
                  <a:pt x="0" y="131255"/>
                </a:lnTo>
                <a:lnTo>
                  <a:pt x="8611" y="75599"/>
                </a:lnTo>
                <a:lnTo>
                  <a:pt x="31209" y="34385"/>
                </a:lnTo>
                <a:lnTo>
                  <a:pt x="62933" y="8792"/>
                </a:lnTo>
                <a:lnTo>
                  <a:pt x="98927" y="0"/>
                </a:lnTo>
                <a:lnTo>
                  <a:pt x="119206" y="3168"/>
                </a:lnTo>
                <a:lnTo>
                  <a:pt x="129927" y="9431"/>
                </a:lnTo>
                <a:lnTo>
                  <a:pt x="99712" y="9431"/>
                </a:lnTo>
                <a:lnTo>
                  <a:pt x="81126" y="13005"/>
                </a:lnTo>
                <a:lnTo>
                  <a:pt x="59376" y="27999"/>
                </a:lnTo>
                <a:lnTo>
                  <a:pt x="41305" y="60825"/>
                </a:lnTo>
                <a:lnTo>
                  <a:pt x="33760" y="117893"/>
                </a:lnTo>
                <a:lnTo>
                  <a:pt x="33760" y="126539"/>
                </a:lnTo>
                <a:lnTo>
                  <a:pt x="42577" y="126539"/>
                </a:lnTo>
                <a:lnTo>
                  <a:pt x="36913" y="142344"/>
                </a:lnTo>
                <a:lnTo>
                  <a:pt x="34546" y="165051"/>
                </a:lnTo>
                <a:lnTo>
                  <a:pt x="34644" y="174077"/>
                </a:lnTo>
                <a:lnTo>
                  <a:pt x="35331" y="188335"/>
                </a:lnTo>
                <a:lnTo>
                  <a:pt x="44397" y="226024"/>
                </a:lnTo>
                <a:lnTo>
                  <a:pt x="78513" y="247577"/>
                </a:lnTo>
                <a:lnTo>
                  <a:pt x="114648" y="247577"/>
                </a:lnTo>
                <a:lnTo>
                  <a:pt x="108091" y="252280"/>
                </a:lnTo>
                <a:lnTo>
                  <a:pt x="78513" y="258580"/>
                </a:lnTo>
                <a:close/>
              </a:path>
              <a:path w="155575" h="259079">
                <a:moveTo>
                  <a:pt x="135043" y="58161"/>
                </a:moveTo>
                <a:lnTo>
                  <a:pt x="120911" y="58161"/>
                </a:lnTo>
                <a:lnTo>
                  <a:pt x="111489" y="52659"/>
                </a:lnTo>
                <a:lnTo>
                  <a:pt x="111489" y="40869"/>
                </a:lnTo>
                <a:lnTo>
                  <a:pt x="113918" y="31327"/>
                </a:lnTo>
                <a:lnTo>
                  <a:pt x="119733" y="26427"/>
                </a:lnTo>
                <a:lnTo>
                  <a:pt x="126726" y="24622"/>
                </a:lnTo>
                <a:lnTo>
                  <a:pt x="132688" y="24364"/>
                </a:lnTo>
                <a:lnTo>
                  <a:pt x="125106" y="16726"/>
                </a:lnTo>
                <a:lnTo>
                  <a:pt x="116200" y="12182"/>
                </a:lnTo>
                <a:lnTo>
                  <a:pt x="107294" y="9996"/>
                </a:lnTo>
                <a:lnTo>
                  <a:pt x="99712" y="9431"/>
                </a:lnTo>
                <a:lnTo>
                  <a:pt x="129927" y="9431"/>
                </a:lnTo>
                <a:lnTo>
                  <a:pt x="133964" y="11789"/>
                </a:lnTo>
                <a:lnTo>
                  <a:pt x="142981" y="24536"/>
                </a:lnTo>
                <a:lnTo>
                  <a:pt x="146035" y="40083"/>
                </a:lnTo>
                <a:lnTo>
                  <a:pt x="146035" y="55017"/>
                </a:lnTo>
                <a:lnTo>
                  <a:pt x="135043" y="58161"/>
                </a:lnTo>
                <a:close/>
              </a:path>
              <a:path w="155575" h="259079">
                <a:moveTo>
                  <a:pt x="42577" y="126539"/>
                </a:moveTo>
                <a:lnTo>
                  <a:pt x="33760" y="126539"/>
                </a:lnTo>
                <a:lnTo>
                  <a:pt x="40459" y="113141"/>
                </a:lnTo>
                <a:lnTo>
                  <a:pt x="50248" y="101290"/>
                </a:lnTo>
                <a:lnTo>
                  <a:pt x="63571" y="92829"/>
                </a:lnTo>
                <a:lnTo>
                  <a:pt x="80869" y="89599"/>
                </a:lnTo>
                <a:lnTo>
                  <a:pt x="110078" y="95997"/>
                </a:lnTo>
                <a:lnTo>
                  <a:pt x="113091" y="98244"/>
                </a:lnTo>
                <a:lnTo>
                  <a:pt x="80084" y="98244"/>
                </a:lnTo>
                <a:lnTo>
                  <a:pt x="58725" y="104594"/>
                </a:lnTo>
                <a:lnTo>
                  <a:pt x="44654" y="120743"/>
                </a:lnTo>
                <a:lnTo>
                  <a:pt x="42577" y="126539"/>
                </a:lnTo>
                <a:close/>
              </a:path>
              <a:path w="155575" h="259079">
                <a:moveTo>
                  <a:pt x="114648" y="247577"/>
                </a:moveTo>
                <a:lnTo>
                  <a:pt x="78513" y="247577"/>
                </a:lnTo>
                <a:lnTo>
                  <a:pt x="86377" y="246975"/>
                </a:lnTo>
                <a:lnTo>
                  <a:pt x="96081" y="243942"/>
                </a:lnTo>
                <a:lnTo>
                  <a:pt x="119046" y="212258"/>
                </a:lnTo>
                <a:lnTo>
                  <a:pt x="121696" y="172911"/>
                </a:lnTo>
                <a:lnTo>
                  <a:pt x="121598" y="159181"/>
                </a:lnTo>
                <a:lnTo>
                  <a:pt x="105809" y="108192"/>
                </a:lnTo>
                <a:lnTo>
                  <a:pt x="80084" y="98244"/>
                </a:lnTo>
                <a:lnTo>
                  <a:pt x="113091" y="98244"/>
                </a:lnTo>
                <a:lnTo>
                  <a:pt x="133767" y="113669"/>
                </a:lnTo>
                <a:lnTo>
                  <a:pt x="149654" y="140330"/>
                </a:lnTo>
                <a:lnTo>
                  <a:pt x="155457" y="173697"/>
                </a:lnTo>
                <a:lnTo>
                  <a:pt x="149286" y="207849"/>
                </a:lnTo>
                <a:lnTo>
                  <a:pt x="132590" y="234707"/>
                </a:lnTo>
                <a:lnTo>
                  <a:pt x="114648" y="247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17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5" h="901700">
                <a:moveTo>
                  <a:pt x="13347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349" y="858268"/>
                </a:lnTo>
                <a:lnTo>
                  <a:pt x="77728" y="793819"/>
                </a:lnTo>
                <a:lnTo>
                  <a:pt x="101433" y="744975"/>
                </a:lnTo>
                <a:lnTo>
                  <a:pt x="119796" y="694673"/>
                </a:lnTo>
                <a:lnTo>
                  <a:pt x="133434" y="643767"/>
                </a:lnTo>
                <a:lnTo>
                  <a:pt x="142966" y="593108"/>
                </a:lnTo>
                <a:lnTo>
                  <a:pt x="149009" y="543549"/>
                </a:lnTo>
                <a:lnTo>
                  <a:pt x="152181" y="495942"/>
                </a:lnTo>
                <a:lnTo>
                  <a:pt x="153101" y="451140"/>
                </a:lnTo>
                <a:lnTo>
                  <a:pt x="151803" y="397948"/>
                </a:lnTo>
                <a:lnTo>
                  <a:pt x="147863" y="346866"/>
                </a:lnTo>
                <a:lnTo>
                  <a:pt x="141219" y="297938"/>
                </a:lnTo>
                <a:lnTo>
                  <a:pt x="131805" y="251212"/>
                </a:lnTo>
                <a:lnTo>
                  <a:pt x="119557" y="206733"/>
                </a:lnTo>
                <a:lnTo>
                  <a:pt x="104411" y="164548"/>
                </a:lnTo>
                <a:lnTo>
                  <a:pt x="86302" y="124702"/>
                </a:lnTo>
                <a:lnTo>
                  <a:pt x="65166" y="87241"/>
                </a:lnTo>
                <a:lnTo>
                  <a:pt x="28951" y="37234"/>
                </a:lnTo>
                <a:lnTo>
                  <a:pt x="1570" y="7859"/>
                </a:lnTo>
                <a:lnTo>
                  <a:pt x="1570" y="7073"/>
                </a:lnTo>
                <a:lnTo>
                  <a:pt x="0" y="5501"/>
                </a:lnTo>
                <a:lnTo>
                  <a:pt x="0" y="0"/>
                </a:lnTo>
                <a:lnTo>
                  <a:pt x="13347" y="0"/>
                </a:lnTo>
                <a:lnTo>
                  <a:pt x="18058" y="4715"/>
                </a:lnTo>
                <a:lnTo>
                  <a:pt x="29454" y="15031"/>
                </a:lnTo>
                <a:lnTo>
                  <a:pt x="84630" y="81194"/>
                </a:lnTo>
                <a:lnTo>
                  <a:pt x="109938" y="122320"/>
                </a:lnTo>
                <a:lnTo>
                  <a:pt x="131118" y="165517"/>
                </a:lnTo>
                <a:lnTo>
                  <a:pt x="148400" y="210479"/>
                </a:lnTo>
                <a:lnTo>
                  <a:pt x="162019" y="256904"/>
                </a:lnTo>
                <a:lnTo>
                  <a:pt x="172206" y="304486"/>
                </a:lnTo>
                <a:lnTo>
                  <a:pt x="179195" y="352922"/>
                </a:lnTo>
                <a:lnTo>
                  <a:pt x="183218" y="401909"/>
                </a:lnTo>
                <a:lnTo>
                  <a:pt x="184507" y="451140"/>
                </a:lnTo>
                <a:lnTo>
                  <a:pt x="183281" y="498887"/>
                </a:lnTo>
                <a:lnTo>
                  <a:pt x="179413" y="547053"/>
                </a:lnTo>
                <a:lnTo>
                  <a:pt x="172614" y="595209"/>
                </a:lnTo>
                <a:lnTo>
                  <a:pt x="162598" y="642927"/>
                </a:lnTo>
                <a:lnTo>
                  <a:pt x="149078" y="689777"/>
                </a:lnTo>
                <a:lnTo>
                  <a:pt x="131765" y="735331"/>
                </a:lnTo>
                <a:lnTo>
                  <a:pt x="110372" y="779158"/>
                </a:lnTo>
                <a:lnTo>
                  <a:pt x="84612" y="820831"/>
                </a:lnTo>
                <a:lnTo>
                  <a:pt x="54198" y="859919"/>
                </a:lnTo>
                <a:lnTo>
                  <a:pt x="18843" y="895994"/>
                </a:lnTo>
                <a:lnTo>
                  <a:pt x="1334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3144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10" h="680085">
                <a:moveTo>
                  <a:pt x="41612" y="679855"/>
                </a:moveTo>
                <a:lnTo>
                  <a:pt x="0" y="679855"/>
                </a:lnTo>
                <a:lnTo>
                  <a:pt x="0" y="660992"/>
                </a:lnTo>
                <a:lnTo>
                  <a:pt x="1239" y="597182"/>
                </a:lnTo>
                <a:lnTo>
                  <a:pt x="4023" y="542508"/>
                </a:lnTo>
                <a:lnTo>
                  <a:pt x="6955" y="502277"/>
                </a:lnTo>
                <a:lnTo>
                  <a:pt x="15753" y="424597"/>
                </a:lnTo>
                <a:lnTo>
                  <a:pt x="24998" y="370109"/>
                </a:lnTo>
                <a:lnTo>
                  <a:pt x="36386" y="318151"/>
                </a:lnTo>
                <a:lnTo>
                  <a:pt x="49930" y="268543"/>
                </a:lnTo>
                <a:lnTo>
                  <a:pt x="65644" y="221109"/>
                </a:lnTo>
                <a:lnTo>
                  <a:pt x="83542" y="175667"/>
                </a:lnTo>
                <a:lnTo>
                  <a:pt x="103638" y="132041"/>
                </a:lnTo>
                <a:lnTo>
                  <a:pt x="132933" y="79811"/>
                </a:lnTo>
                <a:lnTo>
                  <a:pt x="160757" y="38413"/>
                </a:lnTo>
                <a:lnTo>
                  <a:pt x="190788" y="785"/>
                </a:lnTo>
                <a:lnTo>
                  <a:pt x="190788" y="0"/>
                </a:lnTo>
                <a:lnTo>
                  <a:pt x="206491" y="0"/>
                </a:lnTo>
                <a:lnTo>
                  <a:pt x="206491" y="5501"/>
                </a:lnTo>
                <a:lnTo>
                  <a:pt x="204135" y="8645"/>
                </a:lnTo>
                <a:lnTo>
                  <a:pt x="177406" y="48588"/>
                </a:lnTo>
                <a:lnTo>
                  <a:pt x="153642" y="89613"/>
                </a:lnTo>
                <a:lnTo>
                  <a:pt x="132682" y="131740"/>
                </a:lnTo>
                <a:lnTo>
                  <a:pt x="114369" y="174994"/>
                </a:lnTo>
                <a:lnTo>
                  <a:pt x="98541" y="219395"/>
                </a:lnTo>
                <a:lnTo>
                  <a:pt x="85039" y="264966"/>
                </a:lnTo>
                <a:lnTo>
                  <a:pt x="73704" y="311731"/>
                </a:lnTo>
                <a:lnTo>
                  <a:pt x="64376" y="359710"/>
                </a:lnTo>
                <a:lnTo>
                  <a:pt x="56895" y="408927"/>
                </a:lnTo>
                <a:lnTo>
                  <a:pt x="51102" y="459403"/>
                </a:lnTo>
                <a:lnTo>
                  <a:pt x="46837" y="511162"/>
                </a:lnTo>
                <a:lnTo>
                  <a:pt x="43940" y="564225"/>
                </a:lnTo>
                <a:lnTo>
                  <a:pt x="42251" y="618614"/>
                </a:lnTo>
                <a:lnTo>
                  <a:pt x="41612" y="674353"/>
                </a:lnTo>
                <a:lnTo>
                  <a:pt x="41612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93144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10" h="679450">
                <a:moveTo>
                  <a:pt x="206491" y="679069"/>
                </a:moveTo>
                <a:lnTo>
                  <a:pt x="191573" y="679069"/>
                </a:lnTo>
                <a:lnTo>
                  <a:pt x="190788" y="678283"/>
                </a:lnTo>
                <a:lnTo>
                  <a:pt x="189218" y="677497"/>
                </a:lnTo>
                <a:lnTo>
                  <a:pt x="152491" y="629495"/>
                </a:lnTo>
                <a:lnTo>
                  <a:pt x="126232" y="588742"/>
                </a:lnTo>
                <a:lnTo>
                  <a:pt x="103245" y="547028"/>
                </a:lnTo>
                <a:lnTo>
                  <a:pt x="83399" y="504789"/>
                </a:lnTo>
                <a:lnTo>
                  <a:pt x="66562" y="462464"/>
                </a:lnTo>
                <a:lnTo>
                  <a:pt x="52604" y="420488"/>
                </a:lnTo>
                <a:lnTo>
                  <a:pt x="39416" y="374080"/>
                </a:lnTo>
                <a:lnTo>
                  <a:pt x="21885" y="291492"/>
                </a:lnTo>
                <a:lnTo>
                  <a:pt x="13539" y="236655"/>
                </a:lnTo>
                <a:lnTo>
                  <a:pt x="6563" y="172800"/>
                </a:lnTo>
                <a:lnTo>
                  <a:pt x="1777" y="99938"/>
                </a:lnTo>
                <a:lnTo>
                  <a:pt x="0" y="18077"/>
                </a:lnTo>
                <a:lnTo>
                  <a:pt x="0" y="0"/>
                </a:lnTo>
                <a:lnTo>
                  <a:pt x="41612" y="0"/>
                </a:lnTo>
                <a:lnTo>
                  <a:pt x="41612" y="4715"/>
                </a:lnTo>
                <a:lnTo>
                  <a:pt x="42207" y="64375"/>
                </a:lnTo>
                <a:lnTo>
                  <a:pt x="44063" y="121814"/>
                </a:lnTo>
                <a:lnTo>
                  <a:pt x="47290" y="177122"/>
                </a:lnTo>
                <a:lnTo>
                  <a:pt x="51995" y="230389"/>
                </a:lnTo>
                <a:lnTo>
                  <a:pt x="58286" y="281703"/>
                </a:lnTo>
                <a:lnTo>
                  <a:pt x="66272" y="331154"/>
                </a:lnTo>
                <a:lnTo>
                  <a:pt x="76060" y="378832"/>
                </a:lnTo>
                <a:lnTo>
                  <a:pt x="87759" y="424826"/>
                </a:lnTo>
                <a:lnTo>
                  <a:pt x="101477" y="469224"/>
                </a:lnTo>
                <a:lnTo>
                  <a:pt x="117322" y="512118"/>
                </a:lnTo>
                <a:lnTo>
                  <a:pt x="135402" y="553595"/>
                </a:lnTo>
                <a:lnTo>
                  <a:pt x="155825" y="593745"/>
                </a:lnTo>
                <a:lnTo>
                  <a:pt x="178701" y="632658"/>
                </a:lnTo>
                <a:lnTo>
                  <a:pt x="204135" y="670423"/>
                </a:lnTo>
                <a:lnTo>
                  <a:pt x="206491" y="674353"/>
                </a:lnTo>
                <a:lnTo>
                  <a:pt x="206491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77077" y="4653636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933" y="5342"/>
                </a:lnTo>
                <a:lnTo>
                  <a:pt x="112836" y="11789"/>
                </a:lnTo>
                <a:lnTo>
                  <a:pt x="65166" y="11789"/>
                </a:lnTo>
                <a:lnTo>
                  <a:pt x="49255" y="14257"/>
                </a:lnTo>
                <a:lnTo>
                  <a:pt x="35036" y="21515"/>
                </a:lnTo>
                <a:lnTo>
                  <a:pt x="23321" y="33341"/>
                </a:lnTo>
                <a:lnTo>
                  <a:pt x="14917" y="49515"/>
                </a:lnTo>
                <a:lnTo>
                  <a:pt x="19628" y="49515"/>
                </a:lnTo>
                <a:lnTo>
                  <a:pt x="27995" y="51148"/>
                </a:lnTo>
                <a:lnTo>
                  <a:pt x="34153" y="55508"/>
                </a:lnTo>
                <a:lnTo>
                  <a:pt x="37956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6573"/>
                </a:lnTo>
                <a:lnTo>
                  <a:pt x="76158" y="155620"/>
                </a:lnTo>
                <a:lnTo>
                  <a:pt x="90904" y="137309"/>
                </a:lnTo>
                <a:lnTo>
                  <a:pt x="103441" y="117009"/>
                </a:lnTo>
                <a:lnTo>
                  <a:pt x="112152" y="95383"/>
                </a:lnTo>
                <a:lnTo>
                  <a:pt x="115415" y="73094"/>
                </a:lnTo>
                <a:lnTo>
                  <a:pt x="112421" y="50252"/>
                </a:lnTo>
                <a:lnTo>
                  <a:pt x="103245" y="30652"/>
                </a:lnTo>
                <a:lnTo>
                  <a:pt x="87591" y="16947"/>
                </a:lnTo>
                <a:lnTo>
                  <a:pt x="65166" y="11789"/>
                </a:lnTo>
                <a:lnTo>
                  <a:pt x="112836" y="11789"/>
                </a:lnTo>
                <a:lnTo>
                  <a:pt x="127290" y="20336"/>
                </a:lnTo>
                <a:lnTo>
                  <a:pt x="143962" y="43436"/>
                </a:lnTo>
                <a:lnTo>
                  <a:pt x="149961" y="73094"/>
                </a:lnTo>
                <a:lnTo>
                  <a:pt x="145483" y="98453"/>
                </a:lnTo>
                <a:lnTo>
                  <a:pt x="131216" y="122118"/>
                </a:lnTo>
                <a:lnTo>
                  <a:pt x="105907" y="148583"/>
                </a:lnTo>
                <a:lnTo>
                  <a:pt x="68307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073" y="220817"/>
                </a:lnTo>
                <a:lnTo>
                  <a:pt x="116298" y="220559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47009" y="4653635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60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4116" y="31389"/>
                </a:lnTo>
                <a:lnTo>
                  <a:pt x="19922" y="34189"/>
                </a:lnTo>
                <a:lnTo>
                  <a:pt x="7937" y="35220"/>
                </a:lnTo>
                <a:lnTo>
                  <a:pt x="0" y="35368"/>
                </a:lnTo>
                <a:close/>
              </a:path>
              <a:path w="124460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60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700" y="249247"/>
                </a:lnTo>
                <a:lnTo>
                  <a:pt x="15003" y="249480"/>
                </a:lnTo>
                <a:lnTo>
                  <a:pt x="2356" y="249935"/>
                </a:lnTo>
                <a:close/>
              </a:path>
              <a:path w="124460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83181" y="4653636"/>
            <a:ext cx="158750" cy="259079"/>
          </a:xfrm>
          <a:custGeom>
            <a:avLst/>
            <a:gdLst/>
            <a:ahLst/>
            <a:cxnLst/>
            <a:rect l="l" t="t" r="r" b="b"/>
            <a:pathLst>
              <a:path w="158750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5" y="64804"/>
                </a:lnTo>
                <a:lnTo>
                  <a:pt x="27737" y="22878"/>
                </a:lnTo>
                <a:lnTo>
                  <a:pt x="61719" y="2026"/>
                </a:lnTo>
                <a:lnTo>
                  <a:pt x="79298" y="0"/>
                </a:lnTo>
                <a:lnTo>
                  <a:pt x="93431" y="1535"/>
                </a:lnTo>
                <a:lnTo>
                  <a:pt x="110508" y="7564"/>
                </a:lnTo>
                <a:lnTo>
                  <a:pt x="110912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467"/>
                </a:lnTo>
                <a:lnTo>
                  <a:pt x="31405" y="125753"/>
                </a:lnTo>
                <a:lnTo>
                  <a:pt x="31466" y="144223"/>
                </a:lnTo>
                <a:lnTo>
                  <a:pt x="33061" y="185879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600" y="249935"/>
                </a:lnTo>
                <a:lnTo>
                  <a:pt x="113354" y="250131"/>
                </a:lnTo>
                <a:lnTo>
                  <a:pt x="95774" y="256787"/>
                </a:lnTo>
                <a:lnTo>
                  <a:pt x="79298" y="258580"/>
                </a:lnTo>
                <a:close/>
              </a:path>
              <a:path w="158750" h="259079">
                <a:moveTo>
                  <a:pt x="113600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6" y="202777"/>
                </a:lnTo>
                <a:lnTo>
                  <a:pt x="127131" y="146078"/>
                </a:lnTo>
                <a:lnTo>
                  <a:pt x="127192" y="125753"/>
                </a:lnTo>
                <a:lnTo>
                  <a:pt x="127131" y="106915"/>
                </a:lnTo>
                <a:lnTo>
                  <a:pt x="123266" y="51873"/>
                </a:lnTo>
                <a:lnTo>
                  <a:pt x="103049" y="16013"/>
                </a:lnTo>
                <a:lnTo>
                  <a:pt x="79298" y="7859"/>
                </a:lnTo>
                <a:lnTo>
                  <a:pt x="110912" y="7859"/>
                </a:lnTo>
                <a:lnTo>
                  <a:pt x="142895" y="41655"/>
                </a:lnTo>
                <a:lnTo>
                  <a:pt x="155751" y="85080"/>
                </a:lnTo>
                <a:lnTo>
                  <a:pt x="158597" y="129683"/>
                </a:lnTo>
                <a:lnTo>
                  <a:pt x="158045" y="151899"/>
                </a:lnTo>
                <a:lnTo>
                  <a:pt x="155948" y="173598"/>
                </a:lnTo>
                <a:lnTo>
                  <a:pt x="151642" y="194561"/>
                </a:lnTo>
                <a:lnTo>
                  <a:pt x="144465" y="214567"/>
                </a:lnTo>
                <a:lnTo>
                  <a:pt x="130197" y="236696"/>
                </a:lnTo>
                <a:lnTo>
                  <a:pt x="11360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43603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38030" y="5104776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89" y="238145"/>
                </a:moveTo>
                <a:lnTo>
                  <a:pt x="14132" y="238145"/>
                </a:lnTo>
                <a:lnTo>
                  <a:pt x="33773" y="237310"/>
                </a:lnTo>
                <a:lnTo>
                  <a:pt x="44065" y="234412"/>
                </a:lnTo>
                <a:lnTo>
                  <a:pt x="48028" y="228861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4241" y="5100061"/>
            <a:ext cx="165735" cy="255270"/>
          </a:xfrm>
          <a:custGeom>
            <a:avLst/>
            <a:gdLst/>
            <a:ahLst/>
            <a:cxnLst/>
            <a:rect l="l" t="t" r="r" b="b"/>
            <a:pathLst>
              <a:path w="165735" h="255270">
                <a:moveTo>
                  <a:pt x="165664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4630" y="4715"/>
                </a:lnTo>
                <a:lnTo>
                  <a:pt x="117770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5664" y="180770"/>
                </a:lnTo>
                <a:lnTo>
                  <a:pt x="165664" y="192560"/>
                </a:lnTo>
                <a:close/>
              </a:path>
              <a:path w="165735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5735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5735" h="255270">
                <a:moveTo>
                  <a:pt x="62811" y="254650"/>
                </a:moveTo>
                <a:lnTo>
                  <a:pt x="62811" y="242861"/>
                </a:lnTo>
                <a:lnTo>
                  <a:pt x="164879" y="242861"/>
                </a:lnTo>
                <a:lnTo>
                  <a:pt x="164879" y="253865"/>
                </a:lnTo>
                <a:lnTo>
                  <a:pt x="113845" y="253865"/>
                </a:lnTo>
                <a:lnTo>
                  <a:pt x="88328" y="253963"/>
                </a:lnTo>
                <a:lnTo>
                  <a:pt x="75201" y="254196"/>
                </a:lnTo>
                <a:lnTo>
                  <a:pt x="62811" y="254650"/>
                </a:lnTo>
                <a:close/>
              </a:path>
              <a:path w="165735" h="255270">
                <a:moveTo>
                  <a:pt x="164879" y="254650"/>
                </a:moveTo>
                <a:lnTo>
                  <a:pt x="152488" y="254196"/>
                </a:lnTo>
                <a:lnTo>
                  <a:pt x="139362" y="253963"/>
                </a:lnTo>
                <a:lnTo>
                  <a:pt x="113845" y="253865"/>
                </a:lnTo>
                <a:lnTo>
                  <a:pt x="164879" y="253865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3634" y="526078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48060" y="510477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8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5" y="249935"/>
                </a:moveTo>
                <a:lnTo>
                  <a:pt x="2355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4" y="249480"/>
                </a:lnTo>
                <a:lnTo>
                  <a:pt x="2355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49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3936" y="5555917"/>
            <a:ext cx="155575" cy="257810"/>
          </a:xfrm>
          <a:custGeom>
            <a:avLst/>
            <a:gdLst/>
            <a:ahLst/>
            <a:cxnLst/>
            <a:rect l="l" t="t" r="r" b="b"/>
            <a:pathLst>
              <a:path w="155575" h="257810">
                <a:moveTo>
                  <a:pt x="29050" y="69950"/>
                </a:moveTo>
                <a:lnTo>
                  <a:pt x="21468" y="68660"/>
                </a:lnTo>
                <a:lnTo>
                  <a:pt x="15506" y="64939"/>
                </a:lnTo>
                <a:lnTo>
                  <a:pt x="11605" y="59008"/>
                </a:lnTo>
                <a:lnTo>
                  <a:pt x="10206" y="51087"/>
                </a:lnTo>
                <a:lnTo>
                  <a:pt x="15224" y="30836"/>
                </a:lnTo>
                <a:lnTo>
                  <a:pt x="29148" y="14638"/>
                </a:lnTo>
                <a:lnTo>
                  <a:pt x="50285" y="3892"/>
                </a:lnTo>
                <a:lnTo>
                  <a:pt x="76943" y="0"/>
                </a:lnTo>
                <a:lnTo>
                  <a:pt x="102644" y="3684"/>
                </a:lnTo>
                <a:lnTo>
                  <a:pt x="114780" y="9431"/>
                </a:lnTo>
                <a:lnTo>
                  <a:pt x="75373" y="9431"/>
                </a:lnTo>
                <a:lnTo>
                  <a:pt x="63215" y="10450"/>
                </a:lnTo>
                <a:lnTo>
                  <a:pt x="49365" y="14049"/>
                </a:lnTo>
                <a:lnTo>
                  <a:pt x="35956" y="21036"/>
                </a:lnTo>
                <a:lnTo>
                  <a:pt x="25124" y="32224"/>
                </a:lnTo>
                <a:lnTo>
                  <a:pt x="31123" y="32519"/>
                </a:lnTo>
                <a:lnTo>
                  <a:pt x="38962" y="34582"/>
                </a:lnTo>
                <a:lnTo>
                  <a:pt x="45771" y="40182"/>
                </a:lnTo>
                <a:lnTo>
                  <a:pt x="48678" y="51087"/>
                </a:lnTo>
                <a:lnTo>
                  <a:pt x="47267" y="58676"/>
                </a:lnTo>
                <a:lnTo>
                  <a:pt x="43280" y="64645"/>
                </a:lnTo>
                <a:lnTo>
                  <a:pt x="37085" y="68550"/>
                </a:lnTo>
                <a:lnTo>
                  <a:pt x="29050" y="69950"/>
                </a:lnTo>
                <a:close/>
              </a:path>
              <a:path w="155575" h="257810">
                <a:moveTo>
                  <a:pt x="114640" y="247577"/>
                </a:moveTo>
                <a:lnTo>
                  <a:pt x="74588" y="247577"/>
                </a:lnTo>
                <a:lnTo>
                  <a:pt x="88168" y="245059"/>
                </a:lnTo>
                <a:lnTo>
                  <a:pt x="101969" y="235689"/>
                </a:lnTo>
                <a:lnTo>
                  <a:pt x="112679" y="216740"/>
                </a:lnTo>
                <a:lnTo>
                  <a:pt x="116985" y="185486"/>
                </a:lnTo>
                <a:lnTo>
                  <a:pt x="114409" y="160200"/>
                </a:lnTo>
                <a:lnTo>
                  <a:pt x="106386" y="140588"/>
                </a:lnTo>
                <a:lnTo>
                  <a:pt x="92474" y="127902"/>
                </a:lnTo>
                <a:lnTo>
                  <a:pt x="72232" y="123395"/>
                </a:lnTo>
                <a:lnTo>
                  <a:pt x="47108" y="123395"/>
                </a:lnTo>
                <a:lnTo>
                  <a:pt x="47108" y="115536"/>
                </a:lnTo>
                <a:lnTo>
                  <a:pt x="49463" y="114750"/>
                </a:lnTo>
                <a:lnTo>
                  <a:pt x="54959" y="114750"/>
                </a:lnTo>
                <a:lnTo>
                  <a:pt x="64381" y="113964"/>
                </a:lnTo>
                <a:lnTo>
                  <a:pt x="67521" y="113178"/>
                </a:lnTo>
                <a:lnTo>
                  <a:pt x="75103" y="112772"/>
                </a:lnTo>
                <a:lnTo>
                  <a:pt x="83420" y="110525"/>
                </a:lnTo>
                <a:lnTo>
                  <a:pt x="109821" y="68280"/>
                </a:lnTo>
                <a:lnTo>
                  <a:pt x="111489" y="51087"/>
                </a:lnTo>
                <a:lnTo>
                  <a:pt x="107944" y="30320"/>
                </a:lnTo>
                <a:lnTo>
                  <a:pt x="99025" y="17585"/>
                </a:lnTo>
                <a:lnTo>
                  <a:pt x="87309" y="11187"/>
                </a:lnTo>
                <a:lnTo>
                  <a:pt x="75373" y="9431"/>
                </a:lnTo>
                <a:lnTo>
                  <a:pt x="114780" y="9431"/>
                </a:lnTo>
                <a:lnTo>
                  <a:pt x="124738" y="14147"/>
                </a:lnTo>
                <a:lnTo>
                  <a:pt x="140208" y="30505"/>
                </a:lnTo>
                <a:lnTo>
                  <a:pt x="146035" y="51873"/>
                </a:lnTo>
                <a:lnTo>
                  <a:pt x="142122" y="73020"/>
                </a:lnTo>
                <a:lnTo>
                  <a:pt x="131216" y="91957"/>
                </a:lnTo>
                <a:lnTo>
                  <a:pt x="114568" y="107357"/>
                </a:lnTo>
                <a:lnTo>
                  <a:pt x="93431" y="117893"/>
                </a:lnTo>
                <a:lnTo>
                  <a:pt x="119353" y="127460"/>
                </a:lnTo>
                <a:lnTo>
                  <a:pt x="138871" y="143142"/>
                </a:lnTo>
                <a:lnTo>
                  <a:pt x="151175" y="163098"/>
                </a:lnTo>
                <a:lnTo>
                  <a:pt x="155457" y="185486"/>
                </a:lnTo>
                <a:lnTo>
                  <a:pt x="149470" y="213031"/>
                </a:lnTo>
                <a:lnTo>
                  <a:pt x="132884" y="236082"/>
                </a:lnTo>
                <a:lnTo>
                  <a:pt x="114640" y="247577"/>
                </a:lnTo>
                <a:close/>
              </a:path>
              <a:path w="155575" h="257810">
                <a:moveTo>
                  <a:pt x="76158" y="257794"/>
                </a:moveTo>
                <a:lnTo>
                  <a:pt x="47034" y="253447"/>
                </a:lnTo>
                <a:lnTo>
                  <a:pt x="22769" y="241289"/>
                </a:lnTo>
                <a:lnTo>
                  <a:pt x="6158" y="222647"/>
                </a:lnTo>
                <a:lnTo>
                  <a:pt x="0" y="198847"/>
                </a:lnTo>
                <a:lnTo>
                  <a:pt x="1987" y="188568"/>
                </a:lnTo>
                <a:lnTo>
                  <a:pt x="7066" y="182047"/>
                </a:lnTo>
                <a:lnTo>
                  <a:pt x="13911" y="178621"/>
                </a:lnTo>
                <a:lnTo>
                  <a:pt x="21198" y="177626"/>
                </a:lnTo>
                <a:lnTo>
                  <a:pt x="29148" y="178940"/>
                </a:lnTo>
                <a:lnTo>
                  <a:pt x="26829" y="218730"/>
                </a:lnTo>
                <a:lnTo>
                  <a:pt x="17273" y="219282"/>
                </a:lnTo>
                <a:lnTo>
                  <a:pt x="29651" y="232987"/>
                </a:lnTo>
                <a:lnTo>
                  <a:pt x="45047" y="241682"/>
                </a:lnTo>
                <a:lnTo>
                  <a:pt x="60885" y="246251"/>
                </a:lnTo>
                <a:lnTo>
                  <a:pt x="74588" y="247577"/>
                </a:lnTo>
                <a:lnTo>
                  <a:pt x="114640" y="247577"/>
                </a:lnTo>
                <a:lnTo>
                  <a:pt x="107760" y="251912"/>
                </a:lnTo>
                <a:lnTo>
                  <a:pt x="76158" y="25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98619" y="5711930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>
                <a:moveTo>
                  <a:pt x="0" y="0"/>
                </a:moveTo>
                <a:lnTo>
                  <a:pt x="229260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78128" y="555591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19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5078" y="43104"/>
                </a:lnTo>
                <a:lnTo>
                  <a:pt x="19432" y="21417"/>
                </a:lnTo>
                <a:lnTo>
                  <a:pt x="41734" y="5919"/>
                </a:lnTo>
                <a:lnTo>
                  <a:pt x="70662" y="0"/>
                </a:lnTo>
                <a:lnTo>
                  <a:pt x="102264" y="5329"/>
                </a:lnTo>
                <a:lnTo>
                  <a:pt x="111825" y="11003"/>
                </a:lnTo>
                <a:lnTo>
                  <a:pt x="65166" y="11003"/>
                </a:lnTo>
                <a:lnTo>
                  <a:pt x="49586" y="13594"/>
                </a:lnTo>
                <a:lnTo>
                  <a:pt x="35331" y="21122"/>
                </a:lnTo>
                <a:lnTo>
                  <a:pt x="23431" y="33219"/>
                </a:lnTo>
                <a:lnTo>
                  <a:pt x="14917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7" y="55508"/>
                </a:lnTo>
                <a:lnTo>
                  <a:pt x="38066" y="61783"/>
                </a:lnTo>
                <a:lnTo>
                  <a:pt x="39256" y="69164"/>
                </a:lnTo>
                <a:lnTo>
                  <a:pt x="37183" y="78534"/>
                </a:lnTo>
                <a:lnTo>
                  <a:pt x="32092" y="84588"/>
                </a:lnTo>
                <a:lnTo>
                  <a:pt x="25676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825" y="11003"/>
                </a:lnTo>
                <a:lnTo>
                  <a:pt x="127388" y="20238"/>
                </a:lnTo>
                <a:lnTo>
                  <a:pt x="143974" y="43104"/>
                </a:lnTo>
                <a:lnTo>
                  <a:pt x="149961" y="72308"/>
                </a:lnTo>
                <a:lnTo>
                  <a:pt x="145495" y="98122"/>
                </a:lnTo>
                <a:lnTo>
                  <a:pt x="131314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1" y="220854"/>
                </a:lnTo>
                <a:lnTo>
                  <a:pt x="105404" y="220805"/>
                </a:lnTo>
                <a:lnTo>
                  <a:pt x="116593" y="220461"/>
                </a:lnTo>
                <a:lnTo>
                  <a:pt x="140539" y="184700"/>
                </a:lnTo>
                <a:lnTo>
                  <a:pt x="149961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9256" y="5551201"/>
            <a:ext cx="167005" cy="255270"/>
          </a:xfrm>
          <a:custGeom>
            <a:avLst/>
            <a:gdLst/>
            <a:ahLst/>
            <a:cxnLst/>
            <a:rect l="l" t="t" r="r" b="b"/>
            <a:pathLst>
              <a:path w="167004" h="255270">
                <a:moveTo>
                  <a:pt x="166449" y="192560"/>
                </a:moveTo>
                <a:lnTo>
                  <a:pt x="0" y="192560"/>
                </a:lnTo>
                <a:lnTo>
                  <a:pt x="0" y="180770"/>
                </a:lnTo>
                <a:lnTo>
                  <a:pt x="115415" y="4715"/>
                </a:lnTo>
                <a:lnTo>
                  <a:pt x="118555" y="0"/>
                </a:lnTo>
                <a:lnTo>
                  <a:pt x="128762" y="0"/>
                </a:lnTo>
                <a:lnTo>
                  <a:pt x="128762" y="40869"/>
                </a:lnTo>
                <a:lnTo>
                  <a:pt x="102067" y="40869"/>
                </a:lnTo>
                <a:lnTo>
                  <a:pt x="10206" y="180770"/>
                </a:lnTo>
                <a:lnTo>
                  <a:pt x="166449" y="180770"/>
                </a:lnTo>
                <a:lnTo>
                  <a:pt x="166449" y="192560"/>
                </a:lnTo>
                <a:close/>
              </a:path>
              <a:path w="167004" h="255270">
                <a:moveTo>
                  <a:pt x="128762" y="180770"/>
                </a:moveTo>
                <a:lnTo>
                  <a:pt x="102067" y="180770"/>
                </a:lnTo>
                <a:lnTo>
                  <a:pt x="102067" y="40869"/>
                </a:lnTo>
                <a:lnTo>
                  <a:pt x="128762" y="40869"/>
                </a:lnTo>
                <a:lnTo>
                  <a:pt x="128762" y="180770"/>
                </a:lnTo>
                <a:close/>
              </a:path>
              <a:path w="167004" h="255270">
                <a:moveTo>
                  <a:pt x="157027" y="242861"/>
                </a:moveTo>
                <a:lnTo>
                  <a:pt x="71447" y="242861"/>
                </a:lnTo>
                <a:lnTo>
                  <a:pt x="87457" y="242038"/>
                </a:lnTo>
                <a:lnTo>
                  <a:pt x="95884" y="239226"/>
                </a:lnTo>
                <a:lnTo>
                  <a:pt x="99160" y="233909"/>
                </a:lnTo>
                <a:lnTo>
                  <a:pt x="99712" y="225570"/>
                </a:lnTo>
                <a:lnTo>
                  <a:pt x="99712" y="192560"/>
                </a:lnTo>
                <a:lnTo>
                  <a:pt x="128762" y="192560"/>
                </a:lnTo>
                <a:lnTo>
                  <a:pt x="128762" y="225570"/>
                </a:lnTo>
                <a:lnTo>
                  <a:pt x="129314" y="233909"/>
                </a:lnTo>
                <a:lnTo>
                  <a:pt x="132590" y="239226"/>
                </a:lnTo>
                <a:lnTo>
                  <a:pt x="141018" y="242038"/>
                </a:lnTo>
                <a:lnTo>
                  <a:pt x="157027" y="242861"/>
                </a:lnTo>
                <a:close/>
              </a:path>
              <a:path w="167004" h="255270">
                <a:moveTo>
                  <a:pt x="63596" y="254650"/>
                </a:moveTo>
                <a:lnTo>
                  <a:pt x="63596" y="242861"/>
                </a:lnTo>
                <a:lnTo>
                  <a:pt x="164879" y="242861"/>
                </a:lnTo>
                <a:lnTo>
                  <a:pt x="164879" y="253079"/>
                </a:lnTo>
                <a:lnTo>
                  <a:pt x="113845" y="253079"/>
                </a:lnTo>
                <a:lnTo>
                  <a:pt x="101466" y="253103"/>
                </a:lnTo>
                <a:lnTo>
                  <a:pt x="88426" y="253275"/>
                </a:lnTo>
                <a:lnTo>
                  <a:pt x="75532" y="253742"/>
                </a:lnTo>
                <a:lnTo>
                  <a:pt x="63596" y="254650"/>
                </a:lnTo>
                <a:close/>
              </a:path>
              <a:path w="167004" h="255270">
                <a:moveTo>
                  <a:pt x="164879" y="254650"/>
                </a:moveTo>
                <a:lnTo>
                  <a:pt x="152819" y="253742"/>
                </a:lnTo>
                <a:lnTo>
                  <a:pt x="139656" y="253275"/>
                </a:lnTo>
                <a:lnTo>
                  <a:pt x="126345" y="253103"/>
                </a:lnTo>
                <a:lnTo>
                  <a:pt x="113845" y="253079"/>
                </a:lnTo>
                <a:lnTo>
                  <a:pt x="164879" y="253079"/>
                </a:lnTo>
                <a:lnTo>
                  <a:pt x="164879" y="25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4510" y="4588400"/>
            <a:ext cx="207010" cy="680085"/>
          </a:xfrm>
          <a:custGeom>
            <a:avLst/>
            <a:gdLst/>
            <a:ahLst/>
            <a:cxnLst/>
            <a:rect l="l" t="t" r="r" b="b"/>
            <a:pathLst>
              <a:path w="207009" h="680085">
                <a:moveTo>
                  <a:pt x="206491" y="679855"/>
                </a:moveTo>
                <a:lnTo>
                  <a:pt x="164879" y="679855"/>
                </a:lnTo>
                <a:lnTo>
                  <a:pt x="164879" y="674353"/>
                </a:lnTo>
                <a:lnTo>
                  <a:pt x="164396" y="620246"/>
                </a:lnTo>
                <a:lnTo>
                  <a:pt x="162846" y="567080"/>
                </a:lnTo>
                <a:lnTo>
                  <a:pt x="160073" y="514879"/>
                </a:lnTo>
                <a:lnTo>
                  <a:pt x="155924" y="463670"/>
                </a:lnTo>
                <a:lnTo>
                  <a:pt x="150243" y="413478"/>
                </a:lnTo>
                <a:lnTo>
                  <a:pt x="142876" y="364330"/>
                </a:lnTo>
                <a:lnTo>
                  <a:pt x="133669" y="316250"/>
                </a:lnTo>
                <a:lnTo>
                  <a:pt x="122467" y="269265"/>
                </a:lnTo>
                <a:lnTo>
                  <a:pt x="109116" y="223401"/>
                </a:lnTo>
                <a:lnTo>
                  <a:pt x="93461" y="178683"/>
                </a:lnTo>
                <a:lnTo>
                  <a:pt x="75347" y="135137"/>
                </a:lnTo>
                <a:lnTo>
                  <a:pt x="54620" y="92789"/>
                </a:lnTo>
                <a:lnTo>
                  <a:pt x="31126" y="51664"/>
                </a:lnTo>
                <a:lnTo>
                  <a:pt x="4710" y="11789"/>
                </a:lnTo>
                <a:lnTo>
                  <a:pt x="0" y="5501"/>
                </a:lnTo>
                <a:lnTo>
                  <a:pt x="0" y="0"/>
                </a:lnTo>
                <a:lnTo>
                  <a:pt x="14917" y="0"/>
                </a:lnTo>
                <a:lnTo>
                  <a:pt x="14917" y="785"/>
                </a:lnTo>
                <a:lnTo>
                  <a:pt x="15702" y="785"/>
                </a:lnTo>
                <a:lnTo>
                  <a:pt x="54000" y="49573"/>
                </a:lnTo>
                <a:lnTo>
                  <a:pt x="80258" y="90327"/>
                </a:lnTo>
                <a:lnTo>
                  <a:pt x="103245" y="132041"/>
                </a:lnTo>
                <a:lnTo>
                  <a:pt x="123092" y="174279"/>
                </a:lnTo>
                <a:lnTo>
                  <a:pt x="139929" y="216604"/>
                </a:lnTo>
                <a:lnTo>
                  <a:pt x="153887" y="258580"/>
                </a:lnTo>
                <a:lnTo>
                  <a:pt x="167074" y="305431"/>
                </a:lnTo>
                <a:lnTo>
                  <a:pt x="184605" y="388165"/>
                </a:lnTo>
                <a:lnTo>
                  <a:pt x="192952" y="442966"/>
                </a:lnTo>
                <a:lnTo>
                  <a:pt x="199928" y="506710"/>
                </a:lnTo>
                <a:lnTo>
                  <a:pt x="204714" y="579389"/>
                </a:lnTo>
                <a:lnTo>
                  <a:pt x="206491" y="660992"/>
                </a:lnTo>
                <a:lnTo>
                  <a:pt x="206491" y="67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4510" y="5261183"/>
            <a:ext cx="207010" cy="679450"/>
          </a:xfrm>
          <a:custGeom>
            <a:avLst/>
            <a:gdLst/>
            <a:ahLst/>
            <a:cxnLst/>
            <a:rect l="l" t="t" r="r" b="b"/>
            <a:pathLst>
              <a:path w="207009" h="679450">
                <a:moveTo>
                  <a:pt x="14917" y="679069"/>
                </a:moveTo>
                <a:lnTo>
                  <a:pt x="0" y="679069"/>
                </a:lnTo>
                <a:lnTo>
                  <a:pt x="0" y="674353"/>
                </a:lnTo>
                <a:lnTo>
                  <a:pt x="2355" y="670423"/>
                </a:lnTo>
                <a:lnTo>
                  <a:pt x="28619" y="631364"/>
                </a:lnTo>
                <a:lnTo>
                  <a:pt x="52472" y="590473"/>
                </a:lnTo>
                <a:lnTo>
                  <a:pt x="73948" y="547435"/>
                </a:lnTo>
                <a:lnTo>
                  <a:pt x="93078" y="501932"/>
                </a:lnTo>
                <a:lnTo>
                  <a:pt x="109894" y="453648"/>
                </a:lnTo>
                <a:lnTo>
                  <a:pt x="124429" y="402265"/>
                </a:lnTo>
                <a:lnTo>
                  <a:pt x="136716" y="347467"/>
                </a:lnTo>
                <a:lnTo>
                  <a:pt x="146786" y="288936"/>
                </a:lnTo>
                <a:lnTo>
                  <a:pt x="154672" y="226356"/>
                </a:lnTo>
                <a:lnTo>
                  <a:pt x="160573" y="157793"/>
                </a:lnTo>
                <a:lnTo>
                  <a:pt x="163603" y="95199"/>
                </a:lnTo>
                <a:lnTo>
                  <a:pt x="164719" y="42773"/>
                </a:lnTo>
                <a:lnTo>
                  <a:pt x="164879" y="4715"/>
                </a:lnTo>
                <a:lnTo>
                  <a:pt x="164879" y="0"/>
                </a:lnTo>
                <a:lnTo>
                  <a:pt x="206491" y="0"/>
                </a:lnTo>
                <a:lnTo>
                  <a:pt x="206491" y="18077"/>
                </a:lnTo>
                <a:lnTo>
                  <a:pt x="205252" y="82218"/>
                </a:lnTo>
                <a:lnTo>
                  <a:pt x="202467" y="136855"/>
                </a:lnTo>
                <a:lnTo>
                  <a:pt x="199535" y="176902"/>
                </a:lnTo>
                <a:lnTo>
                  <a:pt x="190738" y="254513"/>
                </a:lnTo>
                <a:lnTo>
                  <a:pt x="181492" y="309097"/>
                </a:lnTo>
                <a:lnTo>
                  <a:pt x="170104" y="361165"/>
                </a:lnTo>
                <a:lnTo>
                  <a:pt x="156560" y="410855"/>
                </a:lnTo>
                <a:lnTo>
                  <a:pt x="140846" y="458303"/>
                </a:lnTo>
                <a:lnTo>
                  <a:pt x="122948" y="503649"/>
                </a:lnTo>
                <a:lnTo>
                  <a:pt x="102853" y="547028"/>
                </a:lnTo>
                <a:lnTo>
                  <a:pt x="73557" y="599257"/>
                </a:lnTo>
                <a:lnTo>
                  <a:pt x="45734" y="640655"/>
                </a:lnTo>
                <a:lnTo>
                  <a:pt x="15702" y="678283"/>
                </a:lnTo>
                <a:lnTo>
                  <a:pt x="14917" y="679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6542" y="522817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56542" y="5300873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888" y="0"/>
                </a:lnTo>
              </a:path>
            </a:pathLst>
          </a:custGeom>
          <a:ln w="14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09567" y="4813185"/>
            <a:ext cx="184785" cy="901700"/>
          </a:xfrm>
          <a:custGeom>
            <a:avLst/>
            <a:gdLst/>
            <a:ahLst/>
            <a:cxnLst/>
            <a:rect l="l" t="t" r="r" b="b"/>
            <a:pathLst>
              <a:path w="184784" h="901700">
                <a:moveTo>
                  <a:pt x="184507" y="901495"/>
                </a:moveTo>
                <a:lnTo>
                  <a:pt x="170374" y="901495"/>
                </a:lnTo>
                <a:lnTo>
                  <a:pt x="166449" y="896780"/>
                </a:lnTo>
                <a:lnTo>
                  <a:pt x="155040" y="886587"/>
                </a:lnTo>
                <a:lnTo>
                  <a:pt x="99325" y="821061"/>
                </a:lnTo>
                <a:lnTo>
                  <a:pt x="74199" y="779870"/>
                </a:lnTo>
                <a:lnTo>
                  <a:pt x="53156" y="736589"/>
                </a:lnTo>
                <a:lnTo>
                  <a:pt x="35972" y="691543"/>
                </a:lnTo>
                <a:lnTo>
                  <a:pt x="22418" y="645054"/>
                </a:lnTo>
                <a:lnTo>
                  <a:pt x="12271" y="597445"/>
                </a:lnTo>
                <a:lnTo>
                  <a:pt x="5303" y="549041"/>
                </a:lnTo>
                <a:lnTo>
                  <a:pt x="1288" y="500165"/>
                </a:lnTo>
                <a:lnTo>
                  <a:pt x="0" y="451140"/>
                </a:lnTo>
                <a:lnTo>
                  <a:pt x="1224" y="403182"/>
                </a:lnTo>
                <a:lnTo>
                  <a:pt x="5087" y="354851"/>
                </a:lnTo>
                <a:lnTo>
                  <a:pt x="11871" y="306576"/>
                </a:lnTo>
                <a:lnTo>
                  <a:pt x="21858" y="258788"/>
                </a:lnTo>
                <a:lnTo>
                  <a:pt x="35330" y="211914"/>
                </a:lnTo>
                <a:lnTo>
                  <a:pt x="52572" y="166384"/>
                </a:lnTo>
                <a:lnTo>
                  <a:pt x="73865" y="122627"/>
                </a:lnTo>
                <a:lnTo>
                  <a:pt x="99492" y="81073"/>
                </a:lnTo>
                <a:lnTo>
                  <a:pt x="129736" y="42150"/>
                </a:lnTo>
                <a:lnTo>
                  <a:pt x="164879" y="6287"/>
                </a:lnTo>
                <a:lnTo>
                  <a:pt x="170374" y="0"/>
                </a:lnTo>
                <a:lnTo>
                  <a:pt x="184507" y="0"/>
                </a:lnTo>
                <a:lnTo>
                  <a:pt x="184507" y="6287"/>
                </a:lnTo>
                <a:lnTo>
                  <a:pt x="183721" y="7073"/>
                </a:lnTo>
                <a:lnTo>
                  <a:pt x="168938" y="22240"/>
                </a:lnTo>
                <a:lnTo>
                  <a:pt x="129068" y="71731"/>
                </a:lnTo>
                <a:lnTo>
                  <a:pt x="106778" y="107676"/>
                </a:lnTo>
                <a:lnTo>
                  <a:pt x="83072" y="156770"/>
                </a:lnTo>
                <a:lnTo>
                  <a:pt x="64710" y="207184"/>
                </a:lnTo>
                <a:lnTo>
                  <a:pt x="51072" y="258120"/>
                </a:lnTo>
                <a:lnTo>
                  <a:pt x="41541" y="308781"/>
                </a:lnTo>
                <a:lnTo>
                  <a:pt x="35498" y="358370"/>
                </a:lnTo>
                <a:lnTo>
                  <a:pt x="32325" y="406089"/>
                </a:lnTo>
                <a:lnTo>
                  <a:pt x="31405" y="451140"/>
                </a:lnTo>
                <a:lnTo>
                  <a:pt x="32704" y="504300"/>
                </a:lnTo>
                <a:lnTo>
                  <a:pt x="36643" y="555305"/>
                </a:lnTo>
                <a:lnTo>
                  <a:pt x="43288" y="604136"/>
                </a:lnTo>
                <a:lnTo>
                  <a:pt x="52702" y="650774"/>
                </a:lnTo>
                <a:lnTo>
                  <a:pt x="64949" y="695202"/>
                </a:lnTo>
                <a:lnTo>
                  <a:pt x="80095" y="737402"/>
                </a:lnTo>
                <a:lnTo>
                  <a:pt x="98204" y="777354"/>
                </a:lnTo>
                <a:lnTo>
                  <a:pt x="119340" y="815040"/>
                </a:lnTo>
                <a:lnTo>
                  <a:pt x="155554" y="864457"/>
                </a:lnTo>
                <a:lnTo>
                  <a:pt x="182937" y="894422"/>
                </a:lnTo>
                <a:lnTo>
                  <a:pt x="183721" y="895994"/>
                </a:lnTo>
                <a:lnTo>
                  <a:pt x="184507" y="895994"/>
                </a:lnTo>
                <a:lnTo>
                  <a:pt x="184507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17340" y="4879206"/>
            <a:ext cx="156845" cy="259079"/>
          </a:xfrm>
          <a:custGeom>
            <a:avLst/>
            <a:gdLst/>
            <a:ahLst/>
            <a:cxnLst/>
            <a:rect l="l" t="t" r="r" b="b"/>
            <a:pathLst>
              <a:path w="156845" h="259079">
                <a:moveTo>
                  <a:pt x="75374" y="168195"/>
                </a:moveTo>
                <a:lnTo>
                  <a:pt x="45710" y="161686"/>
                </a:lnTo>
                <a:lnTo>
                  <a:pt x="21787" y="143830"/>
                </a:lnTo>
                <a:lnTo>
                  <a:pt x="5815" y="117132"/>
                </a:lnTo>
                <a:lnTo>
                  <a:pt x="0" y="84097"/>
                </a:lnTo>
                <a:lnTo>
                  <a:pt x="1594" y="65357"/>
                </a:lnTo>
                <a:lnTo>
                  <a:pt x="24340" y="23578"/>
                </a:lnTo>
                <a:lnTo>
                  <a:pt x="64308" y="1252"/>
                </a:lnTo>
                <a:lnTo>
                  <a:pt x="79299" y="0"/>
                </a:lnTo>
                <a:lnTo>
                  <a:pt x="105564" y="5513"/>
                </a:lnTo>
                <a:lnTo>
                  <a:pt x="110501" y="9431"/>
                </a:lnTo>
                <a:lnTo>
                  <a:pt x="79299" y="9431"/>
                </a:lnTo>
                <a:lnTo>
                  <a:pt x="69215" y="10463"/>
                </a:lnTo>
                <a:lnTo>
                  <a:pt x="37073" y="44210"/>
                </a:lnTo>
                <a:lnTo>
                  <a:pt x="33760" y="84883"/>
                </a:lnTo>
                <a:lnTo>
                  <a:pt x="33871" y="98502"/>
                </a:lnTo>
                <a:lnTo>
                  <a:pt x="40827" y="135971"/>
                </a:lnTo>
                <a:lnTo>
                  <a:pt x="75374" y="159549"/>
                </a:lnTo>
                <a:lnTo>
                  <a:pt x="100931" y="159549"/>
                </a:lnTo>
                <a:lnTo>
                  <a:pt x="91125" y="165395"/>
                </a:lnTo>
                <a:lnTo>
                  <a:pt x="75374" y="168195"/>
                </a:lnTo>
                <a:close/>
              </a:path>
              <a:path w="156845" h="259079">
                <a:moveTo>
                  <a:pt x="100931" y="159549"/>
                </a:moveTo>
                <a:lnTo>
                  <a:pt x="75374" y="159549"/>
                </a:lnTo>
                <a:lnTo>
                  <a:pt x="96523" y="153409"/>
                </a:lnTo>
                <a:lnTo>
                  <a:pt x="110901" y="137542"/>
                </a:lnTo>
                <a:lnTo>
                  <a:pt x="119096" y="115781"/>
                </a:lnTo>
                <a:lnTo>
                  <a:pt x="121697" y="91957"/>
                </a:lnTo>
                <a:lnTo>
                  <a:pt x="121378" y="78092"/>
                </a:lnTo>
                <a:lnTo>
                  <a:pt x="115415" y="39297"/>
                </a:lnTo>
                <a:lnTo>
                  <a:pt x="79299" y="9431"/>
                </a:lnTo>
                <a:lnTo>
                  <a:pt x="110501" y="9431"/>
                </a:lnTo>
                <a:lnTo>
                  <a:pt x="130431" y="25248"/>
                </a:lnTo>
                <a:lnTo>
                  <a:pt x="148967" y="63994"/>
                </a:lnTo>
                <a:lnTo>
                  <a:pt x="156242" y="126539"/>
                </a:lnTo>
                <a:lnTo>
                  <a:pt x="155669" y="130469"/>
                </a:lnTo>
                <a:lnTo>
                  <a:pt x="122481" y="130469"/>
                </a:lnTo>
                <a:lnTo>
                  <a:pt x="114679" y="145648"/>
                </a:lnTo>
                <a:lnTo>
                  <a:pt x="104227" y="157584"/>
                </a:lnTo>
                <a:lnTo>
                  <a:pt x="100931" y="159549"/>
                </a:lnTo>
                <a:close/>
              </a:path>
              <a:path w="156845" h="259079">
                <a:moveTo>
                  <a:pt x="98956" y="247577"/>
                </a:moveTo>
                <a:lnTo>
                  <a:pt x="61241" y="247577"/>
                </a:lnTo>
                <a:lnTo>
                  <a:pt x="80084" y="243500"/>
                </a:lnTo>
                <a:lnTo>
                  <a:pt x="100105" y="227928"/>
                </a:lnTo>
                <a:lnTo>
                  <a:pt x="116004" y="195851"/>
                </a:lnTo>
                <a:lnTo>
                  <a:pt x="122481" y="142258"/>
                </a:lnTo>
                <a:lnTo>
                  <a:pt x="122481" y="130469"/>
                </a:lnTo>
                <a:lnTo>
                  <a:pt x="155669" y="130469"/>
                </a:lnTo>
                <a:lnTo>
                  <a:pt x="148256" y="181323"/>
                </a:lnTo>
                <a:lnTo>
                  <a:pt x="127094" y="222917"/>
                </a:lnTo>
                <a:lnTo>
                  <a:pt x="98956" y="247577"/>
                </a:lnTo>
                <a:close/>
              </a:path>
              <a:path w="156845" h="259079">
                <a:moveTo>
                  <a:pt x="62025" y="258580"/>
                </a:moveTo>
                <a:lnTo>
                  <a:pt x="40226" y="255731"/>
                </a:lnTo>
                <a:lnTo>
                  <a:pt x="23652" y="247577"/>
                </a:lnTo>
                <a:lnTo>
                  <a:pt x="13115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1198" y="199633"/>
                </a:lnTo>
                <a:lnTo>
                  <a:pt x="35331" y="199633"/>
                </a:lnTo>
                <a:lnTo>
                  <a:pt x="24340" y="234216"/>
                </a:lnTo>
                <a:lnTo>
                  <a:pt x="33528" y="241608"/>
                </a:lnTo>
                <a:lnTo>
                  <a:pt x="44262" y="245612"/>
                </a:lnTo>
                <a:lnTo>
                  <a:pt x="54260" y="247258"/>
                </a:lnTo>
                <a:lnTo>
                  <a:pt x="61241" y="247577"/>
                </a:lnTo>
                <a:lnTo>
                  <a:pt x="98956" y="247577"/>
                </a:lnTo>
                <a:lnTo>
                  <a:pt x="96952" y="249333"/>
                </a:lnTo>
                <a:lnTo>
                  <a:pt x="62025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268717" y="4879206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29050" y="70736"/>
                </a:moveTo>
                <a:lnTo>
                  <a:pt x="21468" y="69434"/>
                </a:lnTo>
                <a:lnTo>
                  <a:pt x="15506" y="65627"/>
                </a:lnTo>
                <a:lnTo>
                  <a:pt x="11605" y="59462"/>
                </a:lnTo>
                <a:lnTo>
                  <a:pt x="10207" y="51087"/>
                </a:lnTo>
                <a:lnTo>
                  <a:pt x="15212" y="30836"/>
                </a:lnTo>
                <a:lnTo>
                  <a:pt x="29050" y="14638"/>
                </a:lnTo>
                <a:lnTo>
                  <a:pt x="49955" y="3892"/>
                </a:lnTo>
                <a:lnTo>
                  <a:pt x="76159" y="0"/>
                </a:lnTo>
                <a:lnTo>
                  <a:pt x="102191" y="3794"/>
                </a:lnTo>
                <a:lnTo>
                  <a:pt x="113868" y="9431"/>
                </a:lnTo>
                <a:lnTo>
                  <a:pt x="74588" y="9431"/>
                </a:lnTo>
                <a:lnTo>
                  <a:pt x="62885" y="10450"/>
                </a:lnTo>
                <a:lnTo>
                  <a:pt x="49267" y="14049"/>
                </a:lnTo>
                <a:lnTo>
                  <a:pt x="35944" y="21036"/>
                </a:lnTo>
                <a:lnTo>
                  <a:pt x="25124" y="32224"/>
                </a:lnTo>
                <a:lnTo>
                  <a:pt x="31000" y="32519"/>
                </a:lnTo>
                <a:lnTo>
                  <a:pt x="38570" y="34582"/>
                </a:lnTo>
                <a:lnTo>
                  <a:pt x="45109" y="40182"/>
                </a:lnTo>
                <a:lnTo>
                  <a:pt x="47894" y="51087"/>
                </a:lnTo>
                <a:lnTo>
                  <a:pt x="46606" y="58799"/>
                </a:lnTo>
                <a:lnTo>
                  <a:pt x="42888" y="65038"/>
                </a:lnTo>
                <a:lnTo>
                  <a:pt x="36963" y="69213"/>
                </a:lnTo>
                <a:lnTo>
                  <a:pt x="29050" y="70736"/>
                </a:lnTo>
                <a:close/>
              </a:path>
              <a:path w="155575" h="259079">
                <a:moveTo>
                  <a:pt x="115301" y="247577"/>
                </a:moveTo>
                <a:lnTo>
                  <a:pt x="74588" y="247577"/>
                </a:lnTo>
                <a:lnTo>
                  <a:pt x="88169" y="245059"/>
                </a:lnTo>
                <a:lnTo>
                  <a:pt x="101970" y="235689"/>
                </a:lnTo>
                <a:lnTo>
                  <a:pt x="112680" y="216740"/>
                </a:lnTo>
                <a:lnTo>
                  <a:pt x="116986" y="185486"/>
                </a:lnTo>
                <a:lnTo>
                  <a:pt x="114299" y="160532"/>
                </a:lnTo>
                <a:lnTo>
                  <a:pt x="106092" y="140883"/>
                </a:lnTo>
                <a:lnTo>
                  <a:pt x="92144" y="128013"/>
                </a:lnTo>
                <a:lnTo>
                  <a:pt x="72233" y="123395"/>
                </a:lnTo>
                <a:lnTo>
                  <a:pt x="46323" y="123395"/>
                </a:lnTo>
                <a:lnTo>
                  <a:pt x="46323" y="115536"/>
                </a:lnTo>
                <a:lnTo>
                  <a:pt x="49464" y="115536"/>
                </a:lnTo>
                <a:lnTo>
                  <a:pt x="52605" y="114750"/>
                </a:lnTo>
                <a:lnTo>
                  <a:pt x="54960" y="114750"/>
                </a:lnTo>
                <a:lnTo>
                  <a:pt x="63596" y="113964"/>
                </a:lnTo>
                <a:lnTo>
                  <a:pt x="66736" y="113964"/>
                </a:lnTo>
                <a:lnTo>
                  <a:pt x="74330" y="113104"/>
                </a:lnTo>
                <a:lnTo>
                  <a:pt x="106067" y="81260"/>
                </a:lnTo>
                <a:lnTo>
                  <a:pt x="110704" y="51087"/>
                </a:lnTo>
                <a:lnTo>
                  <a:pt x="107269" y="30320"/>
                </a:lnTo>
                <a:lnTo>
                  <a:pt x="98535" y="17585"/>
                </a:lnTo>
                <a:lnTo>
                  <a:pt x="86856" y="11187"/>
                </a:lnTo>
                <a:lnTo>
                  <a:pt x="74588" y="9431"/>
                </a:lnTo>
                <a:lnTo>
                  <a:pt x="113868" y="9431"/>
                </a:lnTo>
                <a:lnTo>
                  <a:pt x="124248" y="14442"/>
                </a:lnTo>
                <a:lnTo>
                  <a:pt x="139534" y="30836"/>
                </a:lnTo>
                <a:lnTo>
                  <a:pt x="145251" y="51873"/>
                </a:lnTo>
                <a:lnTo>
                  <a:pt x="141337" y="73352"/>
                </a:lnTo>
                <a:lnTo>
                  <a:pt x="130431" y="92252"/>
                </a:lnTo>
                <a:lnTo>
                  <a:pt x="113783" y="107467"/>
                </a:lnTo>
                <a:lnTo>
                  <a:pt x="92646" y="117893"/>
                </a:lnTo>
                <a:lnTo>
                  <a:pt x="119022" y="127460"/>
                </a:lnTo>
                <a:lnTo>
                  <a:pt x="138773" y="143142"/>
                </a:lnTo>
                <a:lnTo>
                  <a:pt x="151163" y="163098"/>
                </a:lnTo>
                <a:lnTo>
                  <a:pt x="155457" y="185486"/>
                </a:lnTo>
                <a:lnTo>
                  <a:pt x="149458" y="213154"/>
                </a:lnTo>
                <a:lnTo>
                  <a:pt x="132786" y="236475"/>
                </a:lnTo>
                <a:lnTo>
                  <a:pt x="115301" y="247577"/>
                </a:lnTo>
                <a:close/>
              </a:path>
              <a:path w="155575" h="259079">
                <a:moveTo>
                  <a:pt x="75373" y="258580"/>
                </a:moveTo>
                <a:lnTo>
                  <a:pt x="46372" y="254122"/>
                </a:lnTo>
                <a:lnTo>
                  <a:pt x="22376" y="241780"/>
                </a:lnTo>
                <a:lnTo>
                  <a:pt x="6035" y="223102"/>
                </a:lnTo>
                <a:lnTo>
                  <a:pt x="0" y="199633"/>
                </a:lnTo>
                <a:lnTo>
                  <a:pt x="1975" y="189232"/>
                </a:lnTo>
                <a:lnTo>
                  <a:pt x="6968" y="182440"/>
                </a:lnTo>
                <a:lnTo>
                  <a:pt x="13580" y="178744"/>
                </a:lnTo>
                <a:lnTo>
                  <a:pt x="20413" y="177626"/>
                </a:lnTo>
                <a:lnTo>
                  <a:pt x="28363" y="178953"/>
                </a:lnTo>
                <a:lnTo>
                  <a:pt x="26376" y="218742"/>
                </a:lnTo>
                <a:lnTo>
                  <a:pt x="17273" y="219282"/>
                </a:lnTo>
                <a:lnTo>
                  <a:pt x="29210" y="232987"/>
                </a:lnTo>
                <a:lnTo>
                  <a:pt x="44459" y="241682"/>
                </a:lnTo>
                <a:lnTo>
                  <a:pt x="60444" y="246251"/>
                </a:lnTo>
                <a:lnTo>
                  <a:pt x="74588" y="247577"/>
                </a:lnTo>
                <a:lnTo>
                  <a:pt x="115301" y="247577"/>
                </a:lnTo>
                <a:lnTo>
                  <a:pt x="107428" y="252575"/>
                </a:lnTo>
                <a:lnTo>
                  <a:pt x="75373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43151" y="4879206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310"/>
                </a:lnTo>
                <a:lnTo>
                  <a:pt x="44458" y="234412"/>
                </a:lnTo>
                <a:lnTo>
                  <a:pt x="48690" y="228861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1956" y="4879206"/>
            <a:ext cx="158115" cy="259079"/>
          </a:xfrm>
          <a:custGeom>
            <a:avLst/>
            <a:gdLst/>
            <a:ahLst/>
            <a:cxnLst/>
            <a:rect l="l" t="t" r="r" b="b"/>
            <a:pathLst>
              <a:path w="158115" h="259079">
                <a:moveTo>
                  <a:pt x="79298" y="258580"/>
                </a:moveTo>
                <a:lnTo>
                  <a:pt x="30939" y="239017"/>
                </a:lnTo>
                <a:lnTo>
                  <a:pt x="7949" y="197988"/>
                </a:lnTo>
                <a:lnTo>
                  <a:pt x="490" y="151763"/>
                </a:lnTo>
                <a:lnTo>
                  <a:pt x="0" y="129683"/>
                </a:lnTo>
                <a:lnTo>
                  <a:pt x="552" y="107467"/>
                </a:lnTo>
                <a:lnTo>
                  <a:pt x="6956" y="64804"/>
                </a:lnTo>
                <a:lnTo>
                  <a:pt x="27406" y="22878"/>
                </a:lnTo>
                <a:lnTo>
                  <a:pt x="61608" y="2026"/>
                </a:lnTo>
                <a:lnTo>
                  <a:pt x="79298" y="0"/>
                </a:lnTo>
                <a:lnTo>
                  <a:pt x="93431" y="1424"/>
                </a:lnTo>
                <a:lnTo>
                  <a:pt x="110508" y="7270"/>
                </a:lnTo>
                <a:lnTo>
                  <a:pt x="111319" y="7859"/>
                </a:lnTo>
                <a:lnTo>
                  <a:pt x="79298" y="7859"/>
                </a:lnTo>
                <a:lnTo>
                  <a:pt x="69325" y="9173"/>
                </a:lnTo>
                <a:lnTo>
                  <a:pt x="34546" y="56589"/>
                </a:lnTo>
                <a:lnTo>
                  <a:pt x="31454" y="107099"/>
                </a:lnTo>
                <a:lnTo>
                  <a:pt x="31405" y="124967"/>
                </a:lnTo>
                <a:lnTo>
                  <a:pt x="31466" y="143892"/>
                </a:lnTo>
                <a:lnTo>
                  <a:pt x="33061" y="185867"/>
                </a:lnTo>
                <a:lnTo>
                  <a:pt x="43084" y="226724"/>
                </a:lnTo>
                <a:lnTo>
                  <a:pt x="79298" y="249935"/>
                </a:lnTo>
                <a:lnTo>
                  <a:pt x="113309" y="249935"/>
                </a:lnTo>
                <a:lnTo>
                  <a:pt x="113059" y="250131"/>
                </a:lnTo>
                <a:lnTo>
                  <a:pt x="95443" y="256787"/>
                </a:lnTo>
                <a:lnTo>
                  <a:pt x="79298" y="258580"/>
                </a:lnTo>
                <a:close/>
              </a:path>
              <a:path w="158115" h="259079">
                <a:moveTo>
                  <a:pt x="113309" y="249935"/>
                </a:moveTo>
                <a:lnTo>
                  <a:pt x="79298" y="249935"/>
                </a:lnTo>
                <a:lnTo>
                  <a:pt x="92241" y="247651"/>
                </a:lnTo>
                <a:lnTo>
                  <a:pt x="105110" y="239914"/>
                </a:lnTo>
                <a:lnTo>
                  <a:pt x="123267" y="202777"/>
                </a:lnTo>
                <a:lnTo>
                  <a:pt x="127131" y="145746"/>
                </a:lnTo>
                <a:lnTo>
                  <a:pt x="127192" y="124967"/>
                </a:lnTo>
                <a:lnTo>
                  <a:pt x="127131" y="106583"/>
                </a:lnTo>
                <a:lnTo>
                  <a:pt x="123267" y="51873"/>
                </a:lnTo>
                <a:lnTo>
                  <a:pt x="103050" y="16013"/>
                </a:lnTo>
                <a:lnTo>
                  <a:pt x="79298" y="7859"/>
                </a:lnTo>
                <a:lnTo>
                  <a:pt x="111319" y="7859"/>
                </a:lnTo>
                <a:lnTo>
                  <a:pt x="142895" y="41655"/>
                </a:lnTo>
                <a:lnTo>
                  <a:pt x="155359" y="85080"/>
                </a:lnTo>
                <a:lnTo>
                  <a:pt x="157812" y="129683"/>
                </a:lnTo>
                <a:lnTo>
                  <a:pt x="157383" y="151899"/>
                </a:lnTo>
                <a:lnTo>
                  <a:pt x="155555" y="173598"/>
                </a:lnTo>
                <a:lnTo>
                  <a:pt x="151519" y="194561"/>
                </a:lnTo>
                <a:lnTo>
                  <a:pt x="144466" y="214567"/>
                </a:lnTo>
                <a:lnTo>
                  <a:pt x="130087" y="236696"/>
                </a:lnTo>
                <a:lnTo>
                  <a:pt x="11330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27049" y="5330347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4" y="49515"/>
                </a:lnTo>
                <a:lnTo>
                  <a:pt x="27664" y="51148"/>
                </a:lnTo>
                <a:lnTo>
                  <a:pt x="34056" y="55508"/>
                </a:lnTo>
                <a:lnTo>
                  <a:pt x="37945" y="61783"/>
                </a:lnTo>
                <a:lnTo>
                  <a:pt x="39257" y="69164"/>
                </a:lnTo>
                <a:lnTo>
                  <a:pt x="37074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70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6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4" y="122020"/>
                </a:lnTo>
                <a:lnTo>
                  <a:pt x="105785" y="148570"/>
                </a:lnTo>
                <a:lnTo>
                  <a:pt x="68307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70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2" y="220805"/>
                </a:lnTo>
                <a:lnTo>
                  <a:pt x="115906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2883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770" y="23210"/>
                </a:lnTo>
                <a:lnTo>
                  <a:pt x="30325" y="20631"/>
                </a:lnTo>
                <a:lnTo>
                  <a:pt x="49794" y="13631"/>
                </a:lnTo>
                <a:lnTo>
                  <a:pt x="68306" y="0"/>
                </a:lnTo>
                <a:lnTo>
                  <a:pt x="76942" y="0"/>
                </a:lnTo>
                <a:lnTo>
                  <a:pt x="76942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0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2273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2" y="25936"/>
                </a:lnTo>
                <a:lnTo>
                  <a:pt x="76942" y="220068"/>
                </a:lnTo>
                <a:lnTo>
                  <a:pt x="77715" y="228861"/>
                </a:lnTo>
                <a:lnTo>
                  <a:pt x="81948" y="234412"/>
                </a:lnTo>
                <a:lnTo>
                  <a:pt x="92510" y="237310"/>
                </a:lnTo>
                <a:lnTo>
                  <a:pt x="112273" y="238145"/>
                </a:lnTo>
                <a:close/>
              </a:path>
              <a:path w="124459" h="250189">
                <a:moveTo>
                  <a:pt x="2354" y="249935"/>
                </a:moveTo>
                <a:lnTo>
                  <a:pt x="2354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3596" y="249149"/>
                </a:lnTo>
                <a:lnTo>
                  <a:pt x="32092" y="249247"/>
                </a:lnTo>
                <a:lnTo>
                  <a:pt x="15346" y="249480"/>
                </a:lnTo>
                <a:lnTo>
                  <a:pt x="2354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1072" y="249480"/>
                </a:lnTo>
                <a:lnTo>
                  <a:pt x="94412" y="249247"/>
                </a:lnTo>
                <a:lnTo>
                  <a:pt x="63596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92559" y="5330347"/>
            <a:ext cx="123825" cy="250190"/>
          </a:xfrm>
          <a:custGeom>
            <a:avLst/>
            <a:gdLst/>
            <a:ahLst/>
            <a:cxnLst/>
            <a:rect l="l" t="t" r="r" b="b"/>
            <a:pathLst>
              <a:path w="123825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3" y="0"/>
                </a:lnTo>
                <a:lnTo>
                  <a:pt x="76943" y="25936"/>
                </a:lnTo>
                <a:lnTo>
                  <a:pt x="48678" y="25936"/>
                </a:lnTo>
                <a:lnTo>
                  <a:pt x="33785" y="31389"/>
                </a:lnTo>
                <a:lnTo>
                  <a:pt x="19628" y="34189"/>
                </a:lnTo>
                <a:lnTo>
                  <a:pt x="7826" y="35220"/>
                </a:lnTo>
                <a:lnTo>
                  <a:pt x="0" y="35368"/>
                </a:lnTo>
                <a:close/>
              </a:path>
              <a:path w="123825" h="250189">
                <a:moveTo>
                  <a:pt x="111490" y="238145"/>
                </a:moveTo>
                <a:lnTo>
                  <a:pt x="14132" y="238145"/>
                </a:lnTo>
                <a:lnTo>
                  <a:pt x="33773" y="237200"/>
                </a:lnTo>
                <a:lnTo>
                  <a:pt x="44065" y="234117"/>
                </a:lnTo>
                <a:lnTo>
                  <a:pt x="48028" y="228530"/>
                </a:lnTo>
                <a:lnTo>
                  <a:pt x="48678" y="220068"/>
                </a:lnTo>
                <a:lnTo>
                  <a:pt x="48678" y="25936"/>
                </a:lnTo>
                <a:lnTo>
                  <a:pt x="76943" y="25936"/>
                </a:lnTo>
                <a:lnTo>
                  <a:pt x="76943" y="220068"/>
                </a:lnTo>
                <a:lnTo>
                  <a:pt x="77593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90" y="238145"/>
                </a:lnTo>
                <a:close/>
              </a:path>
              <a:path w="123825" h="250189">
                <a:moveTo>
                  <a:pt x="1570" y="249935"/>
                </a:moveTo>
                <a:lnTo>
                  <a:pt x="1570" y="238145"/>
                </a:lnTo>
                <a:lnTo>
                  <a:pt x="123266" y="238145"/>
                </a:lnTo>
                <a:lnTo>
                  <a:pt x="123266" y="249149"/>
                </a:lnTo>
                <a:lnTo>
                  <a:pt x="62811" y="249149"/>
                </a:lnTo>
                <a:lnTo>
                  <a:pt x="31601" y="249247"/>
                </a:lnTo>
                <a:lnTo>
                  <a:pt x="14672" y="249480"/>
                </a:lnTo>
                <a:lnTo>
                  <a:pt x="1570" y="249935"/>
                </a:lnTo>
                <a:close/>
              </a:path>
              <a:path w="123825" h="250189">
                <a:moveTo>
                  <a:pt x="123266" y="249935"/>
                </a:moveTo>
                <a:lnTo>
                  <a:pt x="110618" y="249480"/>
                </a:lnTo>
                <a:lnTo>
                  <a:pt x="93922" y="249247"/>
                </a:lnTo>
                <a:lnTo>
                  <a:pt x="62811" y="249149"/>
                </a:lnTo>
                <a:lnTo>
                  <a:pt x="123266" y="249149"/>
                </a:lnTo>
                <a:lnTo>
                  <a:pt x="123266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5290" y="5330347"/>
            <a:ext cx="150495" cy="250190"/>
          </a:xfrm>
          <a:custGeom>
            <a:avLst/>
            <a:gdLst/>
            <a:ahLst/>
            <a:cxnLst/>
            <a:rect l="l" t="t" r="r" b="b"/>
            <a:pathLst>
              <a:path w="150495" h="250189">
                <a:moveTo>
                  <a:pt x="19628" y="88813"/>
                </a:moveTo>
                <a:lnTo>
                  <a:pt x="16230" y="88481"/>
                </a:lnTo>
                <a:lnTo>
                  <a:pt x="9520" y="86160"/>
                </a:lnTo>
                <a:lnTo>
                  <a:pt x="295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3" y="5919"/>
                </a:lnTo>
                <a:lnTo>
                  <a:pt x="69878" y="0"/>
                </a:lnTo>
                <a:lnTo>
                  <a:pt x="101933" y="5329"/>
                </a:lnTo>
                <a:lnTo>
                  <a:pt x="111583" y="11003"/>
                </a:lnTo>
                <a:lnTo>
                  <a:pt x="65166" y="11003"/>
                </a:lnTo>
                <a:lnTo>
                  <a:pt x="49255" y="13594"/>
                </a:lnTo>
                <a:lnTo>
                  <a:pt x="35037" y="21122"/>
                </a:lnTo>
                <a:lnTo>
                  <a:pt x="23321" y="33219"/>
                </a:lnTo>
                <a:lnTo>
                  <a:pt x="14918" y="49515"/>
                </a:lnTo>
                <a:lnTo>
                  <a:pt x="19628" y="49515"/>
                </a:lnTo>
                <a:lnTo>
                  <a:pt x="28326" y="51148"/>
                </a:lnTo>
                <a:lnTo>
                  <a:pt x="34448" y="55508"/>
                </a:lnTo>
                <a:lnTo>
                  <a:pt x="38067" y="61783"/>
                </a:lnTo>
                <a:lnTo>
                  <a:pt x="39256" y="69164"/>
                </a:lnTo>
                <a:lnTo>
                  <a:pt x="37073" y="78534"/>
                </a:lnTo>
                <a:lnTo>
                  <a:pt x="31798" y="84588"/>
                </a:lnTo>
                <a:lnTo>
                  <a:pt x="25345" y="87843"/>
                </a:lnTo>
                <a:lnTo>
                  <a:pt x="19628" y="88813"/>
                </a:lnTo>
                <a:close/>
              </a:path>
              <a:path w="150495" h="250189">
                <a:moveTo>
                  <a:pt x="138969" y="249935"/>
                </a:moveTo>
                <a:lnTo>
                  <a:pt x="0" y="249935"/>
                </a:lnTo>
                <a:lnTo>
                  <a:pt x="0" y="240503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2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421" y="49797"/>
                </a:lnTo>
                <a:lnTo>
                  <a:pt x="103245" y="30161"/>
                </a:lnTo>
                <a:lnTo>
                  <a:pt x="87591" y="16271"/>
                </a:lnTo>
                <a:lnTo>
                  <a:pt x="65166" y="11003"/>
                </a:lnTo>
                <a:lnTo>
                  <a:pt x="111583" y="11003"/>
                </a:lnTo>
                <a:lnTo>
                  <a:pt x="127291" y="20238"/>
                </a:lnTo>
                <a:lnTo>
                  <a:pt x="143963" y="43104"/>
                </a:lnTo>
                <a:lnTo>
                  <a:pt x="149962" y="72308"/>
                </a:lnTo>
                <a:lnTo>
                  <a:pt x="145496" y="98122"/>
                </a:lnTo>
                <a:lnTo>
                  <a:pt x="131315" y="122020"/>
                </a:lnTo>
                <a:lnTo>
                  <a:pt x="106239" y="148570"/>
                </a:lnTo>
                <a:lnTo>
                  <a:pt x="69092" y="182342"/>
                </a:lnTo>
                <a:lnTo>
                  <a:pt x="29050" y="220854"/>
                </a:lnTo>
                <a:lnTo>
                  <a:pt x="143869" y="220854"/>
                </a:lnTo>
                <a:lnTo>
                  <a:pt x="138969" y="249935"/>
                </a:lnTo>
                <a:close/>
              </a:path>
              <a:path w="150495" h="250189">
                <a:moveTo>
                  <a:pt x="143869" y="220854"/>
                </a:moveTo>
                <a:lnTo>
                  <a:pt x="96572" y="220854"/>
                </a:lnTo>
                <a:lnTo>
                  <a:pt x="105073" y="220805"/>
                </a:lnTo>
                <a:lnTo>
                  <a:pt x="116298" y="220461"/>
                </a:lnTo>
                <a:lnTo>
                  <a:pt x="140539" y="184700"/>
                </a:lnTo>
                <a:lnTo>
                  <a:pt x="149962" y="184700"/>
                </a:lnTo>
                <a:lnTo>
                  <a:pt x="14386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3151" y="5330347"/>
            <a:ext cx="124460" cy="250190"/>
          </a:xfrm>
          <a:custGeom>
            <a:avLst/>
            <a:gdLst/>
            <a:ahLst/>
            <a:cxnLst/>
            <a:rect l="l" t="t" r="r" b="b"/>
            <a:pathLst>
              <a:path w="124459" h="250189">
                <a:moveTo>
                  <a:pt x="0" y="35368"/>
                </a:moveTo>
                <a:lnTo>
                  <a:pt x="0" y="23578"/>
                </a:lnTo>
                <a:lnTo>
                  <a:pt x="12329" y="23210"/>
                </a:lnTo>
                <a:lnTo>
                  <a:pt x="29737" y="20631"/>
                </a:lnTo>
                <a:lnTo>
                  <a:pt x="49353" y="13631"/>
                </a:lnTo>
                <a:lnTo>
                  <a:pt x="68307" y="0"/>
                </a:lnTo>
                <a:lnTo>
                  <a:pt x="76944" y="0"/>
                </a:lnTo>
                <a:lnTo>
                  <a:pt x="76944" y="25936"/>
                </a:lnTo>
                <a:lnTo>
                  <a:pt x="49463" y="25936"/>
                </a:lnTo>
                <a:lnTo>
                  <a:pt x="34558" y="31389"/>
                </a:lnTo>
                <a:lnTo>
                  <a:pt x="20315" y="34189"/>
                </a:lnTo>
                <a:lnTo>
                  <a:pt x="8281" y="35220"/>
                </a:lnTo>
                <a:lnTo>
                  <a:pt x="0" y="35368"/>
                </a:lnTo>
                <a:close/>
              </a:path>
              <a:path w="124459" h="250189">
                <a:moveTo>
                  <a:pt x="111489" y="238145"/>
                </a:moveTo>
                <a:lnTo>
                  <a:pt x="14132" y="238145"/>
                </a:lnTo>
                <a:lnTo>
                  <a:pt x="33895" y="237200"/>
                </a:lnTo>
                <a:lnTo>
                  <a:pt x="44458" y="234117"/>
                </a:lnTo>
                <a:lnTo>
                  <a:pt x="48690" y="228530"/>
                </a:lnTo>
                <a:lnTo>
                  <a:pt x="49463" y="220068"/>
                </a:lnTo>
                <a:lnTo>
                  <a:pt x="49463" y="25936"/>
                </a:lnTo>
                <a:lnTo>
                  <a:pt x="76944" y="25936"/>
                </a:lnTo>
                <a:lnTo>
                  <a:pt x="76944" y="220068"/>
                </a:lnTo>
                <a:lnTo>
                  <a:pt x="77594" y="228861"/>
                </a:lnTo>
                <a:lnTo>
                  <a:pt x="81556" y="234412"/>
                </a:lnTo>
                <a:lnTo>
                  <a:pt x="91849" y="237310"/>
                </a:lnTo>
                <a:lnTo>
                  <a:pt x="111489" y="238145"/>
                </a:lnTo>
                <a:close/>
              </a:path>
              <a:path w="124459" h="250189">
                <a:moveTo>
                  <a:pt x="2356" y="249935"/>
                </a:moveTo>
                <a:lnTo>
                  <a:pt x="2356" y="238145"/>
                </a:lnTo>
                <a:lnTo>
                  <a:pt x="124051" y="238145"/>
                </a:lnTo>
                <a:lnTo>
                  <a:pt x="124051" y="249149"/>
                </a:lnTo>
                <a:lnTo>
                  <a:pt x="62811" y="249149"/>
                </a:lnTo>
                <a:lnTo>
                  <a:pt x="31994" y="249247"/>
                </a:lnTo>
                <a:lnTo>
                  <a:pt x="15335" y="249480"/>
                </a:lnTo>
                <a:lnTo>
                  <a:pt x="2356" y="249935"/>
                </a:lnTo>
                <a:close/>
              </a:path>
              <a:path w="124459" h="250189">
                <a:moveTo>
                  <a:pt x="124051" y="249935"/>
                </a:moveTo>
                <a:lnTo>
                  <a:pt x="110950" y="249480"/>
                </a:lnTo>
                <a:lnTo>
                  <a:pt x="94020" y="249247"/>
                </a:lnTo>
                <a:lnTo>
                  <a:pt x="62811" y="249149"/>
                </a:lnTo>
                <a:lnTo>
                  <a:pt x="124051" y="249149"/>
                </a:lnTo>
                <a:lnTo>
                  <a:pt x="124051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3526" y="5330347"/>
            <a:ext cx="155575" cy="259079"/>
          </a:xfrm>
          <a:custGeom>
            <a:avLst/>
            <a:gdLst/>
            <a:ahLst/>
            <a:cxnLst/>
            <a:rect l="l" t="t" r="r" b="b"/>
            <a:pathLst>
              <a:path w="155575" h="259079">
                <a:moveTo>
                  <a:pt x="74588" y="168195"/>
                </a:moveTo>
                <a:lnTo>
                  <a:pt x="45378" y="161686"/>
                </a:lnTo>
                <a:lnTo>
                  <a:pt x="21689" y="143830"/>
                </a:lnTo>
                <a:lnTo>
                  <a:pt x="5802" y="117132"/>
                </a:lnTo>
                <a:lnTo>
                  <a:pt x="0" y="84097"/>
                </a:lnTo>
                <a:lnTo>
                  <a:pt x="1582" y="65025"/>
                </a:lnTo>
                <a:lnTo>
                  <a:pt x="23554" y="23578"/>
                </a:lnTo>
                <a:lnTo>
                  <a:pt x="63633" y="1252"/>
                </a:lnTo>
                <a:lnTo>
                  <a:pt x="78513" y="0"/>
                </a:lnTo>
                <a:lnTo>
                  <a:pt x="104779" y="5513"/>
                </a:lnTo>
                <a:lnTo>
                  <a:pt x="109715" y="9431"/>
                </a:lnTo>
                <a:lnTo>
                  <a:pt x="78513" y="9431"/>
                </a:lnTo>
                <a:lnTo>
                  <a:pt x="68883" y="10463"/>
                </a:lnTo>
                <a:lnTo>
                  <a:pt x="37073" y="43878"/>
                </a:lnTo>
                <a:lnTo>
                  <a:pt x="33760" y="84883"/>
                </a:lnTo>
                <a:lnTo>
                  <a:pt x="33859" y="98502"/>
                </a:lnTo>
                <a:lnTo>
                  <a:pt x="49648" y="149602"/>
                </a:lnTo>
                <a:lnTo>
                  <a:pt x="75374" y="159549"/>
                </a:lnTo>
                <a:lnTo>
                  <a:pt x="100145" y="159549"/>
                </a:lnTo>
                <a:lnTo>
                  <a:pt x="90339" y="165395"/>
                </a:lnTo>
                <a:lnTo>
                  <a:pt x="74588" y="168195"/>
                </a:lnTo>
                <a:close/>
              </a:path>
              <a:path w="155575" h="259079">
                <a:moveTo>
                  <a:pt x="100145" y="159549"/>
                </a:moveTo>
                <a:lnTo>
                  <a:pt x="75374" y="159549"/>
                </a:lnTo>
                <a:lnTo>
                  <a:pt x="96400" y="153299"/>
                </a:lnTo>
                <a:lnTo>
                  <a:pt x="110508" y="137248"/>
                </a:lnTo>
                <a:lnTo>
                  <a:pt x="118433" y="115450"/>
                </a:lnTo>
                <a:lnTo>
                  <a:pt x="120911" y="91957"/>
                </a:lnTo>
                <a:lnTo>
                  <a:pt x="120592" y="78080"/>
                </a:lnTo>
                <a:lnTo>
                  <a:pt x="114630" y="38512"/>
                </a:lnTo>
                <a:lnTo>
                  <a:pt x="78513" y="9431"/>
                </a:lnTo>
                <a:lnTo>
                  <a:pt x="109715" y="9431"/>
                </a:lnTo>
                <a:lnTo>
                  <a:pt x="129646" y="25248"/>
                </a:lnTo>
                <a:lnTo>
                  <a:pt x="148183" y="63994"/>
                </a:lnTo>
                <a:lnTo>
                  <a:pt x="155458" y="126539"/>
                </a:lnTo>
                <a:lnTo>
                  <a:pt x="154893" y="130469"/>
                </a:lnTo>
                <a:lnTo>
                  <a:pt x="121697" y="130469"/>
                </a:lnTo>
                <a:lnTo>
                  <a:pt x="113894" y="145648"/>
                </a:lnTo>
                <a:lnTo>
                  <a:pt x="103442" y="157584"/>
                </a:lnTo>
                <a:lnTo>
                  <a:pt x="100145" y="159549"/>
                </a:lnTo>
                <a:close/>
              </a:path>
              <a:path w="155575" h="259079">
                <a:moveTo>
                  <a:pt x="98500" y="247577"/>
                </a:moveTo>
                <a:lnTo>
                  <a:pt x="61241" y="247577"/>
                </a:lnTo>
                <a:lnTo>
                  <a:pt x="79630" y="243500"/>
                </a:lnTo>
                <a:lnTo>
                  <a:pt x="99418" y="227928"/>
                </a:lnTo>
                <a:lnTo>
                  <a:pt x="115232" y="195851"/>
                </a:lnTo>
                <a:lnTo>
                  <a:pt x="121697" y="142258"/>
                </a:lnTo>
                <a:lnTo>
                  <a:pt x="121697" y="130469"/>
                </a:lnTo>
                <a:lnTo>
                  <a:pt x="154893" y="130469"/>
                </a:lnTo>
                <a:lnTo>
                  <a:pt x="147582" y="181323"/>
                </a:lnTo>
                <a:lnTo>
                  <a:pt x="126604" y="222917"/>
                </a:lnTo>
                <a:lnTo>
                  <a:pt x="98500" y="247577"/>
                </a:lnTo>
                <a:close/>
              </a:path>
              <a:path w="155575" h="259079">
                <a:moveTo>
                  <a:pt x="61241" y="258580"/>
                </a:moveTo>
                <a:lnTo>
                  <a:pt x="39564" y="255731"/>
                </a:lnTo>
                <a:lnTo>
                  <a:pt x="23260" y="247577"/>
                </a:lnTo>
                <a:lnTo>
                  <a:pt x="12992" y="234707"/>
                </a:lnTo>
                <a:lnTo>
                  <a:pt x="9422" y="217710"/>
                </a:lnTo>
                <a:lnTo>
                  <a:pt x="9422" y="202777"/>
                </a:lnTo>
                <a:lnTo>
                  <a:pt x="20414" y="199633"/>
                </a:lnTo>
                <a:lnTo>
                  <a:pt x="34546" y="199633"/>
                </a:lnTo>
                <a:lnTo>
                  <a:pt x="24339" y="234216"/>
                </a:lnTo>
                <a:lnTo>
                  <a:pt x="33417" y="241608"/>
                </a:lnTo>
                <a:lnTo>
                  <a:pt x="43968" y="245612"/>
                </a:lnTo>
                <a:lnTo>
                  <a:pt x="53929" y="247258"/>
                </a:lnTo>
                <a:lnTo>
                  <a:pt x="61241" y="247577"/>
                </a:lnTo>
                <a:lnTo>
                  <a:pt x="98500" y="247577"/>
                </a:lnTo>
                <a:lnTo>
                  <a:pt x="96498" y="249333"/>
                </a:lnTo>
                <a:lnTo>
                  <a:pt x="61241" y="25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298034" y="4813185"/>
            <a:ext cx="185420" cy="901700"/>
          </a:xfrm>
          <a:custGeom>
            <a:avLst/>
            <a:gdLst/>
            <a:ahLst/>
            <a:cxnLst/>
            <a:rect l="l" t="t" r="r" b="b"/>
            <a:pathLst>
              <a:path w="185420" h="901700">
                <a:moveTo>
                  <a:pt x="14132" y="901495"/>
                </a:moveTo>
                <a:lnTo>
                  <a:pt x="0" y="901495"/>
                </a:lnTo>
                <a:lnTo>
                  <a:pt x="0" y="896780"/>
                </a:lnTo>
                <a:lnTo>
                  <a:pt x="785" y="895994"/>
                </a:lnTo>
                <a:lnTo>
                  <a:pt x="1570" y="894422"/>
                </a:lnTo>
                <a:lnTo>
                  <a:pt x="34742" y="858268"/>
                </a:lnTo>
                <a:lnTo>
                  <a:pt x="78513" y="793819"/>
                </a:lnTo>
                <a:lnTo>
                  <a:pt x="102219" y="744975"/>
                </a:lnTo>
                <a:lnTo>
                  <a:pt x="120581" y="694673"/>
                </a:lnTo>
                <a:lnTo>
                  <a:pt x="134220" y="643767"/>
                </a:lnTo>
                <a:lnTo>
                  <a:pt x="143751" y="593108"/>
                </a:lnTo>
                <a:lnTo>
                  <a:pt x="149794" y="543549"/>
                </a:lnTo>
                <a:lnTo>
                  <a:pt x="152967" y="495942"/>
                </a:lnTo>
                <a:lnTo>
                  <a:pt x="153887" y="451140"/>
                </a:lnTo>
                <a:lnTo>
                  <a:pt x="152588" y="397948"/>
                </a:lnTo>
                <a:lnTo>
                  <a:pt x="148649" y="346866"/>
                </a:lnTo>
                <a:lnTo>
                  <a:pt x="142004" y="297938"/>
                </a:lnTo>
                <a:lnTo>
                  <a:pt x="132590" y="251212"/>
                </a:lnTo>
                <a:lnTo>
                  <a:pt x="120342" y="206733"/>
                </a:lnTo>
                <a:lnTo>
                  <a:pt x="105196" y="164548"/>
                </a:lnTo>
                <a:lnTo>
                  <a:pt x="87087" y="124702"/>
                </a:lnTo>
                <a:lnTo>
                  <a:pt x="65951" y="87241"/>
                </a:lnTo>
                <a:lnTo>
                  <a:pt x="29737" y="37234"/>
                </a:lnTo>
                <a:lnTo>
                  <a:pt x="2355" y="7859"/>
                </a:lnTo>
                <a:lnTo>
                  <a:pt x="0" y="5501"/>
                </a:lnTo>
                <a:lnTo>
                  <a:pt x="0" y="0"/>
                </a:lnTo>
                <a:lnTo>
                  <a:pt x="14132" y="0"/>
                </a:lnTo>
                <a:lnTo>
                  <a:pt x="18844" y="4715"/>
                </a:lnTo>
                <a:lnTo>
                  <a:pt x="29909" y="15031"/>
                </a:lnTo>
                <a:lnTo>
                  <a:pt x="85415" y="81194"/>
                </a:lnTo>
                <a:lnTo>
                  <a:pt x="110723" y="122320"/>
                </a:lnTo>
                <a:lnTo>
                  <a:pt x="131903" y="165517"/>
                </a:lnTo>
                <a:lnTo>
                  <a:pt x="149185" y="210479"/>
                </a:lnTo>
                <a:lnTo>
                  <a:pt x="162804" y="256904"/>
                </a:lnTo>
                <a:lnTo>
                  <a:pt x="172992" y="304486"/>
                </a:lnTo>
                <a:lnTo>
                  <a:pt x="179980" y="352922"/>
                </a:lnTo>
                <a:lnTo>
                  <a:pt x="184003" y="401909"/>
                </a:lnTo>
                <a:lnTo>
                  <a:pt x="185292" y="451140"/>
                </a:lnTo>
                <a:lnTo>
                  <a:pt x="184045" y="498887"/>
                </a:lnTo>
                <a:lnTo>
                  <a:pt x="180123" y="547053"/>
                </a:lnTo>
                <a:lnTo>
                  <a:pt x="173251" y="595209"/>
                </a:lnTo>
                <a:lnTo>
                  <a:pt x="163158" y="642927"/>
                </a:lnTo>
                <a:lnTo>
                  <a:pt x="149569" y="689777"/>
                </a:lnTo>
                <a:lnTo>
                  <a:pt x="132211" y="735331"/>
                </a:lnTo>
                <a:lnTo>
                  <a:pt x="110811" y="779158"/>
                </a:lnTo>
                <a:lnTo>
                  <a:pt x="85096" y="820831"/>
                </a:lnTo>
                <a:lnTo>
                  <a:pt x="54793" y="859919"/>
                </a:lnTo>
                <a:lnTo>
                  <a:pt x="19628" y="895994"/>
                </a:lnTo>
                <a:lnTo>
                  <a:pt x="14132" y="90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72656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85580" y="375688"/>
                </a:moveTo>
                <a:lnTo>
                  <a:pt x="83224" y="375688"/>
                </a:lnTo>
                <a:lnTo>
                  <a:pt x="75581" y="371169"/>
                </a:lnTo>
                <a:lnTo>
                  <a:pt x="42924" y="335899"/>
                </a:lnTo>
                <a:lnTo>
                  <a:pt x="12255" y="273612"/>
                </a:lnTo>
                <a:lnTo>
                  <a:pt x="944" y="212896"/>
                </a:lnTo>
                <a:lnTo>
                  <a:pt x="0" y="187844"/>
                </a:lnTo>
                <a:lnTo>
                  <a:pt x="1030" y="162521"/>
                </a:lnTo>
                <a:lnTo>
                  <a:pt x="11924" y="104508"/>
                </a:lnTo>
                <a:lnTo>
                  <a:pt x="41600" y="42110"/>
                </a:lnTo>
                <a:lnTo>
                  <a:pt x="75336" y="4801"/>
                </a:lnTo>
                <a:lnTo>
                  <a:pt x="83224" y="0"/>
                </a:lnTo>
                <a:lnTo>
                  <a:pt x="85580" y="0"/>
                </a:lnTo>
                <a:lnTo>
                  <a:pt x="87150" y="1571"/>
                </a:lnTo>
                <a:lnTo>
                  <a:pt x="87150" y="6287"/>
                </a:lnTo>
                <a:lnTo>
                  <a:pt x="82439" y="10217"/>
                </a:lnTo>
                <a:lnTo>
                  <a:pt x="53450" y="48692"/>
                </a:lnTo>
                <a:lnTo>
                  <a:pt x="34840" y="92252"/>
                </a:lnTo>
                <a:lnTo>
                  <a:pt x="24915" y="139200"/>
                </a:lnTo>
                <a:lnTo>
                  <a:pt x="21983" y="187844"/>
                </a:lnTo>
                <a:lnTo>
                  <a:pt x="24560" y="233258"/>
                </a:lnTo>
                <a:lnTo>
                  <a:pt x="33760" y="279998"/>
                </a:lnTo>
                <a:lnTo>
                  <a:pt x="51794" y="324675"/>
                </a:lnTo>
                <a:lnTo>
                  <a:pt x="80868" y="363899"/>
                </a:lnTo>
                <a:lnTo>
                  <a:pt x="87150" y="370187"/>
                </a:lnTo>
                <a:lnTo>
                  <a:pt x="87150" y="374902"/>
                </a:lnTo>
                <a:lnTo>
                  <a:pt x="85580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400633" y="5108706"/>
            <a:ext cx="149225" cy="250190"/>
          </a:xfrm>
          <a:custGeom>
            <a:avLst/>
            <a:gdLst/>
            <a:ahLst/>
            <a:cxnLst/>
            <a:rect l="l" t="t" r="r" b="b"/>
            <a:pathLst>
              <a:path w="149225" h="250189">
                <a:moveTo>
                  <a:pt x="19628" y="88813"/>
                </a:moveTo>
                <a:lnTo>
                  <a:pt x="15899" y="88481"/>
                </a:lnTo>
                <a:lnTo>
                  <a:pt x="9225" y="86160"/>
                </a:lnTo>
                <a:lnTo>
                  <a:pt x="2846" y="79860"/>
                </a:lnTo>
                <a:lnTo>
                  <a:pt x="0" y="67592"/>
                </a:lnTo>
                <a:lnTo>
                  <a:pt x="4956" y="43104"/>
                </a:lnTo>
                <a:lnTo>
                  <a:pt x="19039" y="21417"/>
                </a:lnTo>
                <a:lnTo>
                  <a:pt x="41072" y="5919"/>
                </a:lnTo>
                <a:lnTo>
                  <a:pt x="69877" y="0"/>
                </a:lnTo>
                <a:lnTo>
                  <a:pt x="101479" y="5329"/>
                </a:lnTo>
                <a:lnTo>
                  <a:pt x="111040" y="11003"/>
                </a:lnTo>
                <a:lnTo>
                  <a:pt x="65166" y="11003"/>
                </a:lnTo>
                <a:lnTo>
                  <a:pt x="49132" y="13594"/>
                </a:lnTo>
                <a:lnTo>
                  <a:pt x="34644" y="21122"/>
                </a:lnTo>
                <a:lnTo>
                  <a:pt x="22658" y="33219"/>
                </a:lnTo>
                <a:lnTo>
                  <a:pt x="14132" y="49515"/>
                </a:lnTo>
                <a:lnTo>
                  <a:pt x="18843" y="49515"/>
                </a:lnTo>
                <a:lnTo>
                  <a:pt x="27663" y="51136"/>
                </a:lnTo>
                <a:lnTo>
                  <a:pt x="34055" y="55410"/>
                </a:lnTo>
                <a:lnTo>
                  <a:pt x="37944" y="61452"/>
                </a:lnTo>
                <a:lnTo>
                  <a:pt x="39256" y="68378"/>
                </a:lnTo>
                <a:lnTo>
                  <a:pt x="37073" y="78203"/>
                </a:lnTo>
                <a:lnTo>
                  <a:pt x="31798" y="84490"/>
                </a:lnTo>
                <a:lnTo>
                  <a:pt x="25345" y="87831"/>
                </a:lnTo>
                <a:lnTo>
                  <a:pt x="19628" y="88813"/>
                </a:lnTo>
                <a:close/>
              </a:path>
              <a:path w="149225" h="250189">
                <a:moveTo>
                  <a:pt x="138969" y="249935"/>
                </a:moveTo>
                <a:lnTo>
                  <a:pt x="0" y="249935"/>
                </a:lnTo>
                <a:lnTo>
                  <a:pt x="0" y="239717"/>
                </a:lnTo>
                <a:lnTo>
                  <a:pt x="3925" y="235787"/>
                </a:lnTo>
                <a:lnTo>
                  <a:pt x="76158" y="155620"/>
                </a:lnTo>
                <a:lnTo>
                  <a:pt x="90904" y="136965"/>
                </a:lnTo>
                <a:lnTo>
                  <a:pt x="103441" y="116616"/>
                </a:lnTo>
                <a:lnTo>
                  <a:pt x="112152" y="94941"/>
                </a:lnTo>
                <a:lnTo>
                  <a:pt x="115415" y="72308"/>
                </a:lnTo>
                <a:lnTo>
                  <a:pt x="112311" y="49797"/>
                </a:lnTo>
                <a:lnTo>
                  <a:pt x="102951" y="30161"/>
                </a:lnTo>
                <a:lnTo>
                  <a:pt x="87260" y="16271"/>
                </a:lnTo>
                <a:lnTo>
                  <a:pt x="65166" y="11003"/>
                </a:lnTo>
                <a:lnTo>
                  <a:pt x="111040" y="11003"/>
                </a:lnTo>
                <a:lnTo>
                  <a:pt x="126603" y="20238"/>
                </a:lnTo>
                <a:lnTo>
                  <a:pt x="143189" y="43104"/>
                </a:lnTo>
                <a:lnTo>
                  <a:pt x="149176" y="72308"/>
                </a:lnTo>
                <a:lnTo>
                  <a:pt x="144821" y="98122"/>
                </a:lnTo>
                <a:lnTo>
                  <a:pt x="130823" y="122020"/>
                </a:lnTo>
                <a:lnTo>
                  <a:pt x="105784" y="148570"/>
                </a:lnTo>
                <a:lnTo>
                  <a:pt x="68306" y="182342"/>
                </a:lnTo>
                <a:lnTo>
                  <a:pt x="28264" y="220854"/>
                </a:lnTo>
                <a:lnTo>
                  <a:pt x="143519" y="220854"/>
                </a:lnTo>
                <a:lnTo>
                  <a:pt x="138969" y="249935"/>
                </a:lnTo>
                <a:close/>
              </a:path>
              <a:path w="149225" h="250189">
                <a:moveTo>
                  <a:pt x="143519" y="220854"/>
                </a:moveTo>
                <a:lnTo>
                  <a:pt x="95786" y="220854"/>
                </a:lnTo>
                <a:lnTo>
                  <a:pt x="104631" y="220805"/>
                </a:lnTo>
                <a:lnTo>
                  <a:pt x="115905" y="220461"/>
                </a:lnTo>
                <a:lnTo>
                  <a:pt x="139754" y="184700"/>
                </a:lnTo>
                <a:lnTo>
                  <a:pt x="149176" y="184700"/>
                </a:lnTo>
                <a:lnTo>
                  <a:pt x="143519" y="220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590637" y="5076481"/>
            <a:ext cx="87630" cy="375920"/>
          </a:xfrm>
          <a:custGeom>
            <a:avLst/>
            <a:gdLst/>
            <a:ahLst/>
            <a:cxnLst/>
            <a:rect l="l" t="t" r="r" b="b"/>
            <a:pathLst>
              <a:path w="87629" h="375920">
                <a:moveTo>
                  <a:pt x="3925" y="375688"/>
                </a:moveTo>
                <a:lnTo>
                  <a:pt x="1570" y="375688"/>
                </a:lnTo>
                <a:lnTo>
                  <a:pt x="0" y="374116"/>
                </a:lnTo>
                <a:lnTo>
                  <a:pt x="0" y="370187"/>
                </a:lnTo>
                <a:lnTo>
                  <a:pt x="4710" y="365471"/>
                </a:lnTo>
                <a:lnTo>
                  <a:pt x="34030" y="326885"/>
                </a:lnTo>
                <a:lnTo>
                  <a:pt x="52603" y="283142"/>
                </a:lnTo>
                <a:lnTo>
                  <a:pt x="62344" y="236156"/>
                </a:lnTo>
                <a:lnTo>
                  <a:pt x="65165" y="187844"/>
                </a:lnTo>
                <a:lnTo>
                  <a:pt x="61276" y="132495"/>
                </a:lnTo>
                <a:lnTo>
                  <a:pt x="49954" y="84588"/>
                </a:lnTo>
                <a:lnTo>
                  <a:pt x="31712" y="44492"/>
                </a:lnTo>
                <a:lnTo>
                  <a:pt x="7066" y="12575"/>
                </a:lnTo>
                <a:lnTo>
                  <a:pt x="0" y="6287"/>
                </a:lnTo>
                <a:lnTo>
                  <a:pt x="0" y="1571"/>
                </a:lnTo>
                <a:lnTo>
                  <a:pt x="1570" y="0"/>
                </a:lnTo>
                <a:lnTo>
                  <a:pt x="3925" y="0"/>
                </a:lnTo>
                <a:lnTo>
                  <a:pt x="44225" y="40120"/>
                </a:lnTo>
                <a:lnTo>
                  <a:pt x="74894" y="102850"/>
                </a:lnTo>
                <a:lnTo>
                  <a:pt x="86205" y="163246"/>
                </a:lnTo>
                <a:lnTo>
                  <a:pt x="87150" y="187844"/>
                </a:lnTo>
                <a:lnTo>
                  <a:pt x="86119" y="213621"/>
                </a:lnTo>
                <a:lnTo>
                  <a:pt x="75226" y="271954"/>
                </a:lnTo>
                <a:lnTo>
                  <a:pt x="45550" y="334241"/>
                </a:lnTo>
                <a:lnTo>
                  <a:pt x="11813" y="371009"/>
                </a:lnTo>
                <a:lnTo>
                  <a:pt x="3925" y="37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sz="7200" spc="-5" dirty="0"/>
              <a:t>Transposition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98366" y="203471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468"/>
                </a:lnTo>
                <a:lnTo>
                  <a:pt x="20216" y="20893"/>
                </a:lnTo>
                <a:lnTo>
                  <a:pt x="42482" y="5616"/>
                </a:lnTo>
                <a:lnTo>
                  <a:pt x="70184" y="0"/>
                </a:lnTo>
                <a:lnTo>
                  <a:pt x="97684" y="5509"/>
                </a:lnTo>
                <a:lnTo>
                  <a:pt x="120248" y="20607"/>
                </a:lnTo>
                <a:lnTo>
                  <a:pt x="135518" y="43146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393" y="1949229"/>
            <a:ext cx="2152844" cy="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7927" y="1952268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5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5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5" h="244475">
                <a:moveTo>
                  <a:pt x="34329" y="38924"/>
                </a:moveTo>
                <a:lnTo>
                  <a:pt x="26843" y="37231"/>
                </a:lnTo>
                <a:lnTo>
                  <a:pt x="20788" y="32818"/>
                </a:lnTo>
                <a:lnTo>
                  <a:pt x="16735" y="26689"/>
                </a:lnTo>
                <a:lnTo>
                  <a:pt x="15257" y="19843"/>
                </a:lnTo>
                <a:lnTo>
                  <a:pt x="16735" y="12557"/>
                </a:lnTo>
                <a:lnTo>
                  <a:pt x="20788" y="6201"/>
                </a:lnTo>
                <a:lnTo>
                  <a:pt x="26843" y="1705"/>
                </a:lnTo>
                <a:lnTo>
                  <a:pt x="34329" y="0"/>
                </a:lnTo>
                <a:lnTo>
                  <a:pt x="41934" y="1383"/>
                </a:lnTo>
                <a:lnTo>
                  <a:pt x="48252" y="5342"/>
                </a:lnTo>
                <a:lnTo>
                  <a:pt x="52567" y="11591"/>
                </a:lnTo>
                <a:lnTo>
                  <a:pt x="54164" y="19843"/>
                </a:lnTo>
                <a:lnTo>
                  <a:pt x="52567" y="27655"/>
                </a:lnTo>
                <a:lnTo>
                  <a:pt x="48252" y="33677"/>
                </a:lnTo>
                <a:lnTo>
                  <a:pt x="41934" y="37553"/>
                </a:lnTo>
                <a:lnTo>
                  <a:pt x="34329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9390" y="2033169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7" y="159514"/>
                </a:lnTo>
                <a:lnTo>
                  <a:pt x="78612" y="156950"/>
                </a:lnTo>
                <a:lnTo>
                  <a:pt x="91450" y="149879"/>
                </a:lnTo>
                <a:lnTo>
                  <a:pt x="98995" y="139229"/>
                </a:lnTo>
                <a:lnTo>
                  <a:pt x="101462" y="125932"/>
                </a:lnTo>
                <a:lnTo>
                  <a:pt x="96682" y="109952"/>
                </a:lnTo>
                <a:lnTo>
                  <a:pt x="85537" y="99983"/>
                </a:lnTo>
                <a:lnTo>
                  <a:pt x="72819" y="94592"/>
                </a:lnTo>
                <a:lnTo>
                  <a:pt x="63318" y="92350"/>
                </a:lnTo>
                <a:lnTo>
                  <a:pt x="46583" y="89190"/>
                </a:lnTo>
                <a:lnTo>
                  <a:pt x="34138" y="85958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444"/>
                </a:lnTo>
                <a:lnTo>
                  <a:pt x="26033" y="16027"/>
                </a:lnTo>
                <a:lnTo>
                  <a:pt x="19465" y="24900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713" y="66532"/>
                </a:lnTo>
                <a:lnTo>
                  <a:pt x="84298" y="69740"/>
                </a:lnTo>
                <a:lnTo>
                  <a:pt x="117268" y="103882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1" y="4579"/>
                </a:lnTo>
                <a:lnTo>
                  <a:pt x="103751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3" y="145299"/>
                </a:lnTo>
                <a:lnTo>
                  <a:pt x="35163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7" y="167147"/>
                </a:moveTo>
                <a:lnTo>
                  <a:pt x="53103" y="166908"/>
                </a:lnTo>
                <a:lnTo>
                  <a:pt x="43579" y="165239"/>
                </a:lnTo>
                <a:lnTo>
                  <a:pt x="32481" y="160707"/>
                </a:lnTo>
                <a:lnTo>
                  <a:pt x="20597" y="151882"/>
                </a:lnTo>
                <a:lnTo>
                  <a:pt x="35163" y="151882"/>
                </a:lnTo>
                <a:lnTo>
                  <a:pt x="40492" y="155806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6480" y="2033169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225" y="8538"/>
                </a:lnTo>
                <a:lnTo>
                  <a:pt x="44533" y="11448"/>
                </a:lnTo>
                <a:lnTo>
                  <a:pt x="34269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63"/>
                </a:lnTo>
                <a:lnTo>
                  <a:pt x="20502" y="158942"/>
                </a:lnTo>
                <a:lnTo>
                  <a:pt x="5852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4993" y="2035457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720" y="160397"/>
                </a:lnTo>
                <a:lnTo>
                  <a:pt x="10620" y="160922"/>
                </a:lnTo>
                <a:lnTo>
                  <a:pt x="0" y="161041"/>
                </a:lnTo>
                <a:close/>
              </a:path>
              <a:path w="1841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938" y="1168"/>
                </a:lnTo>
                <a:lnTo>
                  <a:pt x="130833" y="4197"/>
                </a:lnTo>
                <a:lnTo>
                  <a:pt x="137444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7444" y="7632"/>
                </a:lnTo>
                <a:lnTo>
                  <a:pt x="155448" y="49037"/>
                </a:lnTo>
                <a:lnTo>
                  <a:pt x="155627" y="69453"/>
                </a:lnTo>
                <a:lnTo>
                  <a:pt x="155627" y="138907"/>
                </a:lnTo>
                <a:lnTo>
                  <a:pt x="157355" y="145085"/>
                </a:lnTo>
                <a:lnTo>
                  <a:pt x="162588" y="148257"/>
                </a:lnTo>
                <a:lnTo>
                  <a:pt x="171397" y="149425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73662" y="160922"/>
                </a:lnTo>
                <a:lnTo>
                  <a:pt x="151562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248" y="203316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305" y="52805"/>
                </a:lnTo>
                <a:lnTo>
                  <a:pt x="23553" y="25568"/>
                </a:lnTo>
                <a:lnTo>
                  <a:pt x="49241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2" y="7632"/>
                </a:lnTo>
                <a:lnTo>
                  <a:pt x="80865" y="7632"/>
                </a:lnTo>
                <a:lnTo>
                  <a:pt x="69588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4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865" y="7632"/>
                </a:lnTo>
                <a:lnTo>
                  <a:pt x="113312" y="7632"/>
                </a:lnTo>
                <a:lnTo>
                  <a:pt x="137890" y="25281"/>
                </a:lnTo>
                <a:lnTo>
                  <a:pt x="155317" y="52483"/>
                </a:lnTo>
                <a:lnTo>
                  <a:pt x="161730" y="85481"/>
                </a:lnTo>
                <a:lnTo>
                  <a:pt x="155317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8576" y="2035456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0573"/>
                </a:lnTo>
                <a:lnTo>
                  <a:pt x="14828" y="220310"/>
                </a:lnTo>
                <a:lnTo>
                  <a:pt x="23649" y="218474"/>
                </a:lnTo>
                <a:lnTo>
                  <a:pt x="27892" y="213489"/>
                </a:lnTo>
                <a:lnTo>
                  <a:pt x="28989" y="203782"/>
                </a:lnTo>
                <a:lnTo>
                  <a:pt x="28989" y="33582"/>
                </a:lnTo>
                <a:lnTo>
                  <a:pt x="28107" y="23958"/>
                </a:lnTo>
                <a:lnTo>
                  <a:pt x="24221" y="18412"/>
                </a:lnTo>
                <a:lnTo>
                  <a:pt x="1547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810" y="23660"/>
                </a:lnTo>
                <a:lnTo>
                  <a:pt x="63044" y="25902"/>
                </a:lnTo>
                <a:lnTo>
                  <a:pt x="54164" y="38161"/>
                </a:lnTo>
                <a:lnTo>
                  <a:pt x="54164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4164" y="139670"/>
                </a:lnTo>
                <a:lnTo>
                  <a:pt x="54164" y="203782"/>
                </a:lnTo>
                <a:lnTo>
                  <a:pt x="55141" y="213489"/>
                </a:lnTo>
                <a:lnTo>
                  <a:pt x="59123" y="218474"/>
                </a:lnTo>
                <a:lnTo>
                  <a:pt x="67681" y="220310"/>
                </a:lnTo>
                <a:lnTo>
                  <a:pt x="82390" y="220573"/>
                </a:lnTo>
                <a:lnTo>
                  <a:pt x="82390" y="230495"/>
                </a:lnTo>
                <a:lnTo>
                  <a:pt x="41195" y="230495"/>
                </a:lnTo>
                <a:lnTo>
                  <a:pt x="32398" y="230626"/>
                </a:lnTo>
                <a:lnTo>
                  <a:pt x="21742" y="230972"/>
                </a:lnTo>
                <a:lnTo>
                  <a:pt x="0" y="232021"/>
                </a:lnTo>
                <a:close/>
              </a:path>
              <a:path w="180339" h="232410">
                <a:moveTo>
                  <a:pt x="65810" y="23660"/>
                </a:moveTo>
                <a:lnTo>
                  <a:pt x="52638" y="23660"/>
                </a:lnTo>
                <a:lnTo>
                  <a:pt x="59874" y="16743"/>
                </a:lnTo>
                <a:lnTo>
                  <a:pt x="70470" y="8967"/>
                </a:lnTo>
                <a:lnTo>
                  <a:pt x="84929" y="2623"/>
                </a:lnTo>
                <a:lnTo>
                  <a:pt x="103751" y="0"/>
                </a:lnTo>
                <a:lnTo>
                  <a:pt x="133050" y="6332"/>
                </a:lnTo>
                <a:lnTo>
                  <a:pt x="136991" y="9158"/>
                </a:lnTo>
                <a:lnTo>
                  <a:pt x="100700" y="9158"/>
                </a:lnTo>
                <a:lnTo>
                  <a:pt x="87099" y="11114"/>
                </a:lnTo>
                <a:lnTo>
                  <a:pt x="74285" y="16791"/>
                </a:lnTo>
                <a:lnTo>
                  <a:pt x="65810" y="23660"/>
                </a:lnTo>
                <a:close/>
              </a:path>
              <a:path w="180339" h="232410">
                <a:moveTo>
                  <a:pt x="131451" y="157225"/>
                </a:moveTo>
                <a:lnTo>
                  <a:pt x="96885" y="157225"/>
                </a:lnTo>
                <a:lnTo>
                  <a:pt x="116696" y="151763"/>
                </a:lnTo>
                <a:lnTo>
                  <a:pt x="133503" y="136427"/>
                </a:lnTo>
                <a:lnTo>
                  <a:pt x="145161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991" y="9158"/>
                </a:lnTo>
                <a:lnTo>
                  <a:pt x="157343" y="23755"/>
                </a:lnTo>
                <a:lnTo>
                  <a:pt x="173912" y="49908"/>
                </a:lnTo>
                <a:lnTo>
                  <a:pt x="180039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39" h="232410">
                <a:moveTo>
                  <a:pt x="98411" y="164857"/>
                </a:moveTo>
                <a:lnTo>
                  <a:pt x="80126" y="161673"/>
                </a:lnTo>
                <a:lnTo>
                  <a:pt x="66561" y="154267"/>
                </a:lnTo>
                <a:lnTo>
                  <a:pt x="57859" y="145860"/>
                </a:lnTo>
                <a:lnTo>
                  <a:pt x="54164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1" y="164857"/>
                </a:lnTo>
                <a:close/>
              </a:path>
              <a:path w="180339" h="232410">
                <a:moveTo>
                  <a:pt x="82390" y="232021"/>
                </a:moveTo>
                <a:lnTo>
                  <a:pt x="60648" y="230972"/>
                </a:lnTo>
                <a:lnTo>
                  <a:pt x="49992" y="230626"/>
                </a:lnTo>
                <a:lnTo>
                  <a:pt x="41195" y="230495"/>
                </a:lnTo>
                <a:lnTo>
                  <a:pt x="82390" y="230495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1419" y="2033166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7084" y="7632"/>
                </a:lnTo>
                <a:lnTo>
                  <a:pt x="75525" y="7632"/>
                </a:lnTo>
                <a:lnTo>
                  <a:pt x="63664" y="9921"/>
                </a:lnTo>
                <a:lnTo>
                  <a:pt x="49301" y="19080"/>
                </a:lnTo>
                <a:lnTo>
                  <a:pt x="36796" y="38543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1743"/>
                </a:moveTo>
                <a:lnTo>
                  <a:pt x="116720" y="71743"/>
                </a:lnTo>
                <a:lnTo>
                  <a:pt x="115647" y="55608"/>
                </a:lnTo>
                <a:lnTo>
                  <a:pt x="110426" y="34249"/>
                </a:lnTo>
                <a:lnTo>
                  <a:pt x="98053" y="15610"/>
                </a:lnTo>
                <a:lnTo>
                  <a:pt x="75525" y="7632"/>
                </a:lnTo>
                <a:lnTo>
                  <a:pt x="107084" y="7632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3149" y="2035454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60278"/>
                </a:lnTo>
                <a:lnTo>
                  <a:pt x="41958" y="160278"/>
                </a:lnTo>
                <a:lnTo>
                  <a:pt x="32934" y="160397"/>
                </a:lnTo>
                <a:lnTo>
                  <a:pt x="11169" y="160922"/>
                </a:lnTo>
                <a:lnTo>
                  <a:pt x="0" y="161041"/>
                </a:lnTo>
                <a:close/>
              </a:path>
              <a:path w="123189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848"/>
                </a:lnTo>
                <a:lnTo>
                  <a:pt x="115194" y="6773"/>
                </a:lnTo>
                <a:lnTo>
                  <a:pt x="115874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8411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5874" y="7632"/>
                </a:lnTo>
                <a:lnTo>
                  <a:pt x="120797" y="13845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6824" y="160600"/>
                </a:lnTo>
                <a:lnTo>
                  <a:pt x="64940" y="160373"/>
                </a:lnTo>
                <a:lnTo>
                  <a:pt x="41958" y="160278"/>
                </a:lnTo>
                <a:lnTo>
                  <a:pt x="88493" y="160278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1148" y="2033164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8143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332" y="8538"/>
                </a:lnTo>
                <a:lnTo>
                  <a:pt x="44819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8143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5085" y="197210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714" y="226905"/>
                </a:lnTo>
                <a:lnTo>
                  <a:pt x="50063" y="220668"/>
                </a:lnTo>
                <a:lnTo>
                  <a:pt x="36844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780"/>
                </a:lnTo>
                <a:lnTo>
                  <a:pt x="59504" y="201874"/>
                </a:lnTo>
                <a:lnTo>
                  <a:pt x="66751" y="213823"/>
                </a:lnTo>
                <a:lnTo>
                  <a:pt x="80865" y="219046"/>
                </a:lnTo>
                <a:lnTo>
                  <a:pt x="99736" y="219046"/>
                </a:lnTo>
                <a:lnTo>
                  <a:pt x="95121" y="223793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736" y="219046"/>
                </a:moveTo>
                <a:lnTo>
                  <a:pt x="80865" y="219046"/>
                </a:lnTo>
                <a:lnTo>
                  <a:pt x="90472" y="216482"/>
                </a:lnTo>
                <a:lnTo>
                  <a:pt x="98220" y="208838"/>
                </a:lnTo>
                <a:lnTo>
                  <a:pt x="103393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476" y="196650"/>
                </a:lnTo>
                <a:lnTo>
                  <a:pt x="106230" y="212368"/>
                </a:lnTo>
                <a:lnTo>
                  <a:pt x="99736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2320" y="1952260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5092" y="38924"/>
                </a:moveTo>
                <a:lnTo>
                  <a:pt x="27165" y="37231"/>
                </a:lnTo>
                <a:lnTo>
                  <a:pt x="20883" y="32818"/>
                </a:lnTo>
                <a:lnTo>
                  <a:pt x="16747" y="26689"/>
                </a:lnTo>
                <a:lnTo>
                  <a:pt x="15257" y="19843"/>
                </a:lnTo>
                <a:lnTo>
                  <a:pt x="16747" y="12557"/>
                </a:lnTo>
                <a:lnTo>
                  <a:pt x="20883" y="6201"/>
                </a:lnTo>
                <a:lnTo>
                  <a:pt x="27165" y="1705"/>
                </a:lnTo>
                <a:lnTo>
                  <a:pt x="35092" y="0"/>
                </a:lnTo>
                <a:lnTo>
                  <a:pt x="42256" y="1383"/>
                </a:lnTo>
                <a:lnTo>
                  <a:pt x="48347" y="5342"/>
                </a:lnTo>
                <a:lnTo>
                  <a:pt x="52579" y="11591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2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2258" y="2033162"/>
            <a:ext cx="161290" cy="167640"/>
          </a:xfrm>
          <a:custGeom>
            <a:avLst/>
            <a:gdLst/>
            <a:ahLst/>
            <a:cxnLst/>
            <a:rect l="l" t="t" r="r" b="b"/>
            <a:pathLst>
              <a:path w="161289" h="167639">
                <a:moveTo>
                  <a:pt x="80102" y="167147"/>
                </a:moveTo>
                <a:lnTo>
                  <a:pt x="49563" y="160934"/>
                </a:lnTo>
                <a:lnTo>
                  <a:pt x="24030" y="143773"/>
                </a:lnTo>
                <a:lnTo>
                  <a:pt x="6508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047" y="6809"/>
                </a:lnTo>
                <a:lnTo>
                  <a:pt x="113181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614" y="157988"/>
                </a:lnTo>
                <a:lnTo>
                  <a:pt x="111404" y="160826"/>
                </a:lnTo>
                <a:lnTo>
                  <a:pt x="80102" y="167147"/>
                </a:lnTo>
                <a:close/>
              </a:path>
              <a:path w="161289" h="167639">
                <a:moveTo>
                  <a:pt x="115614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181" y="7632"/>
                </a:lnTo>
                <a:lnTo>
                  <a:pt x="137508" y="25281"/>
                </a:lnTo>
                <a:lnTo>
                  <a:pt x="154673" y="52483"/>
                </a:lnTo>
                <a:lnTo>
                  <a:pt x="160967" y="85481"/>
                </a:lnTo>
                <a:lnTo>
                  <a:pt x="154554" y="117561"/>
                </a:lnTo>
                <a:lnTo>
                  <a:pt x="137127" y="143487"/>
                </a:lnTo>
                <a:lnTo>
                  <a:pt x="115614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6112" y="2035450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46" y="38161"/>
                </a:lnTo>
                <a:lnTo>
                  <a:pt x="57811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183514" h="161289">
                <a:moveTo>
                  <a:pt x="59646" y="38161"/>
                </a:moveTo>
                <a:lnTo>
                  <a:pt x="51112" y="38161"/>
                </a:lnTo>
                <a:lnTo>
                  <a:pt x="60005" y="22539"/>
                </a:lnTo>
                <a:lnTo>
                  <a:pt x="71901" y="10494"/>
                </a:lnTo>
                <a:lnTo>
                  <a:pt x="86944" y="2742"/>
                </a:lnTo>
                <a:lnTo>
                  <a:pt x="105277" y="0"/>
                </a:lnTo>
                <a:lnTo>
                  <a:pt x="119175" y="1168"/>
                </a:lnTo>
                <a:lnTo>
                  <a:pt x="130070" y="4197"/>
                </a:lnTo>
                <a:lnTo>
                  <a:pt x="136681" y="7632"/>
                </a:lnTo>
                <a:lnTo>
                  <a:pt x="102225" y="7632"/>
                </a:lnTo>
                <a:lnTo>
                  <a:pt x="84941" y="11448"/>
                </a:lnTo>
                <a:lnTo>
                  <a:pt x="69231" y="22706"/>
                </a:lnTo>
                <a:lnTo>
                  <a:pt x="59646" y="38161"/>
                </a:lnTo>
                <a:close/>
              </a:path>
              <a:path w="1835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23" y="33069"/>
                </a:lnTo>
                <a:lnTo>
                  <a:pt x="124826" y="20130"/>
                </a:lnTo>
                <a:lnTo>
                  <a:pt x="116493" y="11054"/>
                </a:lnTo>
                <a:lnTo>
                  <a:pt x="102225" y="7632"/>
                </a:lnTo>
                <a:lnTo>
                  <a:pt x="136681" y="7632"/>
                </a:lnTo>
                <a:lnTo>
                  <a:pt x="154685" y="49037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085"/>
                </a:lnTo>
                <a:lnTo>
                  <a:pt x="161825" y="148257"/>
                </a:lnTo>
                <a:lnTo>
                  <a:pt x="170634" y="149425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2658" y="160278"/>
                </a:lnTo>
                <a:lnTo>
                  <a:pt x="133754" y="160397"/>
                </a:lnTo>
                <a:lnTo>
                  <a:pt x="111654" y="160922"/>
                </a:lnTo>
                <a:lnTo>
                  <a:pt x="101462" y="161041"/>
                </a:lnTo>
                <a:close/>
              </a:path>
              <a:path w="183514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183514" h="161289">
                <a:moveTo>
                  <a:pt x="183090" y="161041"/>
                </a:moveTo>
                <a:lnTo>
                  <a:pt x="172911" y="160922"/>
                </a:lnTo>
                <a:lnTo>
                  <a:pt x="151121" y="160397"/>
                </a:lnTo>
                <a:lnTo>
                  <a:pt x="142658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3551" y="1972102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409" y="62787"/>
                </a:lnTo>
                <a:lnTo>
                  <a:pt x="36808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8600">
                <a:moveTo>
                  <a:pt x="77813" y="228205"/>
                </a:moveTo>
                <a:lnTo>
                  <a:pt x="65071" y="226905"/>
                </a:lnTo>
                <a:lnTo>
                  <a:pt x="49682" y="220668"/>
                </a:lnTo>
                <a:lnTo>
                  <a:pt x="36725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780"/>
                </a:lnTo>
                <a:lnTo>
                  <a:pt x="59504" y="201874"/>
                </a:lnTo>
                <a:lnTo>
                  <a:pt x="66751" y="213823"/>
                </a:lnTo>
                <a:lnTo>
                  <a:pt x="80865" y="219046"/>
                </a:lnTo>
                <a:lnTo>
                  <a:pt x="99202" y="219046"/>
                </a:lnTo>
                <a:lnTo>
                  <a:pt x="94477" y="223793"/>
                </a:lnTo>
                <a:lnTo>
                  <a:pt x="77813" y="228205"/>
                </a:lnTo>
                <a:close/>
              </a:path>
              <a:path w="114935" h="228600">
                <a:moveTo>
                  <a:pt x="99202" y="219046"/>
                </a:moveTo>
                <a:lnTo>
                  <a:pt x="80865" y="219046"/>
                </a:lnTo>
                <a:lnTo>
                  <a:pt x="90150" y="216482"/>
                </a:lnTo>
                <a:lnTo>
                  <a:pt x="97934" y="208838"/>
                </a:lnTo>
                <a:lnTo>
                  <a:pt x="103286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357" y="196650"/>
                </a:lnTo>
                <a:lnTo>
                  <a:pt x="105849" y="212368"/>
                </a:lnTo>
                <a:lnTo>
                  <a:pt x="99202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0024" y="1943098"/>
            <a:ext cx="184150" cy="254000"/>
          </a:xfrm>
          <a:custGeom>
            <a:avLst/>
            <a:gdLst/>
            <a:ahLst/>
            <a:cxnLst/>
            <a:rect l="l" t="t" r="r" b="b"/>
            <a:pathLst>
              <a:path w="184150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27459"/>
                </a:lnTo>
                <a:lnTo>
                  <a:pt x="62136" y="127459"/>
                </a:lnTo>
                <a:lnTo>
                  <a:pt x="58467" y="133469"/>
                </a:lnTo>
                <a:lnTo>
                  <a:pt x="54164" y="158751"/>
                </a:lnTo>
                <a:lnTo>
                  <a:pt x="54164" y="225915"/>
                </a:lnTo>
                <a:lnTo>
                  <a:pt x="55141" y="235181"/>
                </a:lnTo>
                <a:lnTo>
                  <a:pt x="59123" y="239940"/>
                </a:lnTo>
                <a:lnTo>
                  <a:pt x="67681" y="241693"/>
                </a:lnTo>
                <a:lnTo>
                  <a:pt x="82390" y="241943"/>
                </a:lnTo>
                <a:lnTo>
                  <a:pt x="82390" y="252628"/>
                </a:lnTo>
                <a:lnTo>
                  <a:pt x="41195" y="252628"/>
                </a:lnTo>
                <a:lnTo>
                  <a:pt x="32398" y="252748"/>
                </a:lnTo>
                <a:lnTo>
                  <a:pt x="10513" y="253272"/>
                </a:lnTo>
                <a:lnTo>
                  <a:pt x="0" y="253392"/>
                </a:lnTo>
                <a:close/>
              </a:path>
              <a:path w="184150" h="254000">
                <a:moveTo>
                  <a:pt x="62136" y="127459"/>
                </a:moveTo>
                <a:lnTo>
                  <a:pt x="53401" y="127459"/>
                </a:lnTo>
                <a:lnTo>
                  <a:pt x="59468" y="116177"/>
                </a:lnTo>
                <a:lnTo>
                  <a:pt x="69898" y="104753"/>
                </a:lnTo>
                <a:lnTo>
                  <a:pt x="85049" y="95904"/>
                </a:lnTo>
                <a:lnTo>
                  <a:pt x="105277" y="92350"/>
                </a:lnTo>
                <a:lnTo>
                  <a:pt x="119617" y="93519"/>
                </a:lnTo>
                <a:lnTo>
                  <a:pt x="130738" y="96548"/>
                </a:lnTo>
                <a:lnTo>
                  <a:pt x="137417" y="99983"/>
                </a:lnTo>
                <a:lnTo>
                  <a:pt x="102988" y="99983"/>
                </a:lnTo>
                <a:lnTo>
                  <a:pt x="85382" y="103799"/>
                </a:lnTo>
                <a:lnTo>
                  <a:pt x="69708" y="115056"/>
                </a:lnTo>
                <a:lnTo>
                  <a:pt x="62136" y="127459"/>
                </a:lnTo>
                <a:close/>
              </a:path>
              <a:path w="184150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7417" y="99983"/>
                </a:lnTo>
                <a:lnTo>
                  <a:pt x="154697" y="141388"/>
                </a:lnTo>
                <a:lnTo>
                  <a:pt x="154864" y="161804"/>
                </a:lnTo>
                <a:lnTo>
                  <a:pt x="154864" y="231258"/>
                </a:lnTo>
                <a:lnTo>
                  <a:pt x="157033" y="237435"/>
                </a:lnTo>
                <a:lnTo>
                  <a:pt x="162493" y="240608"/>
                </a:lnTo>
                <a:lnTo>
                  <a:pt x="171385" y="241776"/>
                </a:lnTo>
                <a:lnTo>
                  <a:pt x="183853" y="241943"/>
                </a:lnTo>
                <a:lnTo>
                  <a:pt x="183853" y="252628"/>
                </a:lnTo>
                <a:lnTo>
                  <a:pt x="142658" y="252628"/>
                </a:lnTo>
                <a:lnTo>
                  <a:pt x="133861" y="252748"/>
                </a:lnTo>
                <a:lnTo>
                  <a:pt x="111976" y="253272"/>
                </a:lnTo>
                <a:lnTo>
                  <a:pt x="101462" y="253392"/>
                </a:lnTo>
                <a:close/>
              </a:path>
              <a:path w="184150" h="254000">
                <a:moveTo>
                  <a:pt x="82390" y="253392"/>
                </a:moveTo>
                <a:lnTo>
                  <a:pt x="72199" y="253272"/>
                </a:lnTo>
                <a:lnTo>
                  <a:pt x="50099" y="252748"/>
                </a:lnTo>
                <a:lnTo>
                  <a:pt x="41195" y="252628"/>
                </a:lnTo>
                <a:lnTo>
                  <a:pt x="82390" y="252628"/>
                </a:lnTo>
                <a:lnTo>
                  <a:pt x="82390" y="253392"/>
                </a:lnTo>
                <a:close/>
              </a:path>
              <a:path w="184150" h="254000">
                <a:moveTo>
                  <a:pt x="183853" y="253392"/>
                </a:moveTo>
                <a:lnTo>
                  <a:pt x="173340" y="253272"/>
                </a:lnTo>
                <a:lnTo>
                  <a:pt x="151455" y="252748"/>
                </a:lnTo>
                <a:lnTo>
                  <a:pt x="142658" y="252628"/>
                </a:lnTo>
                <a:lnTo>
                  <a:pt x="183853" y="252628"/>
                </a:lnTo>
                <a:lnTo>
                  <a:pt x="183853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6764" y="2033159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4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6" y="1168"/>
                </a:lnTo>
                <a:lnTo>
                  <a:pt x="91831" y="4770"/>
                </a:lnTo>
                <a:lnTo>
                  <a:pt x="97525" y="7632"/>
                </a:lnTo>
                <a:lnTo>
                  <a:pt x="64844" y="7632"/>
                </a:lnTo>
                <a:lnTo>
                  <a:pt x="54891" y="8538"/>
                </a:lnTo>
                <a:lnTo>
                  <a:pt x="44151" y="11448"/>
                </a:lnTo>
                <a:lnTo>
                  <a:pt x="33840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4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4464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112" y="69096"/>
                </a:lnTo>
                <a:lnTo>
                  <a:pt x="102988" y="67927"/>
                </a:lnTo>
                <a:lnTo>
                  <a:pt x="102988" y="54952"/>
                </a:lnTo>
                <a:lnTo>
                  <a:pt x="99496" y="33713"/>
                </a:lnTo>
                <a:lnTo>
                  <a:pt x="90496" y="18985"/>
                </a:lnTo>
                <a:lnTo>
                  <a:pt x="78207" y="10410"/>
                </a:lnTo>
                <a:lnTo>
                  <a:pt x="64844" y="7632"/>
                </a:lnTo>
                <a:lnTo>
                  <a:pt x="97525" y="7632"/>
                </a:lnTo>
                <a:lnTo>
                  <a:pt x="126542" y="40737"/>
                </a:lnTo>
                <a:lnTo>
                  <a:pt x="128163" y="63348"/>
                </a:lnTo>
                <a:lnTo>
                  <a:pt x="128163" y="75559"/>
                </a:lnTo>
                <a:lnTo>
                  <a:pt x="102988" y="75559"/>
                </a:lnTo>
                <a:lnTo>
                  <a:pt x="66203" y="81963"/>
                </a:lnTo>
                <a:lnTo>
                  <a:pt x="43293" y="95308"/>
                </a:lnTo>
                <a:lnTo>
                  <a:pt x="31540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4" h="167639">
                <a:moveTo>
                  <a:pt x="85123" y="159514"/>
                </a:moveTo>
                <a:lnTo>
                  <a:pt x="61030" y="159514"/>
                </a:lnTo>
                <a:lnTo>
                  <a:pt x="74344" y="157058"/>
                </a:lnTo>
                <a:lnTo>
                  <a:pt x="88017" y="149020"/>
                </a:lnTo>
                <a:lnTo>
                  <a:pt x="98685" y="134399"/>
                </a:lnTo>
                <a:lnTo>
                  <a:pt x="102988" y="112194"/>
                </a:lnTo>
                <a:lnTo>
                  <a:pt x="102988" y="75559"/>
                </a:lnTo>
                <a:lnTo>
                  <a:pt x="128163" y="75559"/>
                </a:lnTo>
                <a:lnTo>
                  <a:pt x="128163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4" h="167639">
                <a:moveTo>
                  <a:pt x="156001" y="154172"/>
                </a:moveTo>
                <a:lnTo>
                  <a:pt x="141895" y="154172"/>
                </a:lnTo>
                <a:lnTo>
                  <a:pt x="145531" y="153480"/>
                </a:lnTo>
                <a:lnTo>
                  <a:pt x="149810" y="150356"/>
                </a:lnTo>
                <a:lnTo>
                  <a:pt x="153374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4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163" y="135854"/>
                </a:lnTo>
                <a:lnTo>
                  <a:pt x="128163" y="138144"/>
                </a:lnTo>
                <a:lnTo>
                  <a:pt x="129689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0701" y="1972099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6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905"/>
                </a:lnTo>
                <a:lnTo>
                  <a:pt x="49301" y="220668"/>
                </a:lnTo>
                <a:lnTo>
                  <a:pt x="36081" y="205988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7791" y="2033157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5" h="167639">
                <a:moveTo>
                  <a:pt x="78576" y="167147"/>
                </a:moveTo>
                <a:lnTo>
                  <a:pt x="48275" y="160814"/>
                </a:lnTo>
                <a:lnTo>
                  <a:pt x="23267" y="143391"/>
                </a:lnTo>
                <a:lnTo>
                  <a:pt x="6269" y="117239"/>
                </a:lnTo>
                <a:lnTo>
                  <a:pt x="0" y="84718"/>
                </a:lnTo>
                <a:lnTo>
                  <a:pt x="5959" y="52483"/>
                </a:lnTo>
                <a:lnTo>
                  <a:pt x="22504" y="25472"/>
                </a:lnTo>
                <a:lnTo>
                  <a:pt x="47632" y="6904"/>
                </a:lnTo>
                <a:lnTo>
                  <a:pt x="79339" y="0"/>
                </a:lnTo>
                <a:lnTo>
                  <a:pt x="99627" y="2647"/>
                </a:lnTo>
                <a:lnTo>
                  <a:pt x="114813" y="9158"/>
                </a:lnTo>
                <a:lnTo>
                  <a:pt x="79339" y="9158"/>
                </a:lnTo>
                <a:lnTo>
                  <a:pt x="63664" y="12474"/>
                </a:lnTo>
                <a:lnTo>
                  <a:pt x="47775" y="24232"/>
                </a:lnTo>
                <a:lnTo>
                  <a:pt x="35461" y="47153"/>
                </a:lnTo>
                <a:lnTo>
                  <a:pt x="30515" y="83955"/>
                </a:lnTo>
                <a:lnTo>
                  <a:pt x="35819" y="120315"/>
                </a:lnTo>
                <a:lnTo>
                  <a:pt x="48919" y="143010"/>
                </a:lnTo>
                <a:lnTo>
                  <a:pt x="65595" y="15468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5" h="167639">
                <a:moveTo>
                  <a:pt x="127400" y="55715"/>
                </a:moveTo>
                <a:lnTo>
                  <a:pt x="107565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8246" y="22896"/>
                </a:lnTo>
                <a:lnTo>
                  <a:pt x="107446" y="14954"/>
                </a:lnTo>
                <a:lnTo>
                  <a:pt x="95359" y="10876"/>
                </a:lnTo>
                <a:lnTo>
                  <a:pt x="84989" y="9373"/>
                </a:lnTo>
                <a:lnTo>
                  <a:pt x="79339" y="9158"/>
                </a:lnTo>
                <a:lnTo>
                  <a:pt x="114813" y="9158"/>
                </a:lnTo>
                <a:lnTo>
                  <a:pt x="117483" y="10303"/>
                </a:lnTo>
                <a:lnTo>
                  <a:pt x="130190" y="22539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7400" y="55715"/>
                </a:lnTo>
                <a:close/>
              </a:path>
              <a:path w="139065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855"/>
                </a:lnTo>
                <a:lnTo>
                  <a:pt x="106803" y="151787"/>
                </a:lnTo>
                <a:lnTo>
                  <a:pt x="119605" y="140279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2573" y="2033156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332" y="8538"/>
                </a:lnTo>
                <a:lnTo>
                  <a:pt x="44819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1850" y="2035445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5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46" y="38161"/>
                </a:lnTo>
                <a:lnTo>
                  <a:pt x="57811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183515" h="161289">
                <a:moveTo>
                  <a:pt x="59646" y="38161"/>
                </a:moveTo>
                <a:lnTo>
                  <a:pt x="51112" y="38161"/>
                </a:lnTo>
                <a:lnTo>
                  <a:pt x="60005" y="22539"/>
                </a:lnTo>
                <a:lnTo>
                  <a:pt x="71901" y="10494"/>
                </a:lnTo>
                <a:lnTo>
                  <a:pt x="86944" y="2742"/>
                </a:lnTo>
                <a:lnTo>
                  <a:pt x="105277" y="0"/>
                </a:lnTo>
                <a:lnTo>
                  <a:pt x="119175" y="1168"/>
                </a:lnTo>
                <a:lnTo>
                  <a:pt x="130070" y="4197"/>
                </a:lnTo>
                <a:lnTo>
                  <a:pt x="136681" y="7632"/>
                </a:lnTo>
                <a:lnTo>
                  <a:pt x="102225" y="7632"/>
                </a:lnTo>
                <a:lnTo>
                  <a:pt x="84941" y="11448"/>
                </a:lnTo>
                <a:lnTo>
                  <a:pt x="69231" y="22706"/>
                </a:lnTo>
                <a:lnTo>
                  <a:pt x="59646" y="38161"/>
                </a:lnTo>
                <a:close/>
              </a:path>
              <a:path w="183515" h="161289">
                <a:moveTo>
                  <a:pt x="100700" y="161041"/>
                </a:moveTo>
                <a:lnTo>
                  <a:pt x="100700" y="149592"/>
                </a:lnTo>
                <a:lnTo>
                  <a:pt x="115528" y="149342"/>
                </a:lnTo>
                <a:lnTo>
                  <a:pt x="124349" y="147589"/>
                </a:lnTo>
                <a:lnTo>
                  <a:pt x="128592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616" y="33069"/>
                </a:lnTo>
                <a:lnTo>
                  <a:pt x="124539" y="20130"/>
                </a:lnTo>
                <a:lnTo>
                  <a:pt x="116172" y="11054"/>
                </a:lnTo>
                <a:lnTo>
                  <a:pt x="102225" y="7632"/>
                </a:lnTo>
                <a:lnTo>
                  <a:pt x="136681" y="7632"/>
                </a:lnTo>
                <a:lnTo>
                  <a:pt x="154685" y="49037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085"/>
                </a:lnTo>
                <a:lnTo>
                  <a:pt x="161825" y="148257"/>
                </a:lnTo>
                <a:lnTo>
                  <a:pt x="170634" y="149425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1895" y="160278"/>
                </a:lnTo>
                <a:lnTo>
                  <a:pt x="133420" y="160397"/>
                </a:lnTo>
                <a:lnTo>
                  <a:pt x="111320" y="160922"/>
                </a:lnTo>
                <a:lnTo>
                  <a:pt x="100700" y="161041"/>
                </a:lnTo>
                <a:close/>
              </a:path>
              <a:path w="183515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183515" h="161289">
                <a:moveTo>
                  <a:pt x="183090" y="161041"/>
                </a:moveTo>
                <a:lnTo>
                  <a:pt x="172899" y="160922"/>
                </a:lnTo>
                <a:lnTo>
                  <a:pt x="150799" y="160397"/>
                </a:lnTo>
                <a:lnTo>
                  <a:pt x="141895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2342" y="1943093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38143" y="253392"/>
                </a:moveTo>
                <a:lnTo>
                  <a:pt x="28989" y="253392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16010"/>
                </a:lnTo>
                <a:lnTo>
                  <a:pt x="64932" y="116010"/>
                </a:lnTo>
                <a:lnTo>
                  <a:pt x="57978" y="123643"/>
                </a:lnTo>
                <a:lnTo>
                  <a:pt x="54164" y="129748"/>
                </a:lnTo>
                <a:lnTo>
                  <a:pt x="54164" y="219810"/>
                </a:lnTo>
                <a:lnTo>
                  <a:pt x="58741" y="227442"/>
                </a:lnTo>
                <a:lnTo>
                  <a:pt x="61328" y="230495"/>
                </a:lnTo>
                <a:lnTo>
                  <a:pt x="51112" y="230495"/>
                </a:lnTo>
                <a:lnTo>
                  <a:pt x="40063" y="250029"/>
                </a:lnTo>
                <a:lnTo>
                  <a:pt x="38143" y="253392"/>
                </a:lnTo>
                <a:close/>
              </a:path>
              <a:path w="180340" h="257810">
                <a:moveTo>
                  <a:pt x="64932" y="116010"/>
                </a:moveTo>
                <a:lnTo>
                  <a:pt x="52638" y="116010"/>
                </a:lnTo>
                <a:lnTo>
                  <a:pt x="59003" y="109416"/>
                </a:lnTo>
                <a:lnTo>
                  <a:pt x="69231" y="101604"/>
                </a:lnTo>
                <a:lnTo>
                  <a:pt x="83749" y="95081"/>
                </a:lnTo>
                <a:lnTo>
                  <a:pt x="102988" y="92350"/>
                </a:lnTo>
                <a:lnTo>
                  <a:pt x="132407" y="98683"/>
                </a:lnTo>
                <a:lnTo>
                  <a:pt x="134239" y="99983"/>
                </a:lnTo>
                <a:lnTo>
                  <a:pt x="100700" y="99983"/>
                </a:lnTo>
                <a:lnTo>
                  <a:pt x="92415" y="100782"/>
                </a:lnTo>
                <a:lnTo>
                  <a:pt x="81341" y="104085"/>
                </a:lnTo>
                <a:lnTo>
                  <a:pt x="69267" y="111252"/>
                </a:lnTo>
                <a:lnTo>
                  <a:pt x="64932" y="116010"/>
                </a:lnTo>
                <a:close/>
              </a:path>
              <a:path w="180340" h="257810">
                <a:moveTo>
                  <a:pt x="131451" y="249576"/>
                </a:moveTo>
                <a:lnTo>
                  <a:pt x="96885" y="249576"/>
                </a:lnTo>
                <a:lnTo>
                  <a:pt x="110617" y="247489"/>
                </a:lnTo>
                <a:lnTo>
                  <a:pt x="122060" y="242039"/>
                </a:lnTo>
                <a:lnTo>
                  <a:pt x="147807" y="199107"/>
                </a:lnTo>
                <a:lnTo>
                  <a:pt x="149524" y="174016"/>
                </a:lnTo>
                <a:lnTo>
                  <a:pt x="149250" y="162066"/>
                </a:lnTo>
                <a:lnTo>
                  <a:pt x="138843" y="123643"/>
                </a:lnTo>
                <a:lnTo>
                  <a:pt x="100700" y="99983"/>
                </a:lnTo>
                <a:lnTo>
                  <a:pt x="134239" y="99983"/>
                </a:lnTo>
                <a:lnTo>
                  <a:pt x="156962" y="116106"/>
                </a:lnTo>
                <a:lnTo>
                  <a:pt x="173793" y="142258"/>
                </a:lnTo>
                <a:lnTo>
                  <a:pt x="180039" y="174779"/>
                </a:lnTo>
                <a:lnTo>
                  <a:pt x="173399" y="207300"/>
                </a:lnTo>
                <a:lnTo>
                  <a:pt x="155531" y="233452"/>
                </a:lnTo>
                <a:lnTo>
                  <a:pt x="131451" y="249576"/>
                </a:lnTo>
                <a:close/>
              </a:path>
              <a:path w="180340" h="257810">
                <a:moveTo>
                  <a:pt x="98411" y="257208"/>
                </a:moveTo>
                <a:lnTo>
                  <a:pt x="80507" y="254215"/>
                </a:lnTo>
                <a:lnTo>
                  <a:pt x="66751" y="247000"/>
                </a:lnTo>
                <a:lnTo>
                  <a:pt x="57001" y="238211"/>
                </a:lnTo>
                <a:lnTo>
                  <a:pt x="51112" y="230495"/>
                </a:lnTo>
                <a:lnTo>
                  <a:pt x="61328" y="230495"/>
                </a:lnTo>
                <a:lnTo>
                  <a:pt x="66310" y="236374"/>
                </a:lnTo>
                <a:lnTo>
                  <a:pt x="75238" y="243374"/>
                </a:lnTo>
                <a:lnTo>
                  <a:pt x="85454" y="247942"/>
                </a:lnTo>
                <a:lnTo>
                  <a:pt x="96885" y="249576"/>
                </a:lnTo>
                <a:lnTo>
                  <a:pt x="131451" y="249576"/>
                </a:lnTo>
                <a:lnTo>
                  <a:pt x="129510" y="250875"/>
                </a:lnTo>
                <a:lnTo>
                  <a:pt x="98411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5185" y="2033154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865" y="167147"/>
                </a:moveTo>
                <a:lnTo>
                  <a:pt x="50528" y="160898"/>
                </a:lnTo>
                <a:lnTo>
                  <a:pt x="24698" y="143487"/>
                </a:lnTo>
                <a:lnTo>
                  <a:pt x="6734" y="116917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730" y="6058"/>
                </a:lnTo>
                <a:lnTo>
                  <a:pt x="107702" y="7632"/>
                </a:lnTo>
                <a:lnTo>
                  <a:pt x="76287" y="7632"/>
                </a:lnTo>
                <a:lnTo>
                  <a:pt x="64320" y="9921"/>
                </a:lnTo>
                <a:lnTo>
                  <a:pt x="49777" y="19080"/>
                </a:lnTo>
                <a:lnTo>
                  <a:pt x="37238" y="38543"/>
                </a:lnTo>
                <a:lnTo>
                  <a:pt x="31278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422" y="157988"/>
                </a:lnTo>
                <a:lnTo>
                  <a:pt x="108948" y="160719"/>
                </a:lnTo>
                <a:lnTo>
                  <a:pt x="80865" y="167147"/>
                </a:lnTo>
                <a:close/>
              </a:path>
              <a:path w="141604" h="167639">
                <a:moveTo>
                  <a:pt x="141132" y="71743"/>
                </a:moveTo>
                <a:lnTo>
                  <a:pt x="117483" y="71743"/>
                </a:lnTo>
                <a:lnTo>
                  <a:pt x="116303" y="55608"/>
                </a:lnTo>
                <a:lnTo>
                  <a:pt x="110903" y="34249"/>
                </a:lnTo>
                <a:lnTo>
                  <a:pt x="98494" y="15610"/>
                </a:lnTo>
                <a:lnTo>
                  <a:pt x="76287" y="7632"/>
                </a:lnTo>
                <a:lnTo>
                  <a:pt x="107702" y="7632"/>
                </a:lnTo>
                <a:lnTo>
                  <a:pt x="125875" y="22133"/>
                </a:lnTo>
                <a:lnTo>
                  <a:pt x="137437" y="45078"/>
                </a:lnTo>
                <a:lnTo>
                  <a:pt x="141132" y="71743"/>
                </a:lnTo>
                <a:close/>
              </a:path>
              <a:path w="141604" h="167639">
                <a:moveTo>
                  <a:pt x="11242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843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38" y="130118"/>
                </a:lnTo>
                <a:lnTo>
                  <a:pt x="127591" y="146063"/>
                </a:lnTo>
                <a:lnTo>
                  <a:pt x="11242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32873" y="2033153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5" h="167639">
                <a:moveTo>
                  <a:pt x="37381" y="58005"/>
                </a:moveTo>
                <a:lnTo>
                  <a:pt x="17546" y="58005"/>
                </a:lnTo>
                <a:lnTo>
                  <a:pt x="9917" y="51899"/>
                </a:lnTo>
                <a:lnTo>
                  <a:pt x="9917" y="41214"/>
                </a:lnTo>
                <a:lnTo>
                  <a:pt x="14327" y="24471"/>
                </a:lnTo>
                <a:lnTo>
                  <a:pt x="26319" y="11448"/>
                </a:lnTo>
                <a:lnTo>
                  <a:pt x="44032" y="3005"/>
                </a:lnTo>
                <a:lnTo>
                  <a:pt x="65607" y="0"/>
                </a:lnTo>
                <a:lnTo>
                  <a:pt x="78397" y="1168"/>
                </a:lnTo>
                <a:lnTo>
                  <a:pt x="91259" y="4770"/>
                </a:lnTo>
                <a:lnTo>
                  <a:pt x="97019" y="7632"/>
                </a:lnTo>
                <a:lnTo>
                  <a:pt x="64844" y="7632"/>
                </a:lnTo>
                <a:lnTo>
                  <a:pt x="54891" y="8538"/>
                </a:lnTo>
                <a:lnTo>
                  <a:pt x="44151" y="11448"/>
                </a:lnTo>
                <a:lnTo>
                  <a:pt x="33840" y="16647"/>
                </a:lnTo>
                <a:lnTo>
                  <a:pt x="25175" y="24423"/>
                </a:lnTo>
                <a:lnTo>
                  <a:pt x="41958" y="25186"/>
                </a:lnTo>
                <a:lnTo>
                  <a:pt x="43484" y="37398"/>
                </a:lnTo>
                <a:lnTo>
                  <a:pt x="43484" y="51136"/>
                </a:lnTo>
                <a:lnTo>
                  <a:pt x="37381" y="58005"/>
                </a:lnTo>
                <a:close/>
              </a:path>
              <a:path w="164465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740" y="116535"/>
                </a:lnTo>
                <a:lnTo>
                  <a:pt x="35855" y="80902"/>
                </a:lnTo>
                <a:lnTo>
                  <a:pt x="87993" y="69096"/>
                </a:lnTo>
                <a:lnTo>
                  <a:pt x="102988" y="67927"/>
                </a:lnTo>
                <a:lnTo>
                  <a:pt x="102988" y="54952"/>
                </a:lnTo>
                <a:lnTo>
                  <a:pt x="99496" y="33713"/>
                </a:lnTo>
                <a:lnTo>
                  <a:pt x="90496" y="18985"/>
                </a:lnTo>
                <a:lnTo>
                  <a:pt x="78207" y="10410"/>
                </a:lnTo>
                <a:lnTo>
                  <a:pt x="64844" y="7632"/>
                </a:lnTo>
                <a:lnTo>
                  <a:pt x="97019" y="7632"/>
                </a:lnTo>
                <a:lnTo>
                  <a:pt x="126542" y="40737"/>
                </a:lnTo>
                <a:lnTo>
                  <a:pt x="128163" y="63348"/>
                </a:lnTo>
                <a:lnTo>
                  <a:pt x="128163" y="75559"/>
                </a:lnTo>
                <a:lnTo>
                  <a:pt x="102988" y="75559"/>
                </a:lnTo>
                <a:lnTo>
                  <a:pt x="65762" y="81963"/>
                </a:lnTo>
                <a:lnTo>
                  <a:pt x="42625" y="95308"/>
                </a:lnTo>
                <a:lnTo>
                  <a:pt x="30789" y="111944"/>
                </a:lnTo>
                <a:lnTo>
                  <a:pt x="27463" y="128222"/>
                </a:lnTo>
                <a:lnTo>
                  <a:pt x="30121" y="140839"/>
                </a:lnTo>
                <a:lnTo>
                  <a:pt x="37285" y="150737"/>
                </a:lnTo>
                <a:lnTo>
                  <a:pt x="47739" y="157201"/>
                </a:lnTo>
                <a:lnTo>
                  <a:pt x="60267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5" h="167639">
                <a:moveTo>
                  <a:pt x="85123" y="159514"/>
                </a:moveTo>
                <a:lnTo>
                  <a:pt x="60267" y="159514"/>
                </a:lnTo>
                <a:lnTo>
                  <a:pt x="74023" y="157058"/>
                </a:lnTo>
                <a:lnTo>
                  <a:pt x="87921" y="149020"/>
                </a:lnTo>
                <a:lnTo>
                  <a:pt x="98673" y="134399"/>
                </a:lnTo>
                <a:lnTo>
                  <a:pt x="102988" y="112194"/>
                </a:lnTo>
                <a:lnTo>
                  <a:pt x="102988" y="75559"/>
                </a:lnTo>
                <a:lnTo>
                  <a:pt x="128163" y="75559"/>
                </a:lnTo>
                <a:lnTo>
                  <a:pt x="128163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5" h="167639">
                <a:moveTo>
                  <a:pt x="156001" y="154172"/>
                </a:moveTo>
                <a:lnTo>
                  <a:pt x="141895" y="154172"/>
                </a:lnTo>
                <a:lnTo>
                  <a:pt x="145531" y="153480"/>
                </a:lnTo>
                <a:lnTo>
                  <a:pt x="149810" y="150356"/>
                </a:lnTo>
                <a:lnTo>
                  <a:pt x="153374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5" h="167639">
                <a:moveTo>
                  <a:pt x="134266" y="165620"/>
                </a:moveTo>
                <a:lnTo>
                  <a:pt x="122668" y="163009"/>
                </a:lnTo>
                <a:lnTo>
                  <a:pt x="114145" y="156175"/>
                </a:lnTo>
                <a:lnTo>
                  <a:pt x="108626" y="146623"/>
                </a:lnTo>
                <a:lnTo>
                  <a:pt x="106040" y="135854"/>
                </a:lnTo>
                <a:lnTo>
                  <a:pt x="128163" y="135854"/>
                </a:lnTo>
                <a:lnTo>
                  <a:pt x="128163" y="138144"/>
                </a:lnTo>
                <a:lnTo>
                  <a:pt x="129689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09861" y="2035442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40" h="232410">
                <a:moveTo>
                  <a:pt x="0" y="232021"/>
                </a:moveTo>
                <a:lnTo>
                  <a:pt x="0" y="220573"/>
                </a:lnTo>
                <a:lnTo>
                  <a:pt x="14709" y="220310"/>
                </a:lnTo>
                <a:lnTo>
                  <a:pt x="23267" y="218474"/>
                </a:lnTo>
                <a:lnTo>
                  <a:pt x="27249" y="213489"/>
                </a:lnTo>
                <a:lnTo>
                  <a:pt x="28226" y="203782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3401" y="139670"/>
                </a:lnTo>
                <a:lnTo>
                  <a:pt x="53401" y="203782"/>
                </a:lnTo>
                <a:lnTo>
                  <a:pt x="54378" y="213489"/>
                </a:lnTo>
                <a:lnTo>
                  <a:pt x="58360" y="218474"/>
                </a:lnTo>
                <a:lnTo>
                  <a:pt x="66918" y="220310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80340" h="232410">
                <a:moveTo>
                  <a:pt x="65393" y="23660"/>
                </a:moveTo>
                <a:lnTo>
                  <a:pt x="52638" y="23660"/>
                </a:lnTo>
                <a:lnTo>
                  <a:pt x="59444" y="16743"/>
                </a:lnTo>
                <a:lnTo>
                  <a:pt x="69898" y="8967"/>
                </a:lnTo>
                <a:lnTo>
                  <a:pt x="84500" y="2623"/>
                </a:lnTo>
                <a:lnTo>
                  <a:pt x="103751" y="0"/>
                </a:lnTo>
                <a:lnTo>
                  <a:pt x="132728" y="6332"/>
                </a:lnTo>
                <a:lnTo>
                  <a:pt x="136675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80340" h="232410">
                <a:moveTo>
                  <a:pt x="131451" y="157225"/>
                </a:moveTo>
                <a:lnTo>
                  <a:pt x="96885" y="157225"/>
                </a:lnTo>
                <a:lnTo>
                  <a:pt x="116374" y="151763"/>
                </a:lnTo>
                <a:lnTo>
                  <a:pt x="133217" y="136427"/>
                </a:lnTo>
                <a:lnTo>
                  <a:pt x="145054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675" y="9158"/>
                </a:lnTo>
                <a:lnTo>
                  <a:pt x="157057" y="23755"/>
                </a:lnTo>
                <a:lnTo>
                  <a:pt x="173805" y="49908"/>
                </a:lnTo>
                <a:lnTo>
                  <a:pt x="180039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40" h="232410">
                <a:moveTo>
                  <a:pt x="98411" y="164857"/>
                </a:moveTo>
                <a:lnTo>
                  <a:pt x="80114" y="161673"/>
                </a:lnTo>
                <a:lnTo>
                  <a:pt x="66465" y="154267"/>
                </a:lnTo>
                <a:lnTo>
                  <a:pt x="57537" y="145860"/>
                </a:lnTo>
                <a:lnTo>
                  <a:pt x="53401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1" y="164857"/>
                </a:lnTo>
                <a:close/>
              </a:path>
              <a:path w="180340" h="232410">
                <a:moveTo>
                  <a:pt x="81628" y="232021"/>
                </a:moveTo>
                <a:lnTo>
                  <a:pt x="71436" y="231461"/>
                </a:lnTo>
                <a:lnTo>
                  <a:pt x="60172" y="230972"/>
                </a:lnTo>
                <a:lnTo>
                  <a:pt x="49336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12786" y="2035441"/>
            <a:ext cx="179705" cy="232410"/>
          </a:xfrm>
          <a:custGeom>
            <a:avLst/>
            <a:gdLst/>
            <a:ahLst/>
            <a:cxnLst/>
            <a:rect l="l" t="t" r="r" b="b"/>
            <a:pathLst>
              <a:path w="179704" h="232410">
                <a:moveTo>
                  <a:pt x="0" y="232021"/>
                </a:moveTo>
                <a:lnTo>
                  <a:pt x="0" y="220573"/>
                </a:lnTo>
                <a:lnTo>
                  <a:pt x="14709" y="220310"/>
                </a:lnTo>
                <a:lnTo>
                  <a:pt x="23267" y="218474"/>
                </a:lnTo>
                <a:lnTo>
                  <a:pt x="27249" y="213489"/>
                </a:lnTo>
                <a:lnTo>
                  <a:pt x="28226" y="203782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463" y="139670"/>
                </a:lnTo>
                <a:lnTo>
                  <a:pt x="53401" y="139670"/>
                </a:lnTo>
                <a:lnTo>
                  <a:pt x="53401" y="203782"/>
                </a:lnTo>
                <a:lnTo>
                  <a:pt x="54378" y="213489"/>
                </a:lnTo>
                <a:lnTo>
                  <a:pt x="58360" y="218474"/>
                </a:lnTo>
                <a:lnTo>
                  <a:pt x="66918" y="220310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79704" h="232410">
                <a:moveTo>
                  <a:pt x="65393" y="23660"/>
                </a:moveTo>
                <a:lnTo>
                  <a:pt x="51875" y="23660"/>
                </a:lnTo>
                <a:lnTo>
                  <a:pt x="59111" y="16743"/>
                </a:lnTo>
                <a:lnTo>
                  <a:pt x="69708" y="8967"/>
                </a:lnTo>
                <a:lnTo>
                  <a:pt x="84166" y="2623"/>
                </a:lnTo>
                <a:lnTo>
                  <a:pt x="102988" y="0"/>
                </a:lnTo>
                <a:lnTo>
                  <a:pt x="132287" y="6332"/>
                </a:lnTo>
                <a:lnTo>
                  <a:pt x="136228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79704" h="232410">
                <a:moveTo>
                  <a:pt x="131312" y="157225"/>
                </a:moveTo>
                <a:lnTo>
                  <a:pt x="96884" y="157225"/>
                </a:lnTo>
                <a:lnTo>
                  <a:pt x="116374" y="151763"/>
                </a:lnTo>
                <a:lnTo>
                  <a:pt x="133216" y="136427"/>
                </a:lnTo>
                <a:lnTo>
                  <a:pt x="145053" y="112790"/>
                </a:lnTo>
                <a:lnTo>
                  <a:pt x="149523" y="82428"/>
                </a:lnTo>
                <a:lnTo>
                  <a:pt x="145542" y="53593"/>
                </a:lnTo>
                <a:lnTo>
                  <a:pt x="134838" y="30338"/>
                </a:lnTo>
                <a:lnTo>
                  <a:pt x="119270" y="14811"/>
                </a:lnTo>
                <a:lnTo>
                  <a:pt x="100700" y="9158"/>
                </a:lnTo>
                <a:lnTo>
                  <a:pt x="136228" y="9158"/>
                </a:lnTo>
                <a:lnTo>
                  <a:pt x="156580" y="23755"/>
                </a:lnTo>
                <a:lnTo>
                  <a:pt x="173149" y="49908"/>
                </a:lnTo>
                <a:lnTo>
                  <a:pt x="179275" y="82428"/>
                </a:lnTo>
                <a:lnTo>
                  <a:pt x="172755" y="114949"/>
                </a:lnTo>
                <a:lnTo>
                  <a:pt x="155150" y="141102"/>
                </a:lnTo>
                <a:lnTo>
                  <a:pt x="131312" y="157225"/>
                </a:lnTo>
                <a:close/>
              </a:path>
              <a:path w="179704" h="232410">
                <a:moveTo>
                  <a:pt x="98410" y="164857"/>
                </a:moveTo>
                <a:lnTo>
                  <a:pt x="79684" y="161673"/>
                </a:lnTo>
                <a:lnTo>
                  <a:pt x="65893" y="154267"/>
                </a:lnTo>
                <a:lnTo>
                  <a:pt x="57108" y="145860"/>
                </a:lnTo>
                <a:lnTo>
                  <a:pt x="53401" y="139670"/>
                </a:lnTo>
                <a:lnTo>
                  <a:pt x="62463" y="139670"/>
                </a:lnTo>
                <a:lnTo>
                  <a:pt x="66525" y="144667"/>
                </a:lnTo>
                <a:lnTo>
                  <a:pt x="75810" y="151596"/>
                </a:lnTo>
                <a:lnTo>
                  <a:pt x="86097" y="155806"/>
                </a:lnTo>
                <a:lnTo>
                  <a:pt x="96884" y="157225"/>
                </a:lnTo>
                <a:lnTo>
                  <a:pt x="131312" y="157225"/>
                </a:lnTo>
                <a:lnTo>
                  <a:pt x="129390" y="158525"/>
                </a:lnTo>
                <a:lnTo>
                  <a:pt x="98410" y="164857"/>
                </a:lnTo>
                <a:close/>
              </a:path>
              <a:path w="179704" h="232410">
                <a:moveTo>
                  <a:pt x="81628" y="232021"/>
                </a:moveTo>
                <a:lnTo>
                  <a:pt x="59885" y="230972"/>
                </a:lnTo>
                <a:lnTo>
                  <a:pt x="49229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17237" y="1943090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79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8" y="239940"/>
                </a:lnTo>
                <a:lnTo>
                  <a:pt x="27249" y="235181"/>
                </a:lnTo>
                <a:lnTo>
                  <a:pt x="28227" y="225915"/>
                </a:lnTo>
                <a:lnTo>
                  <a:pt x="28227" y="35871"/>
                </a:lnTo>
                <a:lnTo>
                  <a:pt x="27357" y="25246"/>
                </a:lnTo>
                <a:lnTo>
                  <a:pt x="23554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6" y="241693"/>
                </a:lnTo>
                <a:lnTo>
                  <a:pt x="80865" y="241943"/>
                </a:lnTo>
                <a:lnTo>
                  <a:pt x="80865" y="252628"/>
                </a:lnTo>
                <a:lnTo>
                  <a:pt x="40433" y="252628"/>
                </a:lnTo>
                <a:lnTo>
                  <a:pt x="31862" y="252748"/>
                </a:lnTo>
                <a:lnTo>
                  <a:pt x="9857" y="253272"/>
                </a:lnTo>
                <a:lnTo>
                  <a:pt x="0" y="253392"/>
                </a:lnTo>
                <a:close/>
              </a:path>
              <a:path w="81279" h="254000">
                <a:moveTo>
                  <a:pt x="80865" y="253392"/>
                </a:moveTo>
                <a:lnTo>
                  <a:pt x="70042" y="253272"/>
                </a:lnTo>
                <a:lnTo>
                  <a:pt x="48681" y="252748"/>
                </a:lnTo>
                <a:lnTo>
                  <a:pt x="40433" y="252628"/>
                </a:lnTo>
                <a:lnTo>
                  <a:pt x="80865" y="252628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18700" y="1952248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8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68" y="107794"/>
                </a:lnTo>
                <a:lnTo>
                  <a:pt x="23649" y="101795"/>
                </a:lnTo>
                <a:lnTo>
                  <a:pt x="15353" y="99088"/>
                </a:lnTo>
                <a:lnTo>
                  <a:pt x="763" y="98456"/>
                </a:lnTo>
                <a:lnTo>
                  <a:pt x="763" y="87008"/>
                </a:lnTo>
                <a:lnTo>
                  <a:pt x="51876" y="83192"/>
                </a:lnTo>
                <a:lnTo>
                  <a:pt x="51876" y="216757"/>
                </a:lnTo>
                <a:lnTo>
                  <a:pt x="52496" y="225379"/>
                </a:lnTo>
                <a:lnTo>
                  <a:pt x="55690" y="230209"/>
                </a:lnTo>
                <a:lnTo>
                  <a:pt x="63462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39669" y="243470"/>
                </a:lnTo>
                <a:lnTo>
                  <a:pt x="31540" y="243589"/>
                </a:lnTo>
                <a:lnTo>
                  <a:pt x="9846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28" y="244114"/>
                </a:lnTo>
                <a:lnTo>
                  <a:pt x="49384" y="243589"/>
                </a:lnTo>
                <a:lnTo>
                  <a:pt x="39669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30" y="38924"/>
                </a:moveTo>
                <a:lnTo>
                  <a:pt x="26522" y="37231"/>
                </a:lnTo>
                <a:lnTo>
                  <a:pt x="20502" y="32818"/>
                </a:lnTo>
                <a:lnTo>
                  <a:pt x="16628" y="26689"/>
                </a:lnTo>
                <a:lnTo>
                  <a:pt x="15257" y="19843"/>
                </a:lnTo>
                <a:lnTo>
                  <a:pt x="16628" y="12557"/>
                </a:lnTo>
                <a:lnTo>
                  <a:pt x="20502" y="6201"/>
                </a:lnTo>
                <a:lnTo>
                  <a:pt x="26522" y="1705"/>
                </a:lnTo>
                <a:lnTo>
                  <a:pt x="34330" y="0"/>
                </a:lnTo>
                <a:lnTo>
                  <a:pt x="41494" y="1383"/>
                </a:lnTo>
                <a:lnTo>
                  <a:pt x="47584" y="5342"/>
                </a:lnTo>
                <a:lnTo>
                  <a:pt x="51816" y="11591"/>
                </a:lnTo>
                <a:lnTo>
                  <a:pt x="53401" y="19843"/>
                </a:lnTo>
                <a:lnTo>
                  <a:pt x="51816" y="27655"/>
                </a:lnTo>
                <a:lnTo>
                  <a:pt x="47584" y="33677"/>
                </a:lnTo>
                <a:lnTo>
                  <a:pt x="41494" y="37553"/>
                </a:lnTo>
                <a:lnTo>
                  <a:pt x="34330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7875" y="2033149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3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7" y="6058"/>
                </a:lnTo>
                <a:lnTo>
                  <a:pt x="107085" y="7632"/>
                </a:lnTo>
                <a:lnTo>
                  <a:pt x="75525" y="7632"/>
                </a:lnTo>
                <a:lnTo>
                  <a:pt x="63664" y="9921"/>
                </a:lnTo>
                <a:lnTo>
                  <a:pt x="49301" y="19080"/>
                </a:lnTo>
                <a:lnTo>
                  <a:pt x="36797" y="38543"/>
                </a:lnTo>
                <a:lnTo>
                  <a:pt x="30515" y="71743"/>
                </a:lnTo>
                <a:lnTo>
                  <a:pt x="141133" y="71743"/>
                </a:lnTo>
                <a:lnTo>
                  <a:pt x="141133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8" y="157988"/>
                </a:lnTo>
                <a:lnTo>
                  <a:pt x="108305" y="160719"/>
                </a:lnTo>
                <a:lnTo>
                  <a:pt x="80103" y="167147"/>
                </a:lnTo>
                <a:close/>
              </a:path>
              <a:path w="141604" h="167639">
                <a:moveTo>
                  <a:pt x="141133" y="71743"/>
                </a:moveTo>
                <a:lnTo>
                  <a:pt x="116720" y="71743"/>
                </a:lnTo>
                <a:lnTo>
                  <a:pt x="115647" y="55608"/>
                </a:lnTo>
                <a:lnTo>
                  <a:pt x="110426" y="34249"/>
                </a:lnTo>
                <a:lnTo>
                  <a:pt x="98053" y="15610"/>
                </a:lnTo>
                <a:lnTo>
                  <a:pt x="75525" y="7632"/>
                </a:lnTo>
                <a:lnTo>
                  <a:pt x="107085" y="7632"/>
                </a:lnTo>
                <a:lnTo>
                  <a:pt x="125494" y="22133"/>
                </a:lnTo>
                <a:lnTo>
                  <a:pt x="137318" y="45078"/>
                </a:lnTo>
                <a:lnTo>
                  <a:pt x="141133" y="71743"/>
                </a:lnTo>
                <a:close/>
              </a:path>
              <a:path w="141604" h="167639">
                <a:moveTo>
                  <a:pt x="111828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2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1978" y="117537"/>
                </a:lnTo>
                <a:lnTo>
                  <a:pt x="132741" y="115247"/>
                </a:lnTo>
                <a:lnTo>
                  <a:pt x="138081" y="115247"/>
                </a:lnTo>
                <a:lnTo>
                  <a:pt x="141133" y="116010"/>
                </a:lnTo>
                <a:lnTo>
                  <a:pt x="141133" y="119827"/>
                </a:lnTo>
                <a:lnTo>
                  <a:pt x="137819" y="130118"/>
                </a:lnTo>
                <a:lnTo>
                  <a:pt x="127210" y="146063"/>
                </a:lnTo>
                <a:lnTo>
                  <a:pt x="11182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1894" y="1943087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151812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29" y="25246"/>
                </a:lnTo>
                <a:lnTo>
                  <a:pt x="122727" y="18985"/>
                </a:lnTo>
                <a:lnTo>
                  <a:pt x="114204" y="16015"/>
                </a:lnTo>
                <a:lnTo>
                  <a:pt x="99173" y="15264"/>
                </a:lnTo>
                <a:lnTo>
                  <a:pt x="99173" y="4579"/>
                </a:lnTo>
                <a:lnTo>
                  <a:pt x="151812" y="0"/>
                </a:lnTo>
                <a:lnTo>
                  <a:pt x="151812" y="114484"/>
                </a:lnTo>
                <a:close/>
              </a:path>
              <a:path w="180340" h="257810">
                <a:moveTo>
                  <a:pt x="77812" y="257208"/>
                </a:moveTo>
                <a:lnTo>
                  <a:pt x="47953" y="250875"/>
                </a:lnTo>
                <a:lnTo>
                  <a:pt x="23172" y="233452"/>
                </a:lnTo>
                <a:lnTo>
                  <a:pt x="6257" y="207300"/>
                </a:lnTo>
                <a:lnTo>
                  <a:pt x="0" y="174779"/>
                </a:lnTo>
                <a:lnTo>
                  <a:pt x="6746" y="142258"/>
                </a:lnTo>
                <a:lnTo>
                  <a:pt x="24793" y="116106"/>
                </a:lnTo>
                <a:lnTo>
                  <a:pt x="50849" y="98683"/>
                </a:lnTo>
                <a:lnTo>
                  <a:pt x="81627" y="92350"/>
                </a:lnTo>
                <a:lnTo>
                  <a:pt x="95645" y="93984"/>
                </a:lnTo>
                <a:lnTo>
                  <a:pt x="107946" y="98551"/>
                </a:lnTo>
                <a:lnTo>
                  <a:pt x="110110" y="99983"/>
                </a:lnTo>
                <a:lnTo>
                  <a:pt x="83153" y="99983"/>
                </a:lnTo>
                <a:lnTo>
                  <a:pt x="69421" y="102070"/>
                </a:lnTo>
                <a:lnTo>
                  <a:pt x="35664" y="136582"/>
                </a:lnTo>
                <a:lnTo>
                  <a:pt x="30514" y="175542"/>
                </a:lnTo>
                <a:lnTo>
                  <a:pt x="30788" y="187492"/>
                </a:lnTo>
                <a:lnTo>
                  <a:pt x="41195" y="225915"/>
                </a:lnTo>
                <a:lnTo>
                  <a:pt x="79339" y="249576"/>
                </a:lnTo>
                <a:lnTo>
                  <a:pt x="107512" y="249576"/>
                </a:lnTo>
                <a:lnTo>
                  <a:pt x="107374" y="249671"/>
                </a:lnTo>
                <a:lnTo>
                  <a:pt x="93809" y="255121"/>
                </a:lnTo>
                <a:lnTo>
                  <a:pt x="77812" y="257208"/>
                </a:lnTo>
                <a:close/>
              </a:path>
              <a:path w="180340" h="257810">
                <a:moveTo>
                  <a:pt x="107512" y="249576"/>
                </a:moveTo>
                <a:lnTo>
                  <a:pt x="79339" y="249576"/>
                </a:lnTo>
                <a:lnTo>
                  <a:pt x="91271" y="247989"/>
                </a:lnTo>
                <a:lnTo>
                  <a:pt x="102702" y="243183"/>
                </a:lnTo>
                <a:lnTo>
                  <a:pt x="113132" y="235086"/>
                </a:lnTo>
                <a:lnTo>
                  <a:pt x="122060" y="223626"/>
                </a:lnTo>
                <a:lnTo>
                  <a:pt x="126637" y="217520"/>
                </a:lnTo>
                <a:lnTo>
                  <a:pt x="126637" y="128222"/>
                </a:lnTo>
                <a:lnTo>
                  <a:pt x="93201" y="101080"/>
                </a:lnTo>
                <a:lnTo>
                  <a:pt x="83153" y="99983"/>
                </a:lnTo>
                <a:lnTo>
                  <a:pt x="110110" y="99983"/>
                </a:lnTo>
                <a:lnTo>
                  <a:pt x="118531" y="105552"/>
                </a:lnTo>
                <a:lnTo>
                  <a:pt x="127400" y="114484"/>
                </a:lnTo>
                <a:lnTo>
                  <a:pt x="151812" y="114484"/>
                </a:lnTo>
                <a:lnTo>
                  <a:pt x="151812" y="221336"/>
                </a:lnTo>
                <a:lnTo>
                  <a:pt x="152683" y="232284"/>
                </a:lnTo>
                <a:lnTo>
                  <a:pt x="153455" y="233548"/>
                </a:lnTo>
                <a:lnTo>
                  <a:pt x="126637" y="233548"/>
                </a:lnTo>
                <a:lnTo>
                  <a:pt x="118365" y="242074"/>
                </a:lnTo>
                <a:lnTo>
                  <a:pt x="107512" y="249576"/>
                </a:lnTo>
                <a:close/>
              </a:path>
              <a:path w="180340" h="257810">
                <a:moveTo>
                  <a:pt x="126637" y="257208"/>
                </a:moveTo>
                <a:lnTo>
                  <a:pt x="126637" y="233548"/>
                </a:lnTo>
                <a:lnTo>
                  <a:pt x="153455" y="233548"/>
                </a:lnTo>
                <a:lnTo>
                  <a:pt x="156485" y="238509"/>
                </a:lnTo>
                <a:lnTo>
                  <a:pt x="165007" y="241299"/>
                </a:lnTo>
                <a:lnTo>
                  <a:pt x="180038" y="241943"/>
                </a:lnTo>
                <a:lnTo>
                  <a:pt x="180038" y="253392"/>
                </a:lnTo>
                <a:lnTo>
                  <a:pt x="126637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89334" y="1972089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7" y="23314"/>
                </a:lnTo>
                <a:lnTo>
                  <a:pt x="46536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8600">
                <a:moveTo>
                  <a:pt x="77814" y="228205"/>
                </a:moveTo>
                <a:lnTo>
                  <a:pt x="64952" y="226905"/>
                </a:lnTo>
                <a:lnTo>
                  <a:pt x="49301" y="220668"/>
                </a:lnTo>
                <a:lnTo>
                  <a:pt x="36082" y="205988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4" y="219046"/>
                </a:lnTo>
                <a:lnTo>
                  <a:pt x="94358" y="223793"/>
                </a:lnTo>
                <a:lnTo>
                  <a:pt x="77814" y="228205"/>
                </a:lnTo>
                <a:close/>
              </a:path>
              <a:path w="113665" h="228600">
                <a:moveTo>
                  <a:pt x="98974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8" y="208838"/>
                </a:lnTo>
                <a:lnTo>
                  <a:pt x="102631" y="196185"/>
                </a:lnTo>
                <a:lnTo>
                  <a:pt x="104515" y="178595"/>
                </a:lnTo>
                <a:lnTo>
                  <a:pt x="104515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8" y="212368"/>
                </a:lnTo>
                <a:lnTo>
                  <a:pt x="98974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34281" y="203314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7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8" y="25568"/>
                </a:lnTo>
                <a:lnTo>
                  <a:pt x="48920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3" y="7632"/>
                </a:lnTo>
                <a:lnTo>
                  <a:pt x="80865" y="7632"/>
                </a:lnTo>
                <a:lnTo>
                  <a:pt x="69589" y="9087"/>
                </a:lnTo>
                <a:lnTo>
                  <a:pt x="38906" y="32055"/>
                </a:lnTo>
                <a:lnTo>
                  <a:pt x="30647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70" y="133565"/>
                </a:lnTo>
                <a:lnTo>
                  <a:pt x="80865" y="157988"/>
                </a:lnTo>
                <a:lnTo>
                  <a:pt x="116378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8" y="157988"/>
                </a:moveTo>
                <a:lnTo>
                  <a:pt x="80865" y="157988"/>
                </a:lnTo>
                <a:lnTo>
                  <a:pt x="94085" y="156068"/>
                </a:lnTo>
                <a:lnTo>
                  <a:pt x="105945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1" y="31292"/>
                </a:lnTo>
                <a:lnTo>
                  <a:pt x="80865" y="7632"/>
                </a:lnTo>
                <a:lnTo>
                  <a:pt x="113313" y="7632"/>
                </a:lnTo>
                <a:lnTo>
                  <a:pt x="137890" y="25281"/>
                </a:lnTo>
                <a:lnTo>
                  <a:pt x="155318" y="52483"/>
                </a:lnTo>
                <a:lnTo>
                  <a:pt x="161731" y="85481"/>
                </a:lnTo>
                <a:lnTo>
                  <a:pt x="155318" y="117561"/>
                </a:lnTo>
                <a:lnTo>
                  <a:pt x="137890" y="143487"/>
                </a:lnTo>
                <a:lnTo>
                  <a:pt x="11637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31803" y="2033146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5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4" y="3005"/>
                </a:lnTo>
                <a:lnTo>
                  <a:pt x="65608" y="0"/>
                </a:lnTo>
                <a:lnTo>
                  <a:pt x="78827" y="1168"/>
                </a:lnTo>
                <a:lnTo>
                  <a:pt x="91832" y="4770"/>
                </a:lnTo>
                <a:lnTo>
                  <a:pt x="97526" y="7632"/>
                </a:lnTo>
                <a:lnTo>
                  <a:pt x="64844" y="7632"/>
                </a:lnTo>
                <a:lnTo>
                  <a:pt x="55213" y="8538"/>
                </a:lnTo>
                <a:lnTo>
                  <a:pt x="44437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5" y="31674"/>
                </a:lnTo>
                <a:lnTo>
                  <a:pt x="43627" y="37088"/>
                </a:lnTo>
                <a:lnTo>
                  <a:pt x="44247" y="41214"/>
                </a:lnTo>
                <a:lnTo>
                  <a:pt x="44247" y="51136"/>
                </a:lnTo>
                <a:lnTo>
                  <a:pt x="37381" y="58005"/>
                </a:lnTo>
                <a:close/>
              </a:path>
              <a:path w="164465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139" y="33713"/>
                </a:lnTo>
                <a:lnTo>
                  <a:pt x="90877" y="18985"/>
                </a:lnTo>
                <a:lnTo>
                  <a:pt x="78326" y="10410"/>
                </a:lnTo>
                <a:lnTo>
                  <a:pt x="64844" y="7632"/>
                </a:lnTo>
                <a:lnTo>
                  <a:pt x="97526" y="7632"/>
                </a:lnTo>
                <a:lnTo>
                  <a:pt x="127210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5" h="167639">
                <a:moveTo>
                  <a:pt x="8512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5" h="167639">
                <a:moveTo>
                  <a:pt x="156002" y="154172"/>
                </a:moveTo>
                <a:lnTo>
                  <a:pt x="141895" y="154172"/>
                </a:lnTo>
                <a:lnTo>
                  <a:pt x="145853" y="153480"/>
                </a:lnTo>
                <a:lnTo>
                  <a:pt x="150096" y="150356"/>
                </a:lnTo>
                <a:lnTo>
                  <a:pt x="153481" y="143224"/>
                </a:lnTo>
                <a:lnTo>
                  <a:pt x="154864" y="130512"/>
                </a:lnTo>
                <a:lnTo>
                  <a:pt x="154864" y="110668"/>
                </a:lnTo>
                <a:lnTo>
                  <a:pt x="164019" y="110668"/>
                </a:lnTo>
                <a:lnTo>
                  <a:pt x="164019" y="130512"/>
                </a:lnTo>
                <a:lnTo>
                  <a:pt x="160443" y="148555"/>
                </a:lnTo>
                <a:lnTo>
                  <a:pt x="156002" y="154172"/>
                </a:lnTo>
                <a:close/>
              </a:path>
              <a:path w="164465" h="167639">
                <a:moveTo>
                  <a:pt x="134267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29690" y="154172"/>
                </a:lnTo>
                <a:lnTo>
                  <a:pt x="156002" y="154172"/>
                </a:lnTo>
                <a:lnTo>
                  <a:pt x="152004" y="159228"/>
                </a:lnTo>
                <a:lnTo>
                  <a:pt x="142134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0172" y="2035435"/>
            <a:ext cx="285115" cy="161290"/>
          </a:xfrm>
          <a:custGeom>
            <a:avLst/>
            <a:gdLst/>
            <a:ahLst/>
            <a:cxnLst/>
            <a:rect l="l" t="t" r="r" b="b"/>
            <a:pathLst>
              <a:path w="285115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8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4924"/>
                </a:lnTo>
                <a:lnTo>
                  <a:pt x="23840" y="18699"/>
                </a:lnTo>
                <a:lnTo>
                  <a:pt x="15353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2831"/>
                </a:lnTo>
                <a:lnTo>
                  <a:pt x="58741" y="147589"/>
                </a:lnTo>
                <a:lnTo>
                  <a:pt x="67562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285115" h="161289">
                <a:moveTo>
                  <a:pt x="59671" y="38161"/>
                </a:moveTo>
                <a:lnTo>
                  <a:pt x="51112" y="38161"/>
                </a:lnTo>
                <a:lnTo>
                  <a:pt x="60327" y="22539"/>
                </a:lnTo>
                <a:lnTo>
                  <a:pt x="72187" y="10494"/>
                </a:lnTo>
                <a:lnTo>
                  <a:pt x="87052" y="2742"/>
                </a:lnTo>
                <a:lnTo>
                  <a:pt x="105277" y="0"/>
                </a:lnTo>
                <a:lnTo>
                  <a:pt x="119235" y="1097"/>
                </a:lnTo>
                <a:lnTo>
                  <a:pt x="133980" y="5915"/>
                </a:lnTo>
                <a:lnTo>
                  <a:pt x="135978" y="7632"/>
                </a:lnTo>
                <a:lnTo>
                  <a:pt x="102989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285115" h="161289">
                <a:moveTo>
                  <a:pt x="162564" y="35871"/>
                </a:moveTo>
                <a:lnTo>
                  <a:pt x="154102" y="35871"/>
                </a:lnTo>
                <a:lnTo>
                  <a:pt x="160610" y="24149"/>
                </a:lnTo>
                <a:lnTo>
                  <a:pt x="171266" y="12497"/>
                </a:lnTo>
                <a:lnTo>
                  <a:pt x="186500" y="3565"/>
                </a:lnTo>
                <a:lnTo>
                  <a:pt x="206740" y="0"/>
                </a:lnTo>
                <a:lnTo>
                  <a:pt x="221068" y="1168"/>
                </a:lnTo>
                <a:lnTo>
                  <a:pt x="232106" y="4197"/>
                </a:lnTo>
                <a:lnTo>
                  <a:pt x="238599" y="7632"/>
                </a:lnTo>
                <a:lnTo>
                  <a:pt x="204451" y="7632"/>
                </a:lnTo>
                <a:lnTo>
                  <a:pt x="186726" y="11448"/>
                </a:lnTo>
                <a:lnTo>
                  <a:pt x="170789" y="22706"/>
                </a:lnTo>
                <a:lnTo>
                  <a:pt x="162564" y="35871"/>
                </a:lnTo>
                <a:close/>
              </a:path>
              <a:path w="285115" h="161289">
                <a:moveTo>
                  <a:pt x="101463" y="161041"/>
                </a:moveTo>
                <a:lnTo>
                  <a:pt x="101463" y="149592"/>
                </a:lnTo>
                <a:lnTo>
                  <a:pt x="116172" y="149342"/>
                </a:lnTo>
                <a:lnTo>
                  <a:pt x="124731" y="147589"/>
                </a:lnTo>
                <a:lnTo>
                  <a:pt x="128712" y="142831"/>
                </a:lnTo>
                <a:lnTo>
                  <a:pt x="129690" y="133565"/>
                </a:lnTo>
                <a:lnTo>
                  <a:pt x="129690" y="48083"/>
                </a:lnTo>
                <a:lnTo>
                  <a:pt x="128736" y="33069"/>
                </a:lnTo>
                <a:lnTo>
                  <a:pt x="124921" y="20130"/>
                </a:lnTo>
                <a:lnTo>
                  <a:pt x="116816" y="11054"/>
                </a:lnTo>
                <a:lnTo>
                  <a:pt x="102989" y="7632"/>
                </a:lnTo>
                <a:lnTo>
                  <a:pt x="135978" y="7632"/>
                </a:lnTo>
                <a:lnTo>
                  <a:pt x="146580" y="16743"/>
                </a:lnTo>
                <a:lnTo>
                  <a:pt x="154102" y="35871"/>
                </a:lnTo>
                <a:lnTo>
                  <a:pt x="162564" y="35871"/>
                </a:lnTo>
                <a:lnTo>
                  <a:pt x="159286" y="41118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961" y="142831"/>
                </a:lnTo>
                <a:lnTo>
                  <a:pt x="160204" y="147589"/>
                </a:lnTo>
                <a:lnTo>
                  <a:pt x="169025" y="149342"/>
                </a:lnTo>
                <a:lnTo>
                  <a:pt x="183854" y="149592"/>
                </a:lnTo>
                <a:lnTo>
                  <a:pt x="183854" y="160278"/>
                </a:lnTo>
                <a:lnTo>
                  <a:pt x="142659" y="160278"/>
                </a:lnTo>
                <a:lnTo>
                  <a:pt x="133862" y="160397"/>
                </a:lnTo>
                <a:lnTo>
                  <a:pt x="111977" y="160922"/>
                </a:lnTo>
                <a:lnTo>
                  <a:pt x="101463" y="161041"/>
                </a:lnTo>
                <a:close/>
              </a:path>
              <a:path w="285115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599" y="7632"/>
                </a:lnTo>
                <a:lnTo>
                  <a:pt x="256149" y="49037"/>
                </a:lnTo>
                <a:lnTo>
                  <a:pt x="256328" y="69453"/>
                </a:lnTo>
                <a:lnTo>
                  <a:pt x="256328" y="138907"/>
                </a:lnTo>
                <a:lnTo>
                  <a:pt x="258485" y="145085"/>
                </a:lnTo>
                <a:lnTo>
                  <a:pt x="263861" y="148257"/>
                </a:lnTo>
                <a:lnTo>
                  <a:pt x="272527" y="149425"/>
                </a:lnTo>
                <a:lnTo>
                  <a:pt x="284554" y="149592"/>
                </a:lnTo>
                <a:lnTo>
                  <a:pt x="284554" y="160278"/>
                </a:lnTo>
                <a:lnTo>
                  <a:pt x="244121" y="160278"/>
                </a:lnTo>
                <a:lnTo>
                  <a:pt x="235324" y="160397"/>
                </a:lnTo>
                <a:lnTo>
                  <a:pt x="213439" y="160922"/>
                </a:lnTo>
                <a:lnTo>
                  <a:pt x="202925" y="161041"/>
                </a:lnTo>
                <a:close/>
              </a:path>
              <a:path w="285115" h="161289">
                <a:moveTo>
                  <a:pt x="82390" y="161041"/>
                </a:moveTo>
                <a:lnTo>
                  <a:pt x="71877" y="160922"/>
                </a:lnTo>
                <a:lnTo>
                  <a:pt x="49992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285115" h="161289">
                <a:moveTo>
                  <a:pt x="183854" y="161041"/>
                </a:moveTo>
                <a:lnTo>
                  <a:pt x="173233" y="160922"/>
                </a:lnTo>
                <a:lnTo>
                  <a:pt x="151133" y="160397"/>
                </a:lnTo>
                <a:lnTo>
                  <a:pt x="142659" y="160278"/>
                </a:lnTo>
                <a:lnTo>
                  <a:pt x="183854" y="160278"/>
                </a:lnTo>
                <a:lnTo>
                  <a:pt x="183854" y="161041"/>
                </a:lnTo>
                <a:close/>
              </a:path>
              <a:path w="285115" h="161289">
                <a:moveTo>
                  <a:pt x="284554" y="161041"/>
                </a:moveTo>
                <a:lnTo>
                  <a:pt x="274374" y="160922"/>
                </a:lnTo>
                <a:lnTo>
                  <a:pt x="252584" y="160397"/>
                </a:lnTo>
                <a:lnTo>
                  <a:pt x="244121" y="160278"/>
                </a:lnTo>
                <a:lnTo>
                  <a:pt x="284554" y="160278"/>
                </a:lnTo>
                <a:lnTo>
                  <a:pt x="284554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27613" y="2033145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8143" y="58005"/>
                </a:moveTo>
                <a:lnTo>
                  <a:pt x="18309" y="58005"/>
                </a:lnTo>
                <a:lnTo>
                  <a:pt x="10679" y="51899"/>
                </a:lnTo>
                <a:lnTo>
                  <a:pt x="10679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3" y="7632"/>
                </a:lnTo>
                <a:lnTo>
                  <a:pt x="55331" y="8538"/>
                </a:lnTo>
                <a:lnTo>
                  <a:pt x="44818" y="11448"/>
                </a:lnTo>
                <a:lnTo>
                  <a:pt x="34591" y="16647"/>
                </a:lnTo>
                <a:lnTo>
                  <a:pt x="25937" y="24423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8143" y="58005"/>
                </a:lnTo>
                <a:close/>
              </a:path>
              <a:path w="165100" h="167639">
                <a:moveTo>
                  <a:pt x="58740" y="167147"/>
                </a:moveTo>
                <a:lnTo>
                  <a:pt x="39907" y="165263"/>
                </a:lnTo>
                <a:lnTo>
                  <a:pt x="20788" y="158942"/>
                </a:lnTo>
                <a:lnTo>
                  <a:pt x="5959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756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6" y="33713"/>
                </a:lnTo>
                <a:lnTo>
                  <a:pt x="91163" y="18985"/>
                </a:lnTo>
                <a:lnTo>
                  <a:pt x="78647" y="10410"/>
                </a:lnTo>
                <a:lnTo>
                  <a:pt x="64843" y="7632"/>
                </a:lnTo>
                <a:lnTo>
                  <a:pt x="97725" y="7632"/>
                </a:lnTo>
                <a:lnTo>
                  <a:pt x="127305" y="40737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0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39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7" y="154172"/>
                </a:lnTo>
                <a:lnTo>
                  <a:pt x="146293" y="153480"/>
                </a:lnTo>
                <a:lnTo>
                  <a:pt x="150572" y="150356"/>
                </a:lnTo>
                <a:lnTo>
                  <a:pt x="154136" y="143224"/>
                </a:lnTo>
                <a:lnTo>
                  <a:pt x="155626" y="130512"/>
                </a:lnTo>
                <a:lnTo>
                  <a:pt x="155626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1" y="163009"/>
                </a:lnTo>
                <a:lnTo>
                  <a:pt x="114526" y="156175"/>
                </a:lnTo>
                <a:lnTo>
                  <a:pt x="108745" y="146623"/>
                </a:lnTo>
                <a:lnTo>
                  <a:pt x="106039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01549" y="197208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4" h="228600">
                <a:moveTo>
                  <a:pt x="78576" y="228205"/>
                </a:moveTo>
                <a:lnTo>
                  <a:pt x="65714" y="226905"/>
                </a:lnTo>
                <a:lnTo>
                  <a:pt x="50063" y="220668"/>
                </a:lnTo>
                <a:lnTo>
                  <a:pt x="36844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5" y="188780"/>
                </a:lnTo>
                <a:lnTo>
                  <a:pt x="59505" y="201874"/>
                </a:lnTo>
                <a:lnTo>
                  <a:pt x="66752" y="213823"/>
                </a:lnTo>
                <a:lnTo>
                  <a:pt x="80865" y="219046"/>
                </a:lnTo>
                <a:lnTo>
                  <a:pt x="99737" y="219046"/>
                </a:lnTo>
                <a:lnTo>
                  <a:pt x="95121" y="223793"/>
                </a:lnTo>
                <a:lnTo>
                  <a:pt x="78576" y="228205"/>
                </a:lnTo>
                <a:close/>
              </a:path>
              <a:path w="114934" h="228600">
                <a:moveTo>
                  <a:pt x="99737" y="219046"/>
                </a:moveTo>
                <a:lnTo>
                  <a:pt x="80865" y="219046"/>
                </a:lnTo>
                <a:lnTo>
                  <a:pt x="90472" y="216482"/>
                </a:lnTo>
                <a:lnTo>
                  <a:pt x="98220" y="208838"/>
                </a:lnTo>
                <a:lnTo>
                  <a:pt x="103394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2" y="158751"/>
                </a:lnTo>
                <a:lnTo>
                  <a:pt x="114432" y="179358"/>
                </a:lnTo>
                <a:lnTo>
                  <a:pt x="112477" y="196650"/>
                </a:lnTo>
                <a:lnTo>
                  <a:pt x="106231" y="212368"/>
                </a:lnTo>
                <a:lnTo>
                  <a:pt x="99737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47259" y="2035433"/>
            <a:ext cx="122555" cy="161290"/>
          </a:xfrm>
          <a:custGeom>
            <a:avLst/>
            <a:gdLst/>
            <a:ahLst/>
            <a:cxnLst/>
            <a:rect l="l" t="t" r="r" b="b"/>
            <a:pathLst>
              <a:path w="12255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0" y="15908"/>
                </a:lnTo>
                <a:lnTo>
                  <a:pt x="0" y="15264"/>
                </a:lnTo>
                <a:lnTo>
                  <a:pt x="0" y="3816"/>
                </a:lnTo>
                <a:lnTo>
                  <a:pt x="50349" y="0"/>
                </a:lnTo>
                <a:lnTo>
                  <a:pt x="50349" y="39687"/>
                </a:lnTo>
                <a:lnTo>
                  <a:pt x="59502" y="39687"/>
                </a:lnTo>
                <a:lnTo>
                  <a:pt x="55451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74" y="140899"/>
                </a:lnTo>
                <a:lnTo>
                  <a:pt x="56357" y="146063"/>
                </a:lnTo>
                <a:lnTo>
                  <a:pt x="64546" y="148793"/>
                </a:lnTo>
                <a:lnTo>
                  <a:pt x="80101" y="149592"/>
                </a:lnTo>
                <a:lnTo>
                  <a:pt x="87730" y="149592"/>
                </a:lnTo>
                <a:lnTo>
                  <a:pt x="87730" y="160278"/>
                </a:lnTo>
                <a:lnTo>
                  <a:pt x="41195" y="160278"/>
                </a:lnTo>
                <a:lnTo>
                  <a:pt x="32505" y="160397"/>
                </a:lnTo>
                <a:lnTo>
                  <a:pt x="10834" y="160922"/>
                </a:lnTo>
                <a:lnTo>
                  <a:pt x="0" y="161041"/>
                </a:lnTo>
                <a:close/>
              </a:path>
              <a:path w="122554" h="161289">
                <a:moveTo>
                  <a:pt x="59502" y="39687"/>
                </a:moveTo>
                <a:lnTo>
                  <a:pt x="50349" y="39687"/>
                </a:lnTo>
                <a:lnTo>
                  <a:pt x="55880" y="27046"/>
                </a:lnTo>
                <a:lnTo>
                  <a:pt x="64844" y="14119"/>
                </a:lnTo>
                <a:lnTo>
                  <a:pt x="77813" y="4054"/>
                </a:lnTo>
                <a:lnTo>
                  <a:pt x="95359" y="0"/>
                </a:lnTo>
                <a:lnTo>
                  <a:pt x="106290" y="1848"/>
                </a:lnTo>
                <a:lnTo>
                  <a:pt x="114717" y="6773"/>
                </a:lnTo>
                <a:lnTo>
                  <a:pt x="115376" y="7632"/>
                </a:lnTo>
                <a:lnTo>
                  <a:pt x="95359" y="7632"/>
                </a:lnTo>
                <a:lnTo>
                  <a:pt x="77098" y="13320"/>
                </a:lnTo>
                <a:lnTo>
                  <a:pt x="63700" y="28525"/>
                </a:lnTo>
                <a:lnTo>
                  <a:pt x="59502" y="39687"/>
                </a:lnTo>
                <a:close/>
              </a:path>
              <a:path w="122554" h="161289">
                <a:moveTo>
                  <a:pt x="112905" y="38161"/>
                </a:moveTo>
                <a:lnTo>
                  <a:pt x="98410" y="38161"/>
                </a:lnTo>
                <a:lnTo>
                  <a:pt x="90782" y="32818"/>
                </a:lnTo>
                <a:lnTo>
                  <a:pt x="90782" y="12974"/>
                </a:lnTo>
                <a:lnTo>
                  <a:pt x="98410" y="8395"/>
                </a:lnTo>
                <a:lnTo>
                  <a:pt x="99174" y="8395"/>
                </a:lnTo>
                <a:lnTo>
                  <a:pt x="98410" y="7632"/>
                </a:lnTo>
                <a:lnTo>
                  <a:pt x="115376" y="7632"/>
                </a:lnTo>
                <a:lnTo>
                  <a:pt x="120141" y="13845"/>
                </a:lnTo>
                <a:lnTo>
                  <a:pt x="122060" y="22133"/>
                </a:lnTo>
                <a:lnTo>
                  <a:pt x="122060" y="33582"/>
                </a:lnTo>
                <a:lnTo>
                  <a:pt x="112905" y="38161"/>
                </a:lnTo>
                <a:close/>
              </a:path>
              <a:path w="122554" h="161289">
                <a:moveTo>
                  <a:pt x="87730" y="161041"/>
                </a:moveTo>
                <a:lnTo>
                  <a:pt x="76382" y="160600"/>
                </a:lnTo>
                <a:lnTo>
                  <a:pt x="64462" y="160373"/>
                </a:lnTo>
                <a:lnTo>
                  <a:pt x="41195" y="160278"/>
                </a:lnTo>
                <a:lnTo>
                  <a:pt x="87730" y="160278"/>
                </a:lnTo>
                <a:lnTo>
                  <a:pt x="8773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91443" y="1952240"/>
            <a:ext cx="78740" cy="244475"/>
          </a:xfrm>
          <a:custGeom>
            <a:avLst/>
            <a:gdLst/>
            <a:ahLst/>
            <a:cxnLst/>
            <a:rect l="l" t="t" r="r" b="b"/>
            <a:pathLst>
              <a:path w="78740" h="244475">
                <a:moveTo>
                  <a:pt x="0" y="244233"/>
                </a:moveTo>
                <a:lnTo>
                  <a:pt x="0" y="232784"/>
                </a:lnTo>
                <a:lnTo>
                  <a:pt x="14828" y="232534"/>
                </a:lnTo>
                <a:lnTo>
                  <a:pt x="23649" y="230781"/>
                </a:lnTo>
                <a:lnTo>
                  <a:pt x="27893" y="226023"/>
                </a:lnTo>
                <a:lnTo>
                  <a:pt x="28990" y="216757"/>
                </a:lnTo>
                <a:lnTo>
                  <a:pt x="28990" y="118300"/>
                </a:lnTo>
                <a:lnTo>
                  <a:pt x="28024" y="107794"/>
                </a:lnTo>
                <a:lnTo>
                  <a:pt x="24126" y="101795"/>
                </a:lnTo>
                <a:lnTo>
                  <a:pt x="1579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58" y="225379"/>
                </a:lnTo>
                <a:lnTo>
                  <a:pt x="56453" y="230209"/>
                </a:lnTo>
                <a:lnTo>
                  <a:pt x="64225" y="232319"/>
                </a:lnTo>
                <a:lnTo>
                  <a:pt x="78577" y="232784"/>
                </a:lnTo>
                <a:lnTo>
                  <a:pt x="78577" y="243470"/>
                </a:lnTo>
                <a:lnTo>
                  <a:pt x="40433" y="243470"/>
                </a:lnTo>
                <a:lnTo>
                  <a:pt x="0" y="244233"/>
                </a:lnTo>
                <a:close/>
              </a:path>
              <a:path w="78740" h="244475">
                <a:moveTo>
                  <a:pt x="78577" y="244233"/>
                </a:moveTo>
                <a:lnTo>
                  <a:pt x="68969" y="244114"/>
                </a:lnTo>
                <a:lnTo>
                  <a:pt x="50040" y="243589"/>
                </a:lnTo>
                <a:lnTo>
                  <a:pt x="40433" y="243470"/>
                </a:lnTo>
                <a:lnTo>
                  <a:pt x="78577" y="243470"/>
                </a:lnTo>
                <a:lnTo>
                  <a:pt x="78577" y="244233"/>
                </a:lnTo>
                <a:close/>
              </a:path>
              <a:path w="78740" h="244475">
                <a:moveTo>
                  <a:pt x="35093" y="38924"/>
                </a:moveTo>
                <a:lnTo>
                  <a:pt x="27285" y="37231"/>
                </a:lnTo>
                <a:lnTo>
                  <a:pt x="21265" y="32818"/>
                </a:lnTo>
                <a:lnTo>
                  <a:pt x="17391" y="26689"/>
                </a:lnTo>
                <a:lnTo>
                  <a:pt x="16020" y="19843"/>
                </a:lnTo>
                <a:lnTo>
                  <a:pt x="17391" y="12557"/>
                </a:lnTo>
                <a:lnTo>
                  <a:pt x="21265" y="6201"/>
                </a:lnTo>
                <a:lnTo>
                  <a:pt x="27285" y="1705"/>
                </a:lnTo>
                <a:lnTo>
                  <a:pt x="35093" y="0"/>
                </a:lnTo>
                <a:lnTo>
                  <a:pt x="42256" y="1383"/>
                </a:lnTo>
                <a:lnTo>
                  <a:pt x="48347" y="5342"/>
                </a:lnTo>
                <a:lnTo>
                  <a:pt x="52579" y="11591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3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385276" y="2039247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80">
                <a:moveTo>
                  <a:pt x="0" y="157225"/>
                </a:moveTo>
                <a:lnTo>
                  <a:pt x="0" y="145776"/>
                </a:lnTo>
                <a:lnTo>
                  <a:pt x="8022" y="145335"/>
                </a:lnTo>
                <a:lnTo>
                  <a:pt x="19549" y="142819"/>
                </a:lnTo>
                <a:lnTo>
                  <a:pt x="56941" y="111598"/>
                </a:lnTo>
                <a:lnTo>
                  <a:pt x="70888" y="93710"/>
                </a:lnTo>
                <a:lnTo>
                  <a:pt x="80865" y="80902"/>
                </a:lnTo>
                <a:lnTo>
                  <a:pt x="45010" y="33582"/>
                </a:lnTo>
                <a:lnTo>
                  <a:pt x="2289" y="11448"/>
                </a:lnTo>
                <a:lnTo>
                  <a:pt x="2289" y="0"/>
                </a:lnTo>
                <a:lnTo>
                  <a:pt x="10764" y="441"/>
                </a:lnTo>
                <a:lnTo>
                  <a:pt x="20312" y="667"/>
                </a:lnTo>
                <a:lnTo>
                  <a:pt x="76288" y="763"/>
                </a:lnTo>
                <a:lnTo>
                  <a:pt x="76288" y="11448"/>
                </a:lnTo>
                <a:lnTo>
                  <a:pt x="68659" y="11448"/>
                </a:lnTo>
                <a:lnTo>
                  <a:pt x="63319" y="15264"/>
                </a:lnTo>
                <a:lnTo>
                  <a:pt x="63319" y="23660"/>
                </a:lnTo>
                <a:lnTo>
                  <a:pt x="66370" y="26713"/>
                </a:lnTo>
                <a:lnTo>
                  <a:pt x="95359" y="64111"/>
                </a:lnTo>
                <a:lnTo>
                  <a:pt x="106600" y="64111"/>
                </a:lnTo>
                <a:lnTo>
                  <a:pt x="100700" y="71743"/>
                </a:lnTo>
                <a:lnTo>
                  <a:pt x="113799" y="88534"/>
                </a:lnTo>
                <a:lnTo>
                  <a:pt x="87731" y="88534"/>
                </a:lnTo>
                <a:lnTo>
                  <a:pt x="72831" y="105564"/>
                </a:lnTo>
                <a:lnTo>
                  <a:pt x="62365" y="118300"/>
                </a:lnTo>
                <a:lnTo>
                  <a:pt x="56190" y="127602"/>
                </a:lnTo>
                <a:lnTo>
                  <a:pt x="54164" y="134328"/>
                </a:lnTo>
                <a:lnTo>
                  <a:pt x="54164" y="140434"/>
                </a:lnTo>
                <a:lnTo>
                  <a:pt x="57216" y="145013"/>
                </a:lnTo>
                <a:lnTo>
                  <a:pt x="64845" y="145776"/>
                </a:lnTo>
                <a:lnTo>
                  <a:pt x="64845" y="156462"/>
                </a:lnTo>
                <a:lnTo>
                  <a:pt x="30515" y="156462"/>
                </a:lnTo>
                <a:lnTo>
                  <a:pt x="15543" y="156557"/>
                </a:lnTo>
                <a:lnTo>
                  <a:pt x="7664" y="156784"/>
                </a:lnTo>
                <a:lnTo>
                  <a:pt x="0" y="157225"/>
                </a:lnTo>
                <a:close/>
              </a:path>
              <a:path w="184150" h="157480">
                <a:moveTo>
                  <a:pt x="76288" y="763"/>
                </a:moveTo>
                <a:lnTo>
                  <a:pt x="36618" y="763"/>
                </a:lnTo>
                <a:lnTo>
                  <a:pt x="76288" y="0"/>
                </a:lnTo>
                <a:lnTo>
                  <a:pt x="76288" y="763"/>
                </a:lnTo>
                <a:close/>
              </a:path>
              <a:path w="184150" h="157480">
                <a:moveTo>
                  <a:pt x="106600" y="64111"/>
                </a:moveTo>
                <a:lnTo>
                  <a:pt x="95359" y="64111"/>
                </a:lnTo>
                <a:lnTo>
                  <a:pt x="117484" y="35108"/>
                </a:lnTo>
                <a:lnTo>
                  <a:pt x="119772" y="33582"/>
                </a:lnTo>
                <a:lnTo>
                  <a:pt x="122824" y="28239"/>
                </a:lnTo>
                <a:lnTo>
                  <a:pt x="122824" y="16791"/>
                </a:lnTo>
                <a:lnTo>
                  <a:pt x="120534" y="12211"/>
                </a:lnTo>
                <a:lnTo>
                  <a:pt x="112143" y="11448"/>
                </a:lnTo>
                <a:lnTo>
                  <a:pt x="112143" y="0"/>
                </a:lnTo>
                <a:lnTo>
                  <a:pt x="137998" y="643"/>
                </a:lnTo>
                <a:lnTo>
                  <a:pt x="147236" y="763"/>
                </a:lnTo>
                <a:lnTo>
                  <a:pt x="177750" y="763"/>
                </a:lnTo>
                <a:lnTo>
                  <a:pt x="177750" y="11448"/>
                </a:lnTo>
                <a:lnTo>
                  <a:pt x="134267" y="30529"/>
                </a:lnTo>
                <a:lnTo>
                  <a:pt x="109163" y="60795"/>
                </a:lnTo>
                <a:lnTo>
                  <a:pt x="106600" y="64111"/>
                </a:lnTo>
                <a:close/>
              </a:path>
              <a:path w="184150" h="157480">
                <a:moveTo>
                  <a:pt x="177750" y="763"/>
                </a:moveTo>
                <a:lnTo>
                  <a:pt x="147236" y="763"/>
                </a:lnTo>
                <a:lnTo>
                  <a:pt x="162493" y="667"/>
                </a:lnTo>
                <a:lnTo>
                  <a:pt x="170193" y="441"/>
                </a:lnTo>
                <a:lnTo>
                  <a:pt x="177750" y="0"/>
                </a:lnTo>
                <a:lnTo>
                  <a:pt x="177750" y="763"/>
                </a:lnTo>
                <a:close/>
              </a:path>
              <a:path w="184150" h="157480">
                <a:moveTo>
                  <a:pt x="109855" y="157225"/>
                </a:moveTo>
                <a:lnTo>
                  <a:pt x="109855" y="145776"/>
                </a:lnTo>
                <a:lnTo>
                  <a:pt x="119772" y="145776"/>
                </a:lnTo>
                <a:lnTo>
                  <a:pt x="122824" y="140434"/>
                </a:lnTo>
                <a:lnTo>
                  <a:pt x="122824" y="134328"/>
                </a:lnTo>
                <a:lnTo>
                  <a:pt x="118246" y="128985"/>
                </a:lnTo>
                <a:lnTo>
                  <a:pt x="115194" y="124406"/>
                </a:lnTo>
                <a:lnTo>
                  <a:pt x="106183" y="113327"/>
                </a:lnTo>
                <a:lnTo>
                  <a:pt x="99746" y="105039"/>
                </a:lnTo>
                <a:lnTo>
                  <a:pt x="94167" y="97466"/>
                </a:lnTo>
                <a:lnTo>
                  <a:pt x="87731" y="88534"/>
                </a:lnTo>
                <a:lnTo>
                  <a:pt x="113799" y="88534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8" y="144059"/>
                </a:lnTo>
                <a:lnTo>
                  <a:pt x="171302" y="145490"/>
                </a:lnTo>
                <a:lnTo>
                  <a:pt x="183854" y="145776"/>
                </a:lnTo>
                <a:lnTo>
                  <a:pt x="183854" y="156462"/>
                </a:lnTo>
                <a:lnTo>
                  <a:pt x="148761" y="156462"/>
                </a:lnTo>
                <a:lnTo>
                  <a:pt x="109855" y="157225"/>
                </a:lnTo>
                <a:close/>
              </a:path>
              <a:path w="184150" h="157480">
                <a:moveTo>
                  <a:pt x="64845" y="157225"/>
                </a:moveTo>
                <a:lnTo>
                  <a:pt x="57442" y="157105"/>
                </a:lnTo>
                <a:lnTo>
                  <a:pt x="39205" y="156581"/>
                </a:lnTo>
                <a:lnTo>
                  <a:pt x="30515" y="156462"/>
                </a:lnTo>
                <a:lnTo>
                  <a:pt x="64845" y="156462"/>
                </a:lnTo>
                <a:lnTo>
                  <a:pt x="64845" y="157225"/>
                </a:lnTo>
                <a:close/>
              </a:path>
              <a:path w="184150" h="157480">
                <a:moveTo>
                  <a:pt x="183854" y="157225"/>
                </a:moveTo>
                <a:lnTo>
                  <a:pt x="175259" y="156784"/>
                </a:lnTo>
                <a:lnTo>
                  <a:pt x="166021" y="156557"/>
                </a:lnTo>
                <a:lnTo>
                  <a:pt x="148761" y="156462"/>
                </a:lnTo>
                <a:lnTo>
                  <a:pt x="183854" y="156462"/>
                </a:lnTo>
                <a:lnTo>
                  <a:pt x="183854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90428" y="1972082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409" y="62787"/>
                </a:lnTo>
                <a:lnTo>
                  <a:pt x="36809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4" h="228600">
                <a:moveTo>
                  <a:pt x="77814" y="228205"/>
                </a:moveTo>
                <a:lnTo>
                  <a:pt x="65071" y="226905"/>
                </a:lnTo>
                <a:lnTo>
                  <a:pt x="49682" y="220668"/>
                </a:lnTo>
                <a:lnTo>
                  <a:pt x="36725" y="205988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5" y="188780"/>
                </a:lnTo>
                <a:lnTo>
                  <a:pt x="59505" y="201874"/>
                </a:lnTo>
                <a:lnTo>
                  <a:pt x="66752" y="213823"/>
                </a:lnTo>
                <a:lnTo>
                  <a:pt x="80865" y="219046"/>
                </a:lnTo>
                <a:lnTo>
                  <a:pt x="99202" y="219046"/>
                </a:lnTo>
                <a:lnTo>
                  <a:pt x="94478" y="223793"/>
                </a:lnTo>
                <a:lnTo>
                  <a:pt x="77814" y="228205"/>
                </a:lnTo>
                <a:close/>
              </a:path>
              <a:path w="114934" h="228600">
                <a:moveTo>
                  <a:pt x="99202" y="219046"/>
                </a:moveTo>
                <a:lnTo>
                  <a:pt x="80865" y="219046"/>
                </a:lnTo>
                <a:lnTo>
                  <a:pt x="90151" y="216482"/>
                </a:lnTo>
                <a:lnTo>
                  <a:pt x="97934" y="208838"/>
                </a:lnTo>
                <a:lnTo>
                  <a:pt x="103286" y="196185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2" y="158751"/>
                </a:lnTo>
                <a:lnTo>
                  <a:pt x="114432" y="179358"/>
                </a:lnTo>
                <a:lnTo>
                  <a:pt x="112358" y="196650"/>
                </a:lnTo>
                <a:lnTo>
                  <a:pt x="105849" y="212368"/>
                </a:lnTo>
                <a:lnTo>
                  <a:pt x="99202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35375" y="2033140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7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305" y="52805"/>
                </a:lnTo>
                <a:lnTo>
                  <a:pt x="23553" y="25568"/>
                </a:lnTo>
                <a:lnTo>
                  <a:pt x="49241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3313" y="7632"/>
                </a:lnTo>
                <a:lnTo>
                  <a:pt x="80865" y="7632"/>
                </a:lnTo>
                <a:lnTo>
                  <a:pt x="69589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5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1" y="31292"/>
                </a:lnTo>
                <a:lnTo>
                  <a:pt x="80865" y="7632"/>
                </a:lnTo>
                <a:lnTo>
                  <a:pt x="113313" y="7632"/>
                </a:lnTo>
                <a:lnTo>
                  <a:pt x="137890" y="25281"/>
                </a:lnTo>
                <a:lnTo>
                  <a:pt x="155318" y="52483"/>
                </a:lnTo>
                <a:lnTo>
                  <a:pt x="161731" y="85481"/>
                </a:lnTo>
                <a:lnTo>
                  <a:pt x="155318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29847" y="2033139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8" y="159514"/>
                </a:lnTo>
                <a:lnTo>
                  <a:pt x="78613" y="156950"/>
                </a:lnTo>
                <a:lnTo>
                  <a:pt x="91450" y="149879"/>
                </a:lnTo>
                <a:lnTo>
                  <a:pt x="98996" y="139229"/>
                </a:lnTo>
                <a:lnTo>
                  <a:pt x="101463" y="125932"/>
                </a:lnTo>
                <a:lnTo>
                  <a:pt x="96683" y="109952"/>
                </a:lnTo>
                <a:lnTo>
                  <a:pt x="85538" y="99983"/>
                </a:lnTo>
                <a:lnTo>
                  <a:pt x="72819" y="94592"/>
                </a:lnTo>
                <a:lnTo>
                  <a:pt x="63319" y="92350"/>
                </a:lnTo>
                <a:lnTo>
                  <a:pt x="46584" y="89190"/>
                </a:lnTo>
                <a:lnTo>
                  <a:pt x="34139" y="85958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5" y="155"/>
                </a:lnTo>
                <a:lnTo>
                  <a:pt x="71997" y="1240"/>
                </a:lnTo>
                <a:lnTo>
                  <a:pt x="81902" y="4185"/>
                </a:lnTo>
                <a:lnTo>
                  <a:pt x="86770" y="6869"/>
                </a:lnTo>
                <a:lnTo>
                  <a:pt x="57978" y="6869"/>
                </a:lnTo>
                <a:lnTo>
                  <a:pt x="38465" y="9444"/>
                </a:lnTo>
                <a:lnTo>
                  <a:pt x="26033" y="16027"/>
                </a:lnTo>
                <a:lnTo>
                  <a:pt x="19465" y="24900"/>
                </a:lnTo>
                <a:lnTo>
                  <a:pt x="17546" y="34345"/>
                </a:lnTo>
                <a:lnTo>
                  <a:pt x="21671" y="47475"/>
                </a:lnTo>
                <a:lnTo>
                  <a:pt x="32232" y="55811"/>
                </a:lnTo>
                <a:lnTo>
                  <a:pt x="46512" y="60855"/>
                </a:lnTo>
                <a:lnTo>
                  <a:pt x="73069" y="66532"/>
                </a:lnTo>
                <a:lnTo>
                  <a:pt x="83917" y="69740"/>
                </a:lnTo>
                <a:lnTo>
                  <a:pt x="117268" y="103882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5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2" y="4579"/>
                </a:lnTo>
                <a:lnTo>
                  <a:pt x="102989" y="0"/>
                </a:lnTo>
                <a:lnTo>
                  <a:pt x="109855" y="0"/>
                </a:lnTo>
                <a:lnTo>
                  <a:pt x="109855" y="9921"/>
                </a:lnTo>
                <a:close/>
              </a:path>
              <a:path w="119379" h="167639">
                <a:moveTo>
                  <a:pt x="109855" y="54189"/>
                </a:moveTo>
                <a:lnTo>
                  <a:pt x="101463" y="54189"/>
                </a:lnTo>
                <a:lnTo>
                  <a:pt x="100700" y="51136"/>
                </a:lnTo>
                <a:lnTo>
                  <a:pt x="99389" y="39389"/>
                </a:lnTo>
                <a:lnTo>
                  <a:pt x="94216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70" y="6869"/>
                </a:lnTo>
                <a:lnTo>
                  <a:pt x="92308" y="9921"/>
                </a:lnTo>
                <a:lnTo>
                  <a:pt x="109855" y="9921"/>
                </a:lnTo>
                <a:lnTo>
                  <a:pt x="109855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4" y="145299"/>
                </a:lnTo>
                <a:lnTo>
                  <a:pt x="35164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8" y="167147"/>
                </a:moveTo>
                <a:lnTo>
                  <a:pt x="52984" y="166908"/>
                </a:lnTo>
                <a:lnTo>
                  <a:pt x="43198" y="165239"/>
                </a:lnTo>
                <a:lnTo>
                  <a:pt x="31838" y="160707"/>
                </a:lnTo>
                <a:lnTo>
                  <a:pt x="19834" y="151882"/>
                </a:lnTo>
                <a:lnTo>
                  <a:pt x="35164" y="151882"/>
                </a:lnTo>
                <a:lnTo>
                  <a:pt x="40492" y="155806"/>
                </a:lnTo>
                <a:lnTo>
                  <a:pt x="60268" y="159514"/>
                </a:lnTo>
                <a:lnTo>
                  <a:pt x="92680" y="159514"/>
                </a:lnTo>
                <a:lnTo>
                  <a:pt x="87147" y="162925"/>
                </a:lnTo>
                <a:lnTo>
                  <a:pt x="60268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67928" y="2039244"/>
            <a:ext cx="250825" cy="161290"/>
          </a:xfrm>
          <a:custGeom>
            <a:avLst/>
            <a:gdLst/>
            <a:ahLst/>
            <a:cxnLst/>
            <a:rect l="l" t="t" r="r" b="b"/>
            <a:pathLst>
              <a:path w="250825" h="161289">
                <a:moveTo>
                  <a:pt x="85443" y="161041"/>
                </a:moveTo>
                <a:lnTo>
                  <a:pt x="76287" y="161041"/>
                </a:lnTo>
                <a:lnTo>
                  <a:pt x="74762" y="157988"/>
                </a:lnTo>
                <a:lnTo>
                  <a:pt x="73236" y="153409"/>
                </a:lnTo>
                <a:lnTo>
                  <a:pt x="26700" y="24423"/>
                </a:lnTo>
                <a:lnTo>
                  <a:pt x="23494" y="17244"/>
                </a:lnTo>
                <a:lnTo>
                  <a:pt x="18786" y="13356"/>
                </a:lnTo>
                <a:lnTo>
                  <a:pt x="11359" y="11758"/>
                </a:lnTo>
                <a:lnTo>
                  <a:pt x="0" y="11448"/>
                </a:lnTo>
                <a:lnTo>
                  <a:pt x="0" y="0"/>
                </a:lnTo>
                <a:lnTo>
                  <a:pt x="10621" y="441"/>
                </a:lnTo>
                <a:lnTo>
                  <a:pt x="21456" y="667"/>
                </a:lnTo>
                <a:lnTo>
                  <a:pt x="74000" y="763"/>
                </a:lnTo>
                <a:lnTo>
                  <a:pt x="74000" y="11448"/>
                </a:lnTo>
                <a:lnTo>
                  <a:pt x="51875" y="11448"/>
                </a:lnTo>
                <a:lnTo>
                  <a:pt x="51875" y="23660"/>
                </a:lnTo>
                <a:lnTo>
                  <a:pt x="54165" y="27476"/>
                </a:lnTo>
                <a:lnTo>
                  <a:pt x="88494" y="125169"/>
                </a:lnTo>
                <a:lnTo>
                  <a:pt x="98175" y="125169"/>
                </a:lnTo>
                <a:lnTo>
                  <a:pt x="87731" y="154172"/>
                </a:lnTo>
                <a:lnTo>
                  <a:pt x="85443" y="161041"/>
                </a:lnTo>
                <a:close/>
              </a:path>
              <a:path w="250825" h="161289">
                <a:moveTo>
                  <a:pt x="74000" y="763"/>
                </a:moveTo>
                <a:lnTo>
                  <a:pt x="34330" y="763"/>
                </a:lnTo>
                <a:lnTo>
                  <a:pt x="64153" y="119"/>
                </a:lnTo>
                <a:lnTo>
                  <a:pt x="74000" y="0"/>
                </a:lnTo>
                <a:lnTo>
                  <a:pt x="74000" y="763"/>
                </a:lnTo>
                <a:close/>
              </a:path>
              <a:path w="250825" h="161289">
                <a:moveTo>
                  <a:pt x="159442" y="11448"/>
                </a:moveTo>
                <a:lnTo>
                  <a:pt x="88494" y="11448"/>
                </a:lnTo>
                <a:lnTo>
                  <a:pt x="88494" y="0"/>
                </a:lnTo>
                <a:lnTo>
                  <a:pt x="96838" y="441"/>
                </a:lnTo>
                <a:lnTo>
                  <a:pt x="104896" y="667"/>
                </a:lnTo>
                <a:lnTo>
                  <a:pt x="159442" y="763"/>
                </a:lnTo>
                <a:lnTo>
                  <a:pt x="159442" y="11448"/>
                </a:lnTo>
                <a:close/>
              </a:path>
              <a:path w="250825" h="161289">
                <a:moveTo>
                  <a:pt x="159442" y="763"/>
                </a:moveTo>
                <a:lnTo>
                  <a:pt x="121298" y="763"/>
                </a:lnTo>
                <a:lnTo>
                  <a:pt x="129296" y="643"/>
                </a:lnTo>
                <a:lnTo>
                  <a:pt x="150156" y="119"/>
                </a:lnTo>
                <a:lnTo>
                  <a:pt x="159442" y="0"/>
                </a:lnTo>
                <a:lnTo>
                  <a:pt x="159442" y="763"/>
                </a:lnTo>
                <a:close/>
              </a:path>
              <a:path w="250825" h="161289">
                <a:moveTo>
                  <a:pt x="184932" y="129748"/>
                </a:moveTo>
                <a:lnTo>
                  <a:pt x="175462" y="129748"/>
                </a:lnTo>
                <a:lnTo>
                  <a:pt x="209029" y="36635"/>
                </a:lnTo>
                <a:lnTo>
                  <a:pt x="210555" y="32055"/>
                </a:lnTo>
                <a:lnTo>
                  <a:pt x="210555" y="29002"/>
                </a:lnTo>
                <a:lnTo>
                  <a:pt x="209041" y="21752"/>
                </a:lnTo>
                <a:lnTo>
                  <a:pt x="204738" y="16218"/>
                </a:lnTo>
                <a:lnTo>
                  <a:pt x="198003" y="12688"/>
                </a:lnTo>
                <a:lnTo>
                  <a:pt x="189194" y="11448"/>
                </a:lnTo>
                <a:lnTo>
                  <a:pt x="189194" y="0"/>
                </a:lnTo>
                <a:lnTo>
                  <a:pt x="195952" y="119"/>
                </a:lnTo>
                <a:lnTo>
                  <a:pt x="214619" y="643"/>
                </a:lnTo>
                <a:lnTo>
                  <a:pt x="223524" y="763"/>
                </a:lnTo>
                <a:lnTo>
                  <a:pt x="250225" y="763"/>
                </a:lnTo>
                <a:lnTo>
                  <a:pt x="250225" y="11448"/>
                </a:lnTo>
                <a:lnTo>
                  <a:pt x="240831" y="12557"/>
                </a:lnTo>
                <a:lnTo>
                  <a:pt x="232296" y="16314"/>
                </a:lnTo>
                <a:lnTo>
                  <a:pt x="224906" y="23361"/>
                </a:lnTo>
                <a:lnTo>
                  <a:pt x="218946" y="34345"/>
                </a:lnTo>
                <a:lnTo>
                  <a:pt x="184932" y="129748"/>
                </a:lnTo>
                <a:close/>
              </a:path>
              <a:path w="250825" h="161289">
                <a:moveTo>
                  <a:pt x="250225" y="763"/>
                </a:moveTo>
                <a:lnTo>
                  <a:pt x="223524" y="763"/>
                </a:lnTo>
                <a:lnTo>
                  <a:pt x="229734" y="751"/>
                </a:lnTo>
                <a:lnTo>
                  <a:pt x="236588" y="667"/>
                </a:lnTo>
                <a:lnTo>
                  <a:pt x="243585" y="441"/>
                </a:lnTo>
                <a:lnTo>
                  <a:pt x="250225" y="0"/>
                </a:lnTo>
                <a:lnTo>
                  <a:pt x="250225" y="763"/>
                </a:lnTo>
                <a:close/>
              </a:path>
              <a:path w="250825" h="161289">
                <a:moveTo>
                  <a:pt x="98175" y="125169"/>
                </a:moveTo>
                <a:lnTo>
                  <a:pt x="88494" y="125169"/>
                </a:lnTo>
                <a:lnTo>
                  <a:pt x="119772" y="36635"/>
                </a:lnTo>
                <a:lnTo>
                  <a:pt x="117483" y="29765"/>
                </a:lnTo>
                <a:lnTo>
                  <a:pt x="113668" y="19080"/>
                </a:lnTo>
                <a:lnTo>
                  <a:pt x="111381" y="16791"/>
                </a:lnTo>
                <a:lnTo>
                  <a:pt x="108329" y="12211"/>
                </a:lnTo>
                <a:lnTo>
                  <a:pt x="102225" y="11448"/>
                </a:lnTo>
                <a:lnTo>
                  <a:pt x="137318" y="11448"/>
                </a:lnTo>
                <a:lnTo>
                  <a:pt x="137318" y="22896"/>
                </a:lnTo>
                <a:lnTo>
                  <a:pt x="138081" y="23660"/>
                </a:lnTo>
                <a:lnTo>
                  <a:pt x="139607" y="28239"/>
                </a:lnTo>
                <a:lnTo>
                  <a:pt x="147425" y="50373"/>
                </a:lnTo>
                <a:lnTo>
                  <a:pt x="125112" y="50373"/>
                </a:lnTo>
                <a:lnTo>
                  <a:pt x="98175" y="125169"/>
                </a:lnTo>
                <a:close/>
              </a:path>
              <a:path w="250825" h="161289">
                <a:moveTo>
                  <a:pt x="173937" y="161041"/>
                </a:moveTo>
                <a:lnTo>
                  <a:pt x="164781" y="161041"/>
                </a:lnTo>
                <a:lnTo>
                  <a:pt x="163256" y="157988"/>
                </a:lnTo>
                <a:lnTo>
                  <a:pt x="161730" y="154172"/>
                </a:lnTo>
                <a:lnTo>
                  <a:pt x="125112" y="50373"/>
                </a:lnTo>
                <a:lnTo>
                  <a:pt x="147425" y="50373"/>
                </a:lnTo>
                <a:lnTo>
                  <a:pt x="175462" y="129748"/>
                </a:lnTo>
                <a:lnTo>
                  <a:pt x="184932" y="129748"/>
                </a:lnTo>
                <a:lnTo>
                  <a:pt x="176225" y="154172"/>
                </a:lnTo>
                <a:lnTo>
                  <a:pt x="175462" y="157988"/>
                </a:lnTo>
                <a:lnTo>
                  <a:pt x="173937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30358" y="2033138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9" y="1168"/>
                </a:lnTo>
                <a:lnTo>
                  <a:pt x="91927" y="4770"/>
                </a:lnTo>
                <a:lnTo>
                  <a:pt x="97726" y="7632"/>
                </a:lnTo>
                <a:lnTo>
                  <a:pt x="64845" y="7632"/>
                </a:lnTo>
                <a:lnTo>
                  <a:pt x="55214" y="8538"/>
                </a:lnTo>
                <a:lnTo>
                  <a:pt x="44438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6" y="26832"/>
                </a:lnTo>
                <a:lnTo>
                  <a:pt x="41005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7978" y="167147"/>
                </a:moveTo>
                <a:lnTo>
                  <a:pt x="39264" y="165263"/>
                </a:lnTo>
                <a:lnTo>
                  <a:pt x="20407" y="158942"/>
                </a:lnTo>
                <a:lnTo>
                  <a:pt x="5840" y="147184"/>
                </a:lnTo>
                <a:lnTo>
                  <a:pt x="0" y="128985"/>
                </a:lnTo>
                <a:lnTo>
                  <a:pt x="1859" y="116535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5" y="7632"/>
                </a:lnTo>
                <a:lnTo>
                  <a:pt x="97726" y="7632"/>
                </a:lnTo>
                <a:lnTo>
                  <a:pt x="127306" y="40737"/>
                </a:lnTo>
                <a:lnTo>
                  <a:pt x="128927" y="63348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9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5100" h="167639">
                <a:moveTo>
                  <a:pt x="8512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854"/>
                </a:lnTo>
                <a:lnTo>
                  <a:pt x="106040" y="135854"/>
                </a:lnTo>
                <a:lnTo>
                  <a:pt x="99067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5100" h="167639">
                <a:moveTo>
                  <a:pt x="156507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8" y="150356"/>
                </a:lnTo>
                <a:lnTo>
                  <a:pt x="154126" y="143224"/>
                </a:lnTo>
                <a:lnTo>
                  <a:pt x="155628" y="130512"/>
                </a:lnTo>
                <a:lnTo>
                  <a:pt x="155628" y="110668"/>
                </a:lnTo>
                <a:lnTo>
                  <a:pt x="164781" y="110668"/>
                </a:lnTo>
                <a:lnTo>
                  <a:pt x="164781" y="130512"/>
                </a:lnTo>
                <a:lnTo>
                  <a:pt x="161086" y="148555"/>
                </a:lnTo>
                <a:lnTo>
                  <a:pt x="156507" y="154172"/>
                </a:lnTo>
                <a:close/>
              </a:path>
              <a:path w="165100" h="167639">
                <a:moveTo>
                  <a:pt x="134267" y="165620"/>
                </a:moveTo>
                <a:lnTo>
                  <a:pt x="122991" y="163009"/>
                </a:lnTo>
                <a:lnTo>
                  <a:pt x="114432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7" y="135854"/>
                </a:lnTo>
                <a:lnTo>
                  <a:pt x="128927" y="138144"/>
                </a:lnTo>
                <a:lnTo>
                  <a:pt x="130452" y="154172"/>
                </a:lnTo>
                <a:lnTo>
                  <a:pt x="156507" y="154172"/>
                </a:lnTo>
                <a:lnTo>
                  <a:pt x="152385" y="159228"/>
                </a:lnTo>
                <a:lnTo>
                  <a:pt x="142253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07347" y="2035426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40" h="232410">
                <a:moveTo>
                  <a:pt x="0" y="232021"/>
                </a:moveTo>
                <a:lnTo>
                  <a:pt x="0" y="220573"/>
                </a:lnTo>
                <a:lnTo>
                  <a:pt x="14828" y="220310"/>
                </a:lnTo>
                <a:lnTo>
                  <a:pt x="23648" y="218474"/>
                </a:lnTo>
                <a:lnTo>
                  <a:pt x="27892" y="213489"/>
                </a:lnTo>
                <a:lnTo>
                  <a:pt x="28988" y="203782"/>
                </a:lnTo>
                <a:lnTo>
                  <a:pt x="28988" y="33582"/>
                </a:lnTo>
                <a:lnTo>
                  <a:pt x="28106" y="23958"/>
                </a:lnTo>
                <a:lnTo>
                  <a:pt x="24220" y="18412"/>
                </a:lnTo>
                <a:lnTo>
                  <a:pt x="15471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6123" y="23660"/>
                </a:lnTo>
                <a:lnTo>
                  <a:pt x="63366" y="25902"/>
                </a:lnTo>
                <a:lnTo>
                  <a:pt x="54164" y="38161"/>
                </a:lnTo>
                <a:lnTo>
                  <a:pt x="54164" y="127459"/>
                </a:lnTo>
                <a:lnTo>
                  <a:pt x="58740" y="135091"/>
                </a:lnTo>
                <a:lnTo>
                  <a:pt x="62622" y="139670"/>
                </a:lnTo>
                <a:lnTo>
                  <a:pt x="54164" y="139670"/>
                </a:lnTo>
                <a:lnTo>
                  <a:pt x="54164" y="203782"/>
                </a:lnTo>
                <a:lnTo>
                  <a:pt x="55141" y="213489"/>
                </a:lnTo>
                <a:lnTo>
                  <a:pt x="59122" y="218474"/>
                </a:lnTo>
                <a:lnTo>
                  <a:pt x="67681" y="220310"/>
                </a:lnTo>
                <a:lnTo>
                  <a:pt x="82390" y="220573"/>
                </a:lnTo>
                <a:lnTo>
                  <a:pt x="82390" y="230495"/>
                </a:lnTo>
                <a:lnTo>
                  <a:pt x="41195" y="230495"/>
                </a:lnTo>
                <a:lnTo>
                  <a:pt x="32720" y="230626"/>
                </a:lnTo>
                <a:lnTo>
                  <a:pt x="22027" y="230972"/>
                </a:lnTo>
                <a:lnTo>
                  <a:pt x="0" y="232021"/>
                </a:lnTo>
                <a:close/>
              </a:path>
              <a:path w="180340" h="232410">
                <a:moveTo>
                  <a:pt x="66123" y="23660"/>
                </a:moveTo>
                <a:lnTo>
                  <a:pt x="52638" y="23660"/>
                </a:lnTo>
                <a:lnTo>
                  <a:pt x="59873" y="16743"/>
                </a:lnTo>
                <a:lnTo>
                  <a:pt x="70470" y="8967"/>
                </a:lnTo>
                <a:lnTo>
                  <a:pt x="84929" y="2623"/>
                </a:lnTo>
                <a:lnTo>
                  <a:pt x="103751" y="0"/>
                </a:lnTo>
                <a:lnTo>
                  <a:pt x="133050" y="6332"/>
                </a:lnTo>
                <a:lnTo>
                  <a:pt x="136991" y="9158"/>
                </a:lnTo>
                <a:lnTo>
                  <a:pt x="100700" y="9158"/>
                </a:lnTo>
                <a:lnTo>
                  <a:pt x="87206" y="11114"/>
                </a:lnTo>
                <a:lnTo>
                  <a:pt x="74571" y="16791"/>
                </a:lnTo>
                <a:lnTo>
                  <a:pt x="66123" y="23660"/>
                </a:lnTo>
                <a:close/>
              </a:path>
              <a:path w="180340" h="232410">
                <a:moveTo>
                  <a:pt x="131451" y="157225"/>
                </a:moveTo>
                <a:lnTo>
                  <a:pt x="97647" y="157225"/>
                </a:lnTo>
                <a:lnTo>
                  <a:pt x="117017" y="151763"/>
                </a:lnTo>
                <a:lnTo>
                  <a:pt x="133598" y="136427"/>
                </a:lnTo>
                <a:lnTo>
                  <a:pt x="145172" y="112790"/>
                </a:lnTo>
                <a:lnTo>
                  <a:pt x="149523" y="82428"/>
                </a:lnTo>
                <a:lnTo>
                  <a:pt x="145649" y="53593"/>
                </a:lnTo>
                <a:lnTo>
                  <a:pt x="135124" y="30338"/>
                </a:lnTo>
                <a:lnTo>
                  <a:pt x="119592" y="14811"/>
                </a:lnTo>
                <a:lnTo>
                  <a:pt x="100700" y="9158"/>
                </a:lnTo>
                <a:lnTo>
                  <a:pt x="136991" y="9158"/>
                </a:lnTo>
                <a:lnTo>
                  <a:pt x="157343" y="23755"/>
                </a:lnTo>
                <a:lnTo>
                  <a:pt x="173911" y="49908"/>
                </a:lnTo>
                <a:lnTo>
                  <a:pt x="180038" y="82428"/>
                </a:lnTo>
                <a:lnTo>
                  <a:pt x="173399" y="114949"/>
                </a:lnTo>
                <a:lnTo>
                  <a:pt x="155531" y="141102"/>
                </a:lnTo>
                <a:lnTo>
                  <a:pt x="131451" y="157225"/>
                </a:lnTo>
                <a:close/>
              </a:path>
              <a:path w="180340" h="232410">
                <a:moveTo>
                  <a:pt x="98410" y="164857"/>
                </a:moveTo>
                <a:lnTo>
                  <a:pt x="80125" y="161673"/>
                </a:lnTo>
                <a:lnTo>
                  <a:pt x="66561" y="154267"/>
                </a:lnTo>
                <a:lnTo>
                  <a:pt x="57859" y="145860"/>
                </a:lnTo>
                <a:lnTo>
                  <a:pt x="54164" y="139670"/>
                </a:lnTo>
                <a:lnTo>
                  <a:pt x="62622" y="139670"/>
                </a:lnTo>
                <a:lnTo>
                  <a:pt x="66858" y="144667"/>
                </a:lnTo>
                <a:lnTo>
                  <a:pt x="76192" y="151596"/>
                </a:lnTo>
                <a:lnTo>
                  <a:pt x="86526" y="155806"/>
                </a:lnTo>
                <a:lnTo>
                  <a:pt x="97647" y="157225"/>
                </a:lnTo>
                <a:lnTo>
                  <a:pt x="131451" y="157225"/>
                </a:lnTo>
                <a:lnTo>
                  <a:pt x="129510" y="158525"/>
                </a:lnTo>
                <a:lnTo>
                  <a:pt x="98410" y="164857"/>
                </a:lnTo>
                <a:close/>
              </a:path>
              <a:path w="180340" h="232410">
                <a:moveTo>
                  <a:pt x="82390" y="232021"/>
                </a:moveTo>
                <a:lnTo>
                  <a:pt x="60648" y="230972"/>
                </a:lnTo>
                <a:lnTo>
                  <a:pt x="49992" y="230626"/>
                </a:lnTo>
                <a:lnTo>
                  <a:pt x="41195" y="230495"/>
                </a:lnTo>
                <a:lnTo>
                  <a:pt x="82390" y="230495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017075" y="1972078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5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2" y="45698"/>
                </a:lnTo>
                <a:lnTo>
                  <a:pt x="44305" y="23314"/>
                </a:lnTo>
                <a:lnTo>
                  <a:pt x="46534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8600">
                <a:moveTo>
                  <a:pt x="77812" y="228205"/>
                </a:moveTo>
                <a:lnTo>
                  <a:pt x="64951" y="226905"/>
                </a:lnTo>
                <a:lnTo>
                  <a:pt x="49300" y="220668"/>
                </a:lnTo>
                <a:lnTo>
                  <a:pt x="36081" y="205988"/>
                </a:lnTo>
                <a:lnTo>
                  <a:pt x="30514" y="179358"/>
                </a:lnTo>
                <a:lnTo>
                  <a:pt x="30514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8" y="213823"/>
                </a:lnTo>
                <a:lnTo>
                  <a:pt x="80101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2" y="228205"/>
                </a:lnTo>
                <a:close/>
              </a:path>
              <a:path w="113665" h="228600">
                <a:moveTo>
                  <a:pt x="98973" y="219046"/>
                </a:moveTo>
                <a:lnTo>
                  <a:pt x="80101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0" y="196185"/>
                </a:lnTo>
                <a:lnTo>
                  <a:pt x="104513" y="178595"/>
                </a:lnTo>
                <a:lnTo>
                  <a:pt x="104513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63549" y="1943074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5" h="254000">
                <a:moveTo>
                  <a:pt x="0" y="253392"/>
                </a:moveTo>
                <a:lnTo>
                  <a:pt x="0" y="241943"/>
                </a:lnTo>
                <a:lnTo>
                  <a:pt x="14708" y="241693"/>
                </a:lnTo>
                <a:lnTo>
                  <a:pt x="23267" y="239940"/>
                </a:lnTo>
                <a:lnTo>
                  <a:pt x="27248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0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127459"/>
                </a:lnTo>
                <a:lnTo>
                  <a:pt x="61578" y="127459"/>
                </a:lnTo>
                <a:lnTo>
                  <a:pt x="57823" y="133469"/>
                </a:lnTo>
                <a:lnTo>
                  <a:pt x="53400" y="158751"/>
                </a:lnTo>
                <a:lnTo>
                  <a:pt x="53400" y="225915"/>
                </a:lnTo>
                <a:lnTo>
                  <a:pt x="54378" y="235181"/>
                </a:lnTo>
                <a:lnTo>
                  <a:pt x="58359" y="239940"/>
                </a:lnTo>
                <a:lnTo>
                  <a:pt x="66918" y="241693"/>
                </a:lnTo>
                <a:lnTo>
                  <a:pt x="81627" y="241943"/>
                </a:lnTo>
                <a:lnTo>
                  <a:pt x="81627" y="252628"/>
                </a:lnTo>
                <a:lnTo>
                  <a:pt x="41195" y="252628"/>
                </a:lnTo>
                <a:lnTo>
                  <a:pt x="32398" y="252748"/>
                </a:lnTo>
                <a:lnTo>
                  <a:pt x="10513" y="253272"/>
                </a:lnTo>
                <a:lnTo>
                  <a:pt x="0" y="253392"/>
                </a:lnTo>
                <a:close/>
              </a:path>
              <a:path w="183515" h="254000">
                <a:moveTo>
                  <a:pt x="61578" y="127459"/>
                </a:moveTo>
                <a:lnTo>
                  <a:pt x="52638" y="127459"/>
                </a:lnTo>
                <a:lnTo>
                  <a:pt x="59146" y="116177"/>
                </a:lnTo>
                <a:lnTo>
                  <a:pt x="69802" y="104753"/>
                </a:lnTo>
                <a:lnTo>
                  <a:pt x="85036" y="95904"/>
                </a:lnTo>
                <a:lnTo>
                  <a:pt x="105277" y="92350"/>
                </a:lnTo>
                <a:lnTo>
                  <a:pt x="119604" y="93519"/>
                </a:lnTo>
                <a:lnTo>
                  <a:pt x="130642" y="96548"/>
                </a:lnTo>
                <a:lnTo>
                  <a:pt x="137135" y="99983"/>
                </a:lnTo>
                <a:lnTo>
                  <a:pt x="102987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1578" y="127459"/>
                </a:lnTo>
                <a:close/>
              </a:path>
              <a:path w="183515" h="254000">
                <a:moveTo>
                  <a:pt x="101462" y="253392"/>
                </a:moveTo>
                <a:lnTo>
                  <a:pt x="101462" y="241943"/>
                </a:lnTo>
                <a:lnTo>
                  <a:pt x="116171" y="241693"/>
                </a:lnTo>
                <a:lnTo>
                  <a:pt x="124729" y="239940"/>
                </a:lnTo>
                <a:lnTo>
                  <a:pt x="128711" y="235181"/>
                </a:lnTo>
                <a:lnTo>
                  <a:pt x="129688" y="225915"/>
                </a:lnTo>
                <a:lnTo>
                  <a:pt x="129688" y="140434"/>
                </a:lnTo>
                <a:lnTo>
                  <a:pt x="128735" y="125420"/>
                </a:lnTo>
                <a:lnTo>
                  <a:pt x="124920" y="112480"/>
                </a:lnTo>
                <a:lnTo>
                  <a:pt x="116815" y="103405"/>
                </a:lnTo>
                <a:lnTo>
                  <a:pt x="102987" y="99983"/>
                </a:lnTo>
                <a:lnTo>
                  <a:pt x="137135" y="99983"/>
                </a:lnTo>
                <a:lnTo>
                  <a:pt x="154685" y="141388"/>
                </a:lnTo>
                <a:lnTo>
                  <a:pt x="154864" y="161804"/>
                </a:lnTo>
                <a:lnTo>
                  <a:pt x="154864" y="231258"/>
                </a:lnTo>
                <a:lnTo>
                  <a:pt x="157021" y="237435"/>
                </a:lnTo>
                <a:lnTo>
                  <a:pt x="162397" y="240608"/>
                </a:lnTo>
                <a:lnTo>
                  <a:pt x="171063" y="241776"/>
                </a:lnTo>
                <a:lnTo>
                  <a:pt x="183090" y="241943"/>
                </a:lnTo>
                <a:lnTo>
                  <a:pt x="183090" y="252628"/>
                </a:lnTo>
                <a:lnTo>
                  <a:pt x="142657" y="252628"/>
                </a:lnTo>
                <a:lnTo>
                  <a:pt x="133860" y="252748"/>
                </a:lnTo>
                <a:lnTo>
                  <a:pt x="111975" y="253272"/>
                </a:lnTo>
                <a:lnTo>
                  <a:pt x="101462" y="253392"/>
                </a:lnTo>
                <a:close/>
              </a:path>
              <a:path w="183515" h="254000">
                <a:moveTo>
                  <a:pt x="81627" y="253392"/>
                </a:moveTo>
                <a:lnTo>
                  <a:pt x="71447" y="253272"/>
                </a:lnTo>
                <a:lnTo>
                  <a:pt x="49658" y="252748"/>
                </a:lnTo>
                <a:lnTo>
                  <a:pt x="41195" y="252628"/>
                </a:lnTo>
                <a:lnTo>
                  <a:pt x="81627" y="252628"/>
                </a:lnTo>
                <a:lnTo>
                  <a:pt x="81627" y="253392"/>
                </a:lnTo>
                <a:close/>
              </a:path>
              <a:path w="183515" h="254000">
                <a:moveTo>
                  <a:pt x="183090" y="253392"/>
                </a:moveTo>
                <a:lnTo>
                  <a:pt x="172910" y="253272"/>
                </a:lnTo>
                <a:lnTo>
                  <a:pt x="151121" y="252748"/>
                </a:lnTo>
                <a:lnTo>
                  <a:pt x="142657" y="252628"/>
                </a:lnTo>
                <a:lnTo>
                  <a:pt x="183090" y="252628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64948" y="2033135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7" y="6058"/>
                </a:lnTo>
                <a:lnTo>
                  <a:pt x="107085" y="7632"/>
                </a:lnTo>
                <a:lnTo>
                  <a:pt x="75525" y="7632"/>
                </a:lnTo>
                <a:lnTo>
                  <a:pt x="63665" y="9921"/>
                </a:lnTo>
                <a:lnTo>
                  <a:pt x="49301" y="19080"/>
                </a:lnTo>
                <a:lnTo>
                  <a:pt x="36797" y="38543"/>
                </a:lnTo>
                <a:lnTo>
                  <a:pt x="30515" y="71743"/>
                </a:lnTo>
                <a:lnTo>
                  <a:pt x="141133" y="71743"/>
                </a:lnTo>
                <a:lnTo>
                  <a:pt x="141133" y="79375"/>
                </a:lnTo>
                <a:lnTo>
                  <a:pt x="29752" y="79375"/>
                </a:lnTo>
                <a:lnTo>
                  <a:pt x="29931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5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3" y="71743"/>
                </a:moveTo>
                <a:lnTo>
                  <a:pt x="116721" y="71743"/>
                </a:lnTo>
                <a:lnTo>
                  <a:pt x="115541" y="55608"/>
                </a:lnTo>
                <a:lnTo>
                  <a:pt x="110141" y="34249"/>
                </a:lnTo>
                <a:lnTo>
                  <a:pt x="97732" y="15610"/>
                </a:lnTo>
                <a:lnTo>
                  <a:pt x="75525" y="7632"/>
                </a:lnTo>
                <a:lnTo>
                  <a:pt x="107085" y="7632"/>
                </a:lnTo>
                <a:lnTo>
                  <a:pt x="125494" y="22133"/>
                </a:lnTo>
                <a:lnTo>
                  <a:pt x="137318" y="45078"/>
                </a:lnTo>
                <a:lnTo>
                  <a:pt x="141133" y="71743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3" y="116010"/>
                </a:lnTo>
                <a:lnTo>
                  <a:pt x="141133" y="119827"/>
                </a:lnTo>
                <a:lnTo>
                  <a:pt x="137819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2344" y="2473517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90" h="161289">
                <a:moveTo>
                  <a:pt x="0" y="161041"/>
                </a:moveTo>
                <a:lnTo>
                  <a:pt x="0" y="149592"/>
                </a:lnTo>
                <a:lnTo>
                  <a:pt x="15150" y="149342"/>
                </a:lnTo>
                <a:lnTo>
                  <a:pt x="23935" y="147589"/>
                </a:lnTo>
                <a:lnTo>
                  <a:pt x="28000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59514"/>
                </a:lnTo>
                <a:lnTo>
                  <a:pt x="41958" y="159514"/>
                </a:lnTo>
                <a:lnTo>
                  <a:pt x="33256" y="159646"/>
                </a:lnTo>
                <a:lnTo>
                  <a:pt x="22695" y="159991"/>
                </a:lnTo>
                <a:lnTo>
                  <a:pt x="0" y="161041"/>
                </a:lnTo>
                <a:close/>
              </a:path>
              <a:path w="123190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741"/>
                </a:lnTo>
                <a:lnTo>
                  <a:pt x="115194" y="6487"/>
                </a:lnTo>
                <a:lnTo>
                  <a:pt x="116106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90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9174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6106" y="7632"/>
                </a:lnTo>
                <a:lnTo>
                  <a:pt x="120797" y="13523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90" h="161289">
                <a:moveTo>
                  <a:pt x="88493" y="161041"/>
                </a:moveTo>
                <a:lnTo>
                  <a:pt x="77146" y="160158"/>
                </a:lnTo>
                <a:lnTo>
                  <a:pt x="65226" y="159705"/>
                </a:lnTo>
                <a:lnTo>
                  <a:pt x="53306" y="159538"/>
                </a:lnTo>
                <a:lnTo>
                  <a:pt x="41958" y="159514"/>
                </a:lnTo>
                <a:lnTo>
                  <a:pt x="88493" y="159514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5766" y="247122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79619" y="2381165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59218" y="252342"/>
                </a:lnTo>
                <a:lnTo>
                  <a:pt x="48788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9557" y="2471225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5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5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43576" y="2471224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80" h="167639">
                <a:moveTo>
                  <a:pt x="92680" y="159514"/>
                </a:moveTo>
                <a:lnTo>
                  <a:pt x="60267" y="159514"/>
                </a:lnTo>
                <a:lnTo>
                  <a:pt x="78612" y="156843"/>
                </a:lnTo>
                <a:lnTo>
                  <a:pt x="91450" y="149592"/>
                </a:lnTo>
                <a:lnTo>
                  <a:pt x="98995" y="138907"/>
                </a:lnTo>
                <a:lnTo>
                  <a:pt x="101462" y="125932"/>
                </a:lnTo>
                <a:lnTo>
                  <a:pt x="96682" y="109952"/>
                </a:lnTo>
                <a:lnTo>
                  <a:pt x="85537" y="99983"/>
                </a:lnTo>
                <a:lnTo>
                  <a:pt x="72819" y="94592"/>
                </a:lnTo>
                <a:lnTo>
                  <a:pt x="63318" y="92350"/>
                </a:lnTo>
                <a:lnTo>
                  <a:pt x="46476" y="88868"/>
                </a:lnTo>
                <a:lnTo>
                  <a:pt x="33852" y="85672"/>
                </a:lnTo>
                <a:lnTo>
                  <a:pt x="3909" y="62012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337"/>
                </a:lnTo>
                <a:lnTo>
                  <a:pt x="26033" y="15741"/>
                </a:lnTo>
                <a:lnTo>
                  <a:pt x="19465" y="24578"/>
                </a:lnTo>
                <a:lnTo>
                  <a:pt x="17546" y="34345"/>
                </a:lnTo>
                <a:lnTo>
                  <a:pt x="21670" y="47475"/>
                </a:lnTo>
                <a:lnTo>
                  <a:pt x="32231" y="55811"/>
                </a:lnTo>
                <a:lnTo>
                  <a:pt x="46511" y="60855"/>
                </a:lnTo>
                <a:lnTo>
                  <a:pt x="73069" y="66532"/>
                </a:lnTo>
                <a:lnTo>
                  <a:pt x="83916" y="69740"/>
                </a:lnTo>
                <a:lnTo>
                  <a:pt x="117268" y="103560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80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5342"/>
                </a:lnTo>
                <a:lnTo>
                  <a:pt x="98411" y="3816"/>
                </a:lnTo>
                <a:lnTo>
                  <a:pt x="102988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80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80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604"/>
                </a:lnTo>
                <a:lnTo>
                  <a:pt x="26223" y="145013"/>
                </a:lnTo>
                <a:lnTo>
                  <a:pt x="35396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80" h="167639">
                <a:moveTo>
                  <a:pt x="60267" y="167147"/>
                </a:moveTo>
                <a:lnTo>
                  <a:pt x="52984" y="166908"/>
                </a:lnTo>
                <a:lnTo>
                  <a:pt x="43198" y="165239"/>
                </a:lnTo>
                <a:lnTo>
                  <a:pt x="31838" y="160707"/>
                </a:lnTo>
                <a:lnTo>
                  <a:pt x="19834" y="151882"/>
                </a:lnTo>
                <a:lnTo>
                  <a:pt x="35396" y="151882"/>
                </a:lnTo>
                <a:lnTo>
                  <a:pt x="40492" y="155698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06769" y="2471223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34"/>
                </a:lnTo>
                <a:lnTo>
                  <a:pt x="24412" y="143773"/>
                </a:lnTo>
                <a:lnTo>
                  <a:pt x="6627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865" y="7632"/>
                </a:lnTo>
                <a:lnTo>
                  <a:pt x="69588" y="9087"/>
                </a:lnTo>
                <a:lnTo>
                  <a:pt x="38906" y="32055"/>
                </a:lnTo>
                <a:lnTo>
                  <a:pt x="30646" y="70694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377" y="157988"/>
                </a:lnTo>
                <a:lnTo>
                  <a:pt x="112167" y="160826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377" y="157988"/>
                </a:moveTo>
                <a:lnTo>
                  <a:pt x="80865" y="157988"/>
                </a:lnTo>
                <a:lnTo>
                  <a:pt x="94084" y="156068"/>
                </a:lnTo>
                <a:lnTo>
                  <a:pt x="105944" y="150642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865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317" y="117561"/>
                </a:lnTo>
                <a:lnTo>
                  <a:pt x="137890" y="143487"/>
                </a:lnTo>
                <a:lnTo>
                  <a:pt x="11637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91386" y="2377345"/>
            <a:ext cx="117475" cy="257810"/>
          </a:xfrm>
          <a:custGeom>
            <a:avLst/>
            <a:gdLst/>
            <a:ahLst/>
            <a:cxnLst/>
            <a:rect l="l" t="t" r="r" b="b"/>
            <a:pathLst>
              <a:path w="117475" h="257810">
                <a:moveTo>
                  <a:pt x="51112" y="99983"/>
                </a:moveTo>
                <a:lnTo>
                  <a:pt x="28226" y="99983"/>
                </a:lnTo>
                <a:lnTo>
                  <a:pt x="28226" y="58005"/>
                </a:lnTo>
                <a:lnTo>
                  <a:pt x="33507" y="32520"/>
                </a:lnTo>
                <a:lnTo>
                  <a:pt x="47012" y="14405"/>
                </a:lnTo>
                <a:lnTo>
                  <a:pt x="65238" y="3589"/>
                </a:lnTo>
                <a:lnTo>
                  <a:pt x="84679" y="0"/>
                </a:lnTo>
                <a:lnTo>
                  <a:pt x="98172" y="2110"/>
                </a:lnTo>
                <a:lnTo>
                  <a:pt x="108343" y="7632"/>
                </a:lnTo>
                <a:lnTo>
                  <a:pt x="84679" y="7632"/>
                </a:lnTo>
                <a:lnTo>
                  <a:pt x="72676" y="10876"/>
                </a:lnTo>
                <a:lnTo>
                  <a:pt x="61888" y="20416"/>
                </a:lnTo>
                <a:lnTo>
                  <a:pt x="54104" y="35967"/>
                </a:lnTo>
                <a:lnTo>
                  <a:pt x="51112" y="57242"/>
                </a:lnTo>
                <a:lnTo>
                  <a:pt x="51112" y="99983"/>
                </a:lnTo>
                <a:close/>
              </a:path>
              <a:path w="117475" h="257810">
                <a:moveTo>
                  <a:pt x="112143" y="41214"/>
                </a:moveTo>
                <a:lnTo>
                  <a:pt x="92308" y="41214"/>
                </a:lnTo>
                <a:lnTo>
                  <a:pt x="86205" y="34345"/>
                </a:lnTo>
                <a:lnTo>
                  <a:pt x="86205" y="16791"/>
                </a:lnTo>
                <a:lnTo>
                  <a:pt x="92308" y="12211"/>
                </a:lnTo>
                <a:lnTo>
                  <a:pt x="96885" y="10685"/>
                </a:lnTo>
                <a:lnTo>
                  <a:pt x="91545" y="7632"/>
                </a:lnTo>
                <a:lnTo>
                  <a:pt x="108343" y="7632"/>
                </a:lnTo>
                <a:lnTo>
                  <a:pt x="108519" y="7727"/>
                </a:lnTo>
                <a:lnTo>
                  <a:pt x="115147" y="15777"/>
                </a:lnTo>
                <a:lnTo>
                  <a:pt x="117483" y="25186"/>
                </a:lnTo>
                <a:lnTo>
                  <a:pt x="117483" y="34345"/>
                </a:lnTo>
                <a:lnTo>
                  <a:pt x="112143" y="41214"/>
                </a:lnTo>
                <a:close/>
              </a:path>
              <a:path w="117475" h="257810">
                <a:moveTo>
                  <a:pt x="93834" y="111431"/>
                </a:moveTo>
                <a:lnTo>
                  <a:pt x="0" y="111431"/>
                </a:lnTo>
                <a:lnTo>
                  <a:pt x="0" y="99983"/>
                </a:lnTo>
                <a:lnTo>
                  <a:pt x="93834" y="99983"/>
                </a:lnTo>
                <a:lnTo>
                  <a:pt x="93834" y="111431"/>
                </a:lnTo>
                <a:close/>
              </a:path>
              <a:path w="117475" h="257810">
                <a:moveTo>
                  <a:pt x="0" y="257208"/>
                </a:moveTo>
                <a:lnTo>
                  <a:pt x="0" y="245759"/>
                </a:lnTo>
                <a:lnTo>
                  <a:pt x="14709" y="245509"/>
                </a:lnTo>
                <a:lnTo>
                  <a:pt x="23267" y="243756"/>
                </a:lnTo>
                <a:lnTo>
                  <a:pt x="27249" y="238998"/>
                </a:lnTo>
                <a:lnTo>
                  <a:pt x="28226" y="229732"/>
                </a:lnTo>
                <a:lnTo>
                  <a:pt x="28226" y="111431"/>
                </a:lnTo>
                <a:lnTo>
                  <a:pt x="52638" y="111431"/>
                </a:lnTo>
                <a:lnTo>
                  <a:pt x="52638" y="228968"/>
                </a:lnTo>
                <a:lnTo>
                  <a:pt x="53175" y="237066"/>
                </a:lnTo>
                <a:lnTo>
                  <a:pt x="56357" y="242229"/>
                </a:lnTo>
                <a:lnTo>
                  <a:pt x="64546" y="244960"/>
                </a:lnTo>
                <a:lnTo>
                  <a:pt x="80102" y="245759"/>
                </a:lnTo>
                <a:lnTo>
                  <a:pt x="87731" y="245759"/>
                </a:lnTo>
                <a:lnTo>
                  <a:pt x="87731" y="255681"/>
                </a:lnTo>
                <a:lnTo>
                  <a:pt x="41958" y="255681"/>
                </a:lnTo>
                <a:lnTo>
                  <a:pt x="32934" y="255813"/>
                </a:lnTo>
                <a:lnTo>
                  <a:pt x="22409" y="256158"/>
                </a:lnTo>
                <a:lnTo>
                  <a:pt x="0" y="257208"/>
                </a:lnTo>
                <a:close/>
              </a:path>
              <a:path w="117475" h="257810">
                <a:moveTo>
                  <a:pt x="87731" y="257208"/>
                </a:moveTo>
                <a:lnTo>
                  <a:pt x="76502" y="256325"/>
                </a:lnTo>
                <a:lnTo>
                  <a:pt x="64844" y="255872"/>
                </a:lnTo>
                <a:lnTo>
                  <a:pt x="53186" y="255705"/>
                </a:lnTo>
                <a:lnTo>
                  <a:pt x="41958" y="255681"/>
                </a:lnTo>
                <a:lnTo>
                  <a:pt x="87731" y="255681"/>
                </a:lnTo>
                <a:lnTo>
                  <a:pt x="87731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19486" y="2410164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397" y="62787"/>
                </a:lnTo>
                <a:lnTo>
                  <a:pt x="36713" y="45698"/>
                </a:lnTo>
                <a:lnTo>
                  <a:pt x="44306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798"/>
                </a:lnTo>
                <a:lnTo>
                  <a:pt x="49301" y="220382"/>
                </a:lnTo>
                <a:lnTo>
                  <a:pt x="36081" y="205666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7988"/>
                </a:lnTo>
                <a:lnTo>
                  <a:pt x="113668" y="157988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65959" y="2381160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2055" y="126696"/>
                </a:lnTo>
                <a:lnTo>
                  <a:pt x="57823" y="133469"/>
                </a:lnTo>
                <a:lnTo>
                  <a:pt x="53401" y="158751"/>
                </a:lnTo>
                <a:lnTo>
                  <a:pt x="53401" y="225915"/>
                </a:lnTo>
                <a:lnTo>
                  <a:pt x="54390" y="235181"/>
                </a:lnTo>
                <a:lnTo>
                  <a:pt x="58455" y="239940"/>
                </a:lnTo>
                <a:lnTo>
                  <a:pt x="67240" y="241693"/>
                </a:lnTo>
                <a:lnTo>
                  <a:pt x="82390" y="241943"/>
                </a:lnTo>
                <a:lnTo>
                  <a:pt x="82390" y="251865"/>
                </a:lnTo>
                <a:lnTo>
                  <a:pt x="41195" y="251865"/>
                </a:lnTo>
                <a:lnTo>
                  <a:pt x="32398" y="251996"/>
                </a:lnTo>
                <a:lnTo>
                  <a:pt x="21742" y="252342"/>
                </a:lnTo>
                <a:lnTo>
                  <a:pt x="0" y="253392"/>
                </a:lnTo>
                <a:close/>
              </a:path>
              <a:path w="183514" h="254000">
                <a:moveTo>
                  <a:pt x="62055" y="126696"/>
                </a:moveTo>
                <a:lnTo>
                  <a:pt x="52638" y="126696"/>
                </a:lnTo>
                <a:lnTo>
                  <a:pt x="59146" y="115855"/>
                </a:lnTo>
                <a:lnTo>
                  <a:pt x="69803" y="104657"/>
                </a:lnTo>
                <a:lnTo>
                  <a:pt x="85037" y="95892"/>
                </a:lnTo>
                <a:lnTo>
                  <a:pt x="105277" y="92350"/>
                </a:lnTo>
                <a:lnTo>
                  <a:pt x="119605" y="93519"/>
                </a:lnTo>
                <a:lnTo>
                  <a:pt x="130643" y="96548"/>
                </a:lnTo>
                <a:lnTo>
                  <a:pt x="137136" y="99983"/>
                </a:lnTo>
                <a:lnTo>
                  <a:pt x="102988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2055" y="126696"/>
                </a:lnTo>
                <a:close/>
              </a:path>
              <a:path w="183514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7136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1258"/>
                </a:lnTo>
                <a:lnTo>
                  <a:pt x="157021" y="237435"/>
                </a:lnTo>
                <a:lnTo>
                  <a:pt x="162397" y="240608"/>
                </a:lnTo>
                <a:lnTo>
                  <a:pt x="171063" y="241776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861" y="251996"/>
                </a:lnTo>
                <a:lnTo>
                  <a:pt x="123204" y="252342"/>
                </a:lnTo>
                <a:lnTo>
                  <a:pt x="101462" y="253392"/>
                </a:lnTo>
                <a:close/>
              </a:path>
              <a:path w="183514" h="254000">
                <a:moveTo>
                  <a:pt x="82390" y="253392"/>
                </a:moveTo>
                <a:lnTo>
                  <a:pt x="60362" y="252342"/>
                </a:lnTo>
                <a:lnTo>
                  <a:pt x="49670" y="251996"/>
                </a:lnTo>
                <a:lnTo>
                  <a:pt x="41195" y="251865"/>
                </a:lnTo>
                <a:lnTo>
                  <a:pt x="82390" y="251865"/>
                </a:lnTo>
                <a:lnTo>
                  <a:pt x="82390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911" y="252831"/>
                </a:lnTo>
                <a:lnTo>
                  <a:pt x="161730" y="252342"/>
                </a:lnTo>
                <a:lnTo>
                  <a:pt x="151121" y="251996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67359" y="2471220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5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5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0387" y="2473509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5150" y="149342"/>
                </a:lnTo>
                <a:lnTo>
                  <a:pt x="23935" y="147589"/>
                </a:lnTo>
                <a:lnTo>
                  <a:pt x="28000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9687"/>
                </a:lnTo>
                <a:lnTo>
                  <a:pt x="59554" y="39687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59514"/>
                </a:lnTo>
                <a:lnTo>
                  <a:pt x="41958" y="159514"/>
                </a:lnTo>
                <a:lnTo>
                  <a:pt x="33256" y="159646"/>
                </a:lnTo>
                <a:lnTo>
                  <a:pt x="22695" y="159991"/>
                </a:lnTo>
                <a:lnTo>
                  <a:pt x="0" y="161041"/>
                </a:lnTo>
                <a:close/>
              </a:path>
              <a:path w="123189" h="161289">
                <a:moveTo>
                  <a:pt x="59554" y="39687"/>
                </a:moveTo>
                <a:lnTo>
                  <a:pt x="51112" y="39687"/>
                </a:lnTo>
                <a:lnTo>
                  <a:pt x="56643" y="27046"/>
                </a:lnTo>
                <a:lnTo>
                  <a:pt x="65607" y="14119"/>
                </a:lnTo>
                <a:lnTo>
                  <a:pt x="78576" y="4054"/>
                </a:lnTo>
                <a:lnTo>
                  <a:pt x="96122" y="0"/>
                </a:lnTo>
                <a:lnTo>
                  <a:pt x="106731" y="1741"/>
                </a:lnTo>
                <a:lnTo>
                  <a:pt x="115194" y="6487"/>
                </a:lnTo>
                <a:lnTo>
                  <a:pt x="116106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554" y="39687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9174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6106" y="7632"/>
                </a:lnTo>
                <a:lnTo>
                  <a:pt x="120797" y="13523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7146" y="160158"/>
                </a:lnTo>
                <a:lnTo>
                  <a:pt x="65226" y="159705"/>
                </a:lnTo>
                <a:lnTo>
                  <a:pt x="53306" y="159538"/>
                </a:lnTo>
                <a:lnTo>
                  <a:pt x="41958" y="159514"/>
                </a:lnTo>
                <a:lnTo>
                  <a:pt x="88493" y="159514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93808" y="2471219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896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62405" y="2477324"/>
            <a:ext cx="249554" cy="161290"/>
          </a:xfrm>
          <a:custGeom>
            <a:avLst/>
            <a:gdLst/>
            <a:ahLst/>
            <a:cxnLst/>
            <a:rect l="l" t="t" r="r" b="b"/>
            <a:pathLst>
              <a:path w="249554" h="161289">
                <a:moveTo>
                  <a:pt x="85442" y="161041"/>
                </a:moveTo>
                <a:lnTo>
                  <a:pt x="75525" y="161041"/>
                </a:lnTo>
                <a:lnTo>
                  <a:pt x="74762" y="157988"/>
                </a:lnTo>
                <a:lnTo>
                  <a:pt x="72473" y="153409"/>
                </a:lnTo>
                <a:lnTo>
                  <a:pt x="26700" y="23660"/>
                </a:lnTo>
                <a:lnTo>
                  <a:pt x="0" y="11448"/>
                </a:lnTo>
                <a:lnTo>
                  <a:pt x="0" y="0"/>
                </a:lnTo>
                <a:lnTo>
                  <a:pt x="10501" y="441"/>
                </a:lnTo>
                <a:lnTo>
                  <a:pt x="21074" y="667"/>
                </a:lnTo>
                <a:lnTo>
                  <a:pt x="73236" y="763"/>
                </a:lnTo>
                <a:lnTo>
                  <a:pt x="73236" y="11448"/>
                </a:lnTo>
                <a:lnTo>
                  <a:pt x="51875" y="11448"/>
                </a:lnTo>
                <a:lnTo>
                  <a:pt x="51875" y="22896"/>
                </a:lnTo>
                <a:lnTo>
                  <a:pt x="53401" y="27476"/>
                </a:lnTo>
                <a:lnTo>
                  <a:pt x="88493" y="125169"/>
                </a:lnTo>
                <a:lnTo>
                  <a:pt x="97962" y="125169"/>
                </a:lnTo>
                <a:lnTo>
                  <a:pt x="87731" y="154172"/>
                </a:lnTo>
                <a:lnTo>
                  <a:pt x="85442" y="161041"/>
                </a:lnTo>
                <a:close/>
              </a:path>
              <a:path w="249554" h="161289">
                <a:moveTo>
                  <a:pt x="73236" y="763"/>
                </a:moveTo>
                <a:lnTo>
                  <a:pt x="33566" y="763"/>
                </a:lnTo>
                <a:lnTo>
                  <a:pt x="63712" y="119"/>
                </a:lnTo>
                <a:lnTo>
                  <a:pt x="73236" y="0"/>
                </a:lnTo>
                <a:lnTo>
                  <a:pt x="73236" y="763"/>
                </a:lnTo>
                <a:close/>
              </a:path>
              <a:path w="249554" h="161289">
                <a:moveTo>
                  <a:pt x="158678" y="11448"/>
                </a:moveTo>
                <a:lnTo>
                  <a:pt x="88493" y="11448"/>
                </a:lnTo>
                <a:lnTo>
                  <a:pt x="88493" y="0"/>
                </a:lnTo>
                <a:lnTo>
                  <a:pt x="96504" y="441"/>
                </a:lnTo>
                <a:lnTo>
                  <a:pt x="104514" y="667"/>
                </a:lnTo>
                <a:lnTo>
                  <a:pt x="158678" y="763"/>
                </a:lnTo>
                <a:lnTo>
                  <a:pt x="158678" y="11448"/>
                </a:lnTo>
                <a:close/>
              </a:path>
              <a:path w="249554" h="161289">
                <a:moveTo>
                  <a:pt x="158678" y="763"/>
                </a:moveTo>
                <a:lnTo>
                  <a:pt x="120534" y="763"/>
                </a:lnTo>
                <a:lnTo>
                  <a:pt x="128855" y="643"/>
                </a:lnTo>
                <a:lnTo>
                  <a:pt x="149500" y="119"/>
                </a:lnTo>
                <a:lnTo>
                  <a:pt x="158678" y="0"/>
                </a:lnTo>
                <a:lnTo>
                  <a:pt x="158678" y="763"/>
                </a:lnTo>
                <a:close/>
              </a:path>
              <a:path w="249554" h="161289">
                <a:moveTo>
                  <a:pt x="184932" y="129748"/>
                </a:moveTo>
                <a:lnTo>
                  <a:pt x="175462" y="129748"/>
                </a:lnTo>
                <a:lnTo>
                  <a:pt x="208265" y="36635"/>
                </a:lnTo>
                <a:lnTo>
                  <a:pt x="210554" y="31292"/>
                </a:lnTo>
                <a:lnTo>
                  <a:pt x="210554" y="29002"/>
                </a:lnTo>
                <a:lnTo>
                  <a:pt x="209040" y="21752"/>
                </a:lnTo>
                <a:lnTo>
                  <a:pt x="204737" y="16218"/>
                </a:lnTo>
                <a:lnTo>
                  <a:pt x="198002" y="12688"/>
                </a:lnTo>
                <a:lnTo>
                  <a:pt x="189193" y="11448"/>
                </a:lnTo>
                <a:lnTo>
                  <a:pt x="189193" y="0"/>
                </a:lnTo>
                <a:lnTo>
                  <a:pt x="195833" y="119"/>
                </a:lnTo>
                <a:lnTo>
                  <a:pt x="213975" y="643"/>
                </a:lnTo>
                <a:lnTo>
                  <a:pt x="222760" y="763"/>
                </a:lnTo>
                <a:lnTo>
                  <a:pt x="249461" y="763"/>
                </a:lnTo>
                <a:lnTo>
                  <a:pt x="249461" y="11448"/>
                </a:lnTo>
                <a:lnTo>
                  <a:pt x="240187" y="12450"/>
                </a:lnTo>
                <a:lnTo>
                  <a:pt x="231915" y="16027"/>
                </a:lnTo>
                <a:lnTo>
                  <a:pt x="224787" y="23039"/>
                </a:lnTo>
                <a:lnTo>
                  <a:pt x="218946" y="34345"/>
                </a:lnTo>
                <a:lnTo>
                  <a:pt x="184932" y="129748"/>
                </a:lnTo>
                <a:close/>
              </a:path>
              <a:path w="249554" h="161289">
                <a:moveTo>
                  <a:pt x="249461" y="763"/>
                </a:moveTo>
                <a:lnTo>
                  <a:pt x="222760" y="763"/>
                </a:lnTo>
                <a:lnTo>
                  <a:pt x="229400" y="751"/>
                </a:lnTo>
                <a:lnTo>
                  <a:pt x="236397" y="667"/>
                </a:lnTo>
                <a:lnTo>
                  <a:pt x="243251" y="441"/>
                </a:lnTo>
                <a:lnTo>
                  <a:pt x="249461" y="0"/>
                </a:lnTo>
                <a:lnTo>
                  <a:pt x="249461" y="763"/>
                </a:lnTo>
                <a:close/>
              </a:path>
              <a:path w="249554" h="161289">
                <a:moveTo>
                  <a:pt x="97962" y="125169"/>
                </a:moveTo>
                <a:lnTo>
                  <a:pt x="88493" y="125169"/>
                </a:lnTo>
                <a:lnTo>
                  <a:pt x="119771" y="36635"/>
                </a:lnTo>
                <a:lnTo>
                  <a:pt x="117483" y="29765"/>
                </a:lnTo>
                <a:lnTo>
                  <a:pt x="112906" y="19080"/>
                </a:lnTo>
                <a:lnTo>
                  <a:pt x="111380" y="16791"/>
                </a:lnTo>
                <a:lnTo>
                  <a:pt x="107565" y="12211"/>
                </a:lnTo>
                <a:lnTo>
                  <a:pt x="102225" y="11448"/>
                </a:lnTo>
                <a:lnTo>
                  <a:pt x="137318" y="11448"/>
                </a:lnTo>
                <a:lnTo>
                  <a:pt x="137318" y="23660"/>
                </a:lnTo>
                <a:lnTo>
                  <a:pt x="138843" y="28239"/>
                </a:lnTo>
                <a:lnTo>
                  <a:pt x="146828" y="50373"/>
                </a:lnTo>
                <a:lnTo>
                  <a:pt x="124349" y="50373"/>
                </a:lnTo>
                <a:lnTo>
                  <a:pt x="97962" y="125169"/>
                </a:lnTo>
                <a:close/>
              </a:path>
              <a:path w="249554" h="161289">
                <a:moveTo>
                  <a:pt x="173936" y="161041"/>
                </a:moveTo>
                <a:lnTo>
                  <a:pt x="164018" y="161041"/>
                </a:lnTo>
                <a:lnTo>
                  <a:pt x="163256" y="157988"/>
                </a:lnTo>
                <a:lnTo>
                  <a:pt x="161730" y="154172"/>
                </a:lnTo>
                <a:lnTo>
                  <a:pt x="124349" y="50373"/>
                </a:lnTo>
                <a:lnTo>
                  <a:pt x="146828" y="50373"/>
                </a:lnTo>
                <a:lnTo>
                  <a:pt x="175462" y="129748"/>
                </a:lnTo>
                <a:lnTo>
                  <a:pt x="184932" y="129748"/>
                </a:lnTo>
                <a:lnTo>
                  <a:pt x="176225" y="154172"/>
                </a:lnTo>
                <a:lnTo>
                  <a:pt x="174699" y="157988"/>
                </a:lnTo>
                <a:lnTo>
                  <a:pt x="17393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30938" y="2471217"/>
            <a:ext cx="120014" cy="167640"/>
          </a:xfrm>
          <a:custGeom>
            <a:avLst/>
            <a:gdLst/>
            <a:ahLst/>
            <a:cxnLst/>
            <a:rect l="l" t="t" r="r" b="b"/>
            <a:pathLst>
              <a:path w="120014" h="167639">
                <a:moveTo>
                  <a:pt x="93443" y="159514"/>
                </a:moveTo>
                <a:lnTo>
                  <a:pt x="61030" y="159514"/>
                </a:lnTo>
                <a:lnTo>
                  <a:pt x="79375" y="156843"/>
                </a:lnTo>
                <a:lnTo>
                  <a:pt x="92212" y="149592"/>
                </a:lnTo>
                <a:lnTo>
                  <a:pt x="99758" y="138907"/>
                </a:lnTo>
                <a:lnTo>
                  <a:pt x="102225" y="125932"/>
                </a:lnTo>
                <a:lnTo>
                  <a:pt x="97338" y="109952"/>
                </a:lnTo>
                <a:lnTo>
                  <a:pt x="86014" y="99983"/>
                </a:lnTo>
                <a:lnTo>
                  <a:pt x="73260" y="94592"/>
                </a:lnTo>
                <a:lnTo>
                  <a:pt x="64081" y="92350"/>
                </a:lnTo>
                <a:lnTo>
                  <a:pt x="47238" y="88868"/>
                </a:lnTo>
                <a:lnTo>
                  <a:pt x="34615" y="85672"/>
                </a:lnTo>
                <a:lnTo>
                  <a:pt x="4291" y="62012"/>
                </a:lnTo>
                <a:lnTo>
                  <a:pt x="0" y="45030"/>
                </a:lnTo>
                <a:lnTo>
                  <a:pt x="2848" y="29300"/>
                </a:lnTo>
                <a:lnTo>
                  <a:pt x="12492" y="14787"/>
                </a:lnTo>
                <a:lnTo>
                  <a:pt x="30574" y="4138"/>
                </a:lnTo>
                <a:lnTo>
                  <a:pt x="58741" y="0"/>
                </a:lnTo>
                <a:lnTo>
                  <a:pt x="64427" y="155"/>
                </a:lnTo>
                <a:lnTo>
                  <a:pt x="72759" y="1240"/>
                </a:lnTo>
                <a:lnTo>
                  <a:pt x="82665" y="4185"/>
                </a:lnTo>
                <a:lnTo>
                  <a:pt x="87532" y="6869"/>
                </a:lnTo>
                <a:lnTo>
                  <a:pt x="58741" y="6869"/>
                </a:lnTo>
                <a:lnTo>
                  <a:pt x="39109" y="9337"/>
                </a:lnTo>
                <a:lnTo>
                  <a:pt x="26414" y="15741"/>
                </a:lnTo>
                <a:lnTo>
                  <a:pt x="19584" y="24578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820" y="66532"/>
                </a:lnTo>
                <a:lnTo>
                  <a:pt x="84584" y="69740"/>
                </a:lnTo>
                <a:lnTo>
                  <a:pt x="117912" y="103560"/>
                </a:lnTo>
                <a:lnTo>
                  <a:pt x="119771" y="116774"/>
                </a:lnTo>
                <a:lnTo>
                  <a:pt x="116493" y="135592"/>
                </a:lnTo>
                <a:lnTo>
                  <a:pt x="106135" y="151691"/>
                </a:lnTo>
                <a:lnTo>
                  <a:pt x="93443" y="159514"/>
                </a:lnTo>
                <a:close/>
              </a:path>
              <a:path w="120014" h="167639">
                <a:moveTo>
                  <a:pt x="110617" y="9921"/>
                </a:moveTo>
                <a:lnTo>
                  <a:pt x="93071" y="9921"/>
                </a:lnTo>
                <a:lnTo>
                  <a:pt x="94596" y="9158"/>
                </a:lnTo>
                <a:lnTo>
                  <a:pt x="97648" y="5342"/>
                </a:lnTo>
                <a:lnTo>
                  <a:pt x="99174" y="3816"/>
                </a:lnTo>
                <a:lnTo>
                  <a:pt x="103751" y="0"/>
                </a:lnTo>
                <a:lnTo>
                  <a:pt x="110617" y="0"/>
                </a:lnTo>
                <a:lnTo>
                  <a:pt x="110617" y="9921"/>
                </a:lnTo>
                <a:close/>
              </a:path>
              <a:path w="120014" h="167639">
                <a:moveTo>
                  <a:pt x="110617" y="54189"/>
                </a:moveTo>
                <a:lnTo>
                  <a:pt x="101462" y="54189"/>
                </a:lnTo>
                <a:lnTo>
                  <a:pt x="101462" y="51136"/>
                </a:lnTo>
                <a:lnTo>
                  <a:pt x="100044" y="39389"/>
                </a:lnTo>
                <a:lnTo>
                  <a:pt x="94692" y="24709"/>
                </a:lnTo>
                <a:lnTo>
                  <a:pt x="82045" y="12175"/>
                </a:lnTo>
                <a:lnTo>
                  <a:pt x="58741" y="6869"/>
                </a:lnTo>
                <a:lnTo>
                  <a:pt x="87532" y="6869"/>
                </a:lnTo>
                <a:lnTo>
                  <a:pt x="93071" y="9921"/>
                </a:lnTo>
                <a:lnTo>
                  <a:pt x="110617" y="9921"/>
                </a:lnTo>
                <a:lnTo>
                  <a:pt x="110617" y="54189"/>
                </a:lnTo>
                <a:close/>
              </a:path>
              <a:path w="120014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9154" y="103035"/>
                </a:lnTo>
                <a:lnTo>
                  <a:pt x="9917" y="107615"/>
                </a:lnTo>
                <a:lnTo>
                  <a:pt x="16401" y="128604"/>
                </a:lnTo>
                <a:lnTo>
                  <a:pt x="26319" y="145013"/>
                </a:lnTo>
                <a:lnTo>
                  <a:pt x="35637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20014" h="167639">
                <a:moveTo>
                  <a:pt x="61030" y="167147"/>
                </a:moveTo>
                <a:lnTo>
                  <a:pt x="53747" y="166908"/>
                </a:lnTo>
                <a:lnTo>
                  <a:pt x="43960" y="165239"/>
                </a:lnTo>
                <a:lnTo>
                  <a:pt x="32601" y="160707"/>
                </a:lnTo>
                <a:lnTo>
                  <a:pt x="20597" y="151882"/>
                </a:lnTo>
                <a:lnTo>
                  <a:pt x="35637" y="151882"/>
                </a:lnTo>
                <a:lnTo>
                  <a:pt x="40814" y="155698"/>
                </a:lnTo>
                <a:lnTo>
                  <a:pt x="61030" y="159514"/>
                </a:lnTo>
                <a:lnTo>
                  <a:pt x="93443" y="159514"/>
                </a:lnTo>
                <a:lnTo>
                  <a:pt x="87909" y="162925"/>
                </a:lnTo>
                <a:lnTo>
                  <a:pt x="61030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0234" y="2471216"/>
            <a:ext cx="164465" cy="167640"/>
          </a:xfrm>
          <a:custGeom>
            <a:avLst/>
            <a:gdLst/>
            <a:ahLst/>
            <a:cxnLst/>
            <a:rect l="l" t="t" r="r" b="b"/>
            <a:pathLst>
              <a:path w="164464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6" y="1061"/>
                </a:lnTo>
                <a:lnTo>
                  <a:pt x="91831" y="4483"/>
                </a:lnTo>
                <a:lnTo>
                  <a:pt x="98131" y="7632"/>
                </a:lnTo>
                <a:lnTo>
                  <a:pt x="64844" y="7632"/>
                </a:lnTo>
                <a:lnTo>
                  <a:pt x="55213" y="8431"/>
                </a:lnTo>
                <a:lnTo>
                  <a:pt x="44437" y="11162"/>
                </a:lnTo>
                <a:lnTo>
                  <a:pt x="33948" y="16325"/>
                </a:lnTo>
                <a:lnTo>
                  <a:pt x="25175" y="24423"/>
                </a:lnTo>
                <a:lnTo>
                  <a:pt x="35235" y="26724"/>
                </a:lnTo>
                <a:lnTo>
                  <a:pt x="41004" y="31387"/>
                </a:lnTo>
                <a:lnTo>
                  <a:pt x="43627" y="36766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4464" h="167639">
                <a:moveTo>
                  <a:pt x="57978" y="167147"/>
                </a:moveTo>
                <a:lnTo>
                  <a:pt x="39264" y="165251"/>
                </a:lnTo>
                <a:lnTo>
                  <a:pt x="20407" y="158847"/>
                </a:lnTo>
                <a:lnTo>
                  <a:pt x="5840" y="146862"/>
                </a:lnTo>
                <a:lnTo>
                  <a:pt x="0" y="128222"/>
                </a:lnTo>
                <a:lnTo>
                  <a:pt x="1859" y="115891"/>
                </a:lnTo>
                <a:lnTo>
                  <a:pt x="36618" y="80902"/>
                </a:lnTo>
                <a:lnTo>
                  <a:pt x="88434" y="69096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139" y="33391"/>
                </a:lnTo>
                <a:lnTo>
                  <a:pt x="90877" y="18889"/>
                </a:lnTo>
                <a:lnTo>
                  <a:pt x="78326" y="10399"/>
                </a:lnTo>
                <a:lnTo>
                  <a:pt x="64844" y="7632"/>
                </a:lnTo>
                <a:lnTo>
                  <a:pt x="98131" y="7632"/>
                </a:lnTo>
                <a:lnTo>
                  <a:pt x="127210" y="40641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123" y="159514"/>
                </a:lnTo>
                <a:lnTo>
                  <a:pt x="74821" y="164619"/>
                </a:lnTo>
                <a:lnTo>
                  <a:pt x="57978" y="167147"/>
                </a:lnTo>
                <a:close/>
              </a:path>
              <a:path w="164464" h="167639">
                <a:moveTo>
                  <a:pt x="85123" y="159514"/>
                </a:moveTo>
                <a:lnTo>
                  <a:pt x="61030" y="159514"/>
                </a:lnTo>
                <a:lnTo>
                  <a:pt x="74464" y="156950"/>
                </a:lnTo>
                <a:lnTo>
                  <a:pt x="88398" y="148734"/>
                </a:lnTo>
                <a:lnTo>
                  <a:pt x="99329" y="134077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827"/>
                </a:lnTo>
                <a:lnTo>
                  <a:pt x="88589" y="157797"/>
                </a:lnTo>
                <a:lnTo>
                  <a:pt x="85123" y="159514"/>
                </a:lnTo>
                <a:close/>
              </a:path>
              <a:path w="164464" h="167639">
                <a:moveTo>
                  <a:pt x="156001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7" y="150356"/>
                </a:lnTo>
                <a:lnTo>
                  <a:pt x="154125" y="143224"/>
                </a:lnTo>
                <a:lnTo>
                  <a:pt x="155627" y="130512"/>
                </a:lnTo>
                <a:lnTo>
                  <a:pt x="155627" y="110668"/>
                </a:lnTo>
                <a:lnTo>
                  <a:pt x="164018" y="110668"/>
                </a:lnTo>
                <a:lnTo>
                  <a:pt x="164018" y="130512"/>
                </a:lnTo>
                <a:lnTo>
                  <a:pt x="160442" y="148555"/>
                </a:lnTo>
                <a:lnTo>
                  <a:pt x="156001" y="154172"/>
                </a:lnTo>
                <a:close/>
              </a:path>
              <a:path w="164464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001" y="154172"/>
                </a:lnTo>
                <a:lnTo>
                  <a:pt x="152003" y="159228"/>
                </a:lnTo>
                <a:lnTo>
                  <a:pt x="142133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78748" y="2473505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108"/>
                </a:lnTo>
                <a:lnTo>
                  <a:pt x="27463" y="24602"/>
                </a:lnTo>
                <a:lnTo>
                  <a:pt x="23839" y="18603"/>
                </a:lnTo>
                <a:lnTo>
                  <a:pt x="1535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2831"/>
                </a:lnTo>
                <a:lnTo>
                  <a:pt x="58741" y="147589"/>
                </a:lnTo>
                <a:lnTo>
                  <a:pt x="67562" y="149342"/>
                </a:lnTo>
                <a:lnTo>
                  <a:pt x="82390" y="149592"/>
                </a:lnTo>
                <a:lnTo>
                  <a:pt x="82390" y="159514"/>
                </a:lnTo>
                <a:lnTo>
                  <a:pt x="41195" y="159514"/>
                </a:lnTo>
                <a:lnTo>
                  <a:pt x="32398" y="159646"/>
                </a:lnTo>
                <a:lnTo>
                  <a:pt x="21742" y="159991"/>
                </a:lnTo>
                <a:lnTo>
                  <a:pt x="0" y="161041"/>
                </a:lnTo>
                <a:close/>
              </a:path>
              <a:path w="184150" h="161289">
                <a:moveTo>
                  <a:pt x="59671" y="38161"/>
                </a:moveTo>
                <a:lnTo>
                  <a:pt x="51875" y="38161"/>
                </a:lnTo>
                <a:lnTo>
                  <a:pt x="60648" y="22539"/>
                </a:lnTo>
                <a:lnTo>
                  <a:pt x="72282" y="10494"/>
                </a:lnTo>
                <a:lnTo>
                  <a:pt x="87063" y="2742"/>
                </a:lnTo>
                <a:lnTo>
                  <a:pt x="105277" y="0"/>
                </a:lnTo>
                <a:lnTo>
                  <a:pt x="119617" y="1168"/>
                </a:lnTo>
                <a:lnTo>
                  <a:pt x="130738" y="4197"/>
                </a:lnTo>
                <a:lnTo>
                  <a:pt x="137417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35" y="33069"/>
                </a:lnTo>
                <a:lnTo>
                  <a:pt x="124921" y="20130"/>
                </a:lnTo>
                <a:lnTo>
                  <a:pt x="116815" y="11054"/>
                </a:lnTo>
                <a:lnTo>
                  <a:pt x="102988" y="7632"/>
                </a:lnTo>
                <a:lnTo>
                  <a:pt x="137417" y="7632"/>
                </a:lnTo>
                <a:lnTo>
                  <a:pt x="154697" y="48608"/>
                </a:lnTo>
                <a:lnTo>
                  <a:pt x="154864" y="68690"/>
                </a:lnTo>
                <a:lnTo>
                  <a:pt x="154864" y="138907"/>
                </a:lnTo>
                <a:lnTo>
                  <a:pt x="157033" y="145085"/>
                </a:lnTo>
                <a:lnTo>
                  <a:pt x="162493" y="148257"/>
                </a:lnTo>
                <a:lnTo>
                  <a:pt x="171385" y="149425"/>
                </a:lnTo>
                <a:lnTo>
                  <a:pt x="183853" y="149592"/>
                </a:lnTo>
                <a:lnTo>
                  <a:pt x="183853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480"/>
                </a:lnTo>
                <a:lnTo>
                  <a:pt x="60934" y="159991"/>
                </a:lnTo>
                <a:lnTo>
                  <a:pt x="50099" y="159646"/>
                </a:lnTo>
                <a:lnTo>
                  <a:pt x="41195" y="159514"/>
                </a:lnTo>
                <a:lnTo>
                  <a:pt x="82390" y="159514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62111" y="159991"/>
                </a:lnTo>
                <a:lnTo>
                  <a:pt x="151455" y="159646"/>
                </a:lnTo>
                <a:lnTo>
                  <a:pt x="142658" y="159514"/>
                </a:lnTo>
                <a:lnTo>
                  <a:pt x="183853" y="159514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82437" y="2381154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18" y="25246"/>
                </a:lnTo>
                <a:lnTo>
                  <a:pt x="122632" y="18985"/>
                </a:lnTo>
                <a:lnTo>
                  <a:pt x="113883" y="16015"/>
                </a:lnTo>
                <a:lnTo>
                  <a:pt x="98411" y="15264"/>
                </a:lnTo>
                <a:lnTo>
                  <a:pt x="98411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875"/>
                </a:lnTo>
                <a:lnTo>
                  <a:pt x="23077" y="233452"/>
                </a:lnTo>
                <a:lnTo>
                  <a:pt x="6246" y="207300"/>
                </a:lnTo>
                <a:lnTo>
                  <a:pt x="0" y="174779"/>
                </a:lnTo>
                <a:lnTo>
                  <a:pt x="6627" y="141936"/>
                </a:lnTo>
                <a:lnTo>
                  <a:pt x="24412" y="115820"/>
                </a:lnTo>
                <a:lnTo>
                  <a:pt x="50206" y="98575"/>
                </a:lnTo>
                <a:lnTo>
                  <a:pt x="80865" y="92350"/>
                </a:lnTo>
                <a:lnTo>
                  <a:pt x="95002" y="93984"/>
                </a:lnTo>
                <a:lnTo>
                  <a:pt x="107565" y="98551"/>
                </a:lnTo>
                <a:lnTo>
                  <a:pt x="109783" y="99983"/>
                </a:lnTo>
                <a:lnTo>
                  <a:pt x="82390" y="99983"/>
                </a:lnTo>
                <a:lnTo>
                  <a:pt x="68980" y="102070"/>
                </a:lnTo>
                <a:lnTo>
                  <a:pt x="35020" y="136582"/>
                </a:lnTo>
                <a:lnTo>
                  <a:pt x="30515" y="175542"/>
                </a:lnTo>
                <a:lnTo>
                  <a:pt x="30777" y="187384"/>
                </a:lnTo>
                <a:lnTo>
                  <a:pt x="40432" y="225915"/>
                </a:lnTo>
                <a:lnTo>
                  <a:pt x="79339" y="249576"/>
                </a:lnTo>
                <a:lnTo>
                  <a:pt x="107034" y="249576"/>
                </a:lnTo>
                <a:lnTo>
                  <a:pt x="106898" y="249671"/>
                </a:lnTo>
                <a:lnTo>
                  <a:pt x="93369" y="255121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034" y="249576"/>
                </a:moveTo>
                <a:lnTo>
                  <a:pt x="79339" y="249576"/>
                </a:lnTo>
                <a:lnTo>
                  <a:pt x="90949" y="247989"/>
                </a:lnTo>
                <a:lnTo>
                  <a:pt x="102416" y="243183"/>
                </a:lnTo>
                <a:lnTo>
                  <a:pt x="113025" y="235086"/>
                </a:lnTo>
                <a:lnTo>
                  <a:pt x="122060" y="223626"/>
                </a:lnTo>
                <a:lnTo>
                  <a:pt x="125875" y="217520"/>
                </a:lnTo>
                <a:lnTo>
                  <a:pt x="125875" y="128222"/>
                </a:lnTo>
                <a:lnTo>
                  <a:pt x="92451" y="101080"/>
                </a:lnTo>
                <a:lnTo>
                  <a:pt x="82390" y="99983"/>
                </a:lnTo>
                <a:lnTo>
                  <a:pt x="109783" y="99983"/>
                </a:lnTo>
                <a:lnTo>
                  <a:pt x="118413" y="105552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2284"/>
                </a:lnTo>
                <a:lnTo>
                  <a:pt x="152721" y="233548"/>
                </a:lnTo>
                <a:lnTo>
                  <a:pt x="125875" y="233548"/>
                </a:lnTo>
                <a:lnTo>
                  <a:pt x="117709" y="242074"/>
                </a:lnTo>
                <a:lnTo>
                  <a:pt x="107034" y="249576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3548"/>
                </a:lnTo>
                <a:lnTo>
                  <a:pt x="152721" y="233548"/>
                </a:lnTo>
                <a:lnTo>
                  <a:pt x="155818" y="238509"/>
                </a:lnTo>
                <a:lnTo>
                  <a:pt x="164567" y="241299"/>
                </a:lnTo>
                <a:lnTo>
                  <a:pt x="180039" y="241943"/>
                </a:lnTo>
                <a:lnTo>
                  <a:pt x="180039" y="253392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01320" y="2410156"/>
            <a:ext cx="113664" cy="228600"/>
          </a:xfrm>
          <a:custGeom>
            <a:avLst/>
            <a:gdLst/>
            <a:ahLst/>
            <a:cxnLst/>
            <a:rect l="l" t="t" r="r" b="b"/>
            <a:pathLst>
              <a:path w="113664" h="228600">
                <a:moveTo>
                  <a:pt x="108328" y="78612"/>
                </a:moveTo>
                <a:lnTo>
                  <a:pt x="0" y="78612"/>
                </a:lnTo>
                <a:lnTo>
                  <a:pt x="0" y="70217"/>
                </a:lnTo>
                <a:lnTo>
                  <a:pt x="22075" y="62787"/>
                </a:lnTo>
                <a:lnTo>
                  <a:pt x="36427" y="45698"/>
                </a:lnTo>
                <a:lnTo>
                  <a:pt x="44199" y="23314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4" h="228600">
                <a:moveTo>
                  <a:pt x="77813" y="228205"/>
                </a:moveTo>
                <a:lnTo>
                  <a:pt x="64951" y="226798"/>
                </a:lnTo>
                <a:lnTo>
                  <a:pt x="49301" y="220382"/>
                </a:lnTo>
                <a:lnTo>
                  <a:pt x="36081" y="205666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780"/>
                </a:lnTo>
                <a:lnTo>
                  <a:pt x="58741" y="201874"/>
                </a:lnTo>
                <a:lnTo>
                  <a:pt x="65989" y="213823"/>
                </a:lnTo>
                <a:lnTo>
                  <a:pt x="80102" y="219046"/>
                </a:lnTo>
                <a:lnTo>
                  <a:pt x="98973" y="219046"/>
                </a:lnTo>
                <a:lnTo>
                  <a:pt x="94358" y="223793"/>
                </a:lnTo>
                <a:lnTo>
                  <a:pt x="77813" y="228205"/>
                </a:lnTo>
                <a:close/>
              </a:path>
              <a:path w="113664" h="228600">
                <a:moveTo>
                  <a:pt x="98973" y="219046"/>
                </a:moveTo>
                <a:lnTo>
                  <a:pt x="80102" y="219046"/>
                </a:lnTo>
                <a:lnTo>
                  <a:pt x="89709" y="216482"/>
                </a:lnTo>
                <a:lnTo>
                  <a:pt x="97457" y="208838"/>
                </a:lnTo>
                <a:lnTo>
                  <a:pt x="102631" y="196185"/>
                </a:lnTo>
                <a:lnTo>
                  <a:pt x="104514" y="178595"/>
                </a:lnTo>
                <a:lnTo>
                  <a:pt x="104514" y="157988"/>
                </a:lnTo>
                <a:lnTo>
                  <a:pt x="113668" y="157988"/>
                </a:lnTo>
                <a:lnTo>
                  <a:pt x="113668" y="179358"/>
                </a:lnTo>
                <a:lnTo>
                  <a:pt x="111714" y="196650"/>
                </a:lnTo>
                <a:lnTo>
                  <a:pt x="105467" y="212368"/>
                </a:lnTo>
                <a:lnTo>
                  <a:pt x="98973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47793" y="2381152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2055" y="126696"/>
                </a:lnTo>
                <a:lnTo>
                  <a:pt x="57823" y="133469"/>
                </a:lnTo>
                <a:lnTo>
                  <a:pt x="53401" y="158751"/>
                </a:lnTo>
                <a:lnTo>
                  <a:pt x="53401" y="225915"/>
                </a:lnTo>
                <a:lnTo>
                  <a:pt x="54378" y="235181"/>
                </a:lnTo>
                <a:lnTo>
                  <a:pt x="58360" y="239940"/>
                </a:lnTo>
                <a:lnTo>
                  <a:pt x="66918" y="241693"/>
                </a:lnTo>
                <a:lnTo>
                  <a:pt x="81628" y="241943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398" y="251996"/>
                </a:lnTo>
                <a:lnTo>
                  <a:pt x="21742" y="252342"/>
                </a:lnTo>
                <a:lnTo>
                  <a:pt x="0" y="253392"/>
                </a:lnTo>
                <a:close/>
              </a:path>
              <a:path w="183514" h="254000">
                <a:moveTo>
                  <a:pt x="62055" y="126696"/>
                </a:moveTo>
                <a:lnTo>
                  <a:pt x="52638" y="126696"/>
                </a:lnTo>
                <a:lnTo>
                  <a:pt x="59146" y="115855"/>
                </a:lnTo>
                <a:lnTo>
                  <a:pt x="69803" y="104657"/>
                </a:lnTo>
                <a:lnTo>
                  <a:pt x="85037" y="95892"/>
                </a:lnTo>
                <a:lnTo>
                  <a:pt x="105277" y="92350"/>
                </a:lnTo>
                <a:lnTo>
                  <a:pt x="119497" y="93519"/>
                </a:lnTo>
                <a:lnTo>
                  <a:pt x="130356" y="96548"/>
                </a:lnTo>
                <a:lnTo>
                  <a:pt x="136820" y="99983"/>
                </a:lnTo>
                <a:lnTo>
                  <a:pt x="102988" y="99983"/>
                </a:lnTo>
                <a:lnTo>
                  <a:pt x="85263" y="103799"/>
                </a:lnTo>
                <a:lnTo>
                  <a:pt x="69326" y="115056"/>
                </a:lnTo>
                <a:lnTo>
                  <a:pt x="62055" y="126696"/>
                </a:lnTo>
                <a:close/>
              </a:path>
              <a:path w="183514" h="254000">
                <a:moveTo>
                  <a:pt x="101462" y="253392"/>
                </a:moveTo>
                <a:lnTo>
                  <a:pt x="101462" y="241943"/>
                </a:lnTo>
                <a:lnTo>
                  <a:pt x="116172" y="241693"/>
                </a:lnTo>
                <a:lnTo>
                  <a:pt x="124730" y="239940"/>
                </a:lnTo>
                <a:lnTo>
                  <a:pt x="128711" y="235181"/>
                </a:lnTo>
                <a:lnTo>
                  <a:pt x="129689" y="225915"/>
                </a:lnTo>
                <a:lnTo>
                  <a:pt x="129689" y="140434"/>
                </a:lnTo>
                <a:lnTo>
                  <a:pt x="128735" y="125420"/>
                </a:lnTo>
                <a:lnTo>
                  <a:pt x="124921" y="112480"/>
                </a:lnTo>
                <a:lnTo>
                  <a:pt x="116815" y="103405"/>
                </a:lnTo>
                <a:lnTo>
                  <a:pt x="102988" y="99983"/>
                </a:lnTo>
                <a:lnTo>
                  <a:pt x="136820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1258"/>
                </a:lnTo>
                <a:lnTo>
                  <a:pt x="156592" y="237435"/>
                </a:lnTo>
                <a:lnTo>
                  <a:pt x="161825" y="240608"/>
                </a:lnTo>
                <a:lnTo>
                  <a:pt x="170634" y="241776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754" y="251996"/>
                </a:lnTo>
                <a:lnTo>
                  <a:pt x="122918" y="252342"/>
                </a:lnTo>
                <a:lnTo>
                  <a:pt x="111654" y="252831"/>
                </a:lnTo>
                <a:lnTo>
                  <a:pt x="101462" y="253392"/>
                </a:lnTo>
                <a:close/>
              </a:path>
              <a:path w="183514" h="254000">
                <a:moveTo>
                  <a:pt x="81628" y="253392"/>
                </a:moveTo>
                <a:lnTo>
                  <a:pt x="71448" y="252831"/>
                </a:lnTo>
                <a:lnTo>
                  <a:pt x="60267" y="252342"/>
                </a:lnTo>
                <a:lnTo>
                  <a:pt x="49658" y="251996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911" y="252831"/>
                </a:lnTo>
                <a:lnTo>
                  <a:pt x="161730" y="252342"/>
                </a:lnTo>
                <a:lnTo>
                  <a:pt x="151121" y="251996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49192" y="2471213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98"/>
                </a:lnTo>
                <a:lnTo>
                  <a:pt x="24316" y="143487"/>
                </a:lnTo>
                <a:lnTo>
                  <a:pt x="6615" y="116917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29752" y="78612"/>
                </a:lnTo>
                <a:lnTo>
                  <a:pt x="29931" y="90526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6720" y="70980"/>
                </a:lnTo>
                <a:lnTo>
                  <a:pt x="115540" y="55286"/>
                </a:lnTo>
                <a:lnTo>
                  <a:pt x="110140" y="34154"/>
                </a:lnTo>
                <a:lnTo>
                  <a:pt x="97731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483" y="157404"/>
                </a:lnTo>
                <a:lnTo>
                  <a:pt x="103084" y="153313"/>
                </a:lnTo>
                <a:lnTo>
                  <a:pt x="118544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34509" y="2471212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597" y="160814"/>
                </a:lnTo>
                <a:lnTo>
                  <a:pt x="23553" y="143391"/>
                </a:lnTo>
                <a:lnTo>
                  <a:pt x="6377" y="117239"/>
                </a:lnTo>
                <a:lnTo>
                  <a:pt x="0" y="84718"/>
                </a:lnTo>
                <a:lnTo>
                  <a:pt x="5959" y="52161"/>
                </a:lnTo>
                <a:lnTo>
                  <a:pt x="22504" y="25186"/>
                </a:lnTo>
                <a:lnTo>
                  <a:pt x="47632" y="6797"/>
                </a:lnTo>
                <a:lnTo>
                  <a:pt x="79339" y="0"/>
                </a:lnTo>
                <a:lnTo>
                  <a:pt x="99949" y="2540"/>
                </a:lnTo>
                <a:lnTo>
                  <a:pt x="115723" y="9158"/>
                </a:lnTo>
                <a:lnTo>
                  <a:pt x="79339" y="9158"/>
                </a:lnTo>
                <a:lnTo>
                  <a:pt x="63664" y="12474"/>
                </a:lnTo>
                <a:lnTo>
                  <a:pt x="47775" y="24232"/>
                </a:lnTo>
                <a:lnTo>
                  <a:pt x="35461" y="47153"/>
                </a:lnTo>
                <a:lnTo>
                  <a:pt x="30515" y="83955"/>
                </a:lnTo>
                <a:lnTo>
                  <a:pt x="35819" y="120315"/>
                </a:lnTo>
                <a:lnTo>
                  <a:pt x="48919" y="143010"/>
                </a:lnTo>
                <a:lnTo>
                  <a:pt x="65595" y="15468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8163" y="55715"/>
                </a:moveTo>
                <a:lnTo>
                  <a:pt x="108328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9009" y="22133"/>
                </a:lnTo>
                <a:lnTo>
                  <a:pt x="107875" y="14632"/>
                </a:lnTo>
                <a:lnTo>
                  <a:pt x="95741" y="10780"/>
                </a:lnTo>
                <a:lnTo>
                  <a:pt x="85323" y="9361"/>
                </a:lnTo>
                <a:lnTo>
                  <a:pt x="79339" y="9158"/>
                </a:lnTo>
                <a:lnTo>
                  <a:pt x="115723" y="9158"/>
                </a:lnTo>
                <a:lnTo>
                  <a:pt x="117769" y="10017"/>
                </a:lnTo>
                <a:lnTo>
                  <a:pt x="130297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8163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748"/>
                </a:lnTo>
                <a:lnTo>
                  <a:pt x="106803" y="151501"/>
                </a:lnTo>
                <a:lnTo>
                  <a:pt x="119605" y="139957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4714" y="2471211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885" y="160934"/>
                </a:lnTo>
                <a:lnTo>
                  <a:pt x="24316" y="143773"/>
                </a:lnTo>
                <a:lnTo>
                  <a:pt x="6615" y="117883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702"/>
                </a:lnTo>
                <a:lnTo>
                  <a:pt x="113474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4055" y="44648"/>
                </a:lnTo>
                <a:lnTo>
                  <a:pt x="30515" y="82428"/>
                </a:lnTo>
                <a:lnTo>
                  <a:pt x="30646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76" y="157988"/>
                </a:lnTo>
                <a:lnTo>
                  <a:pt x="111523" y="160826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72" y="70896"/>
                </a:lnTo>
                <a:lnTo>
                  <a:pt x="122060" y="31292"/>
                </a:lnTo>
                <a:lnTo>
                  <a:pt x="80102" y="7632"/>
                </a:lnTo>
                <a:lnTo>
                  <a:pt x="113474" y="7632"/>
                </a:lnTo>
                <a:lnTo>
                  <a:pt x="137890" y="24995"/>
                </a:lnTo>
                <a:lnTo>
                  <a:pt x="155317" y="52161"/>
                </a:lnTo>
                <a:lnTo>
                  <a:pt x="161730" y="85481"/>
                </a:lnTo>
                <a:lnTo>
                  <a:pt x="155198" y="117561"/>
                </a:lnTo>
                <a:lnTo>
                  <a:pt x="137508" y="143487"/>
                </a:lnTo>
                <a:lnTo>
                  <a:pt x="1157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78568" y="2381149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79" h="254000">
                <a:moveTo>
                  <a:pt x="0" y="253392"/>
                </a:moveTo>
                <a:lnTo>
                  <a:pt x="0" y="241943"/>
                </a:lnTo>
                <a:lnTo>
                  <a:pt x="14828" y="241693"/>
                </a:lnTo>
                <a:lnTo>
                  <a:pt x="23649" y="239940"/>
                </a:lnTo>
                <a:lnTo>
                  <a:pt x="27892" y="235181"/>
                </a:lnTo>
                <a:lnTo>
                  <a:pt x="28989" y="22591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79" h="254000">
                <a:moveTo>
                  <a:pt x="80865" y="253392"/>
                </a:moveTo>
                <a:lnTo>
                  <a:pt x="59218" y="252342"/>
                </a:lnTo>
                <a:lnTo>
                  <a:pt x="48788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80031" y="2473499"/>
            <a:ext cx="183515" cy="165100"/>
          </a:xfrm>
          <a:custGeom>
            <a:avLst/>
            <a:gdLst/>
            <a:ahLst/>
            <a:cxnLst/>
            <a:rect l="l" t="t" r="r" b="b"/>
            <a:pathLst>
              <a:path w="183514" h="165100">
                <a:moveTo>
                  <a:pt x="83916" y="164857"/>
                </a:moveTo>
                <a:lnTo>
                  <a:pt x="51720" y="159276"/>
                </a:lnTo>
                <a:lnTo>
                  <a:pt x="35187" y="144822"/>
                </a:lnTo>
                <a:lnTo>
                  <a:pt x="29096" y="124931"/>
                </a:lnTo>
                <a:lnTo>
                  <a:pt x="28226" y="103035"/>
                </a:lnTo>
                <a:lnTo>
                  <a:pt x="28226" y="48846"/>
                </a:lnTo>
                <a:lnTo>
                  <a:pt x="27785" y="29754"/>
                </a:lnTo>
                <a:lnTo>
                  <a:pt x="24698" y="19748"/>
                </a:lnTo>
                <a:lnTo>
                  <a:pt x="16318" y="15896"/>
                </a:lnTo>
                <a:lnTo>
                  <a:pt x="0" y="15264"/>
                </a:lnTo>
                <a:lnTo>
                  <a:pt x="0" y="3816"/>
                </a:lnTo>
                <a:lnTo>
                  <a:pt x="53401" y="0"/>
                </a:lnTo>
                <a:lnTo>
                  <a:pt x="53401" y="120590"/>
                </a:lnTo>
                <a:lnTo>
                  <a:pt x="54116" y="134364"/>
                </a:lnTo>
                <a:lnTo>
                  <a:pt x="57978" y="146063"/>
                </a:lnTo>
                <a:lnTo>
                  <a:pt x="67562" y="154184"/>
                </a:lnTo>
                <a:lnTo>
                  <a:pt x="85442" y="157225"/>
                </a:lnTo>
                <a:lnTo>
                  <a:pt x="110212" y="157225"/>
                </a:lnTo>
                <a:lnTo>
                  <a:pt x="98053" y="162949"/>
                </a:lnTo>
                <a:lnTo>
                  <a:pt x="83916" y="164857"/>
                </a:lnTo>
                <a:close/>
              </a:path>
              <a:path w="183514" h="165100">
                <a:moveTo>
                  <a:pt x="110212" y="157225"/>
                </a:moveTo>
                <a:lnTo>
                  <a:pt x="85442" y="157225"/>
                </a:lnTo>
                <a:lnTo>
                  <a:pt x="103620" y="152800"/>
                </a:lnTo>
                <a:lnTo>
                  <a:pt x="117578" y="140720"/>
                </a:lnTo>
                <a:lnTo>
                  <a:pt x="126530" y="122772"/>
                </a:lnTo>
                <a:lnTo>
                  <a:pt x="129689" y="100746"/>
                </a:lnTo>
                <a:lnTo>
                  <a:pt x="129689" y="35108"/>
                </a:lnTo>
                <a:lnTo>
                  <a:pt x="128819" y="24602"/>
                </a:lnTo>
                <a:lnTo>
                  <a:pt x="125016" y="18603"/>
                </a:lnTo>
                <a:lnTo>
                  <a:pt x="116493" y="15896"/>
                </a:lnTo>
                <a:lnTo>
                  <a:pt x="101462" y="15264"/>
                </a:lnTo>
                <a:lnTo>
                  <a:pt x="101462" y="3816"/>
                </a:lnTo>
                <a:lnTo>
                  <a:pt x="154864" y="0"/>
                </a:lnTo>
                <a:lnTo>
                  <a:pt x="154864" y="128985"/>
                </a:lnTo>
                <a:lnTo>
                  <a:pt x="155107" y="132038"/>
                </a:lnTo>
                <a:lnTo>
                  <a:pt x="130452" y="132038"/>
                </a:lnTo>
                <a:lnTo>
                  <a:pt x="121464" y="146826"/>
                </a:lnTo>
                <a:lnTo>
                  <a:pt x="110617" y="157034"/>
                </a:lnTo>
                <a:lnTo>
                  <a:pt x="110212" y="157225"/>
                </a:lnTo>
                <a:close/>
              </a:path>
              <a:path w="183514" h="165100">
                <a:moveTo>
                  <a:pt x="130452" y="164857"/>
                </a:moveTo>
                <a:lnTo>
                  <a:pt x="130452" y="132038"/>
                </a:lnTo>
                <a:lnTo>
                  <a:pt x="155107" y="132038"/>
                </a:lnTo>
                <a:lnTo>
                  <a:pt x="155734" y="139933"/>
                </a:lnTo>
                <a:lnTo>
                  <a:pt x="159537" y="146158"/>
                </a:lnTo>
                <a:lnTo>
                  <a:pt x="168059" y="148948"/>
                </a:lnTo>
                <a:lnTo>
                  <a:pt x="183090" y="149592"/>
                </a:lnTo>
                <a:lnTo>
                  <a:pt x="183090" y="161041"/>
                </a:lnTo>
                <a:lnTo>
                  <a:pt x="130452" y="164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194" y="2473498"/>
            <a:ext cx="285750" cy="161290"/>
          </a:xfrm>
          <a:custGeom>
            <a:avLst/>
            <a:gdLst/>
            <a:ahLst/>
            <a:cxnLst/>
            <a:rect l="l" t="t" r="r" b="b"/>
            <a:pathLst>
              <a:path w="2857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108"/>
                </a:lnTo>
                <a:lnTo>
                  <a:pt x="28107" y="24602"/>
                </a:lnTo>
                <a:lnTo>
                  <a:pt x="24221" y="18603"/>
                </a:lnTo>
                <a:lnTo>
                  <a:pt x="15472" y="15896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59514"/>
                </a:lnTo>
                <a:lnTo>
                  <a:pt x="41195" y="159514"/>
                </a:lnTo>
                <a:lnTo>
                  <a:pt x="32720" y="159646"/>
                </a:lnTo>
                <a:lnTo>
                  <a:pt x="22028" y="159991"/>
                </a:lnTo>
                <a:lnTo>
                  <a:pt x="0" y="161041"/>
                </a:lnTo>
                <a:close/>
              </a:path>
              <a:path w="2857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557" y="1085"/>
                </a:lnTo>
                <a:lnTo>
                  <a:pt x="134075" y="5819"/>
                </a:lnTo>
                <a:lnTo>
                  <a:pt x="136215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285750" h="161289">
                <a:moveTo>
                  <a:pt x="163765" y="35108"/>
                </a:moveTo>
                <a:lnTo>
                  <a:pt x="154101" y="35108"/>
                </a:lnTo>
                <a:lnTo>
                  <a:pt x="160609" y="23827"/>
                </a:lnTo>
                <a:lnTo>
                  <a:pt x="171266" y="12402"/>
                </a:lnTo>
                <a:lnTo>
                  <a:pt x="186500" y="3553"/>
                </a:lnTo>
                <a:lnTo>
                  <a:pt x="206740" y="0"/>
                </a:lnTo>
                <a:lnTo>
                  <a:pt x="221079" y="1168"/>
                </a:lnTo>
                <a:lnTo>
                  <a:pt x="232201" y="4197"/>
                </a:lnTo>
                <a:lnTo>
                  <a:pt x="238880" y="7632"/>
                </a:lnTo>
                <a:lnTo>
                  <a:pt x="204451" y="7632"/>
                </a:lnTo>
                <a:lnTo>
                  <a:pt x="187167" y="11448"/>
                </a:lnTo>
                <a:lnTo>
                  <a:pt x="171457" y="22706"/>
                </a:lnTo>
                <a:lnTo>
                  <a:pt x="163765" y="35108"/>
                </a:lnTo>
                <a:close/>
              </a:path>
              <a:path w="2857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6215" y="7632"/>
                </a:lnTo>
                <a:lnTo>
                  <a:pt x="146591" y="16421"/>
                </a:lnTo>
                <a:lnTo>
                  <a:pt x="154101" y="35108"/>
                </a:lnTo>
                <a:lnTo>
                  <a:pt x="163765" y="35108"/>
                </a:lnTo>
                <a:lnTo>
                  <a:pt x="160037" y="41118"/>
                </a:lnTo>
                <a:lnTo>
                  <a:pt x="155627" y="66400"/>
                </a:lnTo>
                <a:lnTo>
                  <a:pt x="155627" y="133565"/>
                </a:lnTo>
                <a:lnTo>
                  <a:pt x="156604" y="142831"/>
                </a:lnTo>
                <a:lnTo>
                  <a:pt x="160585" y="147589"/>
                </a:lnTo>
                <a:lnTo>
                  <a:pt x="169144" y="149342"/>
                </a:lnTo>
                <a:lnTo>
                  <a:pt x="183853" y="149592"/>
                </a:lnTo>
                <a:lnTo>
                  <a:pt x="183853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285750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880" y="7632"/>
                </a:lnTo>
                <a:lnTo>
                  <a:pt x="256160" y="48608"/>
                </a:lnTo>
                <a:lnTo>
                  <a:pt x="256327" y="68690"/>
                </a:lnTo>
                <a:lnTo>
                  <a:pt x="256327" y="138907"/>
                </a:lnTo>
                <a:lnTo>
                  <a:pt x="258496" y="145085"/>
                </a:lnTo>
                <a:lnTo>
                  <a:pt x="263956" y="148257"/>
                </a:lnTo>
                <a:lnTo>
                  <a:pt x="272848" y="149425"/>
                </a:lnTo>
                <a:lnTo>
                  <a:pt x="285316" y="149592"/>
                </a:lnTo>
                <a:lnTo>
                  <a:pt x="285316" y="159514"/>
                </a:lnTo>
                <a:lnTo>
                  <a:pt x="244121" y="159514"/>
                </a:lnTo>
                <a:lnTo>
                  <a:pt x="235324" y="159646"/>
                </a:lnTo>
                <a:lnTo>
                  <a:pt x="224667" y="159991"/>
                </a:lnTo>
                <a:lnTo>
                  <a:pt x="202925" y="161041"/>
                </a:lnTo>
                <a:close/>
              </a:path>
              <a:path w="285750" h="161289">
                <a:moveTo>
                  <a:pt x="82390" y="161041"/>
                </a:moveTo>
                <a:lnTo>
                  <a:pt x="72199" y="160480"/>
                </a:lnTo>
                <a:lnTo>
                  <a:pt x="60934" y="159991"/>
                </a:lnTo>
                <a:lnTo>
                  <a:pt x="50099" y="159646"/>
                </a:lnTo>
                <a:lnTo>
                  <a:pt x="41195" y="159514"/>
                </a:lnTo>
                <a:lnTo>
                  <a:pt x="82390" y="159514"/>
                </a:lnTo>
                <a:lnTo>
                  <a:pt x="82390" y="161041"/>
                </a:lnTo>
                <a:close/>
              </a:path>
              <a:path w="285750" h="161289">
                <a:moveTo>
                  <a:pt x="183853" y="161041"/>
                </a:moveTo>
                <a:lnTo>
                  <a:pt x="173662" y="160480"/>
                </a:lnTo>
                <a:lnTo>
                  <a:pt x="162397" y="159991"/>
                </a:lnTo>
                <a:lnTo>
                  <a:pt x="151562" y="159646"/>
                </a:lnTo>
                <a:lnTo>
                  <a:pt x="142658" y="159514"/>
                </a:lnTo>
                <a:lnTo>
                  <a:pt x="183853" y="159514"/>
                </a:lnTo>
                <a:lnTo>
                  <a:pt x="183853" y="161041"/>
                </a:lnTo>
                <a:close/>
              </a:path>
              <a:path w="285750" h="161289">
                <a:moveTo>
                  <a:pt x="285316" y="161041"/>
                </a:moveTo>
                <a:lnTo>
                  <a:pt x="263574" y="159991"/>
                </a:lnTo>
                <a:lnTo>
                  <a:pt x="252918" y="159646"/>
                </a:lnTo>
                <a:lnTo>
                  <a:pt x="244121" y="159514"/>
                </a:lnTo>
                <a:lnTo>
                  <a:pt x="285316" y="159514"/>
                </a:lnTo>
                <a:lnTo>
                  <a:pt x="28531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886582" y="2473498"/>
            <a:ext cx="183515" cy="161290"/>
          </a:xfrm>
          <a:custGeom>
            <a:avLst/>
            <a:gdLst/>
            <a:ahLst/>
            <a:cxnLst/>
            <a:rect l="l" t="t" r="r" b="b"/>
            <a:pathLst>
              <a:path w="1835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108"/>
                </a:lnTo>
                <a:lnTo>
                  <a:pt x="27356" y="24602"/>
                </a:lnTo>
                <a:lnTo>
                  <a:pt x="23553" y="18603"/>
                </a:lnTo>
                <a:lnTo>
                  <a:pt x="15031" y="15896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59514"/>
                </a:lnTo>
                <a:lnTo>
                  <a:pt x="41195" y="159514"/>
                </a:lnTo>
                <a:lnTo>
                  <a:pt x="32398" y="159646"/>
                </a:lnTo>
                <a:lnTo>
                  <a:pt x="21742" y="159991"/>
                </a:lnTo>
                <a:lnTo>
                  <a:pt x="0" y="161041"/>
                </a:lnTo>
                <a:close/>
              </a:path>
              <a:path w="183514" h="161289">
                <a:moveTo>
                  <a:pt x="59671" y="38161"/>
                </a:moveTo>
                <a:lnTo>
                  <a:pt x="51112" y="38161"/>
                </a:lnTo>
                <a:lnTo>
                  <a:pt x="60327" y="22539"/>
                </a:lnTo>
                <a:lnTo>
                  <a:pt x="72187" y="10494"/>
                </a:lnTo>
                <a:lnTo>
                  <a:pt x="87051" y="2742"/>
                </a:lnTo>
                <a:lnTo>
                  <a:pt x="105277" y="0"/>
                </a:lnTo>
                <a:lnTo>
                  <a:pt x="119605" y="1168"/>
                </a:lnTo>
                <a:lnTo>
                  <a:pt x="130643" y="4197"/>
                </a:lnTo>
                <a:lnTo>
                  <a:pt x="137136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1835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083"/>
                </a:lnTo>
                <a:lnTo>
                  <a:pt x="128735" y="33069"/>
                </a:lnTo>
                <a:lnTo>
                  <a:pt x="124921" y="20130"/>
                </a:lnTo>
                <a:lnTo>
                  <a:pt x="116815" y="11054"/>
                </a:lnTo>
                <a:lnTo>
                  <a:pt x="102988" y="7632"/>
                </a:lnTo>
                <a:lnTo>
                  <a:pt x="137136" y="7632"/>
                </a:lnTo>
                <a:lnTo>
                  <a:pt x="154685" y="48608"/>
                </a:lnTo>
                <a:lnTo>
                  <a:pt x="154864" y="68690"/>
                </a:lnTo>
                <a:lnTo>
                  <a:pt x="154864" y="138907"/>
                </a:lnTo>
                <a:lnTo>
                  <a:pt x="156914" y="145085"/>
                </a:lnTo>
                <a:lnTo>
                  <a:pt x="162111" y="148257"/>
                </a:lnTo>
                <a:lnTo>
                  <a:pt x="170741" y="149425"/>
                </a:lnTo>
                <a:lnTo>
                  <a:pt x="183090" y="149592"/>
                </a:lnTo>
                <a:lnTo>
                  <a:pt x="183090" y="159514"/>
                </a:lnTo>
                <a:lnTo>
                  <a:pt x="142658" y="159514"/>
                </a:lnTo>
                <a:lnTo>
                  <a:pt x="133861" y="159646"/>
                </a:lnTo>
                <a:lnTo>
                  <a:pt x="123204" y="159991"/>
                </a:lnTo>
                <a:lnTo>
                  <a:pt x="101462" y="161041"/>
                </a:lnTo>
                <a:close/>
              </a:path>
              <a:path w="183514" h="161289">
                <a:moveTo>
                  <a:pt x="81628" y="161041"/>
                </a:moveTo>
                <a:lnTo>
                  <a:pt x="71448" y="160480"/>
                </a:lnTo>
                <a:lnTo>
                  <a:pt x="60267" y="159991"/>
                </a:lnTo>
                <a:lnTo>
                  <a:pt x="49658" y="159646"/>
                </a:lnTo>
                <a:lnTo>
                  <a:pt x="41195" y="159514"/>
                </a:lnTo>
                <a:lnTo>
                  <a:pt x="81628" y="159514"/>
                </a:lnTo>
                <a:lnTo>
                  <a:pt x="81628" y="161041"/>
                </a:lnTo>
                <a:close/>
              </a:path>
              <a:path w="183514" h="161289">
                <a:moveTo>
                  <a:pt x="183090" y="161041"/>
                </a:moveTo>
                <a:lnTo>
                  <a:pt x="172911" y="160480"/>
                </a:lnTo>
                <a:lnTo>
                  <a:pt x="161730" y="159991"/>
                </a:lnTo>
                <a:lnTo>
                  <a:pt x="151121" y="159646"/>
                </a:lnTo>
                <a:lnTo>
                  <a:pt x="142658" y="159514"/>
                </a:lnTo>
                <a:lnTo>
                  <a:pt x="183090" y="159514"/>
                </a:lnTo>
                <a:lnTo>
                  <a:pt x="183090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9508" y="2471207"/>
            <a:ext cx="119380" cy="167640"/>
          </a:xfrm>
          <a:custGeom>
            <a:avLst/>
            <a:gdLst/>
            <a:ahLst/>
            <a:cxnLst/>
            <a:rect l="l" t="t" r="r" b="b"/>
            <a:pathLst>
              <a:path w="119379" h="167639">
                <a:moveTo>
                  <a:pt x="92680" y="159514"/>
                </a:moveTo>
                <a:lnTo>
                  <a:pt x="60267" y="159514"/>
                </a:lnTo>
                <a:lnTo>
                  <a:pt x="78934" y="156843"/>
                </a:lnTo>
                <a:lnTo>
                  <a:pt x="91736" y="149592"/>
                </a:lnTo>
                <a:lnTo>
                  <a:pt x="99102" y="138907"/>
                </a:lnTo>
                <a:lnTo>
                  <a:pt x="101462" y="125932"/>
                </a:lnTo>
                <a:lnTo>
                  <a:pt x="96694" y="109952"/>
                </a:lnTo>
                <a:lnTo>
                  <a:pt x="85633" y="99983"/>
                </a:lnTo>
                <a:lnTo>
                  <a:pt x="73141" y="94592"/>
                </a:lnTo>
                <a:lnTo>
                  <a:pt x="64081" y="92350"/>
                </a:lnTo>
                <a:lnTo>
                  <a:pt x="46917" y="88868"/>
                </a:lnTo>
                <a:lnTo>
                  <a:pt x="34329" y="85672"/>
                </a:lnTo>
                <a:lnTo>
                  <a:pt x="4291" y="62012"/>
                </a:lnTo>
                <a:lnTo>
                  <a:pt x="0" y="45030"/>
                </a:lnTo>
                <a:lnTo>
                  <a:pt x="2848" y="29300"/>
                </a:lnTo>
                <a:lnTo>
                  <a:pt x="12492" y="14787"/>
                </a:lnTo>
                <a:lnTo>
                  <a:pt x="30574" y="4138"/>
                </a:lnTo>
                <a:lnTo>
                  <a:pt x="58741" y="0"/>
                </a:lnTo>
                <a:lnTo>
                  <a:pt x="64308" y="155"/>
                </a:lnTo>
                <a:lnTo>
                  <a:pt x="72378" y="1240"/>
                </a:lnTo>
                <a:lnTo>
                  <a:pt x="82021" y="4185"/>
                </a:lnTo>
                <a:lnTo>
                  <a:pt x="86833" y="6869"/>
                </a:lnTo>
                <a:lnTo>
                  <a:pt x="58741" y="6869"/>
                </a:lnTo>
                <a:lnTo>
                  <a:pt x="38787" y="9337"/>
                </a:lnTo>
                <a:lnTo>
                  <a:pt x="26128" y="15741"/>
                </a:lnTo>
                <a:lnTo>
                  <a:pt x="19477" y="24578"/>
                </a:lnTo>
                <a:lnTo>
                  <a:pt x="17546" y="34345"/>
                </a:lnTo>
                <a:lnTo>
                  <a:pt x="21682" y="47475"/>
                </a:lnTo>
                <a:lnTo>
                  <a:pt x="32326" y="55811"/>
                </a:lnTo>
                <a:lnTo>
                  <a:pt x="46833" y="60855"/>
                </a:lnTo>
                <a:lnTo>
                  <a:pt x="73820" y="66532"/>
                </a:lnTo>
                <a:lnTo>
                  <a:pt x="84584" y="69740"/>
                </a:lnTo>
                <a:lnTo>
                  <a:pt x="117268" y="103560"/>
                </a:lnTo>
                <a:lnTo>
                  <a:pt x="119009" y="116774"/>
                </a:lnTo>
                <a:lnTo>
                  <a:pt x="115731" y="135592"/>
                </a:lnTo>
                <a:lnTo>
                  <a:pt x="105372" y="151691"/>
                </a:lnTo>
                <a:lnTo>
                  <a:pt x="92680" y="159514"/>
                </a:lnTo>
                <a:close/>
              </a:path>
              <a:path w="119379" h="167639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9174" y="3816"/>
                </a:lnTo>
                <a:lnTo>
                  <a:pt x="103751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7639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722" y="39389"/>
                </a:lnTo>
                <a:lnTo>
                  <a:pt x="94596" y="24709"/>
                </a:lnTo>
                <a:lnTo>
                  <a:pt x="82033" y="12175"/>
                </a:lnTo>
                <a:lnTo>
                  <a:pt x="58741" y="6869"/>
                </a:lnTo>
                <a:lnTo>
                  <a:pt x="86833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7639">
                <a:moveTo>
                  <a:pt x="6103" y="167147"/>
                </a:moveTo>
                <a:lnTo>
                  <a:pt x="0" y="167147"/>
                </a:lnTo>
                <a:lnTo>
                  <a:pt x="0" y="101509"/>
                </a:lnTo>
                <a:lnTo>
                  <a:pt x="8391" y="101509"/>
                </a:lnTo>
                <a:lnTo>
                  <a:pt x="9154" y="103035"/>
                </a:lnTo>
                <a:lnTo>
                  <a:pt x="9917" y="107615"/>
                </a:lnTo>
                <a:lnTo>
                  <a:pt x="16389" y="128604"/>
                </a:lnTo>
                <a:lnTo>
                  <a:pt x="26223" y="145013"/>
                </a:lnTo>
                <a:lnTo>
                  <a:pt x="35396" y="151882"/>
                </a:lnTo>
                <a:lnTo>
                  <a:pt x="20597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6103" y="167147"/>
                </a:lnTo>
                <a:close/>
              </a:path>
              <a:path w="119379" h="167639">
                <a:moveTo>
                  <a:pt x="60267" y="167147"/>
                </a:moveTo>
                <a:lnTo>
                  <a:pt x="53103" y="166908"/>
                </a:lnTo>
                <a:lnTo>
                  <a:pt x="43579" y="165239"/>
                </a:lnTo>
                <a:lnTo>
                  <a:pt x="32481" y="160707"/>
                </a:lnTo>
                <a:lnTo>
                  <a:pt x="20597" y="151882"/>
                </a:lnTo>
                <a:lnTo>
                  <a:pt x="35396" y="151882"/>
                </a:lnTo>
                <a:lnTo>
                  <a:pt x="40492" y="155698"/>
                </a:lnTo>
                <a:lnTo>
                  <a:pt x="60267" y="159514"/>
                </a:lnTo>
                <a:lnTo>
                  <a:pt x="92680" y="159514"/>
                </a:lnTo>
                <a:lnTo>
                  <a:pt x="87146" y="162925"/>
                </a:lnTo>
                <a:lnTo>
                  <a:pt x="60267" y="16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52764" y="259561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071" y="38924"/>
                </a:moveTo>
                <a:lnTo>
                  <a:pt x="11586" y="37338"/>
                </a:lnTo>
                <a:lnTo>
                  <a:pt x="5530" y="33105"/>
                </a:lnTo>
                <a:lnTo>
                  <a:pt x="1478" y="27011"/>
                </a:lnTo>
                <a:lnTo>
                  <a:pt x="0" y="19843"/>
                </a:lnTo>
                <a:lnTo>
                  <a:pt x="1478" y="12235"/>
                </a:lnTo>
                <a:lnTo>
                  <a:pt x="5530" y="5915"/>
                </a:lnTo>
                <a:lnTo>
                  <a:pt x="11586" y="1598"/>
                </a:lnTo>
                <a:lnTo>
                  <a:pt x="19071" y="0"/>
                </a:lnTo>
                <a:lnTo>
                  <a:pt x="26676" y="1598"/>
                </a:lnTo>
                <a:lnTo>
                  <a:pt x="32994" y="5915"/>
                </a:lnTo>
                <a:lnTo>
                  <a:pt x="37309" y="12235"/>
                </a:lnTo>
                <a:lnTo>
                  <a:pt x="38906" y="19843"/>
                </a:lnTo>
                <a:lnTo>
                  <a:pt x="37309" y="27011"/>
                </a:lnTo>
                <a:lnTo>
                  <a:pt x="32994" y="33105"/>
                </a:lnTo>
                <a:lnTo>
                  <a:pt x="26676" y="37338"/>
                </a:lnTo>
                <a:lnTo>
                  <a:pt x="19071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8370" y="320237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790"/>
                </a:lnTo>
                <a:lnTo>
                  <a:pt x="20216" y="21179"/>
                </a:lnTo>
                <a:lnTo>
                  <a:pt x="42482" y="5724"/>
                </a:lnTo>
                <a:lnTo>
                  <a:pt x="70184" y="0"/>
                </a:lnTo>
                <a:lnTo>
                  <a:pt x="97684" y="5616"/>
                </a:lnTo>
                <a:lnTo>
                  <a:pt x="120248" y="20893"/>
                </a:lnTo>
                <a:lnTo>
                  <a:pt x="135518" y="43468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5397" y="3117660"/>
            <a:ext cx="237490" cy="247015"/>
          </a:xfrm>
          <a:custGeom>
            <a:avLst/>
            <a:gdLst/>
            <a:ahLst/>
            <a:cxnLst/>
            <a:rect l="l" t="t" r="r" b="b"/>
            <a:pathLst>
              <a:path w="237490" h="247014">
                <a:moveTo>
                  <a:pt x="9154" y="81665"/>
                </a:moveTo>
                <a:lnTo>
                  <a:pt x="0" y="81665"/>
                </a:lnTo>
                <a:lnTo>
                  <a:pt x="6865" y="0"/>
                </a:lnTo>
                <a:lnTo>
                  <a:pt x="229626" y="0"/>
                </a:lnTo>
                <a:lnTo>
                  <a:pt x="230624" y="10685"/>
                </a:lnTo>
                <a:lnTo>
                  <a:pt x="74762" y="10685"/>
                </a:lnTo>
                <a:lnTo>
                  <a:pt x="42089" y="13511"/>
                </a:lnTo>
                <a:lnTo>
                  <a:pt x="23363" y="24137"/>
                </a:lnTo>
                <a:lnTo>
                  <a:pt x="13934" y="45781"/>
                </a:lnTo>
                <a:lnTo>
                  <a:pt x="9154" y="81665"/>
                </a:lnTo>
                <a:close/>
              </a:path>
              <a:path w="237490" h="247014">
                <a:moveTo>
                  <a:pt x="173173" y="235074"/>
                </a:moveTo>
                <a:lnTo>
                  <a:pt x="64081" y="235074"/>
                </a:lnTo>
                <a:lnTo>
                  <a:pt x="86133" y="234156"/>
                </a:lnTo>
                <a:lnTo>
                  <a:pt x="97457" y="231163"/>
                </a:lnTo>
                <a:lnTo>
                  <a:pt x="101629" y="225737"/>
                </a:lnTo>
                <a:lnTo>
                  <a:pt x="102225" y="217520"/>
                </a:lnTo>
                <a:lnTo>
                  <a:pt x="102225" y="12974"/>
                </a:lnTo>
                <a:lnTo>
                  <a:pt x="90782" y="10685"/>
                </a:lnTo>
                <a:lnTo>
                  <a:pt x="145709" y="10685"/>
                </a:lnTo>
                <a:lnTo>
                  <a:pt x="141132" y="11448"/>
                </a:lnTo>
                <a:lnTo>
                  <a:pt x="135029" y="12974"/>
                </a:lnTo>
                <a:lnTo>
                  <a:pt x="135029" y="217520"/>
                </a:lnTo>
                <a:lnTo>
                  <a:pt x="135625" y="225737"/>
                </a:lnTo>
                <a:lnTo>
                  <a:pt x="139797" y="231163"/>
                </a:lnTo>
                <a:lnTo>
                  <a:pt x="151121" y="234156"/>
                </a:lnTo>
                <a:lnTo>
                  <a:pt x="173173" y="235074"/>
                </a:lnTo>
                <a:close/>
              </a:path>
              <a:path w="237490" h="247014">
                <a:moveTo>
                  <a:pt x="237255" y="81665"/>
                </a:moveTo>
                <a:lnTo>
                  <a:pt x="228100" y="81665"/>
                </a:lnTo>
                <a:lnTo>
                  <a:pt x="223320" y="45781"/>
                </a:lnTo>
                <a:lnTo>
                  <a:pt x="213892" y="24137"/>
                </a:lnTo>
                <a:lnTo>
                  <a:pt x="195165" y="13511"/>
                </a:lnTo>
                <a:lnTo>
                  <a:pt x="162493" y="10685"/>
                </a:lnTo>
                <a:lnTo>
                  <a:pt x="230624" y="10685"/>
                </a:lnTo>
                <a:lnTo>
                  <a:pt x="237255" y="81665"/>
                </a:lnTo>
                <a:close/>
              </a:path>
              <a:path w="237490" h="247014">
                <a:moveTo>
                  <a:pt x="49587" y="246523"/>
                </a:moveTo>
                <a:lnTo>
                  <a:pt x="49587" y="235074"/>
                </a:lnTo>
                <a:lnTo>
                  <a:pt x="187668" y="235074"/>
                </a:lnTo>
                <a:lnTo>
                  <a:pt x="187668" y="245759"/>
                </a:lnTo>
                <a:lnTo>
                  <a:pt x="118246" y="245759"/>
                </a:lnTo>
                <a:lnTo>
                  <a:pt x="64069" y="246081"/>
                </a:lnTo>
                <a:lnTo>
                  <a:pt x="49587" y="246523"/>
                </a:lnTo>
                <a:close/>
              </a:path>
              <a:path w="237490" h="247014">
                <a:moveTo>
                  <a:pt x="187668" y="246523"/>
                </a:moveTo>
                <a:lnTo>
                  <a:pt x="172744" y="246081"/>
                </a:lnTo>
                <a:lnTo>
                  <a:pt x="118246" y="245759"/>
                </a:lnTo>
                <a:lnTo>
                  <a:pt x="187668" y="245759"/>
                </a:lnTo>
                <a:lnTo>
                  <a:pt x="187668" y="246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17828" y="3111554"/>
            <a:ext cx="183515" cy="252729"/>
          </a:xfrm>
          <a:custGeom>
            <a:avLst/>
            <a:gdLst/>
            <a:ahLst/>
            <a:cxnLst/>
            <a:rect l="l" t="t" r="r" b="b"/>
            <a:pathLst>
              <a:path w="183515" h="252729">
                <a:moveTo>
                  <a:pt x="0" y="252628"/>
                </a:moveTo>
                <a:lnTo>
                  <a:pt x="0" y="241180"/>
                </a:lnTo>
                <a:lnTo>
                  <a:pt x="14709" y="240930"/>
                </a:lnTo>
                <a:lnTo>
                  <a:pt x="23267" y="239177"/>
                </a:lnTo>
                <a:lnTo>
                  <a:pt x="27249" y="234418"/>
                </a:lnTo>
                <a:lnTo>
                  <a:pt x="28226" y="225152"/>
                </a:lnTo>
                <a:lnTo>
                  <a:pt x="28226" y="35108"/>
                </a:lnTo>
                <a:lnTo>
                  <a:pt x="27356" y="24602"/>
                </a:lnTo>
                <a:lnTo>
                  <a:pt x="23553" y="18603"/>
                </a:lnTo>
                <a:lnTo>
                  <a:pt x="15031" y="15896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26696"/>
                </a:lnTo>
                <a:lnTo>
                  <a:pt x="61578" y="126696"/>
                </a:lnTo>
                <a:lnTo>
                  <a:pt x="57823" y="132706"/>
                </a:lnTo>
                <a:lnTo>
                  <a:pt x="53401" y="157988"/>
                </a:lnTo>
                <a:lnTo>
                  <a:pt x="53401" y="225152"/>
                </a:lnTo>
                <a:lnTo>
                  <a:pt x="54378" y="234418"/>
                </a:lnTo>
                <a:lnTo>
                  <a:pt x="58360" y="239177"/>
                </a:lnTo>
                <a:lnTo>
                  <a:pt x="66918" y="240930"/>
                </a:lnTo>
                <a:lnTo>
                  <a:pt x="81628" y="241180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291" y="251984"/>
                </a:lnTo>
                <a:lnTo>
                  <a:pt x="10191" y="252509"/>
                </a:lnTo>
                <a:lnTo>
                  <a:pt x="0" y="252628"/>
                </a:lnTo>
                <a:close/>
              </a:path>
              <a:path w="183515" h="252729">
                <a:moveTo>
                  <a:pt x="61578" y="126696"/>
                </a:moveTo>
                <a:lnTo>
                  <a:pt x="52638" y="126696"/>
                </a:lnTo>
                <a:lnTo>
                  <a:pt x="59146" y="115736"/>
                </a:lnTo>
                <a:lnTo>
                  <a:pt x="69803" y="104276"/>
                </a:lnTo>
                <a:lnTo>
                  <a:pt x="85037" y="95248"/>
                </a:lnTo>
                <a:lnTo>
                  <a:pt x="105277" y="91587"/>
                </a:lnTo>
                <a:lnTo>
                  <a:pt x="119497" y="92875"/>
                </a:lnTo>
                <a:lnTo>
                  <a:pt x="130356" y="96166"/>
                </a:lnTo>
                <a:lnTo>
                  <a:pt x="135762" y="99219"/>
                </a:lnTo>
                <a:lnTo>
                  <a:pt x="102988" y="99219"/>
                </a:lnTo>
                <a:lnTo>
                  <a:pt x="85263" y="103035"/>
                </a:lnTo>
                <a:lnTo>
                  <a:pt x="69326" y="114293"/>
                </a:lnTo>
                <a:lnTo>
                  <a:pt x="61578" y="126696"/>
                </a:lnTo>
                <a:close/>
              </a:path>
              <a:path w="183515" h="252729">
                <a:moveTo>
                  <a:pt x="101462" y="252628"/>
                </a:moveTo>
                <a:lnTo>
                  <a:pt x="101462" y="241180"/>
                </a:lnTo>
                <a:lnTo>
                  <a:pt x="116172" y="240930"/>
                </a:lnTo>
                <a:lnTo>
                  <a:pt x="124730" y="239177"/>
                </a:lnTo>
                <a:lnTo>
                  <a:pt x="128711" y="234418"/>
                </a:lnTo>
                <a:lnTo>
                  <a:pt x="129689" y="225152"/>
                </a:lnTo>
                <a:lnTo>
                  <a:pt x="129689" y="140434"/>
                </a:lnTo>
                <a:lnTo>
                  <a:pt x="128735" y="124978"/>
                </a:lnTo>
                <a:lnTo>
                  <a:pt x="124921" y="111813"/>
                </a:lnTo>
                <a:lnTo>
                  <a:pt x="116815" y="102654"/>
                </a:lnTo>
                <a:lnTo>
                  <a:pt x="102988" y="99219"/>
                </a:lnTo>
                <a:lnTo>
                  <a:pt x="135762" y="99219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0495"/>
                </a:lnTo>
                <a:lnTo>
                  <a:pt x="156592" y="236672"/>
                </a:lnTo>
                <a:lnTo>
                  <a:pt x="161825" y="239844"/>
                </a:lnTo>
                <a:lnTo>
                  <a:pt x="170634" y="241013"/>
                </a:lnTo>
                <a:lnTo>
                  <a:pt x="183090" y="241180"/>
                </a:lnTo>
                <a:lnTo>
                  <a:pt x="183090" y="251865"/>
                </a:lnTo>
                <a:lnTo>
                  <a:pt x="142658" y="251865"/>
                </a:lnTo>
                <a:lnTo>
                  <a:pt x="133754" y="251984"/>
                </a:lnTo>
                <a:lnTo>
                  <a:pt x="111654" y="252509"/>
                </a:lnTo>
                <a:lnTo>
                  <a:pt x="101462" y="252628"/>
                </a:lnTo>
                <a:close/>
              </a:path>
              <a:path w="183515" h="252729">
                <a:moveTo>
                  <a:pt x="81628" y="252628"/>
                </a:moveTo>
                <a:lnTo>
                  <a:pt x="71448" y="252509"/>
                </a:lnTo>
                <a:lnTo>
                  <a:pt x="49658" y="251984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2628"/>
                </a:lnTo>
                <a:close/>
              </a:path>
              <a:path w="183515" h="252729">
                <a:moveTo>
                  <a:pt x="183090" y="252628"/>
                </a:moveTo>
                <a:lnTo>
                  <a:pt x="172911" y="252509"/>
                </a:lnTo>
                <a:lnTo>
                  <a:pt x="151121" y="251984"/>
                </a:lnTo>
                <a:lnTo>
                  <a:pt x="142658" y="251865"/>
                </a:lnTo>
                <a:lnTo>
                  <a:pt x="183090" y="251865"/>
                </a:lnTo>
                <a:lnTo>
                  <a:pt x="183090" y="252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19228" y="3200851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5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8053" y="8395"/>
                </a:lnTo>
                <a:lnTo>
                  <a:pt x="75525" y="8395"/>
                </a:lnTo>
                <a:lnTo>
                  <a:pt x="63664" y="10673"/>
                </a:lnTo>
                <a:lnTo>
                  <a:pt x="49301" y="19748"/>
                </a:lnTo>
                <a:lnTo>
                  <a:pt x="36796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29752" y="79375"/>
                </a:lnTo>
                <a:lnTo>
                  <a:pt x="29931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614" y="158751"/>
                </a:lnTo>
                <a:lnTo>
                  <a:pt x="108304" y="161363"/>
                </a:lnTo>
                <a:lnTo>
                  <a:pt x="80102" y="167910"/>
                </a:lnTo>
                <a:close/>
              </a:path>
              <a:path w="141605" h="168275">
                <a:moveTo>
                  <a:pt x="141132" y="71743"/>
                </a:moveTo>
                <a:lnTo>
                  <a:pt x="116720" y="71743"/>
                </a:lnTo>
                <a:lnTo>
                  <a:pt x="115540" y="55727"/>
                </a:lnTo>
                <a:lnTo>
                  <a:pt x="110140" y="34631"/>
                </a:lnTo>
                <a:lnTo>
                  <a:pt x="97731" y="16254"/>
                </a:lnTo>
                <a:lnTo>
                  <a:pt x="75525" y="8395"/>
                </a:lnTo>
                <a:lnTo>
                  <a:pt x="108053" y="8395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5" h="168275">
                <a:moveTo>
                  <a:pt x="111614" y="158751"/>
                </a:moveTo>
                <a:lnTo>
                  <a:pt x="82390" y="158751"/>
                </a:lnTo>
                <a:lnTo>
                  <a:pt x="89483" y="158155"/>
                </a:lnTo>
                <a:lnTo>
                  <a:pt x="103084" y="153981"/>
                </a:lnTo>
                <a:lnTo>
                  <a:pt x="118544" y="142652"/>
                </a:lnTo>
                <a:lnTo>
                  <a:pt x="131215" y="120590"/>
                </a:lnTo>
                <a:lnTo>
                  <a:pt x="132740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818" y="130237"/>
                </a:lnTo>
                <a:lnTo>
                  <a:pt x="127210" y="146444"/>
                </a:lnTo>
                <a:lnTo>
                  <a:pt x="111614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99204" y="3139791"/>
            <a:ext cx="1497531" cy="295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39394" y="3200843"/>
            <a:ext cx="161290" cy="168275"/>
          </a:xfrm>
          <a:custGeom>
            <a:avLst/>
            <a:gdLst/>
            <a:ahLst/>
            <a:cxnLst/>
            <a:rect l="l" t="t" r="r" b="b"/>
            <a:pathLst>
              <a:path w="161289" h="168275">
                <a:moveTo>
                  <a:pt x="80102" y="167910"/>
                </a:moveTo>
                <a:lnTo>
                  <a:pt x="49563" y="161685"/>
                </a:lnTo>
                <a:lnTo>
                  <a:pt x="24030" y="144441"/>
                </a:lnTo>
                <a:lnTo>
                  <a:pt x="6508" y="118324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1725" y="6809"/>
                </a:lnTo>
                <a:lnTo>
                  <a:pt x="113915" y="8395"/>
                </a:lnTo>
                <a:lnTo>
                  <a:pt x="80102" y="8395"/>
                </a:lnTo>
                <a:lnTo>
                  <a:pt x="68945" y="9850"/>
                </a:lnTo>
                <a:lnTo>
                  <a:pt x="33614" y="45292"/>
                </a:lnTo>
                <a:lnTo>
                  <a:pt x="29752" y="82428"/>
                </a:lnTo>
                <a:lnTo>
                  <a:pt x="29895" y="93757"/>
                </a:lnTo>
                <a:lnTo>
                  <a:pt x="38906" y="134328"/>
                </a:lnTo>
                <a:lnTo>
                  <a:pt x="80865" y="158751"/>
                </a:lnTo>
                <a:lnTo>
                  <a:pt x="115576" y="158751"/>
                </a:lnTo>
                <a:lnTo>
                  <a:pt x="111404" y="161578"/>
                </a:lnTo>
                <a:lnTo>
                  <a:pt x="80102" y="167910"/>
                </a:lnTo>
                <a:close/>
              </a:path>
              <a:path w="161289" h="168275">
                <a:moveTo>
                  <a:pt x="115576" y="158751"/>
                </a:moveTo>
                <a:lnTo>
                  <a:pt x="80865" y="158751"/>
                </a:lnTo>
                <a:lnTo>
                  <a:pt x="94072" y="156819"/>
                </a:lnTo>
                <a:lnTo>
                  <a:pt x="105849" y="151310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908"/>
                </a:lnTo>
                <a:lnTo>
                  <a:pt x="121297" y="32055"/>
                </a:lnTo>
                <a:lnTo>
                  <a:pt x="80102" y="8395"/>
                </a:lnTo>
                <a:lnTo>
                  <a:pt x="113915" y="8395"/>
                </a:lnTo>
                <a:lnTo>
                  <a:pt x="137222" y="25281"/>
                </a:lnTo>
                <a:lnTo>
                  <a:pt x="154566" y="52483"/>
                </a:lnTo>
                <a:lnTo>
                  <a:pt x="160967" y="85481"/>
                </a:lnTo>
                <a:lnTo>
                  <a:pt x="154554" y="118002"/>
                </a:lnTo>
                <a:lnTo>
                  <a:pt x="137127" y="144154"/>
                </a:lnTo>
                <a:lnTo>
                  <a:pt x="115576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23248" y="3106965"/>
            <a:ext cx="118745" cy="257810"/>
          </a:xfrm>
          <a:custGeom>
            <a:avLst/>
            <a:gdLst/>
            <a:ahLst/>
            <a:cxnLst/>
            <a:rect l="l" t="t" r="r" b="b"/>
            <a:pathLst>
              <a:path w="118745" h="257810">
                <a:moveTo>
                  <a:pt x="51875" y="99983"/>
                </a:moveTo>
                <a:lnTo>
                  <a:pt x="28989" y="99983"/>
                </a:lnTo>
                <a:lnTo>
                  <a:pt x="28989" y="58005"/>
                </a:lnTo>
                <a:lnTo>
                  <a:pt x="34162" y="32842"/>
                </a:lnTo>
                <a:lnTo>
                  <a:pt x="47489" y="14692"/>
                </a:lnTo>
                <a:lnTo>
                  <a:pt x="65679" y="3696"/>
                </a:lnTo>
                <a:lnTo>
                  <a:pt x="85442" y="0"/>
                </a:lnTo>
                <a:lnTo>
                  <a:pt x="98614" y="2122"/>
                </a:lnTo>
                <a:lnTo>
                  <a:pt x="108996" y="7823"/>
                </a:lnTo>
                <a:lnTo>
                  <a:pt x="109467" y="8395"/>
                </a:lnTo>
                <a:lnTo>
                  <a:pt x="85442" y="8395"/>
                </a:lnTo>
                <a:lnTo>
                  <a:pt x="73439" y="11639"/>
                </a:lnTo>
                <a:lnTo>
                  <a:pt x="62651" y="21179"/>
                </a:lnTo>
                <a:lnTo>
                  <a:pt x="54867" y="36730"/>
                </a:lnTo>
                <a:lnTo>
                  <a:pt x="51875" y="58005"/>
                </a:lnTo>
                <a:lnTo>
                  <a:pt x="51875" y="99983"/>
                </a:lnTo>
                <a:close/>
              </a:path>
              <a:path w="118745" h="257810">
                <a:moveTo>
                  <a:pt x="112906" y="41977"/>
                </a:moveTo>
                <a:lnTo>
                  <a:pt x="92308" y="41977"/>
                </a:lnTo>
                <a:lnTo>
                  <a:pt x="86205" y="34345"/>
                </a:lnTo>
                <a:lnTo>
                  <a:pt x="86205" y="16791"/>
                </a:lnTo>
                <a:lnTo>
                  <a:pt x="93071" y="12211"/>
                </a:lnTo>
                <a:lnTo>
                  <a:pt x="97648" y="10685"/>
                </a:lnTo>
                <a:lnTo>
                  <a:pt x="91545" y="8395"/>
                </a:lnTo>
                <a:lnTo>
                  <a:pt x="109467" y="8395"/>
                </a:lnTo>
                <a:lnTo>
                  <a:pt x="115802" y="16099"/>
                </a:lnTo>
                <a:lnTo>
                  <a:pt x="118246" y="25949"/>
                </a:lnTo>
                <a:lnTo>
                  <a:pt x="118246" y="34345"/>
                </a:lnTo>
                <a:lnTo>
                  <a:pt x="112906" y="41977"/>
                </a:lnTo>
                <a:close/>
              </a:path>
              <a:path w="118745" h="257810">
                <a:moveTo>
                  <a:pt x="94596" y="111431"/>
                </a:moveTo>
                <a:lnTo>
                  <a:pt x="0" y="111431"/>
                </a:lnTo>
                <a:lnTo>
                  <a:pt x="0" y="99983"/>
                </a:lnTo>
                <a:lnTo>
                  <a:pt x="94596" y="99983"/>
                </a:lnTo>
                <a:lnTo>
                  <a:pt x="94596" y="111431"/>
                </a:lnTo>
                <a:close/>
              </a:path>
              <a:path w="118745" h="257810">
                <a:moveTo>
                  <a:pt x="0" y="257208"/>
                </a:moveTo>
                <a:lnTo>
                  <a:pt x="0" y="245759"/>
                </a:lnTo>
                <a:lnTo>
                  <a:pt x="15150" y="245509"/>
                </a:lnTo>
                <a:lnTo>
                  <a:pt x="23935" y="243756"/>
                </a:lnTo>
                <a:lnTo>
                  <a:pt x="28000" y="238998"/>
                </a:lnTo>
                <a:lnTo>
                  <a:pt x="28989" y="229732"/>
                </a:lnTo>
                <a:lnTo>
                  <a:pt x="28989" y="111431"/>
                </a:lnTo>
                <a:lnTo>
                  <a:pt x="52638" y="111431"/>
                </a:lnTo>
                <a:lnTo>
                  <a:pt x="52638" y="228968"/>
                </a:lnTo>
                <a:lnTo>
                  <a:pt x="53186" y="237066"/>
                </a:lnTo>
                <a:lnTo>
                  <a:pt x="56453" y="242229"/>
                </a:lnTo>
                <a:lnTo>
                  <a:pt x="64868" y="244960"/>
                </a:lnTo>
                <a:lnTo>
                  <a:pt x="80865" y="245759"/>
                </a:lnTo>
                <a:lnTo>
                  <a:pt x="88493" y="245759"/>
                </a:lnTo>
                <a:lnTo>
                  <a:pt x="88493" y="256445"/>
                </a:lnTo>
                <a:lnTo>
                  <a:pt x="41958" y="256445"/>
                </a:lnTo>
                <a:lnTo>
                  <a:pt x="33256" y="256564"/>
                </a:lnTo>
                <a:lnTo>
                  <a:pt x="11276" y="257089"/>
                </a:lnTo>
                <a:lnTo>
                  <a:pt x="0" y="257208"/>
                </a:lnTo>
                <a:close/>
              </a:path>
              <a:path w="118745" h="257810">
                <a:moveTo>
                  <a:pt x="88493" y="257208"/>
                </a:moveTo>
                <a:lnTo>
                  <a:pt x="77146" y="256767"/>
                </a:lnTo>
                <a:lnTo>
                  <a:pt x="65226" y="256540"/>
                </a:lnTo>
                <a:lnTo>
                  <a:pt x="41958" y="256445"/>
                </a:lnTo>
                <a:lnTo>
                  <a:pt x="88493" y="256445"/>
                </a:lnTo>
                <a:lnTo>
                  <a:pt x="88493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59740" y="3200841"/>
            <a:ext cx="165100" cy="168275"/>
          </a:xfrm>
          <a:custGeom>
            <a:avLst/>
            <a:gdLst/>
            <a:ahLst/>
            <a:cxnLst/>
            <a:rect l="l" t="t" r="r" b="b"/>
            <a:pathLst>
              <a:path w="165100" h="168275">
                <a:moveTo>
                  <a:pt x="37381" y="58768"/>
                </a:moveTo>
                <a:lnTo>
                  <a:pt x="18309" y="58768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793"/>
                </a:lnTo>
                <a:lnTo>
                  <a:pt x="26986" y="11734"/>
                </a:lnTo>
                <a:lnTo>
                  <a:pt x="44473" y="3112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9272" y="8395"/>
                </a:lnTo>
                <a:lnTo>
                  <a:pt x="64844" y="8395"/>
                </a:lnTo>
                <a:lnTo>
                  <a:pt x="55332" y="9194"/>
                </a:lnTo>
                <a:lnTo>
                  <a:pt x="44819" y="11925"/>
                </a:lnTo>
                <a:lnTo>
                  <a:pt x="34591" y="17089"/>
                </a:lnTo>
                <a:lnTo>
                  <a:pt x="25937" y="25186"/>
                </a:lnTo>
                <a:lnTo>
                  <a:pt x="42721" y="25186"/>
                </a:lnTo>
                <a:lnTo>
                  <a:pt x="44246" y="37398"/>
                </a:lnTo>
                <a:lnTo>
                  <a:pt x="44246" y="51136"/>
                </a:lnTo>
                <a:lnTo>
                  <a:pt x="37381" y="58768"/>
                </a:lnTo>
                <a:close/>
              </a:path>
              <a:path w="165100" h="168275">
                <a:moveTo>
                  <a:pt x="58741" y="167910"/>
                </a:moveTo>
                <a:lnTo>
                  <a:pt x="39908" y="166014"/>
                </a:lnTo>
                <a:lnTo>
                  <a:pt x="20788" y="159610"/>
                </a:lnTo>
                <a:lnTo>
                  <a:pt x="5959" y="147625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756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832"/>
                </a:lnTo>
                <a:lnTo>
                  <a:pt x="91164" y="19366"/>
                </a:lnTo>
                <a:lnTo>
                  <a:pt x="78648" y="11054"/>
                </a:lnTo>
                <a:lnTo>
                  <a:pt x="64844" y="8395"/>
                </a:lnTo>
                <a:lnTo>
                  <a:pt x="99272" y="8395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6322"/>
                </a:lnTo>
                <a:lnTo>
                  <a:pt x="103751" y="76322"/>
                </a:lnTo>
                <a:lnTo>
                  <a:pt x="66525" y="82285"/>
                </a:lnTo>
                <a:lnTo>
                  <a:pt x="43388" y="95403"/>
                </a:lnTo>
                <a:lnTo>
                  <a:pt x="31552" y="111956"/>
                </a:lnTo>
                <a:lnTo>
                  <a:pt x="28226" y="128222"/>
                </a:lnTo>
                <a:lnTo>
                  <a:pt x="30884" y="140839"/>
                </a:lnTo>
                <a:lnTo>
                  <a:pt x="38048" y="150737"/>
                </a:lnTo>
                <a:lnTo>
                  <a:pt x="48502" y="157201"/>
                </a:lnTo>
                <a:lnTo>
                  <a:pt x="61030" y="159514"/>
                </a:lnTo>
                <a:lnTo>
                  <a:pt x="86131" y="159514"/>
                </a:lnTo>
                <a:lnTo>
                  <a:pt x="75143" y="165263"/>
                </a:lnTo>
                <a:lnTo>
                  <a:pt x="58741" y="167910"/>
                </a:lnTo>
                <a:close/>
              </a:path>
              <a:path w="165100" h="168275">
                <a:moveTo>
                  <a:pt x="86131" y="159514"/>
                </a:moveTo>
                <a:lnTo>
                  <a:pt x="61030" y="159514"/>
                </a:lnTo>
                <a:lnTo>
                  <a:pt x="74785" y="157058"/>
                </a:lnTo>
                <a:lnTo>
                  <a:pt x="88684" y="149020"/>
                </a:lnTo>
                <a:lnTo>
                  <a:pt x="99436" y="134399"/>
                </a:lnTo>
                <a:lnTo>
                  <a:pt x="103751" y="112194"/>
                </a:lnTo>
                <a:lnTo>
                  <a:pt x="103751" y="76322"/>
                </a:lnTo>
                <a:lnTo>
                  <a:pt x="128926" y="76322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947"/>
                </a:lnTo>
                <a:lnTo>
                  <a:pt x="88684" y="158179"/>
                </a:lnTo>
                <a:lnTo>
                  <a:pt x="86131" y="159514"/>
                </a:lnTo>
                <a:close/>
              </a:path>
              <a:path w="165100" h="168275">
                <a:moveTo>
                  <a:pt x="156928" y="154172"/>
                </a:moveTo>
                <a:lnTo>
                  <a:pt x="142658" y="154172"/>
                </a:lnTo>
                <a:lnTo>
                  <a:pt x="146293" y="153492"/>
                </a:lnTo>
                <a:lnTo>
                  <a:pt x="150573" y="150451"/>
                </a:lnTo>
                <a:lnTo>
                  <a:pt x="154137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205" y="148877"/>
                </a:lnTo>
                <a:lnTo>
                  <a:pt x="156928" y="154172"/>
                </a:lnTo>
                <a:close/>
              </a:path>
              <a:path w="165100" h="168275">
                <a:moveTo>
                  <a:pt x="135029" y="165620"/>
                </a:moveTo>
                <a:lnTo>
                  <a:pt x="123312" y="163009"/>
                </a:lnTo>
                <a:lnTo>
                  <a:pt x="114527" y="156175"/>
                </a:lnTo>
                <a:lnTo>
                  <a:pt x="108745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928" y="154172"/>
                </a:lnTo>
                <a:lnTo>
                  <a:pt x="152766" y="159324"/>
                </a:lnTo>
                <a:lnTo>
                  <a:pt x="142896" y="164332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60314" y="3203130"/>
            <a:ext cx="285115" cy="161290"/>
          </a:xfrm>
          <a:custGeom>
            <a:avLst/>
            <a:gdLst/>
            <a:ahLst/>
            <a:cxnLst/>
            <a:rect l="l" t="t" r="r" b="b"/>
            <a:pathLst>
              <a:path w="285114" h="161289">
                <a:moveTo>
                  <a:pt x="0" y="161041"/>
                </a:moveTo>
                <a:lnTo>
                  <a:pt x="0" y="149592"/>
                </a:lnTo>
                <a:lnTo>
                  <a:pt x="14709" y="149342"/>
                </a:lnTo>
                <a:lnTo>
                  <a:pt x="23267" y="147589"/>
                </a:lnTo>
                <a:lnTo>
                  <a:pt x="27249" y="142831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38161"/>
                </a:lnTo>
                <a:lnTo>
                  <a:pt x="59671" y="38161"/>
                </a:lnTo>
                <a:lnTo>
                  <a:pt x="57823" y="41118"/>
                </a:lnTo>
                <a:lnTo>
                  <a:pt x="53401" y="66400"/>
                </a:lnTo>
                <a:lnTo>
                  <a:pt x="53401" y="133565"/>
                </a:lnTo>
                <a:lnTo>
                  <a:pt x="54378" y="142831"/>
                </a:lnTo>
                <a:lnTo>
                  <a:pt x="58360" y="147589"/>
                </a:lnTo>
                <a:lnTo>
                  <a:pt x="66918" y="149342"/>
                </a:lnTo>
                <a:lnTo>
                  <a:pt x="81628" y="149592"/>
                </a:lnTo>
                <a:lnTo>
                  <a:pt x="81628" y="160278"/>
                </a:lnTo>
                <a:lnTo>
                  <a:pt x="41195" y="160278"/>
                </a:lnTo>
                <a:lnTo>
                  <a:pt x="32291" y="160397"/>
                </a:lnTo>
                <a:lnTo>
                  <a:pt x="10191" y="160922"/>
                </a:lnTo>
                <a:lnTo>
                  <a:pt x="0" y="161041"/>
                </a:lnTo>
                <a:close/>
              </a:path>
              <a:path w="285114" h="161289">
                <a:moveTo>
                  <a:pt x="59671" y="38161"/>
                </a:moveTo>
                <a:lnTo>
                  <a:pt x="51112" y="38161"/>
                </a:lnTo>
                <a:lnTo>
                  <a:pt x="60327" y="22861"/>
                </a:lnTo>
                <a:lnTo>
                  <a:pt x="72187" y="10780"/>
                </a:lnTo>
                <a:lnTo>
                  <a:pt x="87051" y="2850"/>
                </a:lnTo>
                <a:lnTo>
                  <a:pt x="105277" y="0"/>
                </a:lnTo>
                <a:lnTo>
                  <a:pt x="118901" y="1097"/>
                </a:lnTo>
                <a:lnTo>
                  <a:pt x="133599" y="5915"/>
                </a:lnTo>
                <a:lnTo>
                  <a:pt x="135589" y="7632"/>
                </a:lnTo>
                <a:lnTo>
                  <a:pt x="102988" y="7632"/>
                </a:lnTo>
                <a:lnTo>
                  <a:pt x="85263" y="11448"/>
                </a:lnTo>
                <a:lnTo>
                  <a:pt x="69326" y="22706"/>
                </a:lnTo>
                <a:lnTo>
                  <a:pt x="59671" y="38161"/>
                </a:lnTo>
                <a:close/>
              </a:path>
              <a:path w="285114" h="161289">
                <a:moveTo>
                  <a:pt x="162529" y="35871"/>
                </a:moveTo>
                <a:lnTo>
                  <a:pt x="153338" y="35871"/>
                </a:lnTo>
                <a:lnTo>
                  <a:pt x="160287" y="24471"/>
                </a:lnTo>
                <a:lnTo>
                  <a:pt x="171170" y="12784"/>
                </a:lnTo>
                <a:lnTo>
                  <a:pt x="186488" y="3673"/>
                </a:lnTo>
                <a:lnTo>
                  <a:pt x="206740" y="0"/>
                </a:lnTo>
                <a:lnTo>
                  <a:pt x="220638" y="1287"/>
                </a:lnTo>
                <a:lnTo>
                  <a:pt x="231533" y="4579"/>
                </a:lnTo>
                <a:lnTo>
                  <a:pt x="237062" y="7632"/>
                </a:lnTo>
                <a:lnTo>
                  <a:pt x="203688" y="7632"/>
                </a:lnTo>
                <a:lnTo>
                  <a:pt x="186404" y="11448"/>
                </a:lnTo>
                <a:lnTo>
                  <a:pt x="170694" y="22706"/>
                </a:lnTo>
                <a:lnTo>
                  <a:pt x="162529" y="35871"/>
                </a:lnTo>
                <a:close/>
              </a:path>
              <a:path w="285114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391"/>
                </a:lnTo>
                <a:lnTo>
                  <a:pt x="124921" y="20225"/>
                </a:lnTo>
                <a:lnTo>
                  <a:pt x="116815" y="11066"/>
                </a:lnTo>
                <a:lnTo>
                  <a:pt x="102988" y="7632"/>
                </a:lnTo>
                <a:lnTo>
                  <a:pt x="135589" y="7632"/>
                </a:lnTo>
                <a:lnTo>
                  <a:pt x="146150" y="16743"/>
                </a:lnTo>
                <a:lnTo>
                  <a:pt x="153338" y="35871"/>
                </a:lnTo>
                <a:lnTo>
                  <a:pt x="162529" y="35871"/>
                </a:lnTo>
                <a:lnTo>
                  <a:pt x="159274" y="41118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841" y="142831"/>
                </a:lnTo>
                <a:lnTo>
                  <a:pt x="159823" y="147589"/>
                </a:lnTo>
                <a:lnTo>
                  <a:pt x="168381" y="149342"/>
                </a:lnTo>
                <a:lnTo>
                  <a:pt x="183090" y="149592"/>
                </a:lnTo>
                <a:lnTo>
                  <a:pt x="183090" y="160278"/>
                </a:lnTo>
                <a:lnTo>
                  <a:pt x="142658" y="160278"/>
                </a:lnTo>
                <a:lnTo>
                  <a:pt x="133754" y="160397"/>
                </a:lnTo>
                <a:lnTo>
                  <a:pt x="111654" y="160922"/>
                </a:lnTo>
                <a:lnTo>
                  <a:pt x="101462" y="161041"/>
                </a:lnTo>
                <a:close/>
              </a:path>
              <a:path w="285114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846"/>
                </a:lnTo>
                <a:lnTo>
                  <a:pt x="230186" y="33391"/>
                </a:lnTo>
                <a:lnTo>
                  <a:pt x="226288" y="20225"/>
                </a:lnTo>
                <a:lnTo>
                  <a:pt x="217956" y="11066"/>
                </a:lnTo>
                <a:lnTo>
                  <a:pt x="203688" y="7632"/>
                </a:lnTo>
                <a:lnTo>
                  <a:pt x="237062" y="7632"/>
                </a:lnTo>
                <a:lnTo>
                  <a:pt x="256148" y="49371"/>
                </a:lnTo>
                <a:lnTo>
                  <a:pt x="256327" y="69453"/>
                </a:lnTo>
                <a:lnTo>
                  <a:pt x="256327" y="138907"/>
                </a:lnTo>
                <a:lnTo>
                  <a:pt x="258055" y="145085"/>
                </a:lnTo>
                <a:lnTo>
                  <a:pt x="263288" y="148257"/>
                </a:lnTo>
                <a:lnTo>
                  <a:pt x="272097" y="149425"/>
                </a:lnTo>
                <a:lnTo>
                  <a:pt x="284553" y="149592"/>
                </a:lnTo>
                <a:lnTo>
                  <a:pt x="284553" y="160278"/>
                </a:lnTo>
                <a:lnTo>
                  <a:pt x="244121" y="160278"/>
                </a:lnTo>
                <a:lnTo>
                  <a:pt x="235217" y="160397"/>
                </a:lnTo>
                <a:lnTo>
                  <a:pt x="213117" y="160922"/>
                </a:lnTo>
                <a:lnTo>
                  <a:pt x="202925" y="161041"/>
                </a:lnTo>
                <a:close/>
              </a:path>
              <a:path w="285114" h="161289">
                <a:moveTo>
                  <a:pt x="81628" y="161041"/>
                </a:moveTo>
                <a:lnTo>
                  <a:pt x="71448" y="160922"/>
                </a:lnTo>
                <a:lnTo>
                  <a:pt x="49658" y="160397"/>
                </a:lnTo>
                <a:lnTo>
                  <a:pt x="41195" y="160278"/>
                </a:lnTo>
                <a:lnTo>
                  <a:pt x="81628" y="160278"/>
                </a:lnTo>
                <a:lnTo>
                  <a:pt x="81628" y="161041"/>
                </a:lnTo>
                <a:close/>
              </a:path>
              <a:path w="285114" h="161289">
                <a:moveTo>
                  <a:pt x="183090" y="161041"/>
                </a:moveTo>
                <a:lnTo>
                  <a:pt x="172911" y="160922"/>
                </a:lnTo>
                <a:lnTo>
                  <a:pt x="151121" y="160397"/>
                </a:lnTo>
                <a:lnTo>
                  <a:pt x="142658" y="160278"/>
                </a:lnTo>
                <a:lnTo>
                  <a:pt x="183090" y="160278"/>
                </a:lnTo>
                <a:lnTo>
                  <a:pt x="183090" y="161041"/>
                </a:lnTo>
                <a:close/>
              </a:path>
              <a:path w="285114" h="161289">
                <a:moveTo>
                  <a:pt x="284553" y="161041"/>
                </a:moveTo>
                <a:lnTo>
                  <a:pt x="274374" y="160922"/>
                </a:lnTo>
                <a:lnTo>
                  <a:pt x="252584" y="160397"/>
                </a:lnTo>
                <a:lnTo>
                  <a:pt x="244121" y="160278"/>
                </a:lnTo>
                <a:lnTo>
                  <a:pt x="284553" y="160278"/>
                </a:lnTo>
                <a:lnTo>
                  <a:pt x="2845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67755" y="3200840"/>
            <a:ext cx="165100" cy="168275"/>
          </a:xfrm>
          <a:custGeom>
            <a:avLst/>
            <a:gdLst/>
            <a:ahLst/>
            <a:cxnLst/>
            <a:rect l="l" t="t" r="r" b="b"/>
            <a:pathLst>
              <a:path w="165100" h="168275">
                <a:moveTo>
                  <a:pt x="37381" y="58768"/>
                </a:moveTo>
                <a:lnTo>
                  <a:pt x="17546" y="58768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793"/>
                </a:lnTo>
                <a:lnTo>
                  <a:pt x="26986" y="11734"/>
                </a:lnTo>
                <a:lnTo>
                  <a:pt x="44473" y="3112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9272" y="8395"/>
                </a:lnTo>
                <a:lnTo>
                  <a:pt x="64844" y="8395"/>
                </a:lnTo>
                <a:lnTo>
                  <a:pt x="55213" y="9194"/>
                </a:lnTo>
                <a:lnTo>
                  <a:pt x="44437" y="11925"/>
                </a:lnTo>
                <a:lnTo>
                  <a:pt x="33948" y="17089"/>
                </a:lnTo>
                <a:lnTo>
                  <a:pt x="25175" y="25186"/>
                </a:lnTo>
                <a:lnTo>
                  <a:pt x="35235" y="27166"/>
                </a:lnTo>
                <a:lnTo>
                  <a:pt x="41004" y="31864"/>
                </a:lnTo>
                <a:lnTo>
                  <a:pt x="43627" y="37422"/>
                </a:lnTo>
                <a:lnTo>
                  <a:pt x="44246" y="41977"/>
                </a:lnTo>
                <a:lnTo>
                  <a:pt x="44246" y="51136"/>
                </a:lnTo>
                <a:lnTo>
                  <a:pt x="37381" y="58768"/>
                </a:lnTo>
                <a:close/>
              </a:path>
              <a:path w="165100" h="168275">
                <a:moveTo>
                  <a:pt x="57978" y="167910"/>
                </a:moveTo>
                <a:lnTo>
                  <a:pt x="39264" y="166014"/>
                </a:lnTo>
                <a:lnTo>
                  <a:pt x="20407" y="159610"/>
                </a:lnTo>
                <a:lnTo>
                  <a:pt x="5840" y="147625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434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832"/>
                </a:lnTo>
                <a:lnTo>
                  <a:pt x="91164" y="19366"/>
                </a:lnTo>
                <a:lnTo>
                  <a:pt x="78648" y="11054"/>
                </a:lnTo>
                <a:lnTo>
                  <a:pt x="64844" y="8395"/>
                </a:lnTo>
                <a:lnTo>
                  <a:pt x="99272" y="8395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6322"/>
                </a:lnTo>
                <a:lnTo>
                  <a:pt x="103751" y="76322"/>
                </a:lnTo>
                <a:lnTo>
                  <a:pt x="66525" y="82285"/>
                </a:lnTo>
                <a:lnTo>
                  <a:pt x="43388" y="95403"/>
                </a:lnTo>
                <a:lnTo>
                  <a:pt x="31552" y="111956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993" y="159514"/>
                </a:lnTo>
                <a:lnTo>
                  <a:pt x="74821" y="165263"/>
                </a:lnTo>
                <a:lnTo>
                  <a:pt x="57978" y="167910"/>
                </a:lnTo>
                <a:close/>
              </a:path>
              <a:path w="165100" h="168275">
                <a:moveTo>
                  <a:pt x="85993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6322"/>
                </a:lnTo>
                <a:lnTo>
                  <a:pt x="128926" y="76322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66" y="147947"/>
                </a:lnTo>
                <a:lnTo>
                  <a:pt x="88589" y="158179"/>
                </a:lnTo>
                <a:lnTo>
                  <a:pt x="85993" y="159514"/>
                </a:lnTo>
                <a:close/>
              </a:path>
              <a:path w="165100" h="168275">
                <a:moveTo>
                  <a:pt x="156676" y="154172"/>
                </a:moveTo>
                <a:lnTo>
                  <a:pt x="141895" y="154172"/>
                </a:lnTo>
                <a:lnTo>
                  <a:pt x="145972" y="153492"/>
                </a:lnTo>
                <a:lnTo>
                  <a:pt x="150477" y="150451"/>
                </a:lnTo>
                <a:lnTo>
                  <a:pt x="154125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086" y="148877"/>
                </a:lnTo>
                <a:lnTo>
                  <a:pt x="156676" y="154172"/>
                </a:lnTo>
                <a:close/>
              </a:path>
              <a:path w="165100" h="168275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676" y="154172"/>
                </a:lnTo>
                <a:lnTo>
                  <a:pt x="152385" y="159324"/>
                </a:lnTo>
                <a:lnTo>
                  <a:pt x="142253" y="164332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41691" y="3139781"/>
            <a:ext cx="114935" cy="229235"/>
          </a:xfrm>
          <a:custGeom>
            <a:avLst/>
            <a:gdLst/>
            <a:ahLst/>
            <a:cxnLst/>
            <a:rect l="l" t="t" r="r" b="b"/>
            <a:pathLst>
              <a:path w="114935" h="229235">
                <a:moveTo>
                  <a:pt x="108328" y="78612"/>
                </a:moveTo>
                <a:lnTo>
                  <a:pt x="0" y="78612"/>
                </a:lnTo>
                <a:lnTo>
                  <a:pt x="0" y="70980"/>
                </a:lnTo>
                <a:lnTo>
                  <a:pt x="22409" y="63431"/>
                </a:lnTo>
                <a:lnTo>
                  <a:pt x="36808" y="46079"/>
                </a:lnTo>
                <a:lnTo>
                  <a:pt x="44628" y="23433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4935" h="229235">
                <a:moveTo>
                  <a:pt x="77813" y="228968"/>
                </a:moveTo>
                <a:lnTo>
                  <a:pt x="65071" y="227549"/>
                </a:lnTo>
                <a:lnTo>
                  <a:pt x="49682" y="221050"/>
                </a:lnTo>
                <a:lnTo>
                  <a:pt x="36725" y="206107"/>
                </a:lnTo>
                <a:lnTo>
                  <a:pt x="31278" y="179358"/>
                </a:lnTo>
                <a:lnTo>
                  <a:pt x="31278" y="78612"/>
                </a:lnTo>
                <a:lnTo>
                  <a:pt x="56453" y="78612"/>
                </a:lnTo>
                <a:lnTo>
                  <a:pt x="56453" y="180122"/>
                </a:lnTo>
                <a:lnTo>
                  <a:pt x="56834" y="188899"/>
                </a:lnTo>
                <a:lnTo>
                  <a:pt x="59504" y="202255"/>
                </a:lnTo>
                <a:lnTo>
                  <a:pt x="66751" y="214467"/>
                </a:lnTo>
                <a:lnTo>
                  <a:pt x="80865" y="219810"/>
                </a:lnTo>
                <a:lnTo>
                  <a:pt x="99156" y="219810"/>
                </a:lnTo>
                <a:lnTo>
                  <a:pt x="94477" y="224544"/>
                </a:lnTo>
                <a:lnTo>
                  <a:pt x="77813" y="228968"/>
                </a:lnTo>
                <a:close/>
              </a:path>
              <a:path w="114935" h="229235">
                <a:moveTo>
                  <a:pt x="99156" y="219810"/>
                </a:moveTo>
                <a:lnTo>
                  <a:pt x="80865" y="219810"/>
                </a:lnTo>
                <a:lnTo>
                  <a:pt x="90150" y="217126"/>
                </a:lnTo>
                <a:lnTo>
                  <a:pt x="97934" y="209220"/>
                </a:lnTo>
                <a:lnTo>
                  <a:pt x="103286" y="196304"/>
                </a:lnTo>
                <a:lnTo>
                  <a:pt x="105277" y="178595"/>
                </a:lnTo>
                <a:lnTo>
                  <a:pt x="105277" y="158751"/>
                </a:lnTo>
                <a:lnTo>
                  <a:pt x="114431" y="158751"/>
                </a:lnTo>
                <a:lnTo>
                  <a:pt x="114431" y="179358"/>
                </a:lnTo>
                <a:lnTo>
                  <a:pt x="112357" y="197092"/>
                </a:lnTo>
                <a:lnTo>
                  <a:pt x="105849" y="213036"/>
                </a:lnTo>
                <a:lnTo>
                  <a:pt x="99156" y="219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86638" y="3203128"/>
            <a:ext cx="123189" cy="161290"/>
          </a:xfrm>
          <a:custGeom>
            <a:avLst/>
            <a:gdLst/>
            <a:ahLst/>
            <a:cxnLst/>
            <a:rect l="l" t="t" r="r" b="b"/>
            <a:pathLst>
              <a:path w="123189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112" y="0"/>
                </a:lnTo>
                <a:lnTo>
                  <a:pt x="51112" y="40451"/>
                </a:lnTo>
                <a:lnTo>
                  <a:pt x="59264" y="40451"/>
                </a:lnTo>
                <a:lnTo>
                  <a:pt x="55463" y="50456"/>
                </a:lnTo>
                <a:lnTo>
                  <a:pt x="52638" y="76322"/>
                </a:lnTo>
                <a:lnTo>
                  <a:pt x="52638" y="132801"/>
                </a:lnTo>
                <a:lnTo>
                  <a:pt x="53186" y="140899"/>
                </a:lnTo>
                <a:lnTo>
                  <a:pt x="56453" y="146063"/>
                </a:lnTo>
                <a:lnTo>
                  <a:pt x="64868" y="148793"/>
                </a:lnTo>
                <a:lnTo>
                  <a:pt x="80865" y="149592"/>
                </a:lnTo>
                <a:lnTo>
                  <a:pt x="88493" y="149592"/>
                </a:lnTo>
                <a:lnTo>
                  <a:pt x="88493" y="160278"/>
                </a:lnTo>
                <a:lnTo>
                  <a:pt x="41958" y="160278"/>
                </a:lnTo>
                <a:lnTo>
                  <a:pt x="32934" y="160397"/>
                </a:lnTo>
                <a:lnTo>
                  <a:pt x="11169" y="160922"/>
                </a:lnTo>
                <a:lnTo>
                  <a:pt x="0" y="161041"/>
                </a:lnTo>
                <a:close/>
              </a:path>
              <a:path w="123189" h="161289">
                <a:moveTo>
                  <a:pt x="59264" y="40451"/>
                </a:moveTo>
                <a:lnTo>
                  <a:pt x="51112" y="40451"/>
                </a:lnTo>
                <a:lnTo>
                  <a:pt x="56643" y="27368"/>
                </a:lnTo>
                <a:lnTo>
                  <a:pt x="65607" y="14215"/>
                </a:lnTo>
                <a:lnTo>
                  <a:pt x="78576" y="4066"/>
                </a:lnTo>
                <a:lnTo>
                  <a:pt x="96122" y="0"/>
                </a:lnTo>
                <a:lnTo>
                  <a:pt x="106731" y="1848"/>
                </a:lnTo>
                <a:lnTo>
                  <a:pt x="115194" y="6773"/>
                </a:lnTo>
                <a:lnTo>
                  <a:pt x="115874" y="7632"/>
                </a:lnTo>
                <a:lnTo>
                  <a:pt x="96122" y="7632"/>
                </a:lnTo>
                <a:lnTo>
                  <a:pt x="77420" y="13320"/>
                </a:lnTo>
                <a:lnTo>
                  <a:pt x="63795" y="28525"/>
                </a:lnTo>
                <a:lnTo>
                  <a:pt x="59264" y="40451"/>
                </a:lnTo>
                <a:close/>
              </a:path>
              <a:path w="123189" h="161289">
                <a:moveTo>
                  <a:pt x="113668" y="38161"/>
                </a:moveTo>
                <a:lnTo>
                  <a:pt x="99174" y="38161"/>
                </a:lnTo>
                <a:lnTo>
                  <a:pt x="91545" y="32818"/>
                </a:lnTo>
                <a:lnTo>
                  <a:pt x="91545" y="12974"/>
                </a:lnTo>
                <a:lnTo>
                  <a:pt x="98411" y="8395"/>
                </a:lnTo>
                <a:lnTo>
                  <a:pt x="99937" y="8395"/>
                </a:lnTo>
                <a:lnTo>
                  <a:pt x="99174" y="7632"/>
                </a:lnTo>
                <a:lnTo>
                  <a:pt x="115874" y="7632"/>
                </a:lnTo>
                <a:lnTo>
                  <a:pt x="120797" y="13845"/>
                </a:lnTo>
                <a:lnTo>
                  <a:pt x="122823" y="22133"/>
                </a:lnTo>
                <a:lnTo>
                  <a:pt x="122823" y="33582"/>
                </a:lnTo>
                <a:lnTo>
                  <a:pt x="113668" y="38161"/>
                </a:lnTo>
                <a:close/>
              </a:path>
              <a:path w="123189" h="161289">
                <a:moveTo>
                  <a:pt x="88493" y="161041"/>
                </a:moveTo>
                <a:lnTo>
                  <a:pt x="76824" y="160600"/>
                </a:lnTo>
                <a:lnTo>
                  <a:pt x="64940" y="160373"/>
                </a:lnTo>
                <a:lnTo>
                  <a:pt x="41958" y="160278"/>
                </a:lnTo>
                <a:lnTo>
                  <a:pt x="88493" y="160278"/>
                </a:lnTo>
                <a:lnTo>
                  <a:pt x="8849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31585" y="3119935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40432" y="243470"/>
                </a:lnTo>
                <a:lnTo>
                  <a:pt x="31862" y="243589"/>
                </a:lnTo>
                <a:lnTo>
                  <a:pt x="9857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39" y="244114"/>
                </a:lnTo>
                <a:lnTo>
                  <a:pt x="49706" y="243589"/>
                </a:lnTo>
                <a:lnTo>
                  <a:pt x="40432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5092" y="38924"/>
                </a:moveTo>
                <a:lnTo>
                  <a:pt x="27165" y="37338"/>
                </a:lnTo>
                <a:lnTo>
                  <a:pt x="20883" y="33105"/>
                </a:lnTo>
                <a:lnTo>
                  <a:pt x="16747" y="27011"/>
                </a:lnTo>
                <a:lnTo>
                  <a:pt x="15257" y="19843"/>
                </a:lnTo>
                <a:lnTo>
                  <a:pt x="16747" y="12557"/>
                </a:lnTo>
                <a:lnTo>
                  <a:pt x="20883" y="6201"/>
                </a:lnTo>
                <a:lnTo>
                  <a:pt x="27165" y="1705"/>
                </a:lnTo>
                <a:lnTo>
                  <a:pt x="35092" y="0"/>
                </a:lnTo>
                <a:lnTo>
                  <a:pt x="42256" y="1490"/>
                </a:lnTo>
                <a:lnTo>
                  <a:pt x="48347" y="5628"/>
                </a:lnTo>
                <a:lnTo>
                  <a:pt x="52579" y="11913"/>
                </a:lnTo>
                <a:lnTo>
                  <a:pt x="54164" y="19843"/>
                </a:lnTo>
                <a:lnTo>
                  <a:pt x="52579" y="27655"/>
                </a:lnTo>
                <a:lnTo>
                  <a:pt x="48347" y="33677"/>
                </a:lnTo>
                <a:lnTo>
                  <a:pt x="42256" y="37553"/>
                </a:lnTo>
                <a:lnTo>
                  <a:pt x="35092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25419" y="3206943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022" y="145335"/>
                </a:lnTo>
                <a:lnTo>
                  <a:pt x="19548" y="142819"/>
                </a:lnTo>
                <a:lnTo>
                  <a:pt x="56941" y="112027"/>
                </a:lnTo>
                <a:lnTo>
                  <a:pt x="80865" y="80902"/>
                </a:lnTo>
                <a:lnTo>
                  <a:pt x="45009" y="33582"/>
                </a:lnTo>
                <a:lnTo>
                  <a:pt x="34460" y="21108"/>
                </a:lnTo>
                <a:lnTo>
                  <a:pt x="26414" y="14501"/>
                </a:lnTo>
                <a:lnTo>
                  <a:pt x="16795" y="11901"/>
                </a:lnTo>
                <a:lnTo>
                  <a:pt x="1525" y="11448"/>
                </a:lnTo>
                <a:lnTo>
                  <a:pt x="1525" y="0"/>
                </a:lnTo>
                <a:lnTo>
                  <a:pt x="10120" y="560"/>
                </a:lnTo>
                <a:lnTo>
                  <a:pt x="19930" y="1049"/>
                </a:lnTo>
                <a:lnTo>
                  <a:pt x="29311" y="1395"/>
                </a:lnTo>
                <a:lnTo>
                  <a:pt x="36618" y="1526"/>
                </a:lnTo>
                <a:lnTo>
                  <a:pt x="75525" y="1526"/>
                </a:lnTo>
                <a:lnTo>
                  <a:pt x="75525" y="11448"/>
                </a:lnTo>
                <a:lnTo>
                  <a:pt x="68659" y="12211"/>
                </a:lnTo>
                <a:lnTo>
                  <a:pt x="63318" y="15264"/>
                </a:lnTo>
                <a:lnTo>
                  <a:pt x="63318" y="23660"/>
                </a:lnTo>
                <a:lnTo>
                  <a:pt x="66370" y="27476"/>
                </a:lnTo>
                <a:lnTo>
                  <a:pt x="94596" y="64111"/>
                </a:lnTo>
                <a:lnTo>
                  <a:pt x="106136" y="64111"/>
                </a:lnTo>
                <a:lnTo>
                  <a:pt x="99937" y="71743"/>
                </a:lnTo>
                <a:lnTo>
                  <a:pt x="112878" y="88534"/>
                </a:lnTo>
                <a:lnTo>
                  <a:pt x="86968" y="88534"/>
                </a:lnTo>
                <a:lnTo>
                  <a:pt x="72509" y="105576"/>
                </a:lnTo>
                <a:lnTo>
                  <a:pt x="62269" y="118395"/>
                </a:lnTo>
                <a:lnTo>
                  <a:pt x="56178" y="127924"/>
                </a:lnTo>
                <a:lnTo>
                  <a:pt x="54164" y="135091"/>
                </a:lnTo>
                <a:lnTo>
                  <a:pt x="54164" y="140434"/>
                </a:lnTo>
                <a:lnTo>
                  <a:pt x="56453" y="145013"/>
                </a:lnTo>
                <a:lnTo>
                  <a:pt x="64844" y="145776"/>
                </a:lnTo>
                <a:lnTo>
                  <a:pt x="64844" y="156462"/>
                </a:lnTo>
                <a:lnTo>
                  <a:pt x="30515" y="156462"/>
                </a:lnTo>
                <a:lnTo>
                  <a:pt x="14971" y="156557"/>
                </a:lnTo>
                <a:lnTo>
                  <a:pt x="7235" y="156784"/>
                </a:lnTo>
                <a:lnTo>
                  <a:pt x="0" y="157225"/>
                </a:lnTo>
                <a:close/>
              </a:path>
              <a:path w="184150" h="157479">
                <a:moveTo>
                  <a:pt x="75525" y="1526"/>
                </a:moveTo>
                <a:lnTo>
                  <a:pt x="36618" y="1526"/>
                </a:lnTo>
                <a:lnTo>
                  <a:pt x="43662" y="1395"/>
                </a:lnTo>
                <a:lnTo>
                  <a:pt x="54641" y="1049"/>
                </a:lnTo>
                <a:lnTo>
                  <a:pt x="66334" y="560"/>
                </a:lnTo>
                <a:lnTo>
                  <a:pt x="75525" y="0"/>
                </a:lnTo>
                <a:lnTo>
                  <a:pt x="75525" y="1526"/>
                </a:lnTo>
                <a:close/>
              </a:path>
              <a:path w="184150" h="157479">
                <a:moveTo>
                  <a:pt x="106136" y="64111"/>
                </a:moveTo>
                <a:lnTo>
                  <a:pt x="94596" y="64111"/>
                </a:lnTo>
                <a:lnTo>
                  <a:pt x="117483" y="35871"/>
                </a:lnTo>
                <a:lnTo>
                  <a:pt x="119009" y="33582"/>
                </a:lnTo>
                <a:lnTo>
                  <a:pt x="122823" y="29002"/>
                </a:lnTo>
                <a:lnTo>
                  <a:pt x="122823" y="16791"/>
                </a:lnTo>
                <a:lnTo>
                  <a:pt x="119771" y="12211"/>
                </a:lnTo>
                <a:lnTo>
                  <a:pt x="112143" y="11448"/>
                </a:lnTo>
                <a:lnTo>
                  <a:pt x="112143" y="0"/>
                </a:lnTo>
                <a:lnTo>
                  <a:pt x="118055" y="560"/>
                </a:lnTo>
                <a:lnTo>
                  <a:pt x="127400" y="1049"/>
                </a:lnTo>
                <a:lnTo>
                  <a:pt x="137890" y="1395"/>
                </a:lnTo>
                <a:lnTo>
                  <a:pt x="147235" y="1526"/>
                </a:lnTo>
                <a:lnTo>
                  <a:pt x="176987" y="1526"/>
                </a:lnTo>
                <a:lnTo>
                  <a:pt x="176987" y="11448"/>
                </a:lnTo>
                <a:lnTo>
                  <a:pt x="133503" y="30529"/>
                </a:lnTo>
                <a:lnTo>
                  <a:pt x="108829" y="60795"/>
                </a:lnTo>
                <a:lnTo>
                  <a:pt x="106136" y="64111"/>
                </a:lnTo>
                <a:close/>
              </a:path>
              <a:path w="184150" h="157479">
                <a:moveTo>
                  <a:pt x="176987" y="1526"/>
                </a:moveTo>
                <a:lnTo>
                  <a:pt x="147235" y="1526"/>
                </a:lnTo>
                <a:lnTo>
                  <a:pt x="154459" y="1395"/>
                </a:lnTo>
                <a:lnTo>
                  <a:pt x="162111" y="1049"/>
                </a:lnTo>
                <a:lnTo>
                  <a:pt x="169764" y="560"/>
                </a:lnTo>
                <a:lnTo>
                  <a:pt x="176987" y="0"/>
                </a:lnTo>
                <a:lnTo>
                  <a:pt x="176987" y="1526"/>
                </a:lnTo>
                <a:close/>
              </a:path>
              <a:path w="184150" h="157479">
                <a:moveTo>
                  <a:pt x="109091" y="157225"/>
                </a:moveTo>
                <a:lnTo>
                  <a:pt x="109091" y="145776"/>
                </a:lnTo>
                <a:lnTo>
                  <a:pt x="119009" y="145776"/>
                </a:lnTo>
                <a:lnTo>
                  <a:pt x="122823" y="140434"/>
                </a:lnTo>
                <a:lnTo>
                  <a:pt x="122823" y="135091"/>
                </a:lnTo>
                <a:lnTo>
                  <a:pt x="117483" y="128985"/>
                </a:lnTo>
                <a:lnTo>
                  <a:pt x="114431" y="125169"/>
                </a:lnTo>
                <a:lnTo>
                  <a:pt x="93834" y="97800"/>
                </a:lnTo>
                <a:lnTo>
                  <a:pt x="86968" y="88534"/>
                </a:lnTo>
                <a:lnTo>
                  <a:pt x="112878" y="88534"/>
                </a:lnTo>
                <a:lnTo>
                  <a:pt x="148761" y="135091"/>
                </a:lnTo>
                <a:lnTo>
                  <a:pt x="154995" y="140946"/>
                </a:lnTo>
                <a:lnTo>
                  <a:pt x="162016" y="144154"/>
                </a:lnTo>
                <a:lnTo>
                  <a:pt x="171182" y="145502"/>
                </a:lnTo>
                <a:lnTo>
                  <a:pt x="183853" y="145776"/>
                </a:lnTo>
                <a:lnTo>
                  <a:pt x="183853" y="156462"/>
                </a:lnTo>
                <a:lnTo>
                  <a:pt x="148761" y="156462"/>
                </a:lnTo>
                <a:lnTo>
                  <a:pt x="140631" y="156581"/>
                </a:lnTo>
                <a:lnTo>
                  <a:pt x="118937" y="157105"/>
                </a:lnTo>
                <a:lnTo>
                  <a:pt x="109091" y="157225"/>
                </a:lnTo>
                <a:close/>
              </a:path>
              <a:path w="184150" h="157479">
                <a:moveTo>
                  <a:pt x="64844" y="157225"/>
                </a:moveTo>
                <a:lnTo>
                  <a:pt x="57335" y="157105"/>
                </a:lnTo>
                <a:lnTo>
                  <a:pt x="38882" y="156581"/>
                </a:lnTo>
                <a:lnTo>
                  <a:pt x="30515" y="156462"/>
                </a:lnTo>
                <a:lnTo>
                  <a:pt x="64844" y="156462"/>
                </a:lnTo>
                <a:lnTo>
                  <a:pt x="64844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4937" y="156784"/>
                </a:lnTo>
                <a:lnTo>
                  <a:pt x="165735" y="156557"/>
                </a:lnTo>
                <a:lnTo>
                  <a:pt x="148761" y="156462"/>
                </a:lnTo>
                <a:lnTo>
                  <a:pt x="183853" y="156462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8117" y="3103142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8395"/>
                </a:lnTo>
                <a:lnTo>
                  <a:pt x="198971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1064" y="165620"/>
                </a:lnTo>
                <a:lnTo>
                  <a:pt x="212212" y="177069"/>
                </a:lnTo>
                <a:lnTo>
                  <a:pt x="89256" y="177069"/>
                </a:lnTo>
                <a:lnTo>
                  <a:pt x="66942" y="214372"/>
                </a:lnTo>
                <a:lnTo>
                  <a:pt x="63509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064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971" y="45030"/>
                </a:lnTo>
                <a:lnTo>
                  <a:pt x="211064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204" y="249576"/>
                </a:lnTo>
                <a:lnTo>
                  <a:pt x="167475" y="249289"/>
                </a:lnTo>
                <a:lnTo>
                  <a:pt x="176034" y="247858"/>
                </a:lnTo>
                <a:lnTo>
                  <a:pt x="183162" y="244424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2" y="177069"/>
                </a:lnTo>
                <a:lnTo>
                  <a:pt x="212212" y="177069"/>
                </a:lnTo>
                <a:lnTo>
                  <a:pt x="218183" y="236601"/>
                </a:lnTo>
                <a:lnTo>
                  <a:pt x="218981" y="243136"/>
                </a:lnTo>
                <a:lnTo>
                  <a:pt x="221711" y="247095"/>
                </a:lnTo>
                <a:lnTo>
                  <a:pt x="228589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6390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40" y="260905"/>
                </a:lnTo>
                <a:lnTo>
                  <a:pt x="45117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42526" y="3119933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9" y="232534"/>
                </a:lnTo>
                <a:lnTo>
                  <a:pt x="23267" y="230781"/>
                </a:lnTo>
                <a:lnTo>
                  <a:pt x="27249" y="226023"/>
                </a:lnTo>
                <a:lnTo>
                  <a:pt x="28226" y="216757"/>
                </a:lnTo>
                <a:lnTo>
                  <a:pt x="28226" y="118300"/>
                </a:lnTo>
                <a:lnTo>
                  <a:pt x="27380" y="107794"/>
                </a:lnTo>
                <a:lnTo>
                  <a:pt x="23744" y="101795"/>
                </a:lnTo>
                <a:lnTo>
                  <a:pt x="15674" y="99088"/>
                </a:lnTo>
                <a:lnTo>
                  <a:pt x="1525" y="98456"/>
                </a:lnTo>
                <a:lnTo>
                  <a:pt x="1525" y="87008"/>
                </a:lnTo>
                <a:lnTo>
                  <a:pt x="52638" y="83192"/>
                </a:lnTo>
                <a:lnTo>
                  <a:pt x="52638" y="216757"/>
                </a:lnTo>
                <a:lnTo>
                  <a:pt x="53246" y="225379"/>
                </a:lnTo>
                <a:lnTo>
                  <a:pt x="56357" y="230209"/>
                </a:lnTo>
                <a:lnTo>
                  <a:pt x="63903" y="232319"/>
                </a:lnTo>
                <a:lnTo>
                  <a:pt x="77813" y="232784"/>
                </a:lnTo>
                <a:lnTo>
                  <a:pt x="77813" y="243470"/>
                </a:lnTo>
                <a:lnTo>
                  <a:pt x="39669" y="243470"/>
                </a:lnTo>
                <a:lnTo>
                  <a:pt x="31540" y="243589"/>
                </a:lnTo>
                <a:lnTo>
                  <a:pt x="9845" y="244114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68527" y="244114"/>
                </a:lnTo>
                <a:lnTo>
                  <a:pt x="49384" y="243589"/>
                </a:lnTo>
                <a:lnTo>
                  <a:pt x="39669" y="243470"/>
                </a:lnTo>
                <a:lnTo>
                  <a:pt x="77813" y="243470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29" y="38924"/>
                </a:moveTo>
                <a:lnTo>
                  <a:pt x="26521" y="37338"/>
                </a:lnTo>
                <a:lnTo>
                  <a:pt x="20502" y="33105"/>
                </a:lnTo>
                <a:lnTo>
                  <a:pt x="16628" y="27011"/>
                </a:lnTo>
                <a:lnTo>
                  <a:pt x="15257" y="19843"/>
                </a:lnTo>
                <a:lnTo>
                  <a:pt x="16628" y="12557"/>
                </a:lnTo>
                <a:lnTo>
                  <a:pt x="20502" y="6201"/>
                </a:lnTo>
                <a:lnTo>
                  <a:pt x="26521" y="1705"/>
                </a:lnTo>
                <a:lnTo>
                  <a:pt x="34329" y="0"/>
                </a:lnTo>
                <a:lnTo>
                  <a:pt x="41934" y="1490"/>
                </a:lnTo>
                <a:lnTo>
                  <a:pt x="48252" y="5628"/>
                </a:lnTo>
                <a:lnTo>
                  <a:pt x="52567" y="11913"/>
                </a:lnTo>
                <a:lnTo>
                  <a:pt x="54164" y="19843"/>
                </a:lnTo>
                <a:lnTo>
                  <a:pt x="52567" y="27655"/>
                </a:lnTo>
                <a:lnTo>
                  <a:pt x="48252" y="33677"/>
                </a:lnTo>
                <a:lnTo>
                  <a:pt x="41934" y="37553"/>
                </a:lnTo>
                <a:lnTo>
                  <a:pt x="34329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43988" y="3200834"/>
            <a:ext cx="119380" cy="168275"/>
          </a:xfrm>
          <a:custGeom>
            <a:avLst/>
            <a:gdLst/>
            <a:ahLst/>
            <a:cxnLst/>
            <a:rect l="l" t="t" r="r" b="b"/>
            <a:pathLst>
              <a:path w="119379" h="168275">
                <a:moveTo>
                  <a:pt x="93575" y="159514"/>
                </a:moveTo>
                <a:lnTo>
                  <a:pt x="60267" y="159514"/>
                </a:lnTo>
                <a:lnTo>
                  <a:pt x="78612" y="156962"/>
                </a:lnTo>
                <a:lnTo>
                  <a:pt x="91450" y="149974"/>
                </a:lnTo>
                <a:lnTo>
                  <a:pt x="98995" y="139551"/>
                </a:lnTo>
                <a:lnTo>
                  <a:pt x="101462" y="126696"/>
                </a:lnTo>
                <a:lnTo>
                  <a:pt x="96682" y="110286"/>
                </a:lnTo>
                <a:lnTo>
                  <a:pt x="85537" y="100173"/>
                </a:lnTo>
                <a:lnTo>
                  <a:pt x="72819" y="94926"/>
                </a:lnTo>
                <a:lnTo>
                  <a:pt x="63318" y="93113"/>
                </a:lnTo>
                <a:lnTo>
                  <a:pt x="46583" y="89524"/>
                </a:lnTo>
                <a:lnTo>
                  <a:pt x="8689" y="69716"/>
                </a:lnTo>
                <a:lnTo>
                  <a:pt x="0" y="45030"/>
                </a:lnTo>
                <a:lnTo>
                  <a:pt x="2836" y="29300"/>
                </a:lnTo>
                <a:lnTo>
                  <a:pt x="12396" y="14787"/>
                </a:lnTo>
                <a:lnTo>
                  <a:pt x="30252" y="4138"/>
                </a:lnTo>
                <a:lnTo>
                  <a:pt x="57978" y="0"/>
                </a:lnTo>
                <a:lnTo>
                  <a:pt x="63664" y="155"/>
                </a:lnTo>
                <a:lnTo>
                  <a:pt x="71996" y="1240"/>
                </a:lnTo>
                <a:lnTo>
                  <a:pt x="81902" y="4185"/>
                </a:lnTo>
                <a:lnTo>
                  <a:pt x="86769" y="6869"/>
                </a:lnTo>
                <a:lnTo>
                  <a:pt x="57978" y="6869"/>
                </a:lnTo>
                <a:lnTo>
                  <a:pt x="38465" y="9456"/>
                </a:lnTo>
                <a:lnTo>
                  <a:pt x="26033" y="16123"/>
                </a:lnTo>
                <a:lnTo>
                  <a:pt x="19465" y="25222"/>
                </a:lnTo>
                <a:lnTo>
                  <a:pt x="17546" y="35108"/>
                </a:lnTo>
                <a:lnTo>
                  <a:pt x="21670" y="47809"/>
                </a:lnTo>
                <a:lnTo>
                  <a:pt x="32231" y="56001"/>
                </a:lnTo>
                <a:lnTo>
                  <a:pt x="46511" y="61189"/>
                </a:lnTo>
                <a:lnTo>
                  <a:pt x="61793" y="64874"/>
                </a:lnTo>
                <a:lnTo>
                  <a:pt x="73069" y="67188"/>
                </a:lnTo>
                <a:lnTo>
                  <a:pt x="83916" y="70217"/>
                </a:lnTo>
                <a:lnTo>
                  <a:pt x="117268" y="103894"/>
                </a:lnTo>
                <a:lnTo>
                  <a:pt x="119009" y="116774"/>
                </a:lnTo>
                <a:lnTo>
                  <a:pt x="115731" y="135711"/>
                </a:lnTo>
                <a:lnTo>
                  <a:pt x="105372" y="152073"/>
                </a:lnTo>
                <a:lnTo>
                  <a:pt x="93575" y="159514"/>
                </a:lnTo>
                <a:close/>
              </a:path>
              <a:path w="119379" h="168275">
                <a:moveTo>
                  <a:pt x="109854" y="9921"/>
                </a:moveTo>
                <a:lnTo>
                  <a:pt x="92308" y="9921"/>
                </a:lnTo>
                <a:lnTo>
                  <a:pt x="93834" y="9158"/>
                </a:lnTo>
                <a:lnTo>
                  <a:pt x="97648" y="6105"/>
                </a:lnTo>
                <a:lnTo>
                  <a:pt x="98411" y="4579"/>
                </a:lnTo>
                <a:lnTo>
                  <a:pt x="102988" y="0"/>
                </a:lnTo>
                <a:lnTo>
                  <a:pt x="109854" y="0"/>
                </a:lnTo>
                <a:lnTo>
                  <a:pt x="109854" y="9921"/>
                </a:lnTo>
                <a:close/>
              </a:path>
              <a:path w="119379" h="168275">
                <a:moveTo>
                  <a:pt x="109854" y="54189"/>
                </a:moveTo>
                <a:lnTo>
                  <a:pt x="101462" y="54189"/>
                </a:lnTo>
                <a:lnTo>
                  <a:pt x="100700" y="51136"/>
                </a:lnTo>
                <a:lnTo>
                  <a:pt x="99388" y="39389"/>
                </a:lnTo>
                <a:lnTo>
                  <a:pt x="94215" y="24709"/>
                </a:lnTo>
                <a:lnTo>
                  <a:pt x="81604" y="12175"/>
                </a:lnTo>
                <a:lnTo>
                  <a:pt x="57978" y="6869"/>
                </a:lnTo>
                <a:lnTo>
                  <a:pt x="86769" y="6869"/>
                </a:lnTo>
                <a:lnTo>
                  <a:pt x="92308" y="9921"/>
                </a:lnTo>
                <a:lnTo>
                  <a:pt x="109854" y="9921"/>
                </a:lnTo>
                <a:lnTo>
                  <a:pt x="109854" y="54189"/>
                </a:lnTo>
                <a:close/>
              </a:path>
              <a:path w="119379" h="168275">
                <a:moveTo>
                  <a:pt x="5340" y="167910"/>
                </a:moveTo>
                <a:lnTo>
                  <a:pt x="0" y="167910"/>
                </a:lnTo>
                <a:lnTo>
                  <a:pt x="0" y="101509"/>
                </a:lnTo>
                <a:lnTo>
                  <a:pt x="8391" y="101509"/>
                </a:lnTo>
                <a:lnTo>
                  <a:pt x="8391" y="103035"/>
                </a:lnTo>
                <a:lnTo>
                  <a:pt x="9917" y="107615"/>
                </a:lnTo>
                <a:lnTo>
                  <a:pt x="16389" y="128926"/>
                </a:lnTo>
                <a:lnTo>
                  <a:pt x="26223" y="145299"/>
                </a:lnTo>
                <a:lnTo>
                  <a:pt x="35163" y="151882"/>
                </a:lnTo>
                <a:lnTo>
                  <a:pt x="19834" y="151882"/>
                </a:lnTo>
                <a:lnTo>
                  <a:pt x="13731" y="158751"/>
                </a:lnTo>
                <a:lnTo>
                  <a:pt x="13731" y="159514"/>
                </a:lnTo>
                <a:lnTo>
                  <a:pt x="5340" y="167910"/>
                </a:lnTo>
                <a:close/>
              </a:path>
              <a:path w="119379" h="168275">
                <a:moveTo>
                  <a:pt x="60267" y="167910"/>
                </a:moveTo>
                <a:lnTo>
                  <a:pt x="52984" y="167552"/>
                </a:lnTo>
                <a:lnTo>
                  <a:pt x="43198" y="165620"/>
                </a:lnTo>
                <a:lnTo>
                  <a:pt x="31838" y="160826"/>
                </a:lnTo>
                <a:lnTo>
                  <a:pt x="19834" y="151882"/>
                </a:lnTo>
                <a:lnTo>
                  <a:pt x="35163" y="151882"/>
                </a:lnTo>
                <a:lnTo>
                  <a:pt x="40492" y="155806"/>
                </a:lnTo>
                <a:lnTo>
                  <a:pt x="60267" y="159514"/>
                </a:lnTo>
                <a:lnTo>
                  <a:pt x="93575" y="159514"/>
                </a:lnTo>
                <a:lnTo>
                  <a:pt x="87146" y="163569"/>
                </a:lnTo>
                <a:lnTo>
                  <a:pt x="60267" y="167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09470" y="3111536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108"/>
                </a:lnTo>
                <a:lnTo>
                  <a:pt x="126530" y="24602"/>
                </a:lnTo>
                <a:lnTo>
                  <a:pt x="122728" y="18603"/>
                </a:lnTo>
                <a:lnTo>
                  <a:pt x="114205" y="15896"/>
                </a:lnTo>
                <a:lnTo>
                  <a:pt x="99174" y="15264"/>
                </a:lnTo>
                <a:lnTo>
                  <a:pt x="99174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756"/>
                </a:lnTo>
                <a:lnTo>
                  <a:pt x="23077" y="233071"/>
                </a:lnTo>
                <a:lnTo>
                  <a:pt x="6246" y="206656"/>
                </a:lnTo>
                <a:lnTo>
                  <a:pt x="0" y="174016"/>
                </a:lnTo>
                <a:lnTo>
                  <a:pt x="6639" y="141495"/>
                </a:lnTo>
                <a:lnTo>
                  <a:pt x="24507" y="115343"/>
                </a:lnTo>
                <a:lnTo>
                  <a:pt x="50528" y="97919"/>
                </a:lnTo>
                <a:lnTo>
                  <a:pt x="81628" y="91587"/>
                </a:lnTo>
                <a:lnTo>
                  <a:pt x="95324" y="93233"/>
                </a:lnTo>
                <a:lnTo>
                  <a:pt x="107661" y="97884"/>
                </a:lnTo>
                <a:lnTo>
                  <a:pt x="109650" y="99219"/>
                </a:lnTo>
                <a:lnTo>
                  <a:pt x="83153" y="99219"/>
                </a:lnTo>
                <a:lnTo>
                  <a:pt x="69421" y="101306"/>
                </a:lnTo>
                <a:lnTo>
                  <a:pt x="35664" y="136141"/>
                </a:lnTo>
                <a:lnTo>
                  <a:pt x="30515" y="174779"/>
                </a:lnTo>
                <a:lnTo>
                  <a:pt x="30789" y="187050"/>
                </a:lnTo>
                <a:lnTo>
                  <a:pt x="41195" y="225152"/>
                </a:lnTo>
                <a:lnTo>
                  <a:pt x="79339" y="248812"/>
                </a:lnTo>
                <a:lnTo>
                  <a:pt x="107554" y="248812"/>
                </a:lnTo>
                <a:lnTo>
                  <a:pt x="106898" y="249289"/>
                </a:lnTo>
                <a:lnTo>
                  <a:pt x="93369" y="255002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554" y="248812"/>
                </a:moveTo>
                <a:lnTo>
                  <a:pt x="79339" y="248812"/>
                </a:lnTo>
                <a:lnTo>
                  <a:pt x="90949" y="247238"/>
                </a:lnTo>
                <a:lnTo>
                  <a:pt x="102416" y="242516"/>
                </a:lnTo>
                <a:lnTo>
                  <a:pt x="113025" y="234645"/>
                </a:lnTo>
                <a:lnTo>
                  <a:pt x="122060" y="223626"/>
                </a:lnTo>
                <a:lnTo>
                  <a:pt x="125875" y="216757"/>
                </a:lnTo>
                <a:lnTo>
                  <a:pt x="125875" y="127459"/>
                </a:lnTo>
                <a:lnTo>
                  <a:pt x="92773" y="100424"/>
                </a:lnTo>
                <a:lnTo>
                  <a:pt x="83153" y="99219"/>
                </a:lnTo>
                <a:lnTo>
                  <a:pt x="109650" y="99219"/>
                </a:lnTo>
                <a:lnTo>
                  <a:pt x="118425" y="105110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1842"/>
                </a:lnTo>
                <a:lnTo>
                  <a:pt x="152542" y="232784"/>
                </a:lnTo>
                <a:lnTo>
                  <a:pt x="125875" y="232784"/>
                </a:lnTo>
                <a:lnTo>
                  <a:pt x="117709" y="241430"/>
                </a:lnTo>
                <a:lnTo>
                  <a:pt x="107554" y="248812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2784"/>
                </a:lnTo>
                <a:lnTo>
                  <a:pt x="152542" y="232784"/>
                </a:lnTo>
                <a:lnTo>
                  <a:pt x="155818" y="237841"/>
                </a:lnTo>
                <a:lnTo>
                  <a:pt x="164567" y="240548"/>
                </a:lnTo>
                <a:lnTo>
                  <a:pt x="180039" y="241180"/>
                </a:lnTo>
                <a:lnTo>
                  <a:pt x="180039" y="252628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10107" y="3200833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4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00" y="50874"/>
                </a:lnTo>
                <a:lnTo>
                  <a:pt x="22028" y="24423"/>
                </a:lnTo>
                <a:lnTo>
                  <a:pt x="46023" y="6559"/>
                </a:lnTo>
                <a:lnTo>
                  <a:pt x="75525" y="0"/>
                </a:lnTo>
                <a:lnTo>
                  <a:pt x="105086" y="6058"/>
                </a:lnTo>
                <a:lnTo>
                  <a:pt x="108053" y="8395"/>
                </a:lnTo>
                <a:lnTo>
                  <a:pt x="75525" y="8395"/>
                </a:lnTo>
                <a:lnTo>
                  <a:pt x="63664" y="10673"/>
                </a:lnTo>
                <a:lnTo>
                  <a:pt x="49301" y="19748"/>
                </a:lnTo>
                <a:lnTo>
                  <a:pt x="36796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614" y="158751"/>
                </a:lnTo>
                <a:lnTo>
                  <a:pt x="108304" y="161363"/>
                </a:lnTo>
                <a:lnTo>
                  <a:pt x="80102" y="167910"/>
                </a:lnTo>
                <a:close/>
              </a:path>
              <a:path w="141604" h="168275">
                <a:moveTo>
                  <a:pt x="141132" y="71743"/>
                </a:moveTo>
                <a:lnTo>
                  <a:pt x="116720" y="71743"/>
                </a:lnTo>
                <a:lnTo>
                  <a:pt x="115540" y="55727"/>
                </a:lnTo>
                <a:lnTo>
                  <a:pt x="110140" y="34631"/>
                </a:lnTo>
                <a:lnTo>
                  <a:pt x="97731" y="16254"/>
                </a:lnTo>
                <a:lnTo>
                  <a:pt x="75525" y="8395"/>
                </a:lnTo>
                <a:lnTo>
                  <a:pt x="108053" y="8395"/>
                </a:lnTo>
                <a:lnTo>
                  <a:pt x="125493" y="22133"/>
                </a:lnTo>
                <a:lnTo>
                  <a:pt x="137318" y="45078"/>
                </a:lnTo>
                <a:lnTo>
                  <a:pt x="141132" y="71743"/>
                </a:lnTo>
                <a:close/>
              </a:path>
              <a:path w="141604" h="168275">
                <a:moveTo>
                  <a:pt x="111614" y="158751"/>
                </a:moveTo>
                <a:lnTo>
                  <a:pt x="82390" y="158751"/>
                </a:lnTo>
                <a:lnTo>
                  <a:pt x="89912" y="158155"/>
                </a:lnTo>
                <a:lnTo>
                  <a:pt x="103656" y="153981"/>
                </a:lnTo>
                <a:lnTo>
                  <a:pt x="118973" y="142652"/>
                </a:lnTo>
                <a:lnTo>
                  <a:pt x="131215" y="120590"/>
                </a:lnTo>
                <a:lnTo>
                  <a:pt x="132740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818" y="130237"/>
                </a:lnTo>
                <a:lnTo>
                  <a:pt x="127210" y="146444"/>
                </a:lnTo>
                <a:lnTo>
                  <a:pt x="111614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73363" y="3203122"/>
            <a:ext cx="184150" cy="161290"/>
          </a:xfrm>
          <a:custGeom>
            <a:avLst/>
            <a:gdLst/>
            <a:ahLst/>
            <a:cxnLst/>
            <a:rect l="l" t="t" r="r" b="b"/>
            <a:pathLst>
              <a:path w="1841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272" y="38161"/>
                </a:lnTo>
                <a:lnTo>
                  <a:pt x="58467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184150" h="161289">
                <a:moveTo>
                  <a:pt x="60272" y="38161"/>
                </a:moveTo>
                <a:lnTo>
                  <a:pt x="51875" y="38161"/>
                </a:lnTo>
                <a:lnTo>
                  <a:pt x="60756" y="22861"/>
                </a:lnTo>
                <a:lnTo>
                  <a:pt x="72568" y="10780"/>
                </a:lnTo>
                <a:lnTo>
                  <a:pt x="87385" y="2850"/>
                </a:lnTo>
                <a:lnTo>
                  <a:pt x="105277" y="0"/>
                </a:lnTo>
                <a:lnTo>
                  <a:pt x="119617" y="1287"/>
                </a:lnTo>
                <a:lnTo>
                  <a:pt x="130738" y="4579"/>
                </a:lnTo>
                <a:lnTo>
                  <a:pt x="136324" y="7632"/>
                </a:lnTo>
                <a:lnTo>
                  <a:pt x="102988" y="7632"/>
                </a:lnTo>
                <a:lnTo>
                  <a:pt x="85382" y="11448"/>
                </a:lnTo>
                <a:lnTo>
                  <a:pt x="69708" y="22706"/>
                </a:lnTo>
                <a:lnTo>
                  <a:pt x="60272" y="38161"/>
                </a:lnTo>
                <a:close/>
              </a:path>
              <a:path w="184150" h="161289">
                <a:moveTo>
                  <a:pt x="101462" y="161041"/>
                </a:moveTo>
                <a:lnTo>
                  <a:pt x="101462" y="149592"/>
                </a:lnTo>
                <a:lnTo>
                  <a:pt x="116172" y="149342"/>
                </a:lnTo>
                <a:lnTo>
                  <a:pt x="124730" y="147589"/>
                </a:lnTo>
                <a:lnTo>
                  <a:pt x="128711" y="142831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391"/>
                </a:lnTo>
                <a:lnTo>
                  <a:pt x="124921" y="20225"/>
                </a:lnTo>
                <a:lnTo>
                  <a:pt x="116815" y="11066"/>
                </a:lnTo>
                <a:lnTo>
                  <a:pt x="102988" y="7632"/>
                </a:lnTo>
                <a:lnTo>
                  <a:pt x="136324" y="7632"/>
                </a:lnTo>
                <a:lnTo>
                  <a:pt x="154697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7033" y="145085"/>
                </a:lnTo>
                <a:lnTo>
                  <a:pt x="162493" y="148257"/>
                </a:lnTo>
                <a:lnTo>
                  <a:pt x="171385" y="149425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1841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184150" h="161289">
                <a:moveTo>
                  <a:pt x="183853" y="161041"/>
                </a:moveTo>
                <a:lnTo>
                  <a:pt x="173340" y="160922"/>
                </a:lnTo>
                <a:lnTo>
                  <a:pt x="151455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4764" y="3200831"/>
            <a:ext cx="161925" cy="168275"/>
          </a:xfrm>
          <a:custGeom>
            <a:avLst/>
            <a:gdLst/>
            <a:ahLst/>
            <a:cxnLst/>
            <a:rect l="l" t="t" r="r" b="b"/>
            <a:pathLst>
              <a:path w="161925" h="168275">
                <a:moveTo>
                  <a:pt x="80865" y="167910"/>
                </a:moveTo>
                <a:lnTo>
                  <a:pt x="50206" y="161685"/>
                </a:lnTo>
                <a:lnTo>
                  <a:pt x="24412" y="144441"/>
                </a:lnTo>
                <a:lnTo>
                  <a:pt x="6627" y="118324"/>
                </a:lnTo>
                <a:lnTo>
                  <a:pt x="0" y="85481"/>
                </a:lnTo>
                <a:lnTo>
                  <a:pt x="6198" y="52805"/>
                </a:lnTo>
                <a:lnTo>
                  <a:pt x="23267" y="25568"/>
                </a:lnTo>
                <a:lnTo>
                  <a:pt x="48919" y="6916"/>
                </a:lnTo>
                <a:lnTo>
                  <a:pt x="80865" y="0"/>
                </a:lnTo>
                <a:lnTo>
                  <a:pt x="112167" y="6809"/>
                </a:lnTo>
                <a:lnTo>
                  <a:pt x="114375" y="8395"/>
                </a:lnTo>
                <a:lnTo>
                  <a:pt x="80865" y="8395"/>
                </a:lnTo>
                <a:lnTo>
                  <a:pt x="69588" y="9850"/>
                </a:lnTo>
                <a:lnTo>
                  <a:pt x="38906" y="32818"/>
                </a:lnTo>
                <a:lnTo>
                  <a:pt x="30646" y="70813"/>
                </a:lnTo>
                <a:lnTo>
                  <a:pt x="30515" y="82428"/>
                </a:lnTo>
                <a:lnTo>
                  <a:pt x="30658" y="93757"/>
                </a:lnTo>
                <a:lnTo>
                  <a:pt x="39669" y="134328"/>
                </a:lnTo>
                <a:lnTo>
                  <a:pt x="80865" y="158751"/>
                </a:lnTo>
                <a:lnTo>
                  <a:pt x="116339" y="158751"/>
                </a:lnTo>
                <a:lnTo>
                  <a:pt x="112167" y="161578"/>
                </a:lnTo>
                <a:lnTo>
                  <a:pt x="80865" y="167910"/>
                </a:lnTo>
                <a:close/>
              </a:path>
              <a:path w="161925" h="168275">
                <a:moveTo>
                  <a:pt x="116339" y="158751"/>
                </a:moveTo>
                <a:lnTo>
                  <a:pt x="80865" y="158751"/>
                </a:lnTo>
                <a:lnTo>
                  <a:pt x="94084" y="156819"/>
                </a:lnTo>
                <a:lnTo>
                  <a:pt x="105944" y="151310"/>
                </a:lnTo>
                <a:lnTo>
                  <a:pt x="127996" y="118706"/>
                </a:lnTo>
                <a:lnTo>
                  <a:pt x="131215" y="82428"/>
                </a:lnTo>
                <a:lnTo>
                  <a:pt x="131072" y="70908"/>
                </a:lnTo>
                <a:lnTo>
                  <a:pt x="122060" y="32055"/>
                </a:lnTo>
                <a:lnTo>
                  <a:pt x="80865" y="8395"/>
                </a:lnTo>
                <a:lnTo>
                  <a:pt x="114375" y="8395"/>
                </a:lnTo>
                <a:lnTo>
                  <a:pt x="137890" y="25281"/>
                </a:lnTo>
                <a:lnTo>
                  <a:pt x="155317" y="52483"/>
                </a:lnTo>
                <a:lnTo>
                  <a:pt x="161730" y="85481"/>
                </a:lnTo>
                <a:lnTo>
                  <a:pt x="155317" y="118002"/>
                </a:lnTo>
                <a:lnTo>
                  <a:pt x="137890" y="144154"/>
                </a:lnTo>
                <a:lnTo>
                  <a:pt x="116339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4041" y="3139772"/>
            <a:ext cx="113664" cy="229235"/>
          </a:xfrm>
          <a:custGeom>
            <a:avLst/>
            <a:gdLst/>
            <a:ahLst/>
            <a:cxnLst/>
            <a:rect l="l" t="t" r="r" b="b"/>
            <a:pathLst>
              <a:path w="113665" h="229235">
                <a:moveTo>
                  <a:pt x="108328" y="78612"/>
                </a:moveTo>
                <a:lnTo>
                  <a:pt x="0" y="78612"/>
                </a:lnTo>
                <a:lnTo>
                  <a:pt x="0" y="70980"/>
                </a:lnTo>
                <a:lnTo>
                  <a:pt x="22397" y="63431"/>
                </a:lnTo>
                <a:lnTo>
                  <a:pt x="36713" y="46079"/>
                </a:lnTo>
                <a:lnTo>
                  <a:pt x="44306" y="23433"/>
                </a:lnTo>
                <a:lnTo>
                  <a:pt x="46535" y="0"/>
                </a:lnTo>
                <a:lnTo>
                  <a:pt x="55690" y="0"/>
                </a:lnTo>
                <a:lnTo>
                  <a:pt x="55690" y="67164"/>
                </a:lnTo>
                <a:lnTo>
                  <a:pt x="108328" y="67164"/>
                </a:lnTo>
                <a:lnTo>
                  <a:pt x="108328" y="78612"/>
                </a:lnTo>
                <a:close/>
              </a:path>
              <a:path w="113665" h="229235">
                <a:moveTo>
                  <a:pt x="77813" y="228968"/>
                </a:moveTo>
                <a:lnTo>
                  <a:pt x="64951" y="227549"/>
                </a:lnTo>
                <a:lnTo>
                  <a:pt x="49301" y="221050"/>
                </a:lnTo>
                <a:lnTo>
                  <a:pt x="36081" y="206107"/>
                </a:lnTo>
                <a:lnTo>
                  <a:pt x="30515" y="179358"/>
                </a:lnTo>
                <a:lnTo>
                  <a:pt x="30515" y="78612"/>
                </a:lnTo>
                <a:lnTo>
                  <a:pt x="55690" y="78612"/>
                </a:lnTo>
                <a:lnTo>
                  <a:pt x="55690" y="180122"/>
                </a:lnTo>
                <a:lnTo>
                  <a:pt x="56071" y="188899"/>
                </a:lnTo>
                <a:lnTo>
                  <a:pt x="58741" y="202255"/>
                </a:lnTo>
                <a:lnTo>
                  <a:pt x="65989" y="214467"/>
                </a:lnTo>
                <a:lnTo>
                  <a:pt x="80102" y="219810"/>
                </a:lnTo>
                <a:lnTo>
                  <a:pt x="98928" y="219810"/>
                </a:lnTo>
                <a:lnTo>
                  <a:pt x="94358" y="224544"/>
                </a:lnTo>
                <a:lnTo>
                  <a:pt x="77813" y="228968"/>
                </a:lnTo>
                <a:close/>
              </a:path>
              <a:path w="113665" h="229235">
                <a:moveTo>
                  <a:pt x="98928" y="219810"/>
                </a:moveTo>
                <a:lnTo>
                  <a:pt x="80102" y="219810"/>
                </a:lnTo>
                <a:lnTo>
                  <a:pt x="89709" y="217126"/>
                </a:lnTo>
                <a:lnTo>
                  <a:pt x="97457" y="209220"/>
                </a:lnTo>
                <a:lnTo>
                  <a:pt x="102631" y="196304"/>
                </a:lnTo>
                <a:lnTo>
                  <a:pt x="104514" y="178595"/>
                </a:lnTo>
                <a:lnTo>
                  <a:pt x="104514" y="158751"/>
                </a:lnTo>
                <a:lnTo>
                  <a:pt x="113668" y="158751"/>
                </a:lnTo>
                <a:lnTo>
                  <a:pt x="113668" y="179358"/>
                </a:lnTo>
                <a:lnTo>
                  <a:pt x="111714" y="197092"/>
                </a:lnTo>
                <a:lnTo>
                  <a:pt x="105467" y="213036"/>
                </a:lnTo>
                <a:lnTo>
                  <a:pt x="98928" y="219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98988" y="3200830"/>
            <a:ext cx="141605" cy="168275"/>
          </a:xfrm>
          <a:custGeom>
            <a:avLst/>
            <a:gdLst/>
            <a:ahLst/>
            <a:cxnLst/>
            <a:rect l="l" t="t" r="r" b="b"/>
            <a:pathLst>
              <a:path w="141604" h="168275">
                <a:moveTo>
                  <a:pt x="80102" y="167910"/>
                </a:moveTo>
                <a:lnTo>
                  <a:pt x="49885" y="161542"/>
                </a:lnTo>
                <a:lnTo>
                  <a:pt x="24316" y="143868"/>
                </a:lnTo>
                <a:lnTo>
                  <a:pt x="6615" y="117036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408" y="6058"/>
                </a:lnTo>
                <a:lnTo>
                  <a:pt x="108342" y="8395"/>
                </a:lnTo>
                <a:lnTo>
                  <a:pt x="76287" y="8395"/>
                </a:lnTo>
                <a:lnTo>
                  <a:pt x="63986" y="10673"/>
                </a:lnTo>
                <a:lnTo>
                  <a:pt x="49396" y="19748"/>
                </a:lnTo>
                <a:lnTo>
                  <a:pt x="36808" y="38984"/>
                </a:lnTo>
                <a:lnTo>
                  <a:pt x="30515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967"/>
                </a:lnTo>
                <a:lnTo>
                  <a:pt x="41195" y="134328"/>
                </a:lnTo>
                <a:lnTo>
                  <a:pt x="82390" y="158751"/>
                </a:lnTo>
                <a:lnTo>
                  <a:pt x="111930" y="158751"/>
                </a:lnTo>
                <a:lnTo>
                  <a:pt x="108626" y="161363"/>
                </a:lnTo>
                <a:lnTo>
                  <a:pt x="80102" y="167910"/>
                </a:lnTo>
                <a:close/>
              </a:path>
              <a:path w="141604" h="168275">
                <a:moveTo>
                  <a:pt x="141132" y="71743"/>
                </a:moveTo>
                <a:lnTo>
                  <a:pt x="117483" y="71743"/>
                </a:lnTo>
                <a:lnTo>
                  <a:pt x="116303" y="55727"/>
                </a:lnTo>
                <a:lnTo>
                  <a:pt x="110903" y="34631"/>
                </a:lnTo>
                <a:lnTo>
                  <a:pt x="98494" y="16254"/>
                </a:lnTo>
                <a:lnTo>
                  <a:pt x="76287" y="8395"/>
                </a:lnTo>
                <a:lnTo>
                  <a:pt x="108342" y="8395"/>
                </a:lnTo>
                <a:lnTo>
                  <a:pt x="125588" y="22133"/>
                </a:lnTo>
                <a:lnTo>
                  <a:pt x="137330" y="45078"/>
                </a:lnTo>
                <a:lnTo>
                  <a:pt x="141132" y="71743"/>
                </a:lnTo>
                <a:close/>
              </a:path>
              <a:path w="141604" h="168275">
                <a:moveTo>
                  <a:pt x="111930" y="158751"/>
                </a:moveTo>
                <a:lnTo>
                  <a:pt x="82390" y="158751"/>
                </a:lnTo>
                <a:lnTo>
                  <a:pt x="89924" y="158155"/>
                </a:lnTo>
                <a:lnTo>
                  <a:pt x="103751" y="153981"/>
                </a:lnTo>
                <a:lnTo>
                  <a:pt x="119295" y="142652"/>
                </a:lnTo>
                <a:lnTo>
                  <a:pt x="131978" y="120590"/>
                </a:lnTo>
                <a:lnTo>
                  <a:pt x="133503" y="116010"/>
                </a:lnTo>
                <a:lnTo>
                  <a:pt x="138081" y="116010"/>
                </a:lnTo>
                <a:lnTo>
                  <a:pt x="141132" y="116774"/>
                </a:lnTo>
                <a:lnTo>
                  <a:pt x="141132" y="119827"/>
                </a:lnTo>
                <a:lnTo>
                  <a:pt x="137926" y="130237"/>
                </a:lnTo>
                <a:lnTo>
                  <a:pt x="127496" y="146444"/>
                </a:lnTo>
                <a:lnTo>
                  <a:pt x="111930" y="158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63006" y="3111531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151812" y="114484"/>
                </a:moveTo>
                <a:lnTo>
                  <a:pt x="127400" y="114484"/>
                </a:lnTo>
                <a:lnTo>
                  <a:pt x="127400" y="35108"/>
                </a:lnTo>
                <a:lnTo>
                  <a:pt x="126530" y="24602"/>
                </a:lnTo>
                <a:lnTo>
                  <a:pt x="122728" y="18603"/>
                </a:lnTo>
                <a:lnTo>
                  <a:pt x="114205" y="15896"/>
                </a:lnTo>
                <a:lnTo>
                  <a:pt x="99174" y="15264"/>
                </a:lnTo>
                <a:lnTo>
                  <a:pt x="99174" y="3816"/>
                </a:lnTo>
                <a:lnTo>
                  <a:pt x="151812" y="0"/>
                </a:lnTo>
                <a:lnTo>
                  <a:pt x="151812" y="114484"/>
                </a:lnTo>
                <a:close/>
              </a:path>
              <a:path w="180340" h="257810">
                <a:moveTo>
                  <a:pt x="77813" y="257208"/>
                </a:moveTo>
                <a:lnTo>
                  <a:pt x="47954" y="250756"/>
                </a:lnTo>
                <a:lnTo>
                  <a:pt x="23172" y="233071"/>
                </a:lnTo>
                <a:lnTo>
                  <a:pt x="6257" y="206656"/>
                </a:lnTo>
                <a:lnTo>
                  <a:pt x="0" y="174016"/>
                </a:lnTo>
                <a:lnTo>
                  <a:pt x="6746" y="141495"/>
                </a:lnTo>
                <a:lnTo>
                  <a:pt x="24793" y="115343"/>
                </a:lnTo>
                <a:lnTo>
                  <a:pt x="50850" y="97919"/>
                </a:lnTo>
                <a:lnTo>
                  <a:pt x="81628" y="91587"/>
                </a:lnTo>
                <a:lnTo>
                  <a:pt x="95645" y="93233"/>
                </a:lnTo>
                <a:lnTo>
                  <a:pt x="107947" y="97884"/>
                </a:lnTo>
                <a:lnTo>
                  <a:pt x="109903" y="99219"/>
                </a:lnTo>
                <a:lnTo>
                  <a:pt x="83153" y="99219"/>
                </a:lnTo>
                <a:lnTo>
                  <a:pt x="69421" y="101306"/>
                </a:lnTo>
                <a:lnTo>
                  <a:pt x="35664" y="136141"/>
                </a:lnTo>
                <a:lnTo>
                  <a:pt x="30515" y="174779"/>
                </a:lnTo>
                <a:lnTo>
                  <a:pt x="30896" y="187050"/>
                </a:lnTo>
                <a:lnTo>
                  <a:pt x="41195" y="225152"/>
                </a:lnTo>
                <a:lnTo>
                  <a:pt x="79339" y="248812"/>
                </a:lnTo>
                <a:lnTo>
                  <a:pt x="108042" y="248812"/>
                </a:lnTo>
                <a:lnTo>
                  <a:pt x="107375" y="249289"/>
                </a:lnTo>
                <a:lnTo>
                  <a:pt x="93810" y="255002"/>
                </a:lnTo>
                <a:lnTo>
                  <a:pt x="77813" y="257208"/>
                </a:lnTo>
                <a:close/>
              </a:path>
              <a:path w="180340" h="257810">
                <a:moveTo>
                  <a:pt x="108042" y="248812"/>
                </a:moveTo>
                <a:lnTo>
                  <a:pt x="79339" y="248812"/>
                </a:lnTo>
                <a:lnTo>
                  <a:pt x="91283" y="247238"/>
                </a:lnTo>
                <a:lnTo>
                  <a:pt x="102797" y="242516"/>
                </a:lnTo>
                <a:lnTo>
                  <a:pt x="113454" y="234645"/>
                </a:lnTo>
                <a:lnTo>
                  <a:pt x="122823" y="223626"/>
                </a:lnTo>
                <a:lnTo>
                  <a:pt x="126637" y="216757"/>
                </a:lnTo>
                <a:lnTo>
                  <a:pt x="126637" y="127459"/>
                </a:lnTo>
                <a:lnTo>
                  <a:pt x="93214" y="100424"/>
                </a:lnTo>
                <a:lnTo>
                  <a:pt x="83153" y="99219"/>
                </a:lnTo>
                <a:lnTo>
                  <a:pt x="109903" y="99219"/>
                </a:lnTo>
                <a:lnTo>
                  <a:pt x="118532" y="105110"/>
                </a:lnTo>
                <a:lnTo>
                  <a:pt x="127400" y="114484"/>
                </a:lnTo>
                <a:lnTo>
                  <a:pt x="151812" y="114484"/>
                </a:lnTo>
                <a:lnTo>
                  <a:pt x="151812" y="221336"/>
                </a:lnTo>
                <a:lnTo>
                  <a:pt x="152683" y="231842"/>
                </a:lnTo>
                <a:lnTo>
                  <a:pt x="153280" y="232784"/>
                </a:lnTo>
                <a:lnTo>
                  <a:pt x="126637" y="232784"/>
                </a:lnTo>
                <a:lnTo>
                  <a:pt x="118365" y="241430"/>
                </a:lnTo>
                <a:lnTo>
                  <a:pt x="108042" y="248812"/>
                </a:lnTo>
                <a:close/>
              </a:path>
              <a:path w="180340" h="257810">
                <a:moveTo>
                  <a:pt x="126637" y="257208"/>
                </a:moveTo>
                <a:lnTo>
                  <a:pt x="126637" y="232784"/>
                </a:lnTo>
                <a:lnTo>
                  <a:pt x="153280" y="232784"/>
                </a:lnTo>
                <a:lnTo>
                  <a:pt x="156485" y="237841"/>
                </a:lnTo>
                <a:lnTo>
                  <a:pt x="165008" y="240548"/>
                </a:lnTo>
                <a:lnTo>
                  <a:pt x="180039" y="241180"/>
                </a:lnTo>
                <a:lnTo>
                  <a:pt x="180039" y="252628"/>
                </a:lnTo>
                <a:lnTo>
                  <a:pt x="126637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87993" y="3103135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2288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814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5296" y="0"/>
                </a:lnTo>
                <a:lnTo>
                  <a:pt x="195296" y="1526"/>
                </a:lnTo>
                <a:lnTo>
                  <a:pt x="196059" y="8395"/>
                </a:lnTo>
                <a:lnTo>
                  <a:pt x="199611" y="45030"/>
                </a:lnTo>
                <a:lnTo>
                  <a:pt x="168596" y="45030"/>
                </a:lnTo>
                <a:lnTo>
                  <a:pt x="96122" y="165620"/>
                </a:lnTo>
                <a:lnTo>
                  <a:pt x="211302" y="165620"/>
                </a:lnTo>
                <a:lnTo>
                  <a:pt x="212412" y="177069"/>
                </a:lnTo>
                <a:lnTo>
                  <a:pt x="89256" y="177069"/>
                </a:lnTo>
                <a:lnTo>
                  <a:pt x="74988" y="201409"/>
                </a:lnTo>
                <a:lnTo>
                  <a:pt x="67228" y="214372"/>
                </a:lnTo>
                <a:lnTo>
                  <a:pt x="63616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5607" y="248812"/>
                </a:lnTo>
                <a:lnTo>
                  <a:pt x="73999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6618" y="260261"/>
                </a:lnTo>
                <a:lnTo>
                  <a:pt x="28500" y="260380"/>
                </a:lnTo>
                <a:lnTo>
                  <a:pt x="12265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302" y="165620"/>
                </a:moveTo>
                <a:lnTo>
                  <a:pt x="180039" y="165620"/>
                </a:lnTo>
                <a:lnTo>
                  <a:pt x="168596" y="45030"/>
                </a:lnTo>
                <a:lnTo>
                  <a:pt x="199611" y="45030"/>
                </a:lnTo>
                <a:lnTo>
                  <a:pt x="211302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967" y="249576"/>
                </a:lnTo>
                <a:lnTo>
                  <a:pt x="167916" y="249289"/>
                </a:lnTo>
                <a:lnTo>
                  <a:pt x="176511" y="247858"/>
                </a:lnTo>
                <a:lnTo>
                  <a:pt x="183818" y="244424"/>
                </a:lnTo>
                <a:lnTo>
                  <a:pt x="186905" y="238127"/>
                </a:lnTo>
                <a:lnTo>
                  <a:pt x="186058" y="228050"/>
                </a:lnTo>
                <a:lnTo>
                  <a:pt x="184139" y="209029"/>
                </a:lnTo>
                <a:lnTo>
                  <a:pt x="182077" y="189292"/>
                </a:lnTo>
                <a:lnTo>
                  <a:pt x="180802" y="177069"/>
                </a:lnTo>
                <a:lnTo>
                  <a:pt x="212412" y="177069"/>
                </a:lnTo>
                <a:lnTo>
                  <a:pt x="218183" y="236601"/>
                </a:lnTo>
                <a:lnTo>
                  <a:pt x="219411" y="243136"/>
                </a:lnTo>
                <a:lnTo>
                  <a:pt x="222283" y="247095"/>
                </a:lnTo>
                <a:lnTo>
                  <a:pt x="229018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7153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925" y="260261"/>
                </a:lnTo>
                <a:lnTo>
                  <a:pt x="191375" y="260380"/>
                </a:lnTo>
                <a:lnTo>
                  <a:pt x="168274" y="260905"/>
                </a:lnTo>
                <a:lnTo>
                  <a:pt x="157153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52" y="260905"/>
                </a:lnTo>
                <a:lnTo>
                  <a:pt x="45438" y="260380"/>
                </a:lnTo>
                <a:lnTo>
                  <a:pt x="36618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4121" y="261024"/>
                </a:lnTo>
                <a:lnTo>
                  <a:pt x="202925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60340" y="3059630"/>
            <a:ext cx="190500" cy="172720"/>
          </a:xfrm>
          <a:custGeom>
            <a:avLst/>
            <a:gdLst/>
            <a:ahLst/>
            <a:cxnLst/>
            <a:rect l="l" t="t" r="r" b="b"/>
            <a:pathLst>
              <a:path w="190500" h="172719">
                <a:moveTo>
                  <a:pt x="7628" y="58768"/>
                </a:moveTo>
                <a:lnTo>
                  <a:pt x="0" y="58768"/>
                </a:lnTo>
                <a:lnTo>
                  <a:pt x="0" y="53426"/>
                </a:lnTo>
                <a:lnTo>
                  <a:pt x="762" y="51136"/>
                </a:lnTo>
                <a:lnTo>
                  <a:pt x="762" y="50373"/>
                </a:lnTo>
                <a:lnTo>
                  <a:pt x="16783" y="5342"/>
                </a:lnTo>
                <a:lnTo>
                  <a:pt x="19071" y="0"/>
                </a:lnTo>
                <a:lnTo>
                  <a:pt x="189956" y="0"/>
                </a:lnTo>
                <a:lnTo>
                  <a:pt x="189956" y="3816"/>
                </a:lnTo>
                <a:lnTo>
                  <a:pt x="189193" y="9158"/>
                </a:lnTo>
                <a:lnTo>
                  <a:pt x="70947" y="9158"/>
                </a:lnTo>
                <a:lnTo>
                  <a:pt x="47346" y="10160"/>
                </a:lnTo>
                <a:lnTo>
                  <a:pt x="31468" y="15455"/>
                </a:lnTo>
                <a:lnTo>
                  <a:pt x="19882" y="28477"/>
                </a:lnTo>
                <a:lnTo>
                  <a:pt x="9154" y="52662"/>
                </a:lnTo>
                <a:lnTo>
                  <a:pt x="7628" y="57242"/>
                </a:lnTo>
                <a:lnTo>
                  <a:pt x="7628" y="58768"/>
                </a:lnTo>
                <a:close/>
              </a:path>
              <a:path w="190500" h="172719">
                <a:moveTo>
                  <a:pt x="96885" y="163331"/>
                </a:moveTo>
                <a:lnTo>
                  <a:pt x="25175" y="163331"/>
                </a:lnTo>
                <a:lnTo>
                  <a:pt x="40766" y="162710"/>
                </a:lnTo>
                <a:lnTo>
                  <a:pt x="49205" y="160659"/>
                </a:lnTo>
                <a:lnTo>
                  <a:pt x="53067" y="156891"/>
                </a:lnTo>
                <a:lnTo>
                  <a:pt x="54927" y="151119"/>
                </a:lnTo>
                <a:lnTo>
                  <a:pt x="88493" y="16791"/>
                </a:lnTo>
                <a:lnTo>
                  <a:pt x="90019" y="12974"/>
                </a:lnTo>
                <a:lnTo>
                  <a:pt x="90019" y="9158"/>
                </a:lnTo>
                <a:lnTo>
                  <a:pt x="120534" y="9158"/>
                </a:lnTo>
                <a:lnTo>
                  <a:pt x="114431" y="9921"/>
                </a:lnTo>
                <a:lnTo>
                  <a:pt x="114431" y="10685"/>
                </a:lnTo>
                <a:lnTo>
                  <a:pt x="112143" y="18317"/>
                </a:lnTo>
                <a:lnTo>
                  <a:pt x="78576" y="151882"/>
                </a:lnTo>
                <a:lnTo>
                  <a:pt x="77813" y="155698"/>
                </a:lnTo>
                <a:lnTo>
                  <a:pt x="77813" y="161041"/>
                </a:lnTo>
                <a:lnTo>
                  <a:pt x="78576" y="161804"/>
                </a:lnTo>
                <a:lnTo>
                  <a:pt x="86968" y="162567"/>
                </a:lnTo>
                <a:lnTo>
                  <a:pt x="91545" y="162567"/>
                </a:lnTo>
                <a:lnTo>
                  <a:pt x="96885" y="163331"/>
                </a:lnTo>
                <a:close/>
              </a:path>
              <a:path w="190500" h="172719">
                <a:moveTo>
                  <a:pt x="182328" y="58768"/>
                </a:moveTo>
                <a:lnTo>
                  <a:pt x="175462" y="58768"/>
                </a:lnTo>
                <a:lnTo>
                  <a:pt x="173936" y="57242"/>
                </a:lnTo>
                <a:lnTo>
                  <a:pt x="173936" y="54952"/>
                </a:lnTo>
                <a:lnTo>
                  <a:pt x="174699" y="51899"/>
                </a:lnTo>
                <a:lnTo>
                  <a:pt x="176225" y="38924"/>
                </a:lnTo>
                <a:lnTo>
                  <a:pt x="176225" y="22133"/>
                </a:lnTo>
                <a:lnTo>
                  <a:pt x="175462" y="14501"/>
                </a:lnTo>
                <a:lnTo>
                  <a:pt x="159179" y="10124"/>
                </a:lnTo>
                <a:lnTo>
                  <a:pt x="153338" y="9444"/>
                </a:lnTo>
                <a:lnTo>
                  <a:pt x="145781" y="9194"/>
                </a:lnTo>
                <a:lnTo>
                  <a:pt x="135792" y="9158"/>
                </a:lnTo>
                <a:lnTo>
                  <a:pt x="189193" y="9158"/>
                </a:lnTo>
                <a:lnTo>
                  <a:pt x="183090" y="51899"/>
                </a:lnTo>
                <a:lnTo>
                  <a:pt x="182328" y="56478"/>
                </a:lnTo>
                <a:lnTo>
                  <a:pt x="182328" y="58768"/>
                </a:lnTo>
                <a:close/>
              </a:path>
              <a:path w="190500" h="172719">
                <a:moveTo>
                  <a:pt x="25175" y="172489"/>
                </a:moveTo>
                <a:lnTo>
                  <a:pt x="14494" y="172489"/>
                </a:lnTo>
                <a:lnTo>
                  <a:pt x="13731" y="169436"/>
                </a:lnTo>
                <a:lnTo>
                  <a:pt x="13731" y="163331"/>
                </a:lnTo>
                <a:lnTo>
                  <a:pt x="112143" y="163331"/>
                </a:lnTo>
                <a:lnTo>
                  <a:pt x="112143" y="170963"/>
                </a:lnTo>
                <a:lnTo>
                  <a:pt x="54927" y="170963"/>
                </a:lnTo>
                <a:lnTo>
                  <a:pt x="47298" y="171726"/>
                </a:lnTo>
                <a:lnTo>
                  <a:pt x="32803" y="171726"/>
                </a:lnTo>
                <a:lnTo>
                  <a:pt x="25175" y="172489"/>
                </a:lnTo>
                <a:close/>
              </a:path>
              <a:path w="190500" h="172719">
                <a:moveTo>
                  <a:pt x="112143" y="172489"/>
                </a:moveTo>
                <a:lnTo>
                  <a:pt x="99174" y="172489"/>
                </a:lnTo>
                <a:lnTo>
                  <a:pt x="91545" y="171726"/>
                </a:lnTo>
                <a:lnTo>
                  <a:pt x="84679" y="171726"/>
                </a:lnTo>
                <a:lnTo>
                  <a:pt x="77813" y="170963"/>
                </a:lnTo>
                <a:lnTo>
                  <a:pt x="112143" y="170963"/>
                </a:lnTo>
                <a:lnTo>
                  <a:pt x="112143" y="17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8372" y="3932000"/>
            <a:ext cx="141605" cy="142240"/>
          </a:xfrm>
          <a:custGeom>
            <a:avLst/>
            <a:gdLst/>
            <a:ahLst/>
            <a:cxnLst/>
            <a:rect l="l" t="t" r="r" b="b"/>
            <a:pathLst>
              <a:path w="141604" h="142239">
                <a:moveTo>
                  <a:pt x="70184" y="141960"/>
                </a:moveTo>
                <a:lnTo>
                  <a:pt x="43126" y="136343"/>
                </a:lnTo>
                <a:lnTo>
                  <a:pt x="20788" y="121067"/>
                </a:lnTo>
                <a:lnTo>
                  <a:pt x="5602" y="98492"/>
                </a:lnTo>
                <a:lnTo>
                  <a:pt x="0" y="70980"/>
                </a:lnTo>
                <a:lnTo>
                  <a:pt x="5387" y="43790"/>
                </a:lnTo>
                <a:lnTo>
                  <a:pt x="20216" y="21179"/>
                </a:lnTo>
                <a:lnTo>
                  <a:pt x="42482" y="5724"/>
                </a:lnTo>
                <a:lnTo>
                  <a:pt x="70184" y="0"/>
                </a:lnTo>
                <a:lnTo>
                  <a:pt x="97684" y="5616"/>
                </a:lnTo>
                <a:lnTo>
                  <a:pt x="120248" y="20893"/>
                </a:lnTo>
                <a:lnTo>
                  <a:pt x="135518" y="43468"/>
                </a:lnTo>
                <a:lnTo>
                  <a:pt x="141132" y="70980"/>
                </a:lnTo>
                <a:lnTo>
                  <a:pt x="135625" y="98170"/>
                </a:lnTo>
                <a:lnTo>
                  <a:pt x="120534" y="120781"/>
                </a:lnTo>
                <a:lnTo>
                  <a:pt x="98006" y="136236"/>
                </a:lnTo>
                <a:lnTo>
                  <a:pt x="70184" y="1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52347" y="3844991"/>
            <a:ext cx="111760" cy="250190"/>
          </a:xfrm>
          <a:custGeom>
            <a:avLst/>
            <a:gdLst/>
            <a:ahLst/>
            <a:cxnLst/>
            <a:rect l="l" t="t" r="r" b="b"/>
            <a:pathLst>
              <a:path w="111759" h="250189">
                <a:moveTo>
                  <a:pt x="111380" y="11448"/>
                </a:moveTo>
                <a:lnTo>
                  <a:pt x="0" y="11448"/>
                </a:lnTo>
                <a:lnTo>
                  <a:pt x="0" y="0"/>
                </a:lnTo>
                <a:lnTo>
                  <a:pt x="12253" y="882"/>
                </a:lnTo>
                <a:lnTo>
                  <a:pt x="27654" y="1335"/>
                </a:lnTo>
                <a:lnTo>
                  <a:pt x="111380" y="1526"/>
                </a:lnTo>
                <a:lnTo>
                  <a:pt x="111380" y="11448"/>
                </a:lnTo>
                <a:close/>
              </a:path>
              <a:path w="111759" h="250189">
                <a:moveTo>
                  <a:pt x="111380" y="1526"/>
                </a:moveTo>
                <a:lnTo>
                  <a:pt x="56453" y="1526"/>
                </a:lnTo>
                <a:lnTo>
                  <a:pt x="84488" y="1335"/>
                </a:lnTo>
                <a:lnTo>
                  <a:pt x="99579" y="882"/>
                </a:lnTo>
                <a:lnTo>
                  <a:pt x="111380" y="0"/>
                </a:lnTo>
                <a:lnTo>
                  <a:pt x="111380" y="1526"/>
                </a:lnTo>
                <a:close/>
              </a:path>
              <a:path w="111759" h="250189">
                <a:moveTo>
                  <a:pt x="102225" y="238127"/>
                </a:moveTo>
                <a:lnTo>
                  <a:pt x="9917" y="238127"/>
                </a:lnTo>
                <a:lnTo>
                  <a:pt x="26796" y="237316"/>
                </a:lnTo>
                <a:lnTo>
                  <a:pt x="35664" y="234502"/>
                </a:lnTo>
                <a:lnTo>
                  <a:pt x="39097" y="229111"/>
                </a:lnTo>
                <a:lnTo>
                  <a:pt x="39669" y="220573"/>
                </a:lnTo>
                <a:lnTo>
                  <a:pt x="39669" y="28239"/>
                </a:lnTo>
                <a:lnTo>
                  <a:pt x="39097" y="20142"/>
                </a:lnTo>
                <a:lnTo>
                  <a:pt x="35664" y="14978"/>
                </a:lnTo>
                <a:lnTo>
                  <a:pt x="26796" y="12247"/>
                </a:lnTo>
                <a:lnTo>
                  <a:pt x="9917" y="11448"/>
                </a:lnTo>
                <a:lnTo>
                  <a:pt x="102225" y="11448"/>
                </a:lnTo>
                <a:lnTo>
                  <a:pt x="85347" y="12247"/>
                </a:lnTo>
                <a:lnTo>
                  <a:pt x="76478" y="14978"/>
                </a:lnTo>
                <a:lnTo>
                  <a:pt x="73045" y="20142"/>
                </a:lnTo>
                <a:lnTo>
                  <a:pt x="72473" y="28239"/>
                </a:lnTo>
                <a:lnTo>
                  <a:pt x="72473" y="220573"/>
                </a:lnTo>
                <a:lnTo>
                  <a:pt x="73045" y="229111"/>
                </a:lnTo>
                <a:lnTo>
                  <a:pt x="76478" y="234502"/>
                </a:lnTo>
                <a:lnTo>
                  <a:pt x="85347" y="237316"/>
                </a:lnTo>
                <a:lnTo>
                  <a:pt x="102225" y="238127"/>
                </a:lnTo>
                <a:close/>
              </a:path>
              <a:path w="111759" h="250189">
                <a:moveTo>
                  <a:pt x="0" y="249576"/>
                </a:moveTo>
                <a:lnTo>
                  <a:pt x="0" y="238127"/>
                </a:lnTo>
                <a:lnTo>
                  <a:pt x="111380" y="238127"/>
                </a:lnTo>
                <a:lnTo>
                  <a:pt x="111380" y="248049"/>
                </a:lnTo>
                <a:lnTo>
                  <a:pt x="55690" y="248049"/>
                </a:lnTo>
                <a:lnTo>
                  <a:pt x="27558" y="248240"/>
                </a:lnTo>
                <a:lnTo>
                  <a:pt x="12241" y="248693"/>
                </a:lnTo>
                <a:lnTo>
                  <a:pt x="0" y="249576"/>
                </a:lnTo>
                <a:close/>
              </a:path>
              <a:path w="111759" h="250189">
                <a:moveTo>
                  <a:pt x="111380" y="249576"/>
                </a:moveTo>
                <a:lnTo>
                  <a:pt x="99567" y="248693"/>
                </a:lnTo>
                <a:lnTo>
                  <a:pt x="84393" y="248240"/>
                </a:lnTo>
                <a:lnTo>
                  <a:pt x="55690" y="248049"/>
                </a:lnTo>
                <a:lnTo>
                  <a:pt x="111380" y="248049"/>
                </a:lnTo>
                <a:lnTo>
                  <a:pt x="111380" y="249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85851" y="3932761"/>
            <a:ext cx="184150" cy="161925"/>
          </a:xfrm>
          <a:custGeom>
            <a:avLst/>
            <a:gdLst/>
            <a:ahLst/>
            <a:cxnLst/>
            <a:rect l="l" t="t" r="r" b="b"/>
            <a:pathLst>
              <a:path w="184150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5246"/>
                </a:lnTo>
                <a:lnTo>
                  <a:pt x="23839" y="18985"/>
                </a:lnTo>
                <a:lnTo>
                  <a:pt x="1535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1" y="66400"/>
                </a:lnTo>
                <a:lnTo>
                  <a:pt x="53401" y="133565"/>
                </a:lnTo>
                <a:lnTo>
                  <a:pt x="54498" y="143272"/>
                </a:lnTo>
                <a:lnTo>
                  <a:pt x="58741" y="148257"/>
                </a:lnTo>
                <a:lnTo>
                  <a:pt x="67562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184150" h="161925">
                <a:moveTo>
                  <a:pt x="59490" y="38924"/>
                </a:moveTo>
                <a:lnTo>
                  <a:pt x="51112" y="38924"/>
                </a:lnTo>
                <a:lnTo>
                  <a:pt x="60327" y="23183"/>
                </a:lnTo>
                <a:lnTo>
                  <a:pt x="72187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605" y="1287"/>
                </a:lnTo>
                <a:lnTo>
                  <a:pt x="130643" y="4579"/>
                </a:lnTo>
                <a:lnTo>
                  <a:pt x="137430" y="8395"/>
                </a:lnTo>
                <a:lnTo>
                  <a:pt x="102988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184150" h="161925">
                <a:moveTo>
                  <a:pt x="101462" y="161804"/>
                </a:moveTo>
                <a:lnTo>
                  <a:pt x="101462" y="150356"/>
                </a:lnTo>
                <a:lnTo>
                  <a:pt x="116172" y="150093"/>
                </a:lnTo>
                <a:lnTo>
                  <a:pt x="124730" y="148257"/>
                </a:lnTo>
                <a:lnTo>
                  <a:pt x="128711" y="143272"/>
                </a:lnTo>
                <a:lnTo>
                  <a:pt x="129689" y="133565"/>
                </a:lnTo>
                <a:lnTo>
                  <a:pt x="129689" y="48846"/>
                </a:lnTo>
                <a:lnTo>
                  <a:pt x="128735" y="33832"/>
                </a:lnTo>
                <a:lnTo>
                  <a:pt x="124921" y="20893"/>
                </a:lnTo>
                <a:lnTo>
                  <a:pt x="116815" y="11818"/>
                </a:lnTo>
                <a:lnTo>
                  <a:pt x="102988" y="8395"/>
                </a:lnTo>
                <a:lnTo>
                  <a:pt x="137430" y="8395"/>
                </a:lnTo>
                <a:lnTo>
                  <a:pt x="154685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7033" y="145526"/>
                </a:lnTo>
                <a:lnTo>
                  <a:pt x="162493" y="148925"/>
                </a:lnTo>
                <a:lnTo>
                  <a:pt x="171385" y="150177"/>
                </a:lnTo>
                <a:lnTo>
                  <a:pt x="183853" y="150356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184150" h="161925">
                <a:moveTo>
                  <a:pt x="82390" y="161804"/>
                </a:moveTo>
                <a:lnTo>
                  <a:pt x="60648" y="160755"/>
                </a:lnTo>
                <a:lnTo>
                  <a:pt x="49992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184150" h="161925">
                <a:moveTo>
                  <a:pt x="183853" y="161804"/>
                </a:moveTo>
                <a:lnTo>
                  <a:pt x="161825" y="160755"/>
                </a:lnTo>
                <a:lnTo>
                  <a:pt x="151133" y="160409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11601" y="3844989"/>
            <a:ext cx="307975" cy="250190"/>
          </a:xfrm>
          <a:custGeom>
            <a:avLst/>
            <a:gdLst/>
            <a:ahLst/>
            <a:cxnLst/>
            <a:rect l="l" t="t" r="r" b="b"/>
            <a:pathLst>
              <a:path w="307975" h="250189">
                <a:moveTo>
                  <a:pt x="0" y="249576"/>
                </a:moveTo>
                <a:lnTo>
                  <a:pt x="0" y="238127"/>
                </a:lnTo>
                <a:lnTo>
                  <a:pt x="22051" y="235229"/>
                </a:lnTo>
                <a:lnTo>
                  <a:pt x="33375" y="228110"/>
                </a:lnTo>
                <a:lnTo>
                  <a:pt x="37547" y="219130"/>
                </a:lnTo>
                <a:lnTo>
                  <a:pt x="38143" y="210651"/>
                </a:lnTo>
                <a:lnTo>
                  <a:pt x="38143" y="28239"/>
                </a:lnTo>
                <a:lnTo>
                  <a:pt x="37583" y="20142"/>
                </a:lnTo>
                <a:lnTo>
                  <a:pt x="34234" y="14978"/>
                </a:lnTo>
                <a:lnTo>
                  <a:pt x="25592" y="12247"/>
                </a:lnTo>
                <a:lnTo>
                  <a:pt x="9154" y="11448"/>
                </a:lnTo>
                <a:lnTo>
                  <a:pt x="0" y="11448"/>
                </a:lnTo>
                <a:lnTo>
                  <a:pt x="0" y="0"/>
                </a:lnTo>
                <a:lnTo>
                  <a:pt x="71710" y="0"/>
                </a:lnTo>
                <a:lnTo>
                  <a:pt x="74762" y="8395"/>
                </a:lnTo>
                <a:lnTo>
                  <a:pt x="77139" y="14501"/>
                </a:lnTo>
                <a:lnTo>
                  <a:pt x="48061" y="14501"/>
                </a:lnTo>
                <a:lnTo>
                  <a:pt x="48061" y="210651"/>
                </a:lnTo>
                <a:lnTo>
                  <a:pt x="48645" y="219130"/>
                </a:lnTo>
                <a:lnTo>
                  <a:pt x="52733" y="228110"/>
                </a:lnTo>
                <a:lnTo>
                  <a:pt x="63831" y="235229"/>
                </a:lnTo>
                <a:lnTo>
                  <a:pt x="85442" y="238127"/>
                </a:lnTo>
                <a:lnTo>
                  <a:pt x="85442" y="248049"/>
                </a:lnTo>
                <a:lnTo>
                  <a:pt x="42721" y="248049"/>
                </a:lnTo>
                <a:lnTo>
                  <a:pt x="33042" y="248180"/>
                </a:lnTo>
                <a:lnTo>
                  <a:pt x="21932" y="248526"/>
                </a:lnTo>
                <a:lnTo>
                  <a:pt x="10537" y="249015"/>
                </a:lnTo>
                <a:lnTo>
                  <a:pt x="0" y="249576"/>
                </a:lnTo>
                <a:close/>
              </a:path>
              <a:path w="307975" h="250189">
                <a:moveTo>
                  <a:pt x="162070" y="212177"/>
                </a:moveTo>
                <a:lnTo>
                  <a:pt x="154101" y="212177"/>
                </a:lnTo>
                <a:lnTo>
                  <a:pt x="233440" y="6869"/>
                </a:lnTo>
                <a:lnTo>
                  <a:pt x="236492" y="763"/>
                </a:lnTo>
                <a:lnTo>
                  <a:pt x="236492" y="0"/>
                </a:lnTo>
                <a:lnTo>
                  <a:pt x="307440" y="0"/>
                </a:lnTo>
                <a:lnTo>
                  <a:pt x="307440" y="11448"/>
                </a:lnTo>
                <a:lnTo>
                  <a:pt x="239543" y="11448"/>
                </a:lnTo>
                <a:lnTo>
                  <a:pt x="162070" y="212177"/>
                </a:lnTo>
                <a:close/>
              </a:path>
              <a:path w="307975" h="250189">
                <a:moveTo>
                  <a:pt x="298285" y="238127"/>
                </a:moveTo>
                <a:lnTo>
                  <a:pt x="211317" y="238127"/>
                </a:lnTo>
                <a:lnTo>
                  <a:pt x="227755" y="237316"/>
                </a:lnTo>
                <a:lnTo>
                  <a:pt x="236397" y="234502"/>
                </a:lnTo>
                <a:lnTo>
                  <a:pt x="239746" y="229111"/>
                </a:lnTo>
                <a:lnTo>
                  <a:pt x="240306" y="220573"/>
                </a:lnTo>
                <a:lnTo>
                  <a:pt x="240306" y="11448"/>
                </a:lnTo>
                <a:lnTo>
                  <a:pt x="298285" y="11448"/>
                </a:lnTo>
                <a:lnTo>
                  <a:pt x="282289" y="12247"/>
                </a:lnTo>
                <a:lnTo>
                  <a:pt x="273873" y="14978"/>
                </a:lnTo>
                <a:lnTo>
                  <a:pt x="270607" y="20142"/>
                </a:lnTo>
                <a:lnTo>
                  <a:pt x="270059" y="28239"/>
                </a:lnTo>
                <a:lnTo>
                  <a:pt x="270059" y="220573"/>
                </a:lnTo>
                <a:lnTo>
                  <a:pt x="270607" y="229111"/>
                </a:lnTo>
                <a:lnTo>
                  <a:pt x="273873" y="234502"/>
                </a:lnTo>
                <a:lnTo>
                  <a:pt x="282289" y="237316"/>
                </a:lnTo>
                <a:lnTo>
                  <a:pt x="298285" y="238127"/>
                </a:lnTo>
                <a:close/>
              </a:path>
              <a:path w="307975" h="250189">
                <a:moveTo>
                  <a:pt x="147998" y="249576"/>
                </a:moveTo>
                <a:lnTo>
                  <a:pt x="139606" y="249576"/>
                </a:lnTo>
                <a:lnTo>
                  <a:pt x="138081" y="245759"/>
                </a:lnTo>
                <a:lnTo>
                  <a:pt x="136555" y="241180"/>
                </a:lnTo>
                <a:lnTo>
                  <a:pt x="48061" y="14501"/>
                </a:lnTo>
                <a:lnTo>
                  <a:pt x="77139" y="14501"/>
                </a:lnTo>
                <a:lnTo>
                  <a:pt x="154101" y="212177"/>
                </a:lnTo>
                <a:lnTo>
                  <a:pt x="162070" y="212177"/>
                </a:lnTo>
                <a:lnTo>
                  <a:pt x="150287" y="242706"/>
                </a:lnTo>
                <a:lnTo>
                  <a:pt x="148761" y="246523"/>
                </a:lnTo>
                <a:lnTo>
                  <a:pt x="147998" y="249576"/>
                </a:lnTo>
                <a:close/>
              </a:path>
              <a:path w="307975" h="250189">
                <a:moveTo>
                  <a:pt x="202925" y="249576"/>
                </a:moveTo>
                <a:lnTo>
                  <a:pt x="202925" y="238127"/>
                </a:lnTo>
                <a:lnTo>
                  <a:pt x="307440" y="238127"/>
                </a:lnTo>
                <a:lnTo>
                  <a:pt x="307440" y="248049"/>
                </a:lnTo>
                <a:lnTo>
                  <a:pt x="255564" y="248049"/>
                </a:lnTo>
                <a:lnTo>
                  <a:pt x="228672" y="248240"/>
                </a:lnTo>
                <a:lnTo>
                  <a:pt x="214583" y="248693"/>
                </a:lnTo>
                <a:lnTo>
                  <a:pt x="202925" y="249576"/>
                </a:lnTo>
                <a:close/>
              </a:path>
              <a:path w="307975" h="250189">
                <a:moveTo>
                  <a:pt x="85442" y="249576"/>
                </a:moveTo>
                <a:lnTo>
                  <a:pt x="75334" y="249015"/>
                </a:lnTo>
                <a:lnTo>
                  <a:pt x="64081" y="248526"/>
                </a:lnTo>
                <a:lnTo>
                  <a:pt x="52829" y="248180"/>
                </a:lnTo>
                <a:lnTo>
                  <a:pt x="42721" y="248049"/>
                </a:lnTo>
                <a:lnTo>
                  <a:pt x="85442" y="248049"/>
                </a:lnTo>
                <a:lnTo>
                  <a:pt x="85442" y="249576"/>
                </a:lnTo>
                <a:close/>
              </a:path>
              <a:path w="307975" h="250189">
                <a:moveTo>
                  <a:pt x="307440" y="249576"/>
                </a:moveTo>
                <a:lnTo>
                  <a:pt x="295472" y="248693"/>
                </a:lnTo>
                <a:lnTo>
                  <a:pt x="281502" y="248240"/>
                </a:lnTo>
                <a:lnTo>
                  <a:pt x="255564" y="248049"/>
                </a:lnTo>
                <a:lnTo>
                  <a:pt x="307440" y="248049"/>
                </a:lnTo>
                <a:lnTo>
                  <a:pt x="307440" y="249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48030" y="3931234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332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59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5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21967" y="3870175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409" y="62787"/>
                </a:lnTo>
                <a:lnTo>
                  <a:pt x="36808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393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4" y="188136"/>
                </a:lnTo>
                <a:lnTo>
                  <a:pt x="59504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384" y="219046"/>
                </a:lnTo>
                <a:lnTo>
                  <a:pt x="94799" y="223781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384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369" y="196328"/>
                </a:lnTo>
                <a:lnTo>
                  <a:pt x="105944" y="212273"/>
                </a:lnTo>
                <a:lnTo>
                  <a:pt x="99384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69202" y="3841171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709" y="241681"/>
                </a:lnTo>
                <a:lnTo>
                  <a:pt x="23267" y="239844"/>
                </a:lnTo>
                <a:lnTo>
                  <a:pt x="27249" y="234859"/>
                </a:lnTo>
                <a:lnTo>
                  <a:pt x="28226" y="225152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25152"/>
                </a:lnTo>
                <a:lnTo>
                  <a:pt x="53616" y="234859"/>
                </a:lnTo>
                <a:lnTo>
                  <a:pt x="57597" y="239844"/>
                </a:lnTo>
                <a:lnTo>
                  <a:pt x="66155" y="241681"/>
                </a:lnTo>
                <a:lnTo>
                  <a:pt x="80865" y="241943"/>
                </a:lnTo>
                <a:lnTo>
                  <a:pt x="80865" y="251865"/>
                </a:lnTo>
                <a:lnTo>
                  <a:pt x="40432" y="251865"/>
                </a:lnTo>
                <a:lnTo>
                  <a:pt x="31969" y="251996"/>
                </a:lnTo>
                <a:lnTo>
                  <a:pt x="21360" y="252342"/>
                </a:lnTo>
                <a:lnTo>
                  <a:pt x="10179" y="252831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58932" y="252342"/>
                </a:lnTo>
                <a:lnTo>
                  <a:pt x="48681" y="251996"/>
                </a:lnTo>
                <a:lnTo>
                  <a:pt x="40432" y="251865"/>
                </a:lnTo>
                <a:lnTo>
                  <a:pt x="80865" y="251865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73717" y="3931231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225" y="8431"/>
                </a:lnTo>
                <a:lnTo>
                  <a:pt x="44533" y="11162"/>
                </a:lnTo>
                <a:lnTo>
                  <a:pt x="34269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51"/>
                </a:lnTo>
                <a:lnTo>
                  <a:pt x="20502" y="158847"/>
                </a:lnTo>
                <a:lnTo>
                  <a:pt x="5852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434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777" y="140720"/>
                </a:lnTo>
                <a:lnTo>
                  <a:pt x="37762" y="150356"/>
                </a:lnTo>
                <a:lnTo>
                  <a:pt x="48180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08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193" y="148555"/>
                </a:lnTo>
                <a:lnTo>
                  <a:pt x="156708" y="154172"/>
                </a:lnTo>
                <a:close/>
              </a:path>
              <a:path w="165100" h="167639">
                <a:moveTo>
                  <a:pt x="134266" y="165620"/>
                </a:moveTo>
                <a:lnTo>
                  <a:pt x="122990" y="162889"/>
                </a:lnTo>
                <a:lnTo>
                  <a:pt x="114431" y="155794"/>
                </a:lnTo>
                <a:lnTo>
                  <a:pt x="108734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08" y="154172"/>
                </a:lnTo>
                <a:lnTo>
                  <a:pt x="152671" y="159228"/>
                </a:lnTo>
                <a:lnTo>
                  <a:pt x="142574" y="164320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50698" y="3841278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38143" y="253392"/>
                </a:moveTo>
                <a:lnTo>
                  <a:pt x="28989" y="253392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15247"/>
                </a:lnTo>
                <a:lnTo>
                  <a:pt x="65394" y="115247"/>
                </a:lnTo>
                <a:lnTo>
                  <a:pt x="57978" y="122879"/>
                </a:lnTo>
                <a:lnTo>
                  <a:pt x="54164" y="128985"/>
                </a:lnTo>
                <a:lnTo>
                  <a:pt x="54164" y="219046"/>
                </a:lnTo>
                <a:lnTo>
                  <a:pt x="58741" y="226679"/>
                </a:lnTo>
                <a:lnTo>
                  <a:pt x="61867" y="230495"/>
                </a:lnTo>
                <a:lnTo>
                  <a:pt x="51112" y="230495"/>
                </a:lnTo>
                <a:lnTo>
                  <a:pt x="44902" y="241049"/>
                </a:lnTo>
                <a:lnTo>
                  <a:pt x="40909" y="247954"/>
                </a:lnTo>
                <a:lnTo>
                  <a:pt x="38775" y="251853"/>
                </a:lnTo>
                <a:lnTo>
                  <a:pt x="38143" y="253392"/>
                </a:lnTo>
                <a:close/>
              </a:path>
              <a:path w="180339" h="257810">
                <a:moveTo>
                  <a:pt x="65394" y="115247"/>
                </a:moveTo>
                <a:lnTo>
                  <a:pt x="52638" y="115247"/>
                </a:lnTo>
                <a:lnTo>
                  <a:pt x="59111" y="108974"/>
                </a:lnTo>
                <a:lnTo>
                  <a:pt x="69517" y="101127"/>
                </a:lnTo>
                <a:lnTo>
                  <a:pt x="84071" y="94425"/>
                </a:lnTo>
                <a:lnTo>
                  <a:pt x="102988" y="91587"/>
                </a:lnTo>
                <a:lnTo>
                  <a:pt x="132407" y="98027"/>
                </a:lnTo>
                <a:lnTo>
                  <a:pt x="135135" y="99983"/>
                </a:lnTo>
                <a:lnTo>
                  <a:pt x="100700" y="99983"/>
                </a:lnTo>
                <a:lnTo>
                  <a:pt x="92522" y="100770"/>
                </a:lnTo>
                <a:lnTo>
                  <a:pt x="81628" y="103990"/>
                </a:lnTo>
                <a:lnTo>
                  <a:pt x="69588" y="110930"/>
                </a:lnTo>
                <a:lnTo>
                  <a:pt x="65394" y="115247"/>
                </a:lnTo>
                <a:close/>
              </a:path>
              <a:path w="180339" h="257810">
                <a:moveTo>
                  <a:pt x="132854" y="248812"/>
                </a:moveTo>
                <a:lnTo>
                  <a:pt x="97648" y="248812"/>
                </a:lnTo>
                <a:lnTo>
                  <a:pt x="111058" y="246845"/>
                </a:lnTo>
                <a:lnTo>
                  <a:pt x="122537" y="241657"/>
                </a:lnTo>
                <a:lnTo>
                  <a:pt x="148189" y="198821"/>
                </a:lnTo>
                <a:lnTo>
                  <a:pt x="149524" y="174016"/>
                </a:lnTo>
                <a:lnTo>
                  <a:pt x="149262" y="161733"/>
                </a:lnTo>
                <a:lnTo>
                  <a:pt x="139606" y="122879"/>
                </a:lnTo>
                <a:lnTo>
                  <a:pt x="100700" y="99983"/>
                </a:lnTo>
                <a:lnTo>
                  <a:pt x="135135" y="99983"/>
                </a:lnTo>
                <a:lnTo>
                  <a:pt x="156962" y="115629"/>
                </a:lnTo>
                <a:lnTo>
                  <a:pt x="173793" y="141817"/>
                </a:lnTo>
                <a:lnTo>
                  <a:pt x="180039" y="174016"/>
                </a:lnTo>
                <a:lnTo>
                  <a:pt x="173411" y="206978"/>
                </a:lnTo>
                <a:lnTo>
                  <a:pt x="155627" y="233357"/>
                </a:lnTo>
                <a:lnTo>
                  <a:pt x="132854" y="248812"/>
                </a:lnTo>
                <a:close/>
              </a:path>
              <a:path w="180339" h="257810">
                <a:moveTo>
                  <a:pt x="99174" y="257208"/>
                </a:moveTo>
                <a:lnTo>
                  <a:pt x="80829" y="254215"/>
                </a:lnTo>
                <a:lnTo>
                  <a:pt x="66847" y="247000"/>
                </a:lnTo>
                <a:lnTo>
                  <a:pt x="57013" y="238211"/>
                </a:lnTo>
                <a:lnTo>
                  <a:pt x="51112" y="230495"/>
                </a:lnTo>
                <a:lnTo>
                  <a:pt x="61867" y="230495"/>
                </a:lnTo>
                <a:lnTo>
                  <a:pt x="66322" y="235933"/>
                </a:lnTo>
                <a:lnTo>
                  <a:pt x="75334" y="242897"/>
                </a:lnTo>
                <a:lnTo>
                  <a:pt x="85776" y="247286"/>
                </a:lnTo>
                <a:lnTo>
                  <a:pt x="97648" y="248812"/>
                </a:lnTo>
                <a:lnTo>
                  <a:pt x="132854" y="248812"/>
                </a:lnTo>
                <a:lnTo>
                  <a:pt x="129832" y="250863"/>
                </a:lnTo>
                <a:lnTo>
                  <a:pt x="99174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72633" y="3937443"/>
            <a:ext cx="177800" cy="232410"/>
          </a:xfrm>
          <a:custGeom>
            <a:avLst/>
            <a:gdLst/>
            <a:ahLst/>
            <a:cxnLst/>
            <a:rect l="l" t="t" r="r" b="b"/>
            <a:pathLst>
              <a:path w="177800" h="232410">
                <a:moveTo>
                  <a:pt x="55507" y="223626"/>
                </a:moveTo>
                <a:lnTo>
                  <a:pt x="33566" y="223626"/>
                </a:lnTo>
                <a:lnTo>
                  <a:pt x="48585" y="219380"/>
                </a:lnTo>
                <a:lnTo>
                  <a:pt x="59885" y="208552"/>
                </a:lnTo>
                <a:lnTo>
                  <a:pt x="68325" y="194003"/>
                </a:lnTo>
                <a:lnTo>
                  <a:pt x="74762" y="178595"/>
                </a:lnTo>
                <a:lnTo>
                  <a:pt x="77050" y="174016"/>
                </a:lnTo>
                <a:lnTo>
                  <a:pt x="82390" y="161804"/>
                </a:lnTo>
                <a:lnTo>
                  <a:pt x="83916" y="157225"/>
                </a:lnTo>
                <a:lnTo>
                  <a:pt x="28989" y="23660"/>
                </a:lnTo>
                <a:lnTo>
                  <a:pt x="24996" y="16158"/>
                </a:lnTo>
                <a:lnTo>
                  <a:pt x="19358" y="12307"/>
                </a:lnTo>
                <a:lnTo>
                  <a:pt x="11288" y="10887"/>
                </a:lnTo>
                <a:lnTo>
                  <a:pt x="0" y="10685"/>
                </a:lnTo>
                <a:lnTo>
                  <a:pt x="0" y="0"/>
                </a:lnTo>
                <a:lnTo>
                  <a:pt x="8594" y="441"/>
                </a:lnTo>
                <a:lnTo>
                  <a:pt x="17832" y="667"/>
                </a:lnTo>
                <a:lnTo>
                  <a:pt x="74762" y="763"/>
                </a:lnTo>
                <a:lnTo>
                  <a:pt x="74762" y="10685"/>
                </a:lnTo>
                <a:lnTo>
                  <a:pt x="54164" y="10685"/>
                </a:lnTo>
                <a:lnTo>
                  <a:pt x="54164" y="22133"/>
                </a:lnTo>
                <a:lnTo>
                  <a:pt x="56453" y="26713"/>
                </a:lnTo>
                <a:lnTo>
                  <a:pt x="96885" y="125169"/>
                </a:lnTo>
                <a:lnTo>
                  <a:pt x="106803" y="125169"/>
                </a:lnTo>
                <a:lnTo>
                  <a:pt x="80102" y="190044"/>
                </a:lnTo>
                <a:lnTo>
                  <a:pt x="72187" y="205296"/>
                </a:lnTo>
                <a:lnTo>
                  <a:pt x="61983" y="218760"/>
                </a:lnTo>
                <a:lnTo>
                  <a:pt x="55507" y="223626"/>
                </a:lnTo>
                <a:close/>
              </a:path>
              <a:path w="177800" h="232410">
                <a:moveTo>
                  <a:pt x="74762" y="763"/>
                </a:moveTo>
                <a:lnTo>
                  <a:pt x="35092" y="763"/>
                </a:lnTo>
                <a:lnTo>
                  <a:pt x="74762" y="0"/>
                </a:lnTo>
                <a:lnTo>
                  <a:pt x="74762" y="763"/>
                </a:lnTo>
                <a:close/>
              </a:path>
              <a:path w="177800" h="232410">
                <a:moveTo>
                  <a:pt x="106803" y="125169"/>
                </a:moveTo>
                <a:lnTo>
                  <a:pt x="96885" y="125169"/>
                </a:lnTo>
                <a:lnTo>
                  <a:pt x="134266" y="35108"/>
                </a:lnTo>
                <a:lnTo>
                  <a:pt x="135792" y="31292"/>
                </a:lnTo>
                <a:lnTo>
                  <a:pt x="135792" y="17554"/>
                </a:lnTo>
                <a:lnTo>
                  <a:pt x="130452" y="11448"/>
                </a:lnTo>
                <a:lnTo>
                  <a:pt x="119009" y="10685"/>
                </a:lnTo>
                <a:lnTo>
                  <a:pt x="119009" y="0"/>
                </a:lnTo>
                <a:lnTo>
                  <a:pt x="126256" y="119"/>
                </a:lnTo>
                <a:lnTo>
                  <a:pt x="143898" y="643"/>
                </a:lnTo>
                <a:lnTo>
                  <a:pt x="150287" y="763"/>
                </a:lnTo>
                <a:lnTo>
                  <a:pt x="177750" y="763"/>
                </a:lnTo>
                <a:lnTo>
                  <a:pt x="177750" y="10685"/>
                </a:lnTo>
                <a:lnTo>
                  <a:pt x="171540" y="11162"/>
                </a:lnTo>
                <a:lnTo>
                  <a:pt x="162397" y="13928"/>
                </a:lnTo>
                <a:lnTo>
                  <a:pt x="152540" y="20988"/>
                </a:lnTo>
                <a:lnTo>
                  <a:pt x="144184" y="34345"/>
                </a:lnTo>
                <a:lnTo>
                  <a:pt x="106803" y="125169"/>
                </a:lnTo>
                <a:close/>
              </a:path>
              <a:path w="177800" h="232410">
                <a:moveTo>
                  <a:pt x="177750" y="763"/>
                </a:moveTo>
                <a:lnTo>
                  <a:pt x="150287" y="763"/>
                </a:lnTo>
                <a:lnTo>
                  <a:pt x="164018" y="667"/>
                </a:lnTo>
                <a:lnTo>
                  <a:pt x="171099" y="441"/>
                </a:lnTo>
                <a:lnTo>
                  <a:pt x="177750" y="0"/>
                </a:lnTo>
                <a:lnTo>
                  <a:pt x="177750" y="763"/>
                </a:lnTo>
                <a:close/>
              </a:path>
              <a:path w="177800" h="232410">
                <a:moveTo>
                  <a:pt x="33566" y="232021"/>
                </a:moveTo>
                <a:lnTo>
                  <a:pt x="20597" y="229624"/>
                </a:lnTo>
                <a:lnTo>
                  <a:pt x="9917" y="223149"/>
                </a:lnTo>
                <a:lnTo>
                  <a:pt x="2670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7628" y="186227"/>
                </a:lnTo>
                <a:lnTo>
                  <a:pt x="23649" y="186227"/>
                </a:lnTo>
                <a:lnTo>
                  <a:pt x="30515" y="192333"/>
                </a:lnTo>
                <a:lnTo>
                  <a:pt x="30515" y="207598"/>
                </a:lnTo>
                <a:lnTo>
                  <a:pt x="27463" y="215993"/>
                </a:lnTo>
                <a:lnTo>
                  <a:pt x="16020" y="217520"/>
                </a:lnTo>
                <a:lnTo>
                  <a:pt x="22886" y="223626"/>
                </a:lnTo>
                <a:lnTo>
                  <a:pt x="55507" y="223626"/>
                </a:lnTo>
                <a:lnTo>
                  <a:pt x="49205" y="228360"/>
                </a:lnTo>
                <a:lnTo>
                  <a:pt x="33566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58013" y="3931337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865" y="167147"/>
                </a:moveTo>
                <a:lnTo>
                  <a:pt x="50206" y="160922"/>
                </a:lnTo>
                <a:lnTo>
                  <a:pt x="24412" y="143677"/>
                </a:lnTo>
                <a:lnTo>
                  <a:pt x="6627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2167" y="6690"/>
                </a:lnTo>
                <a:lnTo>
                  <a:pt x="113497" y="7632"/>
                </a:lnTo>
                <a:lnTo>
                  <a:pt x="80865" y="7632"/>
                </a:lnTo>
                <a:lnTo>
                  <a:pt x="69267" y="9087"/>
                </a:lnTo>
                <a:lnTo>
                  <a:pt x="34055" y="44648"/>
                </a:lnTo>
                <a:lnTo>
                  <a:pt x="30515" y="82428"/>
                </a:lnTo>
                <a:lnTo>
                  <a:pt x="30658" y="93638"/>
                </a:lnTo>
                <a:lnTo>
                  <a:pt x="39669" y="133565"/>
                </a:lnTo>
                <a:lnTo>
                  <a:pt x="80865" y="157988"/>
                </a:lnTo>
                <a:lnTo>
                  <a:pt x="116023" y="157988"/>
                </a:lnTo>
                <a:lnTo>
                  <a:pt x="111845" y="160814"/>
                </a:lnTo>
                <a:lnTo>
                  <a:pt x="80865" y="167147"/>
                </a:lnTo>
                <a:close/>
              </a:path>
              <a:path w="161925" h="167639">
                <a:moveTo>
                  <a:pt x="116023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72" y="70574"/>
                </a:lnTo>
                <a:lnTo>
                  <a:pt x="122060" y="31292"/>
                </a:lnTo>
                <a:lnTo>
                  <a:pt x="80865" y="7632"/>
                </a:lnTo>
                <a:lnTo>
                  <a:pt x="113497" y="7632"/>
                </a:lnTo>
                <a:lnTo>
                  <a:pt x="137890" y="24900"/>
                </a:lnTo>
                <a:lnTo>
                  <a:pt x="155317" y="51839"/>
                </a:lnTo>
                <a:lnTo>
                  <a:pt x="161730" y="84718"/>
                </a:lnTo>
                <a:lnTo>
                  <a:pt x="155210" y="117239"/>
                </a:lnTo>
                <a:lnTo>
                  <a:pt x="137604" y="143391"/>
                </a:lnTo>
                <a:lnTo>
                  <a:pt x="116023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41866" y="3932861"/>
            <a:ext cx="183515" cy="165735"/>
          </a:xfrm>
          <a:custGeom>
            <a:avLst/>
            <a:gdLst/>
            <a:ahLst/>
            <a:cxnLst/>
            <a:rect l="l" t="t" r="r" b="b"/>
            <a:pathLst>
              <a:path w="183514" h="165735">
                <a:moveTo>
                  <a:pt x="83916" y="165620"/>
                </a:moveTo>
                <a:lnTo>
                  <a:pt x="51720" y="159932"/>
                </a:lnTo>
                <a:lnTo>
                  <a:pt x="35187" y="145299"/>
                </a:lnTo>
                <a:lnTo>
                  <a:pt x="29096" y="125372"/>
                </a:lnTo>
                <a:lnTo>
                  <a:pt x="28226" y="103799"/>
                </a:lnTo>
                <a:lnTo>
                  <a:pt x="28226" y="48846"/>
                </a:lnTo>
                <a:lnTo>
                  <a:pt x="27785" y="30076"/>
                </a:lnTo>
                <a:lnTo>
                  <a:pt x="24698" y="20034"/>
                </a:lnTo>
                <a:lnTo>
                  <a:pt x="16318" y="16003"/>
                </a:lnTo>
                <a:lnTo>
                  <a:pt x="0" y="15264"/>
                </a:lnTo>
                <a:lnTo>
                  <a:pt x="0" y="4579"/>
                </a:lnTo>
                <a:lnTo>
                  <a:pt x="53401" y="0"/>
                </a:lnTo>
                <a:lnTo>
                  <a:pt x="53401" y="121353"/>
                </a:lnTo>
                <a:lnTo>
                  <a:pt x="54116" y="135008"/>
                </a:lnTo>
                <a:lnTo>
                  <a:pt x="57978" y="146444"/>
                </a:lnTo>
                <a:lnTo>
                  <a:pt x="67562" y="154303"/>
                </a:lnTo>
                <a:lnTo>
                  <a:pt x="85442" y="157225"/>
                </a:lnTo>
                <a:lnTo>
                  <a:pt x="111897" y="157225"/>
                </a:lnTo>
                <a:lnTo>
                  <a:pt x="111284" y="157797"/>
                </a:lnTo>
                <a:lnTo>
                  <a:pt x="98494" y="163712"/>
                </a:lnTo>
                <a:lnTo>
                  <a:pt x="83916" y="165620"/>
                </a:lnTo>
                <a:close/>
              </a:path>
              <a:path w="183514" h="165735">
                <a:moveTo>
                  <a:pt x="111897" y="157225"/>
                </a:moveTo>
                <a:lnTo>
                  <a:pt x="85442" y="157225"/>
                </a:lnTo>
                <a:lnTo>
                  <a:pt x="103620" y="152908"/>
                </a:lnTo>
                <a:lnTo>
                  <a:pt x="117578" y="141006"/>
                </a:lnTo>
                <a:lnTo>
                  <a:pt x="126530" y="123094"/>
                </a:lnTo>
                <a:lnTo>
                  <a:pt x="129689" y="100746"/>
                </a:lnTo>
                <a:lnTo>
                  <a:pt x="129689" y="35871"/>
                </a:lnTo>
                <a:lnTo>
                  <a:pt x="128819" y="25246"/>
                </a:lnTo>
                <a:lnTo>
                  <a:pt x="125016" y="18985"/>
                </a:lnTo>
                <a:lnTo>
                  <a:pt x="116493" y="16015"/>
                </a:lnTo>
                <a:lnTo>
                  <a:pt x="101462" y="15264"/>
                </a:lnTo>
                <a:lnTo>
                  <a:pt x="101462" y="4579"/>
                </a:lnTo>
                <a:lnTo>
                  <a:pt x="154864" y="0"/>
                </a:lnTo>
                <a:lnTo>
                  <a:pt x="154864" y="129748"/>
                </a:lnTo>
                <a:lnTo>
                  <a:pt x="155114" y="132801"/>
                </a:lnTo>
                <a:lnTo>
                  <a:pt x="131215" y="132801"/>
                </a:lnTo>
                <a:lnTo>
                  <a:pt x="122215" y="147589"/>
                </a:lnTo>
                <a:lnTo>
                  <a:pt x="111897" y="157225"/>
                </a:lnTo>
                <a:close/>
              </a:path>
              <a:path w="183514" h="165735">
                <a:moveTo>
                  <a:pt x="131215" y="165620"/>
                </a:moveTo>
                <a:lnTo>
                  <a:pt x="131215" y="132801"/>
                </a:lnTo>
                <a:lnTo>
                  <a:pt x="155114" y="132801"/>
                </a:lnTo>
                <a:lnTo>
                  <a:pt x="155734" y="140374"/>
                </a:lnTo>
                <a:lnTo>
                  <a:pt x="159537" y="146635"/>
                </a:lnTo>
                <a:lnTo>
                  <a:pt x="168059" y="149604"/>
                </a:lnTo>
                <a:lnTo>
                  <a:pt x="183090" y="150356"/>
                </a:lnTo>
                <a:lnTo>
                  <a:pt x="183090" y="161804"/>
                </a:lnTo>
                <a:lnTo>
                  <a:pt x="131215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66853" y="3931335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275" y="160802"/>
                </a:lnTo>
                <a:lnTo>
                  <a:pt x="23267" y="143296"/>
                </a:lnTo>
                <a:lnTo>
                  <a:pt x="6269" y="116917"/>
                </a:lnTo>
                <a:lnTo>
                  <a:pt x="0" y="83955"/>
                </a:lnTo>
                <a:lnTo>
                  <a:pt x="5959" y="51839"/>
                </a:lnTo>
                <a:lnTo>
                  <a:pt x="22504" y="25091"/>
                </a:lnTo>
                <a:lnTo>
                  <a:pt x="47632" y="6785"/>
                </a:lnTo>
                <a:lnTo>
                  <a:pt x="79339" y="0"/>
                </a:lnTo>
                <a:lnTo>
                  <a:pt x="99627" y="2540"/>
                </a:lnTo>
                <a:lnTo>
                  <a:pt x="113610" y="8395"/>
                </a:lnTo>
                <a:lnTo>
                  <a:pt x="79339" y="8395"/>
                </a:lnTo>
                <a:lnTo>
                  <a:pt x="63545" y="11818"/>
                </a:lnTo>
                <a:lnTo>
                  <a:pt x="47393" y="23755"/>
                </a:lnTo>
                <a:lnTo>
                  <a:pt x="34818" y="46712"/>
                </a:lnTo>
                <a:lnTo>
                  <a:pt x="29752" y="83192"/>
                </a:lnTo>
                <a:lnTo>
                  <a:pt x="35175" y="119671"/>
                </a:lnTo>
                <a:lnTo>
                  <a:pt x="48538" y="142628"/>
                </a:lnTo>
                <a:lnTo>
                  <a:pt x="65476" y="15456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7400" y="55715"/>
                </a:moveTo>
                <a:lnTo>
                  <a:pt x="107565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8246" y="22133"/>
                </a:lnTo>
                <a:lnTo>
                  <a:pt x="107124" y="14513"/>
                </a:lnTo>
                <a:lnTo>
                  <a:pt x="95073" y="10399"/>
                </a:lnTo>
                <a:lnTo>
                  <a:pt x="84882" y="8717"/>
                </a:lnTo>
                <a:lnTo>
                  <a:pt x="79339" y="8395"/>
                </a:lnTo>
                <a:lnTo>
                  <a:pt x="113610" y="8395"/>
                </a:lnTo>
                <a:lnTo>
                  <a:pt x="117483" y="10017"/>
                </a:lnTo>
                <a:lnTo>
                  <a:pt x="130190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7400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16" y="156748"/>
                </a:lnTo>
                <a:lnTo>
                  <a:pt x="106707" y="151501"/>
                </a:lnTo>
                <a:lnTo>
                  <a:pt x="119283" y="139957"/>
                </a:lnTo>
                <a:lnTo>
                  <a:pt x="128926" y="119827"/>
                </a:lnTo>
                <a:lnTo>
                  <a:pt x="129689" y="117537"/>
                </a:lnTo>
                <a:lnTo>
                  <a:pt x="130452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31635" y="3931333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061"/>
                </a:lnTo>
                <a:lnTo>
                  <a:pt x="91926" y="4483"/>
                </a:lnTo>
                <a:lnTo>
                  <a:pt x="98342" y="7632"/>
                </a:lnTo>
                <a:lnTo>
                  <a:pt x="64844" y="7632"/>
                </a:lnTo>
                <a:lnTo>
                  <a:pt x="55332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59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4" y="7632"/>
                </a:lnTo>
                <a:lnTo>
                  <a:pt x="98342" y="7632"/>
                </a:lnTo>
                <a:lnTo>
                  <a:pt x="127305" y="40355"/>
                </a:lnTo>
                <a:lnTo>
                  <a:pt x="128926" y="62584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8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6" y="158751"/>
                </a:lnTo>
                <a:lnTo>
                  <a:pt x="75143" y="164607"/>
                </a:lnTo>
                <a:lnTo>
                  <a:pt x="58741" y="167147"/>
                </a:lnTo>
                <a:close/>
              </a:path>
              <a:path w="165100" h="167639">
                <a:moveTo>
                  <a:pt x="8662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091"/>
                </a:lnTo>
                <a:lnTo>
                  <a:pt x="106040" y="135091"/>
                </a:lnTo>
                <a:lnTo>
                  <a:pt x="99078" y="147506"/>
                </a:lnTo>
                <a:lnTo>
                  <a:pt x="88684" y="157702"/>
                </a:lnTo>
                <a:lnTo>
                  <a:pt x="86626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8" y="154172"/>
                </a:lnTo>
                <a:lnTo>
                  <a:pt x="146293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7" y="130512"/>
                </a:lnTo>
                <a:lnTo>
                  <a:pt x="155627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5" y="145979"/>
                </a:lnTo>
                <a:lnTo>
                  <a:pt x="106040" y="135091"/>
                </a:lnTo>
                <a:lnTo>
                  <a:pt x="128926" y="135091"/>
                </a:lnTo>
                <a:lnTo>
                  <a:pt x="128926" y="137381"/>
                </a:lnTo>
                <a:lnTo>
                  <a:pt x="130452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6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10148" y="3932858"/>
            <a:ext cx="184150" cy="161925"/>
          </a:xfrm>
          <a:custGeom>
            <a:avLst/>
            <a:gdLst/>
            <a:ahLst/>
            <a:cxnLst/>
            <a:rect l="l" t="t" r="r" b="b"/>
            <a:pathLst>
              <a:path w="184150" h="161925">
                <a:moveTo>
                  <a:pt x="0" y="161804"/>
                </a:moveTo>
                <a:lnTo>
                  <a:pt x="0" y="150356"/>
                </a:lnTo>
                <a:lnTo>
                  <a:pt x="15150" y="150093"/>
                </a:lnTo>
                <a:lnTo>
                  <a:pt x="23935" y="148257"/>
                </a:lnTo>
                <a:lnTo>
                  <a:pt x="28000" y="143272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5246"/>
                </a:lnTo>
                <a:lnTo>
                  <a:pt x="24221" y="18985"/>
                </a:lnTo>
                <a:lnTo>
                  <a:pt x="1547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875" y="0"/>
                </a:lnTo>
                <a:lnTo>
                  <a:pt x="51875" y="38924"/>
                </a:lnTo>
                <a:lnTo>
                  <a:pt x="60229" y="38924"/>
                </a:lnTo>
                <a:lnTo>
                  <a:pt x="58574" y="41560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3272"/>
                </a:lnTo>
                <a:lnTo>
                  <a:pt x="59123" y="148257"/>
                </a:lnTo>
                <a:lnTo>
                  <a:pt x="67681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720" y="160409"/>
                </a:lnTo>
                <a:lnTo>
                  <a:pt x="22028" y="160755"/>
                </a:lnTo>
                <a:lnTo>
                  <a:pt x="0" y="161804"/>
                </a:lnTo>
                <a:close/>
              </a:path>
              <a:path w="184150" h="161925">
                <a:moveTo>
                  <a:pt x="60229" y="38924"/>
                </a:moveTo>
                <a:lnTo>
                  <a:pt x="51875" y="38924"/>
                </a:lnTo>
                <a:lnTo>
                  <a:pt x="60768" y="23183"/>
                </a:lnTo>
                <a:lnTo>
                  <a:pt x="72664" y="10876"/>
                </a:lnTo>
                <a:lnTo>
                  <a:pt x="87707" y="2862"/>
                </a:lnTo>
                <a:lnTo>
                  <a:pt x="106040" y="0"/>
                </a:lnTo>
                <a:lnTo>
                  <a:pt x="119938" y="1287"/>
                </a:lnTo>
                <a:lnTo>
                  <a:pt x="130833" y="4579"/>
                </a:lnTo>
                <a:lnTo>
                  <a:pt x="137744" y="8395"/>
                </a:lnTo>
                <a:lnTo>
                  <a:pt x="102988" y="8395"/>
                </a:lnTo>
                <a:lnTo>
                  <a:pt x="85704" y="12199"/>
                </a:lnTo>
                <a:lnTo>
                  <a:pt x="69994" y="23373"/>
                </a:lnTo>
                <a:lnTo>
                  <a:pt x="60229" y="38924"/>
                </a:lnTo>
                <a:close/>
              </a:path>
              <a:path w="184150" h="161925">
                <a:moveTo>
                  <a:pt x="101462" y="161804"/>
                </a:moveTo>
                <a:lnTo>
                  <a:pt x="101462" y="150356"/>
                </a:lnTo>
                <a:lnTo>
                  <a:pt x="116291" y="150093"/>
                </a:lnTo>
                <a:lnTo>
                  <a:pt x="125112" y="148257"/>
                </a:lnTo>
                <a:lnTo>
                  <a:pt x="129355" y="143272"/>
                </a:lnTo>
                <a:lnTo>
                  <a:pt x="130452" y="133565"/>
                </a:lnTo>
                <a:lnTo>
                  <a:pt x="130452" y="48846"/>
                </a:lnTo>
                <a:lnTo>
                  <a:pt x="129379" y="33832"/>
                </a:lnTo>
                <a:lnTo>
                  <a:pt x="125302" y="20893"/>
                </a:lnTo>
                <a:lnTo>
                  <a:pt x="116935" y="11818"/>
                </a:lnTo>
                <a:lnTo>
                  <a:pt x="102988" y="8395"/>
                </a:lnTo>
                <a:lnTo>
                  <a:pt x="137744" y="8395"/>
                </a:lnTo>
                <a:lnTo>
                  <a:pt x="155448" y="49371"/>
                </a:lnTo>
                <a:lnTo>
                  <a:pt x="155627" y="69453"/>
                </a:lnTo>
                <a:lnTo>
                  <a:pt x="155627" y="138907"/>
                </a:lnTo>
                <a:lnTo>
                  <a:pt x="157355" y="145526"/>
                </a:lnTo>
                <a:lnTo>
                  <a:pt x="162588" y="148925"/>
                </a:lnTo>
                <a:lnTo>
                  <a:pt x="171397" y="150177"/>
                </a:lnTo>
                <a:lnTo>
                  <a:pt x="183853" y="150356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184150" h="161925">
                <a:moveTo>
                  <a:pt x="82390" y="161804"/>
                </a:moveTo>
                <a:lnTo>
                  <a:pt x="72199" y="161244"/>
                </a:lnTo>
                <a:lnTo>
                  <a:pt x="60934" y="160755"/>
                </a:lnTo>
                <a:lnTo>
                  <a:pt x="50099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184150" h="161925">
                <a:moveTo>
                  <a:pt x="183853" y="161804"/>
                </a:moveTo>
                <a:lnTo>
                  <a:pt x="173662" y="161244"/>
                </a:lnTo>
                <a:lnTo>
                  <a:pt x="162397" y="160755"/>
                </a:lnTo>
                <a:lnTo>
                  <a:pt x="151562" y="160409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32846" y="3932857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1336"/>
                </a:lnTo>
                <a:lnTo>
                  <a:pt x="15150" y="221074"/>
                </a:lnTo>
                <a:lnTo>
                  <a:pt x="23935" y="219237"/>
                </a:lnTo>
                <a:lnTo>
                  <a:pt x="28000" y="214252"/>
                </a:lnTo>
                <a:lnTo>
                  <a:pt x="28989" y="204545"/>
                </a:lnTo>
                <a:lnTo>
                  <a:pt x="28989" y="33582"/>
                </a:lnTo>
                <a:lnTo>
                  <a:pt x="28107" y="23958"/>
                </a:lnTo>
                <a:lnTo>
                  <a:pt x="24221" y="18412"/>
                </a:lnTo>
                <a:lnTo>
                  <a:pt x="15472" y="15872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4423"/>
                </a:lnTo>
                <a:lnTo>
                  <a:pt x="65527" y="24423"/>
                </a:lnTo>
                <a:lnTo>
                  <a:pt x="63366" y="26224"/>
                </a:lnTo>
                <a:lnTo>
                  <a:pt x="54164" y="38924"/>
                </a:lnTo>
                <a:lnTo>
                  <a:pt x="54164" y="127459"/>
                </a:lnTo>
                <a:lnTo>
                  <a:pt x="58741" y="135091"/>
                </a:lnTo>
                <a:lnTo>
                  <a:pt x="62546" y="139670"/>
                </a:lnTo>
                <a:lnTo>
                  <a:pt x="54164" y="139670"/>
                </a:lnTo>
                <a:lnTo>
                  <a:pt x="54164" y="204545"/>
                </a:lnTo>
                <a:lnTo>
                  <a:pt x="55141" y="214252"/>
                </a:lnTo>
                <a:lnTo>
                  <a:pt x="59123" y="219237"/>
                </a:lnTo>
                <a:lnTo>
                  <a:pt x="67681" y="221074"/>
                </a:lnTo>
                <a:lnTo>
                  <a:pt x="82390" y="221336"/>
                </a:lnTo>
                <a:lnTo>
                  <a:pt x="82390" y="231258"/>
                </a:lnTo>
                <a:lnTo>
                  <a:pt x="41195" y="231258"/>
                </a:lnTo>
                <a:lnTo>
                  <a:pt x="32720" y="231377"/>
                </a:lnTo>
                <a:lnTo>
                  <a:pt x="10620" y="231902"/>
                </a:lnTo>
                <a:lnTo>
                  <a:pt x="0" y="232021"/>
                </a:lnTo>
                <a:close/>
              </a:path>
              <a:path w="180339" h="232410">
                <a:moveTo>
                  <a:pt x="65527" y="24423"/>
                </a:moveTo>
                <a:lnTo>
                  <a:pt x="52638" y="24423"/>
                </a:lnTo>
                <a:lnTo>
                  <a:pt x="59874" y="17065"/>
                </a:lnTo>
                <a:lnTo>
                  <a:pt x="70470" y="9063"/>
                </a:lnTo>
                <a:lnTo>
                  <a:pt x="84929" y="2635"/>
                </a:lnTo>
                <a:lnTo>
                  <a:pt x="103751" y="0"/>
                </a:lnTo>
                <a:lnTo>
                  <a:pt x="133050" y="6439"/>
                </a:lnTo>
                <a:lnTo>
                  <a:pt x="136803" y="9158"/>
                </a:lnTo>
                <a:lnTo>
                  <a:pt x="100700" y="9158"/>
                </a:lnTo>
                <a:lnTo>
                  <a:pt x="87206" y="11126"/>
                </a:lnTo>
                <a:lnTo>
                  <a:pt x="74571" y="16886"/>
                </a:lnTo>
                <a:lnTo>
                  <a:pt x="65527" y="24423"/>
                </a:lnTo>
                <a:close/>
              </a:path>
              <a:path w="180339" h="232410">
                <a:moveTo>
                  <a:pt x="132854" y="157225"/>
                </a:moveTo>
                <a:lnTo>
                  <a:pt x="97648" y="157225"/>
                </a:lnTo>
                <a:lnTo>
                  <a:pt x="117018" y="151763"/>
                </a:lnTo>
                <a:lnTo>
                  <a:pt x="133599" y="136427"/>
                </a:lnTo>
                <a:lnTo>
                  <a:pt x="145173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803" y="9158"/>
                </a:lnTo>
                <a:lnTo>
                  <a:pt x="157343" y="24041"/>
                </a:lnTo>
                <a:lnTo>
                  <a:pt x="173912" y="50230"/>
                </a:lnTo>
                <a:lnTo>
                  <a:pt x="180039" y="82428"/>
                </a:lnTo>
                <a:lnTo>
                  <a:pt x="173411" y="115390"/>
                </a:lnTo>
                <a:lnTo>
                  <a:pt x="155627" y="141769"/>
                </a:lnTo>
                <a:lnTo>
                  <a:pt x="132854" y="157225"/>
                </a:lnTo>
                <a:close/>
              </a:path>
              <a:path w="180339" h="232410">
                <a:moveTo>
                  <a:pt x="99174" y="165620"/>
                </a:moveTo>
                <a:lnTo>
                  <a:pt x="80447" y="162424"/>
                </a:lnTo>
                <a:lnTo>
                  <a:pt x="66656" y="154935"/>
                </a:lnTo>
                <a:lnTo>
                  <a:pt x="57871" y="146301"/>
                </a:lnTo>
                <a:lnTo>
                  <a:pt x="54164" y="139670"/>
                </a:lnTo>
                <a:lnTo>
                  <a:pt x="62546" y="139670"/>
                </a:lnTo>
                <a:lnTo>
                  <a:pt x="66966" y="144989"/>
                </a:lnTo>
                <a:lnTo>
                  <a:pt x="76478" y="151882"/>
                </a:lnTo>
                <a:lnTo>
                  <a:pt x="86848" y="155913"/>
                </a:lnTo>
                <a:lnTo>
                  <a:pt x="97648" y="157225"/>
                </a:lnTo>
                <a:lnTo>
                  <a:pt x="132854" y="157225"/>
                </a:lnTo>
                <a:lnTo>
                  <a:pt x="129832" y="159276"/>
                </a:lnTo>
                <a:lnTo>
                  <a:pt x="99174" y="165620"/>
                </a:lnTo>
                <a:close/>
              </a:path>
              <a:path w="180339" h="232410">
                <a:moveTo>
                  <a:pt x="82390" y="232021"/>
                </a:moveTo>
                <a:lnTo>
                  <a:pt x="71877" y="231902"/>
                </a:lnTo>
                <a:lnTo>
                  <a:pt x="49992" y="231377"/>
                </a:lnTo>
                <a:lnTo>
                  <a:pt x="41195" y="231258"/>
                </a:lnTo>
                <a:lnTo>
                  <a:pt x="82390" y="231258"/>
                </a:lnTo>
                <a:lnTo>
                  <a:pt x="82390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35772" y="3932855"/>
            <a:ext cx="123189" cy="161925"/>
          </a:xfrm>
          <a:custGeom>
            <a:avLst/>
            <a:gdLst/>
            <a:ahLst/>
            <a:cxnLst/>
            <a:rect l="l" t="t" r="r" b="b"/>
            <a:pathLst>
              <a:path w="123189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463" y="25246"/>
                </a:lnTo>
                <a:lnTo>
                  <a:pt x="23839" y="18985"/>
                </a:lnTo>
                <a:lnTo>
                  <a:pt x="15352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40451"/>
                </a:lnTo>
                <a:lnTo>
                  <a:pt x="59387" y="40451"/>
                </a:lnTo>
                <a:lnTo>
                  <a:pt x="55451" y="50897"/>
                </a:lnTo>
                <a:lnTo>
                  <a:pt x="52638" y="77086"/>
                </a:lnTo>
                <a:lnTo>
                  <a:pt x="52638" y="132801"/>
                </a:lnTo>
                <a:lnTo>
                  <a:pt x="53175" y="141340"/>
                </a:lnTo>
                <a:lnTo>
                  <a:pt x="56357" y="146730"/>
                </a:lnTo>
                <a:lnTo>
                  <a:pt x="64546" y="149545"/>
                </a:lnTo>
                <a:lnTo>
                  <a:pt x="80102" y="150356"/>
                </a:lnTo>
                <a:lnTo>
                  <a:pt x="87731" y="150356"/>
                </a:lnTo>
                <a:lnTo>
                  <a:pt x="87731" y="160278"/>
                </a:lnTo>
                <a:lnTo>
                  <a:pt x="41958" y="160278"/>
                </a:lnTo>
                <a:lnTo>
                  <a:pt x="32934" y="160409"/>
                </a:lnTo>
                <a:lnTo>
                  <a:pt x="22409" y="160755"/>
                </a:lnTo>
                <a:lnTo>
                  <a:pt x="0" y="161804"/>
                </a:lnTo>
                <a:close/>
              </a:path>
              <a:path w="123189" h="161925">
                <a:moveTo>
                  <a:pt x="59387" y="40451"/>
                </a:moveTo>
                <a:lnTo>
                  <a:pt x="51112" y="40451"/>
                </a:lnTo>
                <a:lnTo>
                  <a:pt x="56309" y="27368"/>
                </a:lnTo>
                <a:lnTo>
                  <a:pt x="65226" y="14215"/>
                </a:lnTo>
                <a:lnTo>
                  <a:pt x="78147" y="4066"/>
                </a:lnTo>
                <a:lnTo>
                  <a:pt x="95359" y="0"/>
                </a:lnTo>
                <a:lnTo>
                  <a:pt x="106409" y="1860"/>
                </a:lnTo>
                <a:lnTo>
                  <a:pt x="115099" y="6869"/>
                </a:lnTo>
                <a:lnTo>
                  <a:pt x="116288" y="8395"/>
                </a:lnTo>
                <a:lnTo>
                  <a:pt x="95359" y="8395"/>
                </a:lnTo>
                <a:lnTo>
                  <a:pt x="77098" y="13976"/>
                </a:lnTo>
                <a:lnTo>
                  <a:pt x="63700" y="29002"/>
                </a:lnTo>
                <a:lnTo>
                  <a:pt x="59387" y="40451"/>
                </a:lnTo>
                <a:close/>
              </a:path>
              <a:path w="123189" h="161925">
                <a:moveTo>
                  <a:pt x="113668" y="38924"/>
                </a:moveTo>
                <a:lnTo>
                  <a:pt x="99174" y="38924"/>
                </a:lnTo>
                <a:lnTo>
                  <a:pt x="91545" y="32818"/>
                </a:lnTo>
                <a:lnTo>
                  <a:pt x="91545" y="13738"/>
                </a:lnTo>
                <a:lnTo>
                  <a:pt x="98411" y="9158"/>
                </a:lnTo>
                <a:lnTo>
                  <a:pt x="99937" y="8395"/>
                </a:lnTo>
                <a:lnTo>
                  <a:pt x="116288" y="8395"/>
                </a:lnTo>
                <a:lnTo>
                  <a:pt x="120785" y="14167"/>
                </a:lnTo>
                <a:lnTo>
                  <a:pt x="122823" y="22896"/>
                </a:lnTo>
                <a:lnTo>
                  <a:pt x="122823" y="34345"/>
                </a:lnTo>
                <a:lnTo>
                  <a:pt x="113668" y="38924"/>
                </a:lnTo>
                <a:close/>
              </a:path>
              <a:path w="123189" h="161925">
                <a:moveTo>
                  <a:pt x="87731" y="161804"/>
                </a:moveTo>
                <a:lnTo>
                  <a:pt x="76502" y="160922"/>
                </a:lnTo>
                <a:lnTo>
                  <a:pt x="64844" y="160468"/>
                </a:lnTo>
                <a:lnTo>
                  <a:pt x="53186" y="160302"/>
                </a:lnTo>
                <a:lnTo>
                  <a:pt x="41958" y="160278"/>
                </a:lnTo>
                <a:lnTo>
                  <a:pt x="87731" y="160278"/>
                </a:lnTo>
                <a:lnTo>
                  <a:pt x="87731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79193" y="3931328"/>
            <a:ext cx="161290" cy="167640"/>
          </a:xfrm>
          <a:custGeom>
            <a:avLst/>
            <a:gdLst/>
            <a:ahLst/>
            <a:cxnLst/>
            <a:rect l="l" t="t" r="r" b="b"/>
            <a:pathLst>
              <a:path w="161289" h="167639">
                <a:moveTo>
                  <a:pt x="80102" y="167147"/>
                </a:moveTo>
                <a:lnTo>
                  <a:pt x="49563" y="160922"/>
                </a:lnTo>
                <a:lnTo>
                  <a:pt x="24030" y="143677"/>
                </a:lnTo>
                <a:lnTo>
                  <a:pt x="6508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1725" y="6690"/>
                </a:lnTo>
                <a:lnTo>
                  <a:pt x="113045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576" y="157988"/>
                </a:lnTo>
                <a:lnTo>
                  <a:pt x="111404" y="160814"/>
                </a:lnTo>
                <a:lnTo>
                  <a:pt x="80102" y="167147"/>
                </a:lnTo>
                <a:close/>
              </a:path>
              <a:path w="161289" h="167639">
                <a:moveTo>
                  <a:pt x="115576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574"/>
                </a:lnTo>
                <a:lnTo>
                  <a:pt x="121297" y="31292"/>
                </a:lnTo>
                <a:lnTo>
                  <a:pt x="80102" y="7632"/>
                </a:lnTo>
                <a:lnTo>
                  <a:pt x="113045" y="7632"/>
                </a:lnTo>
                <a:lnTo>
                  <a:pt x="137222" y="24900"/>
                </a:lnTo>
                <a:lnTo>
                  <a:pt x="154566" y="51839"/>
                </a:lnTo>
                <a:lnTo>
                  <a:pt x="160967" y="84718"/>
                </a:lnTo>
                <a:lnTo>
                  <a:pt x="154554" y="117239"/>
                </a:lnTo>
                <a:lnTo>
                  <a:pt x="137127" y="143391"/>
                </a:lnTo>
                <a:lnTo>
                  <a:pt x="115576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73727" y="3841267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39" h="257810">
                <a:moveTo>
                  <a:pt x="151050" y="114484"/>
                </a:moveTo>
                <a:lnTo>
                  <a:pt x="127400" y="114484"/>
                </a:lnTo>
                <a:lnTo>
                  <a:pt x="127400" y="35871"/>
                </a:lnTo>
                <a:lnTo>
                  <a:pt x="126518" y="24924"/>
                </a:lnTo>
                <a:lnTo>
                  <a:pt x="122632" y="18699"/>
                </a:lnTo>
                <a:lnTo>
                  <a:pt x="113883" y="15908"/>
                </a:lnTo>
                <a:lnTo>
                  <a:pt x="98411" y="15264"/>
                </a:lnTo>
                <a:lnTo>
                  <a:pt x="98411" y="3816"/>
                </a:lnTo>
                <a:lnTo>
                  <a:pt x="151050" y="0"/>
                </a:lnTo>
                <a:lnTo>
                  <a:pt x="151050" y="114484"/>
                </a:lnTo>
                <a:close/>
              </a:path>
              <a:path w="180339" h="257810">
                <a:moveTo>
                  <a:pt x="77050" y="257208"/>
                </a:moveTo>
                <a:lnTo>
                  <a:pt x="47632" y="250875"/>
                </a:lnTo>
                <a:lnTo>
                  <a:pt x="23077" y="233452"/>
                </a:lnTo>
                <a:lnTo>
                  <a:pt x="6246" y="207300"/>
                </a:lnTo>
                <a:lnTo>
                  <a:pt x="0" y="174779"/>
                </a:lnTo>
                <a:lnTo>
                  <a:pt x="6627" y="141817"/>
                </a:lnTo>
                <a:lnTo>
                  <a:pt x="24412" y="115438"/>
                </a:lnTo>
                <a:lnTo>
                  <a:pt x="50206" y="97931"/>
                </a:lnTo>
                <a:lnTo>
                  <a:pt x="80865" y="91587"/>
                </a:lnTo>
                <a:lnTo>
                  <a:pt x="95002" y="93340"/>
                </a:lnTo>
                <a:lnTo>
                  <a:pt x="107565" y="98170"/>
                </a:lnTo>
                <a:lnTo>
                  <a:pt x="110273" y="99983"/>
                </a:lnTo>
                <a:lnTo>
                  <a:pt x="82390" y="99983"/>
                </a:lnTo>
                <a:lnTo>
                  <a:pt x="68980" y="102058"/>
                </a:lnTo>
                <a:lnTo>
                  <a:pt x="35020" y="136248"/>
                </a:lnTo>
                <a:lnTo>
                  <a:pt x="30515" y="174779"/>
                </a:lnTo>
                <a:lnTo>
                  <a:pt x="30777" y="187062"/>
                </a:lnTo>
                <a:lnTo>
                  <a:pt x="40432" y="225915"/>
                </a:lnTo>
                <a:lnTo>
                  <a:pt x="79339" y="248812"/>
                </a:lnTo>
                <a:lnTo>
                  <a:pt x="107953" y="248812"/>
                </a:lnTo>
                <a:lnTo>
                  <a:pt x="106898" y="249576"/>
                </a:lnTo>
                <a:lnTo>
                  <a:pt x="93369" y="255109"/>
                </a:lnTo>
                <a:lnTo>
                  <a:pt x="77050" y="257208"/>
                </a:lnTo>
                <a:close/>
              </a:path>
              <a:path w="180339" h="257810">
                <a:moveTo>
                  <a:pt x="107953" y="248812"/>
                </a:moveTo>
                <a:lnTo>
                  <a:pt x="79339" y="248812"/>
                </a:lnTo>
                <a:lnTo>
                  <a:pt x="90949" y="247345"/>
                </a:lnTo>
                <a:lnTo>
                  <a:pt x="102416" y="242802"/>
                </a:lnTo>
                <a:lnTo>
                  <a:pt x="113025" y="234967"/>
                </a:lnTo>
                <a:lnTo>
                  <a:pt x="122060" y="223626"/>
                </a:lnTo>
                <a:lnTo>
                  <a:pt x="125875" y="217520"/>
                </a:lnTo>
                <a:lnTo>
                  <a:pt x="125875" y="128222"/>
                </a:lnTo>
                <a:lnTo>
                  <a:pt x="92451" y="101080"/>
                </a:lnTo>
                <a:lnTo>
                  <a:pt x="82390" y="99983"/>
                </a:lnTo>
                <a:lnTo>
                  <a:pt x="110273" y="99983"/>
                </a:lnTo>
                <a:lnTo>
                  <a:pt x="118413" y="105432"/>
                </a:lnTo>
                <a:lnTo>
                  <a:pt x="127400" y="114484"/>
                </a:lnTo>
                <a:lnTo>
                  <a:pt x="151050" y="114484"/>
                </a:lnTo>
                <a:lnTo>
                  <a:pt x="151050" y="221336"/>
                </a:lnTo>
                <a:lnTo>
                  <a:pt x="151932" y="231962"/>
                </a:lnTo>
                <a:lnTo>
                  <a:pt x="152442" y="232784"/>
                </a:lnTo>
                <a:lnTo>
                  <a:pt x="125875" y="232784"/>
                </a:lnTo>
                <a:lnTo>
                  <a:pt x="117709" y="241752"/>
                </a:lnTo>
                <a:lnTo>
                  <a:pt x="107953" y="248812"/>
                </a:lnTo>
                <a:close/>
              </a:path>
              <a:path w="180339" h="257810">
                <a:moveTo>
                  <a:pt x="125875" y="257208"/>
                </a:moveTo>
                <a:lnTo>
                  <a:pt x="125875" y="232784"/>
                </a:lnTo>
                <a:lnTo>
                  <a:pt x="152442" y="232784"/>
                </a:lnTo>
                <a:lnTo>
                  <a:pt x="155818" y="238222"/>
                </a:lnTo>
                <a:lnTo>
                  <a:pt x="164567" y="241192"/>
                </a:lnTo>
                <a:lnTo>
                  <a:pt x="180039" y="241943"/>
                </a:lnTo>
                <a:lnTo>
                  <a:pt x="180039" y="253392"/>
                </a:lnTo>
                <a:lnTo>
                  <a:pt x="125875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75890" y="3932852"/>
            <a:ext cx="183515" cy="165735"/>
          </a:xfrm>
          <a:custGeom>
            <a:avLst/>
            <a:gdLst/>
            <a:ahLst/>
            <a:cxnLst/>
            <a:rect l="l" t="t" r="r" b="b"/>
            <a:pathLst>
              <a:path w="183514" h="165735">
                <a:moveTo>
                  <a:pt x="83916" y="165620"/>
                </a:moveTo>
                <a:lnTo>
                  <a:pt x="51720" y="159932"/>
                </a:lnTo>
                <a:lnTo>
                  <a:pt x="35187" y="145299"/>
                </a:lnTo>
                <a:lnTo>
                  <a:pt x="29096" y="125372"/>
                </a:lnTo>
                <a:lnTo>
                  <a:pt x="28226" y="103799"/>
                </a:lnTo>
                <a:lnTo>
                  <a:pt x="28226" y="48846"/>
                </a:lnTo>
                <a:lnTo>
                  <a:pt x="27785" y="30076"/>
                </a:lnTo>
                <a:lnTo>
                  <a:pt x="24698" y="20034"/>
                </a:lnTo>
                <a:lnTo>
                  <a:pt x="16318" y="16003"/>
                </a:lnTo>
                <a:lnTo>
                  <a:pt x="0" y="15264"/>
                </a:lnTo>
                <a:lnTo>
                  <a:pt x="0" y="4579"/>
                </a:lnTo>
                <a:lnTo>
                  <a:pt x="53401" y="0"/>
                </a:lnTo>
                <a:lnTo>
                  <a:pt x="53401" y="121353"/>
                </a:lnTo>
                <a:lnTo>
                  <a:pt x="54116" y="135008"/>
                </a:lnTo>
                <a:lnTo>
                  <a:pt x="57978" y="146444"/>
                </a:lnTo>
                <a:lnTo>
                  <a:pt x="67562" y="154303"/>
                </a:lnTo>
                <a:lnTo>
                  <a:pt x="85442" y="157225"/>
                </a:lnTo>
                <a:lnTo>
                  <a:pt x="111225" y="157225"/>
                </a:lnTo>
                <a:lnTo>
                  <a:pt x="110617" y="157797"/>
                </a:lnTo>
                <a:lnTo>
                  <a:pt x="98053" y="163712"/>
                </a:lnTo>
                <a:lnTo>
                  <a:pt x="83916" y="165620"/>
                </a:lnTo>
                <a:close/>
              </a:path>
              <a:path w="183514" h="165735">
                <a:moveTo>
                  <a:pt x="111225" y="157225"/>
                </a:moveTo>
                <a:lnTo>
                  <a:pt x="85442" y="157225"/>
                </a:lnTo>
                <a:lnTo>
                  <a:pt x="103620" y="152908"/>
                </a:lnTo>
                <a:lnTo>
                  <a:pt x="117578" y="141006"/>
                </a:lnTo>
                <a:lnTo>
                  <a:pt x="126530" y="123094"/>
                </a:lnTo>
                <a:lnTo>
                  <a:pt x="129689" y="100746"/>
                </a:lnTo>
                <a:lnTo>
                  <a:pt x="129689" y="35871"/>
                </a:lnTo>
                <a:lnTo>
                  <a:pt x="128807" y="25246"/>
                </a:lnTo>
                <a:lnTo>
                  <a:pt x="124921" y="18985"/>
                </a:lnTo>
                <a:lnTo>
                  <a:pt x="116172" y="16015"/>
                </a:lnTo>
                <a:lnTo>
                  <a:pt x="100700" y="15264"/>
                </a:lnTo>
                <a:lnTo>
                  <a:pt x="100700" y="4579"/>
                </a:lnTo>
                <a:lnTo>
                  <a:pt x="154864" y="0"/>
                </a:lnTo>
                <a:lnTo>
                  <a:pt x="154864" y="129748"/>
                </a:lnTo>
                <a:lnTo>
                  <a:pt x="155114" y="132801"/>
                </a:lnTo>
                <a:lnTo>
                  <a:pt x="130452" y="132801"/>
                </a:lnTo>
                <a:lnTo>
                  <a:pt x="121464" y="147589"/>
                </a:lnTo>
                <a:lnTo>
                  <a:pt x="111225" y="157225"/>
                </a:lnTo>
                <a:close/>
              </a:path>
              <a:path w="183514" h="165735">
                <a:moveTo>
                  <a:pt x="130452" y="165620"/>
                </a:moveTo>
                <a:lnTo>
                  <a:pt x="130452" y="132801"/>
                </a:lnTo>
                <a:lnTo>
                  <a:pt x="155114" y="132801"/>
                </a:lnTo>
                <a:lnTo>
                  <a:pt x="155734" y="140374"/>
                </a:lnTo>
                <a:lnTo>
                  <a:pt x="159537" y="146635"/>
                </a:lnTo>
                <a:lnTo>
                  <a:pt x="168059" y="149604"/>
                </a:lnTo>
                <a:lnTo>
                  <a:pt x="183090" y="150356"/>
                </a:lnTo>
                <a:lnTo>
                  <a:pt x="183090" y="161804"/>
                </a:lnTo>
                <a:lnTo>
                  <a:pt x="130452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78816" y="3931325"/>
            <a:ext cx="139065" cy="167640"/>
          </a:xfrm>
          <a:custGeom>
            <a:avLst/>
            <a:gdLst/>
            <a:ahLst/>
            <a:cxnLst/>
            <a:rect l="l" t="t" r="r" b="b"/>
            <a:pathLst>
              <a:path w="139064" h="167639">
                <a:moveTo>
                  <a:pt x="78576" y="167147"/>
                </a:moveTo>
                <a:lnTo>
                  <a:pt x="48597" y="160802"/>
                </a:lnTo>
                <a:lnTo>
                  <a:pt x="23553" y="143296"/>
                </a:lnTo>
                <a:lnTo>
                  <a:pt x="6377" y="116917"/>
                </a:lnTo>
                <a:lnTo>
                  <a:pt x="0" y="83955"/>
                </a:lnTo>
                <a:lnTo>
                  <a:pt x="5959" y="51839"/>
                </a:lnTo>
                <a:lnTo>
                  <a:pt x="22504" y="25091"/>
                </a:lnTo>
                <a:lnTo>
                  <a:pt x="47632" y="6785"/>
                </a:lnTo>
                <a:lnTo>
                  <a:pt x="79339" y="0"/>
                </a:lnTo>
                <a:lnTo>
                  <a:pt x="99949" y="2540"/>
                </a:lnTo>
                <a:lnTo>
                  <a:pt x="113904" y="8395"/>
                </a:lnTo>
                <a:lnTo>
                  <a:pt x="79339" y="8395"/>
                </a:lnTo>
                <a:lnTo>
                  <a:pt x="63664" y="11818"/>
                </a:lnTo>
                <a:lnTo>
                  <a:pt x="47775" y="23755"/>
                </a:lnTo>
                <a:lnTo>
                  <a:pt x="35461" y="46712"/>
                </a:lnTo>
                <a:lnTo>
                  <a:pt x="30515" y="83192"/>
                </a:lnTo>
                <a:lnTo>
                  <a:pt x="35819" y="119671"/>
                </a:lnTo>
                <a:lnTo>
                  <a:pt x="48919" y="142628"/>
                </a:lnTo>
                <a:lnTo>
                  <a:pt x="65595" y="154565"/>
                </a:lnTo>
                <a:lnTo>
                  <a:pt x="81628" y="157988"/>
                </a:lnTo>
                <a:lnTo>
                  <a:pt x="111350" y="157988"/>
                </a:lnTo>
                <a:lnTo>
                  <a:pt x="108591" y="160290"/>
                </a:lnTo>
                <a:lnTo>
                  <a:pt x="78576" y="167147"/>
                </a:lnTo>
                <a:close/>
              </a:path>
              <a:path w="139064" h="167639">
                <a:moveTo>
                  <a:pt x="128163" y="55715"/>
                </a:moveTo>
                <a:lnTo>
                  <a:pt x="108328" y="55715"/>
                </a:lnTo>
                <a:lnTo>
                  <a:pt x="101462" y="48846"/>
                </a:lnTo>
                <a:lnTo>
                  <a:pt x="101462" y="34345"/>
                </a:lnTo>
                <a:lnTo>
                  <a:pt x="103751" y="23660"/>
                </a:lnTo>
                <a:lnTo>
                  <a:pt x="119009" y="22133"/>
                </a:lnTo>
                <a:lnTo>
                  <a:pt x="107875" y="14513"/>
                </a:lnTo>
                <a:lnTo>
                  <a:pt x="95741" y="10399"/>
                </a:lnTo>
                <a:lnTo>
                  <a:pt x="85323" y="8717"/>
                </a:lnTo>
                <a:lnTo>
                  <a:pt x="79339" y="8395"/>
                </a:lnTo>
                <a:lnTo>
                  <a:pt x="113904" y="8395"/>
                </a:lnTo>
                <a:lnTo>
                  <a:pt x="117769" y="10017"/>
                </a:lnTo>
                <a:lnTo>
                  <a:pt x="130297" y="22217"/>
                </a:lnTo>
                <a:lnTo>
                  <a:pt x="135029" y="38924"/>
                </a:lnTo>
                <a:lnTo>
                  <a:pt x="135029" y="49609"/>
                </a:lnTo>
                <a:lnTo>
                  <a:pt x="128163" y="55715"/>
                </a:lnTo>
                <a:close/>
              </a:path>
              <a:path w="139064" h="167639">
                <a:moveTo>
                  <a:pt x="111350" y="157988"/>
                </a:moveTo>
                <a:lnTo>
                  <a:pt x="81628" y="157988"/>
                </a:lnTo>
                <a:lnTo>
                  <a:pt x="93428" y="156748"/>
                </a:lnTo>
                <a:lnTo>
                  <a:pt x="106803" y="151501"/>
                </a:lnTo>
                <a:lnTo>
                  <a:pt x="119605" y="139957"/>
                </a:lnTo>
                <a:lnTo>
                  <a:pt x="129689" y="119827"/>
                </a:lnTo>
                <a:lnTo>
                  <a:pt x="130452" y="117537"/>
                </a:lnTo>
                <a:lnTo>
                  <a:pt x="131215" y="116010"/>
                </a:lnTo>
                <a:lnTo>
                  <a:pt x="138843" y="116010"/>
                </a:lnTo>
                <a:lnTo>
                  <a:pt x="138843" y="119827"/>
                </a:lnTo>
                <a:lnTo>
                  <a:pt x="136293" y="128830"/>
                </a:lnTo>
                <a:lnTo>
                  <a:pt x="127019" y="144918"/>
                </a:lnTo>
                <a:lnTo>
                  <a:pt x="111350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39021" y="3931324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86"/>
                </a:lnTo>
                <a:lnTo>
                  <a:pt x="24316" y="143391"/>
                </a:lnTo>
                <a:lnTo>
                  <a:pt x="6615" y="116595"/>
                </a:lnTo>
                <a:lnTo>
                  <a:pt x="0" y="82428"/>
                </a:lnTo>
                <a:lnTo>
                  <a:pt x="5900" y="50552"/>
                </a:lnTo>
                <a:lnTo>
                  <a:pt x="22028" y="24327"/>
                </a:lnTo>
                <a:lnTo>
                  <a:pt x="46023" y="6547"/>
                </a:lnTo>
                <a:lnTo>
                  <a:pt x="75525" y="0"/>
                </a:lnTo>
                <a:lnTo>
                  <a:pt x="105086" y="6046"/>
                </a:lnTo>
                <a:lnTo>
                  <a:pt x="107110" y="7632"/>
                </a:lnTo>
                <a:lnTo>
                  <a:pt x="75525" y="7632"/>
                </a:lnTo>
                <a:lnTo>
                  <a:pt x="63664" y="9910"/>
                </a:lnTo>
                <a:lnTo>
                  <a:pt x="49301" y="18985"/>
                </a:lnTo>
                <a:lnTo>
                  <a:pt x="36796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30515" y="78612"/>
                </a:lnTo>
                <a:lnTo>
                  <a:pt x="30682" y="90204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1827" y="157988"/>
                </a:lnTo>
                <a:lnTo>
                  <a:pt x="108304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6720" y="70980"/>
                </a:lnTo>
                <a:lnTo>
                  <a:pt x="115647" y="55286"/>
                </a:lnTo>
                <a:lnTo>
                  <a:pt x="110426" y="34154"/>
                </a:lnTo>
                <a:lnTo>
                  <a:pt x="98053" y="15598"/>
                </a:lnTo>
                <a:lnTo>
                  <a:pt x="75525" y="7632"/>
                </a:lnTo>
                <a:lnTo>
                  <a:pt x="107110" y="7632"/>
                </a:lnTo>
                <a:lnTo>
                  <a:pt x="125493" y="22038"/>
                </a:lnTo>
                <a:lnTo>
                  <a:pt x="137318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1827" y="157988"/>
                </a:moveTo>
                <a:lnTo>
                  <a:pt x="82390" y="157988"/>
                </a:lnTo>
                <a:lnTo>
                  <a:pt x="89912" y="157404"/>
                </a:lnTo>
                <a:lnTo>
                  <a:pt x="103656" y="153313"/>
                </a:lnTo>
                <a:lnTo>
                  <a:pt x="118973" y="142211"/>
                </a:lnTo>
                <a:lnTo>
                  <a:pt x="131215" y="120590"/>
                </a:lnTo>
                <a:lnTo>
                  <a:pt x="131978" y="117537"/>
                </a:lnTo>
                <a:lnTo>
                  <a:pt x="132740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818" y="130118"/>
                </a:lnTo>
                <a:lnTo>
                  <a:pt x="127210" y="146063"/>
                </a:lnTo>
                <a:lnTo>
                  <a:pt x="111827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18997" y="3870264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5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5" h="228600">
                <a:moveTo>
                  <a:pt x="78576" y="228205"/>
                </a:moveTo>
                <a:lnTo>
                  <a:pt x="65393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4" y="188136"/>
                </a:lnTo>
                <a:lnTo>
                  <a:pt x="59504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691" y="219046"/>
                </a:lnTo>
                <a:lnTo>
                  <a:pt x="95121" y="223781"/>
                </a:lnTo>
                <a:lnTo>
                  <a:pt x="78576" y="228205"/>
                </a:lnTo>
                <a:close/>
              </a:path>
              <a:path w="114935" h="228600">
                <a:moveTo>
                  <a:pt x="99691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476" y="196328"/>
                </a:lnTo>
                <a:lnTo>
                  <a:pt x="106230" y="212273"/>
                </a:lnTo>
                <a:lnTo>
                  <a:pt x="99691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66233" y="3841261"/>
            <a:ext cx="183515" cy="254000"/>
          </a:xfrm>
          <a:custGeom>
            <a:avLst/>
            <a:gdLst/>
            <a:ahLst/>
            <a:cxnLst/>
            <a:rect l="l" t="t" r="r" b="b"/>
            <a:pathLst>
              <a:path w="183514" h="254000">
                <a:moveTo>
                  <a:pt x="0" y="253392"/>
                </a:moveTo>
                <a:lnTo>
                  <a:pt x="0" y="241943"/>
                </a:lnTo>
                <a:lnTo>
                  <a:pt x="14709" y="241681"/>
                </a:lnTo>
                <a:lnTo>
                  <a:pt x="23267" y="239844"/>
                </a:lnTo>
                <a:lnTo>
                  <a:pt x="27249" y="234859"/>
                </a:lnTo>
                <a:lnTo>
                  <a:pt x="28226" y="225152"/>
                </a:lnTo>
                <a:lnTo>
                  <a:pt x="28226" y="35871"/>
                </a:lnTo>
                <a:lnTo>
                  <a:pt x="27356" y="24924"/>
                </a:lnTo>
                <a:lnTo>
                  <a:pt x="23553" y="18699"/>
                </a:lnTo>
                <a:lnTo>
                  <a:pt x="15031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126696"/>
                </a:lnTo>
                <a:lnTo>
                  <a:pt x="61862" y="126696"/>
                </a:lnTo>
                <a:lnTo>
                  <a:pt x="57811" y="133147"/>
                </a:lnTo>
                <a:lnTo>
                  <a:pt x="53401" y="157988"/>
                </a:lnTo>
                <a:lnTo>
                  <a:pt x="53401" y="225152"/>
                </a:lnTo>
                <a:lnTo>
                  <a:pt x="54378" y="234859"/>
                </a:lnTo>
                <a:lnTo>
                  <a:pt x="58360" y="239844"/>
                </a:lnTo>
                <a:lnTo>
                  <a:pt x="66918" y="241681"/>
                </a:lnTo>
                <a:lnTo>
                  <a:pt x="81628" y="241943"/>
                </a:lnTo>
                <a:lnTo>
                  <a:pt x="81628" y="251865"/>
                </a:lnTo>
                <a:lnTo>
                  <a:pt x="41195" y="251865"/>
                </a:lnTo>
                <a:lnTo>
                  <a:pt x="32291" y="251996"/>
                </a:lnTo>
                <a:lnTo>
                  <a:pt x="21455" y="252342"/>
                </a:lnTo>
                <a:lnTo>
                  <a:pt x="10191" y="252831"/>
                </a:lnTo>
                <a:lnTo>
                  <a:pt x="0" y="253392"/>
                </a:lnTo>
                <a:close/>
              </a:path>
              <a:path w="183514" h="254000">
                <a:moveTo>
                  <a:pt x="61862" y="126696"/>
                </a:moveTo>
                <a:lnTo>
                  <a:pt x="52638" y="126696"/>
                </a:lnTo>
                <a:lnTo>
                  <a:pt x="58825" y="115736"/>
                </a:lnTo>
                <a:lnTo>
                  <a:pt x="69517" y="104276"/>
                </a:lnTo>
                <a:lnTo>
                  <a:pt x="84929" y="95248"/>
                </a:lnTo>
                <a:lnTo>
                  <a:pt x="105277" y="91587"/>
                </a:lnTo>
                <a:lnTo>
                  <a:pt x="119175" y="92875"/>
                </a:lnTo>
                <a:lnTo>
                  <a:pt x="130070" y="96166"/>
                </a:lnTo>
                <a:lnTo>
                  <a:pt x="136981" y="99983"/>
                </a:lnTo>
                <a:lnTo>
                  <a:pt x="102225" y="99983"/>
                </a:lnTo>
                <a:lnTo>
                  <a:pt x="84941" y="103787"/>
                </a:lnTo>
                <a:lnTo>
                  <a:pt x="69231" y="114961"/>
                </a:lnTo>
                <a:lnTo>
                  <a:pt x="61862" y="126696"/>
                </a:lnTo>
                <a:close/>
              </a:path>
              <a:path w="183514" h="254000">
                <a:moveTo>
                  <a:pt x="100700" y="253392"/>
                </a:moveTo>
                <a:lnTo>
                  <a:pt x="100700" y="241943"/>
                </a:lnTo>
                <a:lnTo>
                  <a:pt x="115528" y="241681"/>
                </a:lnTo>
                <a:lnTo>
                  <a:pt x="124349" y="239844"/>
                </a:lnTo>
                <a:lnTo>
                  <a:pt x="128592" y="234859"/>
                </a:lnTo>
                <a:lnTo>
                  <a:pt x="129689" y="225152"/>
                </a:lnTo>
                <a:lnTo>
                  <a:pt x="129689" y="140434"/>
                </a:lnTo>
                <a:lnTo>
                  <a:pt x="128616" y="125420"/>
                </a:lnTo>
                <a:lnTo>
                  <a:pt x="124539" y="112480"/>
                </a:lnTo>
                <a:lnTo>
                  <a:pt x="116172" y="103405"/>
                </a:lnTo>
                <a:lnTo>
                  <a:pt x="102225" y="99983"/>
                </a:lnTo>
                <a:lnTo>
                  <a:pt x="136981" y="99983"/>
                </a:lnTo>
                <a:lnTo>
                  <a:pt x="154685" y="140958"/>
                </a:lnTo>
                <a:lnTo>
                  <a:pt x="154864" y="161041"/>
                </a:lnTo>
                <a:lnTo>
                  <a:pt x="154864" y="230495"/>
                </a:lnTo>
                <a:lnTo>
                  <a:pt x="156592" y="237113"/>
                </a:lnTo>
                <a:lnTo>
                  <a:pt x="161825" y="240512"/>
                </a:lnTo>
                <a:lnTo>
                  <a:pt x="170634" y="241764"/>
                </a:lnTo>
                <a:lnTo>
                  <a:pt x="183090" y="241943"/>
                </a:lnTo>
                <a:lnTo>
                  <a:pt x="183090" y="251865"/>
                </a:lnTo>
                <a:lnTo>
                  <a:pt x="141895" y="251865"/>
                </a:lnTo>
                <a:lnTo>
                  <a:pt x="133420" y="251996"/>
                </a:lnTo>
                <a:lnTo>
                  <a:pt x="122728" y="252342"/>
                </a:lnTo>
                <a:lnTo>
                  <a:pt x="100700" y="253392"/>
                </a:lnTo>
                <a:close/>
              </a:path>
              <a:path w="183514" h="254000">
                <a:moveTo>
                  <a:pt x="81628" y="253392"/>
                </a:moveTo>
                <a:lnTo>
                  <a:pt x="71448" y="252831"/>
                </a:lnTo>
                <a:lnTo>
                  <a:pt x="60267" y="252342"/>
                </a:lnTo>
                <a:lnTo>
                  <a:pt x="49658" y="251996"/>
                </a:lnTo>
                <a:lnTo>
                  <a:pt x="41195" y="251865"/>
                </a:lnTo>
                <a:lnTo>
                  <a:pt x="81628" y="251865"/>
                </a:lnTo>
                <a:lnTo>
                  <a:pt x="81628" y="253392"/>
                </a:lnTo>
                <a:close/>
              </a:path>
              <a:path w="183514" h="254000">
                <a:moveTo>
                  <a:pt x="183090" y="253392"/>
                </a:moveTo>
                <a:lnTo>
                  <a:pt x="172899" y="252831"/>
                </a:lnTo>
                <a:lnTo>
                  <a:pt x="161634" y="252342"/>
                </a:lnTo>
                <a:lnTo>
                  <a:pt x="150799" y="251996"/>
                </a:lnTo>
                <a:lnTo>
                  <a:pt x="141895" y="251865"/>
                </a:lnTo>
                <a:lnTo>
                  <a:pt x="183090" y="251865"/>
                </a:lnTo>
                <a:lnTo>
                  <a:pt x="183090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66870" y="3931322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4" h="167639">
                <a:moveTo>
                  <a:pt x="80102" y="167147"/>
                </a:moveTo>
                <a:lnTo>
                  <a:pt x="49885" y="160886"/>
                </a:lnTo>
                <a:lnTo>
                  <a:pt x="24316" y="143391"/>
                </a:lnTo>
                <a:lnTo>
                  <a:pt x="6615" y="116595"/>
                </a:lnTo>
                <a:lnTo>
                  <a:pt x="0" y="82428"/>
                </a:lnTo>
                <a:lnTo>
                  <a:pt x="5912" y="50552"/>
                </a:lnTo>
                <a:lnTo>
                  <a:pt x="22123" y="24327"/>
                </a:lnTo>
                <a:lnTo>
                  <a:pt x="46344" y="6547"/>
                </a:lnTo>
                <a:lnTo>
                  <a:pt x="76287" y="0"/>
                </a:lnTo>
                <a:lnTo>
                  <a:pt x="105408" y="6046"/>
                </a:lnTo>
                <a:lnTo>
                  <a:pt x="107409" y="7632"/>
                </a:lnTo>
                <a:lnTo>
                  <a:pt x="76287" y="7632"/>
                </a:lnTo>
                <a:lnTo>
                  <a:pt x="63986" y="9910"/>
                </a:lnTo>
                <a:lnTo>
                  <a:pt x="49396" y="18985"/>
                </a:lnTo>
                <a:lnTo>
                  <a:pt x="36808" y="38221"/>
                </a:lnTo>
                <a:lnTo>
                  <a:pt x="30515" y="70980"/>
                </a:lnTo>
                <a:lnTo>
                  <a:pt x="141132" y="70980"/>
                </a:lnTo>
                <a:lnTo>
                  <a:pt x="141132" y="78612"/>
                </a:lnTo>
                <a:lnTo>
                  <a:pt x="30515" y="78612"/>
                </a:lnTo>
                <a:lnTo>
                  <a:pt x="30682" y="90204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142" y="157988"/>
                </a:lnTo>
                <a:lnTo>
                  <a:pt x="108626" y="160719"/>
                </a:lnTo>
                <a:lnTo>
                  <a:pt x="80102" y="167147"/>
                </a:lnTo>
                <a:close/>
              </a:path>
              <a:path w="141604" h="167639">
                <a:moveTo>
                  <a:pt x="141132" y="70980"/>
                </a:moveTo>
                <a:lnTo>
                  <a:pt x="117483" y="70980"/>
                </a:lnTo>
                <a:lnTo>
                  <a:pt x="116303" y="55286"/>
                </a:lnTo>
                <a:lnTo>
                  <a:pt x="110903" y="34154"/>
                </a:lnTo>
                <a:lnTo>
                  <a:pt x="98494" y="15598"/>
                </a:lnTo>
                <a:lnTo>
                  <a:pt x="76287" y="7632"/>
                </a:lnTo>
                <a:lnTo>
                  <a:pt x="107409" y="7632"/>
                </a:lnTo>
                <a:lnTo>
                  <a:pt x="125588" y="22038"/>
                </a:lnTo>
                <a:lnTo>
                  <a:pt x="137330" y="44756"/>
                </a:lnTo>
                <a:lnTo>
                  <a:pt x="141132" y="70980"/>
                </a:lnTo>
                <a:close/>
              </a:path>
              <a:path w="141604" h="167639">
                <a:moveTo>
                  <a:pt x="11214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081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26" y="130118"/>
                </a:lnTo>
                <a:lnTo>
                  <a:pt x="127496" y="146063"/>
                </a:lnTo>
                <a:lnTo>
                  <a:pt x="11214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47609" y="3870262"/>
            <a:ext cx="1497531" cy="294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87799" y="3931313"/>
            <a:ext cx="161925" cy="167640"/>
          </a:xfrm>
          <a:custGeom>
            <a:avLst/>
            <a:gdLst/>
            <a:ahLst/>
            <a:cxnLst/>
            <a:rect l="l" t="t" r="r" b="b"/>
            <a:pathLst>
              <a:path w="161925" h="167639">
                <a:moveTo>
                  <a:pt x="80102" y="167147"/>
                </a:moveTo>
                <a:lnTo>
                  <a:pt x="49563" y="160922"/>
                </a:lnTo>
                <a:lnTo>
                  <a:pt x="24030" y="143677"/>
                </a:lnTo>
                <a:lnTo>
                  <a:pt x="6508" y="117561"/>
                </a:lnTo>
                <a:lnTo>
                  <a:pt x="0" y="84718"/>
                </a:lnTo>
                <a:lnTo>
                  <a:pt x="6198" y="52483"/>
                </a:lnTo>
                <a:lnTo>
                  <a:pt x="23267" y="25472"/>
                </a:lnTo>
                <a:lnTo>
                  <a:pt x="48919" y="6904"/>
                </a:lnTo>
                <a:lnTo>
                  <a:pt x="80865" y="0"/>
                </a:lnTo>
                <a:lnTo>
                  <a:pt x="112167" y="6690"/>
                </a:lnTo>
                <a:lnTo>
                  <a:pt x="113497" y="7632"/>
                </a:lnTo>
                <a:lnTo>
                  <a:pt x="80102" y="7632"/>
                </a:lnTo>
                <a:lnTo>
                  <a:pt x="68945" y="9087"/>
                </a:lnTo>
                <a:lnTo>
                  <a:pt x="33614" y="44648"/>
                </a:lnTo>
                <a:lnTo>
                  <a:pt x="29752" y="82428"/>
                </a:lnTo>
                <a:lnTo>
                  <a:pt x="29895" y="93638"/>
                </a:lnTo>
                <a:lnTo>
                  <a:pt x="38906" y="133565"/>
                </a:lnTo>
                <a:lnTo>
                  <a:pt x="80865" y="157988"/>
                </a:lnTo>
                <a:lnTo>
                  <a:pt x="115738" y="157988"/>
                </a:lnTo>
                <a:lnTo>
                  <a:pt x="111523" y="160814"/>
                </a:lnTo>
                <a:lnTo>
                  <a:pt x="80102" y="167147"/>
                </a:lnTo>
                <a:close/>
              </a:path>
              <a:path w="161925" h="167639">
                <a:moveTo>
                  <a:pt x="115738" y="157988"/>
                </a:moveTo>
                <a:lnTo>
                  <a:pt x="80865" y="157988"/>
                </a:lnTo>
                <a:lnTo>
                  <a:pt x="94072" y="156068"/>
                </a:lnTo>
                <a:lnTo>
                  <a:pt x="105849" y="150642"/>
                </a:lnTo>
                <a:lnTo>
                  <a:pt x="127674" y="118706"/>
                </a:lnTo>
                <a:lnTo>
                  <a:pt x="131215" y="82428"/>
                </a:lnTo>
                <a:lnTo>
                  <a:pt x="131060" y="70574"/>
                </a:lnTo>
                <a:lnTo>
                  <a:pt x="121297" y="31292"/>
                </a:lnTo>
                <a:lnTo>
                  <a:pt x="80102" y="7632"/>
                </a:lnTo>
                <a:lnTo>
                  <a:pt x="113497" y="7632"/>
                </a:lnTo>
                <a:lnTo>
                  <a:pt x="137890" y="24900"/>
                </a:lnTo>
                <a:lnTo>
                  <a:pt x="155317" y="51839"/>
                </a:lnTo>
                <a:lnTo>
                  <a:pt x="161730" y="84718"/>
                </a:lnTo>
                <a:lnTo>
                  <a:pt x="155198" y="117239"/>
                </a:lnTo>
                <a:lnTo>
                  <a:pt x="137508" y="143391"/>
                </a:lnTo>
                <a:lnTo>
                  <a:pt x="115738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71653" y="3837435"/>
            <a:ext cx="118745" cy="257810"/>
          </a:xfrm>
          <a:custGeom>
            <a:avLst/>
            <a:gdLst/>
            <a:ahLst/>
            <a:cxnLst/>
            <a:rect l="l" t="t" r="r" b="b"/>
            <a:pathLst>
              <a:path w="118745" h="257810">
                <a:moveTo>
                  <a:pt x="51875" y="99983"/>
                </a:moveTo>
                <a:lnTo>
                  <a:pt x="28989" y="99983"/>
                </a:lnTo>
                <a:lnTo>
                  <a:pt x="28989" y="58005"/>
                </a:lnTo>
                <a:lnTo>
                  <a:pt x="34269" y="32520"/>
                </a:lnTo>
                <a:lnTo>
                  <a:pt x="47775" y="14405"/>
                </a:lnTo>
                <a:lnTo>
                  <a:pt x="66000" y="3589"/>
                </a:lnTo>
                <a:lnTo>
                  <a:pt x="85442" y="0"/>
                </a:lnTo>
                <a:lnTo>
                  <a:pt x="98614" y="2003"/>
                </a:lnTo>
                <a:lnTo>
                  <a:pt x="108996" y="7441"/>
                </a:lnTo>
                <a:lnTo>
                  <a:pt x="109158" y="7632"/>
                </a:lnTo>
                <a:lnTo>
                  <a:pt x="85442" y="7632"/>
                </a:lnTo>
                <a:lnTo>
                  <a:pt x="73439" y="10876"/>
                </a:lnTo>
                <a:lnTo>
                  <a:pt x="62651" y="20416"/>
                </a:lnTo>
                <a:lnTo>
                  <a:pt x="54867" y="35967"/>
                </a:lnTo>
                <a:lnTo>
                  <a:pt x="51875" y="57242"/>
                </a:lnTo>
                <a:lnTo>
                  <a:pt x="51875" y="99983"/>
                </a:lnTo>
                <a:close/>
              </a:path>
              <a:path w="118745" h="257810">
                <a:moveTo>
                  <a:pt x="112906" y="41214"/>
                </a:moveTo>
                <a:lnTo>
                  <a:pt x="92308" y="41214"/>
                </a:lnTo>
                <a:lnTo>
                  <a:pt x="86968" y="34345"/>
                </a:lnTo>
                <a:lnTo>
                  <a:pt x="86968" y="16791"/>
                </a:lnTo>
                <a:lnTo>
                  <a:pt x="93071" y="11448"/>
                </a:lnTo>
                <a:lnTo>
                  <a:pt x="97648" y="10685"/>
                </a:lnTo>
                <a:lnTo>
                  <a:pt x="92308" y="7632"/>
                </a:lnTo>
                <a:lnTo>
                  <a:pt x="109158" y="7632"/>
                </a:lnTo>
                <a:lnTo>
                  <a:pt x="115802" y="15455"/>
                </a:lnTo>
                <a:lnTo>
                  <a:pt x="118246" y="25186"/>
                </a:lnTo>
                <a:lnTo>
                  <a:pt x="118246" y="34345"/>
                </a:lnTo>
                <a:lnTo>
                  <a:pt x="112906" y="41214"/>
                </a:lnTo>
                <a:close/>
              </a:path>
              <a:path w="118745" h="257810">
                <a:moveTo>
                  <a:pt x="94596" y="110668"/>
                </a:moveTo>
                <a:lnTo>
                  <a:pt x="0" y="110668"/>
                </a:lnTo>
                <a:lnTo>
                  <a:pt x="0" y="99983"/>
                </a:lnTo>
                <a:lnTo>
                  <a:pt x="94596" y="99983"/>
                </a:lnTo>
                <a:lnTo>
                  <a:pt x="94596" y="110668"/>
                </a:lnTo>
                <a:close/>
              </a:path>
              <a:path w="118745" h="257810">
                <a:moveTo>
                  <a:pt x="762" y="257208"/>
                </a:moveTo>
                <a:lnTo>
                  <a:pt x="762" y="245759"/>
                </a:lnTo>
                <a:lnTo>
                  <a:pt x="15472" y="245497"/>
                </a:lnTo>
                <a:lnTo>
                  <a:pt x="24030" y="243660"/>
                </a:lnTo>
                <a:lnTo>
                  <a:pt x="28011" y="238676"/>
                </a:lnTo>
                <a:lnTo>
                  <a:pt x="28989" y="228968"/>
                </a:lnTo>
                <a:lnTo>
                  <a:pt x="28989" y="110668"/>
                </a:lnTo>
                <a:lnTo>
                  <a:pt x="53401" y="110668"/>
                </a:lnTo>
                <a:lnTo>
                  <a:pt x="53401" y="228205"/>
                </a:lnTo>
                <a:lnTo>
                  <a:pt x="53937" y="236744"/>
                </a:lnTo>
                <a:lnTo>
                  <a:pt x="57120" y="242134"/>
                </a:lnTo>
                <a:lnTo>
                  <a:pt x="65309" y="244948"/>
                </a:lnTo>
                <a:lnTo>
                  <a:pt x="80865" y="245759"/>
                </a:lnTo>
                <a:lnTo>
                  <a:pt x="88493" y="245759"/>
                </a:lnTo>
                <a:lnTo>
                  <a:pt x="88493" y="255681"/>
                </a:lnTo>
                <a:lnTo>
                  <a:pt x="41958" y="255681"/>
                </a:lnTo>
                <a:lnTo>
                  <a:pt x="33268" y="255813"/>
                </a:lnTo>
                <a:lnTo>
                  <a:pt x="22791" y="256158"/>
                </a:lnTo>
                <a:lnTo>
                  <a:pt x="762" y="257208"/>
                </a:lnTo>
                <a:close/>
              </a:path>
              <a:path w="118745" h="257810">
                <a:moveTo>
                  <a:pt x="88493" y="257208"/>
                </a:moveTo>
                <a:lnTo>
                  <a:pt x="77146" y="256325"/>
                </a:lnTo>
                <a:lnTo>
                  <a:pt x="65226" y="255872"/>
                </a:lnTo>
                <a:lnTo>
                  <a:pt x="53306" y="255705"/>
                </a:lnTo>
                <a:lnTo>
                  <a:pt x="41958" y="255681"/>
                </a:lnTo>
                <a:lnTo>
                  <a:pt x="88493" y="255681"/>
                </a:lnTo>
                <a:lnTo>
                  <a:pt x="88493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08145" y="3931312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27" y="1061"/>
                </a:lnTo>
                <a:lnTo>
                  <a:pt x="91832" y="4483"/>
                </a:lnTo>
                <a:lnTo>
                  <a:pt x="98131" y="7632"/>
                </a:lnTo>
                <a:lnTo>
                  <a:pt x="64845" y="7632"/>
                </a:lnTo>
                <a:lnTo>
                  <a:pt x="55214" y="8431"/>
                </a:lnTo>
                <a:lnTo>
                  <a:pt x="44438" y="11162"/>
                </a:lnTo>
                <a:lnTo>
                  <a:pt x="33948" y="16325"/>
                </a:lnTo>
                <a:lnTo>
                  <a:pt x="25175" y="24423"/>
                </a:lnTo>
                <a:lnTo>
                  <a:pt x="35236" y="26402"/>
                </a:lnTo>
                <a:lnTo>
                  <a:pt x="41005" y="31101"/>
                </a:lnTo>
                <a:lnTo>
                  <a:pt x="43627" y="36658"/>
                </a:lnTo>
                <a:lnTo>
                  <a:pt x="44246" y="41214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7978" y="167147"/>
                </a:moveTo>
                <a:lnTo>
                  <a:pt x="39264" y="165251"/>
                </a:lnTo>
                <a:lnTo>
                  <a:pt x="20407" y="158847"/>
                </a:lnTo>
                <a:lnTo>
                  <a:pt x="5840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434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139" y="33391"/>
                </a:lnTo>
                <a:lnTo>
                  <a:pt x="90878" y="18889"/>
                </a:lnTo>
                <a:lnTo>
                  <a:pt x="78326" y="10399"/>
                </a:lnTo>
                <a:lnTo>
                  <a:pt x="64845" y="7632"/>
                </a:lnTo>
                <a:lnTo>
                  <a:pt x="98131" y="7632"/>
                </a:lnTo>
                <a:lnTo>
                  <a:pt x="127210" y="40355"/>
                </a:lnTo>
                <a:lnTo>
                  <a:pt x="128927" y="62584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9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777" y="140720"/>
                </a:lnTo>
                <a:lnTo>
                  <a:pt x="37762" y="150356"/>
                </a:lnTo>
                <a:lnTo>
                  <a:pt x="48180" y="156557"/>
                </a:lnTo>
                <a:lnTo>
                  <a:pt x="61030" y="158751"/>
                </a:lnTo>
                <a:lnTo>
                  <a:pt x="86496" y="158751"/>
                </a:lnTo>
                <a:lnTo>
                  <a:pt x="74821" y="164607"/>
                </a:lnTo>
                <a:lnTo>
                  <a:pt x="57978" y="167147"/>
                </a:lnTo>
                <a:close/>
              </a:path>
              <a:path w="165100" h="167639">
                <a:moveTo>
                  <a:pt x="86496" y="158751"/>
                </a:moveTo>
                <a:lnTo>
                  <a:pt x="61030" y="158751"/>
                </a:lnTo>
                <a:lnTo>
                  <a:pt x="74464" y="156306"/>
                </a:lnTo>
                <a:lnTo>
                  <a:pt x="88398" y="148352"/>
                </a:lnTo>
                <a:lnTo>
                  <a:pt x="99329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091"/>
                </a:lnTo>
                <a:lnTo>
                  <a:pt x="106040" y="135091"/>
                </a:lnTo>
                <a:lnTo>
                  <a:pt x="99067" y="147506"/>
                </a:lnTo>
                <a:lnTo>
                  <a:pt x="88589" y="157702"/>
                </a:lnTo>
                <a:lnTo>
                  <a:pt x="86496" y="158751"/>
                </a:lnTo>
                <a:close/>
              </a:path>
              <a:path w="165100" h="167639">
                <a:moveTo>
                  <a:pt x="156507" y="154172"/>
                </a:moveTo>
                <a:lnTo>
                  <a:pt x="141895" y="154172"/>
                </a:lnTo>
                <a:lnTo>
                  <a:pt x="145972" y="153480"/>
                </a:lnTo>
                <a:lnTo>
                  <a:pt x="150478" y="150356"/>
                </a:lnTo>
                <a:lnTo>
                  <a:pt x="154126" y="143224"/>
                </a:lnTo>
                <a:lnTo>
                  <a:pt x="155628" y="130512"/>
                </a:lnTo>
                <a:lnTo>
                  <a:pt x="155628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086" y="148555"/>
                </a:lnTo>
                <a:lnTo>
                  <a:pt x="156507" y="154172"/>
                </a:lnTo>
                <a:close/>
              </a:path>
              <a:path w="165100" h="167639">
                <a:moveTo>
                  <a:pt x="134267" y="165620"/>
                </a:moveTo>
                <a:lnTo>
                  <a:pt x="122991" y="162889"/>
                </a:lnTo>
                <a:lnTo>
                  <a:pt x="114432" y="155794"/>
                </a:lnTo>
                <a:lnTo>
                  <a:pt x="108734" y="145979"/>
                </a:lnTo>
                <a:lnTo>
                  <a:pt x="106040" y="135091"/>
                </a:lnTo>
                <a:lnTo>
                  <a:pt x="128927" y="135091"/>
                </a:lnTo>
                <a:lnTo>
                  <a:pt x="128927" y="137381"/>
                </a:lnTo>
                <a:lnTo>
                  <a:pt x="130452" y="154172"/>
                </a:lnTo>
                <a:lnTo>
                  <a:pt x="156507" y="154172"/>
                </a:lnTo>
                <a:lnTo>
                  <a:pt x="152385" y="159228"/>
                </a:lnTo>
                <a:lnTo>
                  <a:pt x="142253" y="164320"/>
                </a:lnTo>
                <a:lnTo>
                  <a:pt x="134267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08720" y="3932837"/>
            <a:ext cx="285115" cy="161925"/>
          </a:xfrm>
          <a:custGeom>
            <a:avLst/>
            <a:gdLst/>
            <a:ahLst/>
            <a:cxnLst/>
            <a:rect l="l" t="t" r="r" b="b"/>
            <a:pathLst>
              <a:path w="285115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0" y="66400"/>
                </a:lnTo>
                <a:lnTo>
                  <a:pt x="53400" y="133565"/>
                </a:lnTo>
                <a:lnTo>
                  <a:pt x="54497" y="143272"/>
                </a:lnTo>
                <a:lnTo>
                  <a:pt x="58741" y="148257"/>
                </a:lnTo>
                <a:lnTo>
                  <a:pt x="67562" y="150093"/>
                </a:lnTo>
                <a:lnTo>
                  <a:pt x="82390" y="150356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285115" h="161925">
                <a:moveTo>
                  <a:pt x="59490" y="38924"/>
                </a:moveTo>
                <a:lnTo>
                  <a:pt x="51112" y="38924"/>
                </a:lnTo>
                <a:lnTo>
                  <a:pt x="60326" y="23183"/>
                </a:lnTo>
                <a:lnTo>
                  <a:pt x="72186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235" y="1204"/>
                </a:lnTo>
                <a:lnTo>
                  <a:pt x="133980" y="6201"/>
                </a:lnTo>
                <a:lnTo>
                  <a:pt x="136525" y="8395"/>
                </a:lnTo>
                <a:lnTo>
                  <a:pt x="102987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285115" h="161925">
                <a:moveTo>
                  <a:pt x="162884" y="35871"/>
                </a:moveTo>
                <a:lnTo>
                  <a:pt x="154100" y="35871"/>
                </a:lnTo>
                <a:lnTo>
                  <a:pt x="160609" y="24471"/>
                </a:lnTo>
                <a:lnTo>
                  <a:pt x="171266" y="12784"/>
                </a:lnTo>
                <a:lnTo>
                  <a:pt x="186499" y="3673"/>
                </a:lnTo>
                <a:lnTo>
                  <a:pt x="206739" y="0"/>
                </a:lnTo>
                <a:lnTo>
                  <a:pt x="221067" y="1287"/>
                </a:lnTo>
                <a:lnTo>
                  <a:pt x="232105" y="4579"/>
                </a:lnTo>
                <a:lnTo>
                  <a:pt x="238893" y="8395"/>
                </a:lnTo>
                <a:lnTo>
                  <a:pt x="204451" y="8395"/>
                </a:lnTo>
                <a:lnTo>
                  <a:pt x="186726" y="12199"/>
                </a:lnTo>
                <a:lnTo>
                  <a:pt x="170789" y="23373"/>
                </a:lnTo>
                <a:lnTo>
                  <a:pt x="162884" y="35871"/>
                </a:lnTo>
                <a:close/>
              </a:path>
              <a:path w="285115" h="161925">
                <a:moveTo>
                  <a:pt x="101462" y="161804"/>
                </a:moveTo>
                <a:lnTo>
                  <a:pt x="101462" y="150356"/>
                </a:lnTo>
                <a:lnTo>
                  <a:pt x="116171" y="150093"/>
                </a:lnTo>
                <a:lnTo>
                  <a:pt x="124729" y="148257"/>
                </a:lnTo>
                <a:lnTo>
                  <a:pt x="128711" y="143272"/>
                </a:lnTo>
                <a:lnTo>
                  <a:pt x="129688" y="133565"/>
                </a:lnTo>
                <a:lnTo>
                  <a:pt x="129688" y="48846"/>
                </a:lnTo>
                <a:lnTo>
                  <a:pt x="128735" y="33832"/>
                </a:lnTo>
                <a:lnTo>
                  <a:pt x="124920" y="20893"/>
                </a:lnTo>
                <a:lnTo>
                  <a:pt x="116815" y="11818"/>
                </a:lnTo>
                <a:lnTo>
                  <a:pt x="102987" y="8395"/>
                </a:lnTo>
                <a:lnTo>
                  <a:pt x="136525" y="8395"/>
                </a:lnTo>
                <a:lnTo>
                  <a:pt x="146579" y="17065"/>
                </a:lnTo>
                <a:lnTo>
                  <a:pt x="154100" y="35871"/>
                </a:lnTo>
                <a:lnTo>
                  <a:pt x="162884" y="35871"/>
                </a:lnTo>
                <a:lnTo>
                  <a:pt x="159286" y="41560"/>
                </a:lnTo>
                <a:lnTo>
                  <a:pt x="154864" y="66400"/>
                </a:lnTo>
                <a:lnTo>
                  <a:pt x="154864" y="133565"/>
                </a:lnTo>
                <a:lnTo>
                  <a:pt x="155841" y="143272"/>
                </a:lnTo>
                <a:lnTo>
                  <a:pt x="159822" y="148257"/>
                </a:lnTo>
                <a:lnTo>
                  <a:pt x="168381" y="150093"/>
                </a:lnTo>
                <a:lnTo>
                  <a:pt x="183090" y="150356"/>
                </a:lnTo>
                <a:lnTo>
                  <a:pt x="183090" y="160278"/>
                </a:lnTo>
                <a:lnTo>
                  <a:pt x="142657" y="160278"/>
                </a:lnTo>
                <a:lnTo>
                  <a:pt x="133860" y="160409"/>
                </a:lnTo>
                <a:lnTo>
                  <a:pt x="123204" y="160755"/>
                </a:lnTo>
                <a:lnTo>
                  <a:pt x="101462" y="161804"/>
                </a:lnTo>
                <a:close/>
              </a:path>
              <a:path w="285115" h="161925">
                <a:moveTo>
                  <a:pt x="202925" y="161804"/>
                </a:moveTo>
                <a:lnTo>
                  <a:pt x="202925" y="150356"/>
                </a:lnTo>
                <a:lnTo>
                  <a:pt x="217634" y="150093"/>
                </a:lnTo>
                <a:lnTo>
                  <a:pt x="226193" y="148257"/>
                </a:lnTo>
                <a:lnTo>
                  <a:pt x="230174" y="143272"/>
                </a:lnTo>
                <a:lnTo>
                  <a:pt x="231151" y="133565"/>
                </a:lnTo>
                <a:lnTo>
                  <a:pt x="231151" y="48846"/>
                </a:lnTo>
                <a:lnTo>
                  <a:pt x="230198" y="33832"/>
                </a:lnTo>
                <a:lnTo>
                  <a:pt x="226383" y="20893"/>
                </a:lnTo>
                <a:lnTo>
                  <a:pt x="218278" y="11818"/>
                </a:lnTo>
                <a:lnTo>
                  <a:pt x="204451" y="8395"/>
                </a:lnTo>
                <a:lnTo>
                  <a:pt x="238893" y="8395"/>
                </a:lnTo>
                <a:lnTo>
                  <a:pt x="256147" y="49371"/>
                </a:lnTo>
                <a:lnTo>
                  <a:pt x="256326" y="69453"/>
                </a:lnTo>
                <a:lnTo>
                  <a:pt x="256326" y="138907"/>
                </a:lnTo>
                <a:lnTo>
                  <a:pt x="258377" y="145526"/>
                </a:lnTo>
                <a:lnTo>
                  <a:pt x="263574" y="148925"/>
                </a:lnTo>
                <a:lnTo>
                  <a:pt x="272204" y="150177"/>
                </a:lnTo>
                <a:lnTo>
                  <a:pt x="284553" y="150356"/>
                </a:lnTo>
                <a:lnTo>
                  <a:pt x="284553" y="160278"/>
                </a:lnTo>
                <a:lnTo>
                  <a:pt x="244121" y="160278"/>
                </a:lnTo>
                <a:lnTo>
                  <a:pt x="235216" y="160409"/>
                </a:lnTo>
                <a:lnTo>
                  <a:pt x="224381" y="160755"/>
                </a:lnTo>
                <a:lnTo>
                  <a:pt x="213117" y="161244"/>
                </a:lnTo>
                <a:lnTo>
                  <a:pt x="202925" y="161804"/>
                </a:lnTo>
                <a:close/>
              </a:path>
              <a:path w="285115" h="161925">
                <a:moveTo>
                  <a:pt x="82390" y="161804"/>
                </a:moveTo>
                <a:lnTo>
                  <a:pt x="60362" y="160755"/>
                </a:lnTo>
                <a:lnTo>
                  <a:pt x="49670" y="160409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804"/>
                </a:lnTo>
                <a:close/>
              </a:path>
              <a:path w="285115" h="161925">
                <a:moveTo>
                  <a:pt x="183090" y="161804"/>
                </a:moveTo>
                <a:lnTo>
                  <a:pt x="172910" y="161244"/>
                </a:lnTo>
                <a:lnTo>
                  <a:pt x="161729" y="160755"/>
                </a:lnTo>
                <a:lnTo>
                  <a:pt x="151121" y="160409"/>
                </a:lnTo>
                <a:lnTo>
                  <a:pt x="142657" y="160278"/>
                </a:lnTo>
                <a:lnTo>
                  <a:pt x="183090" y="160278"/>
                </a:lnTo>
                <a:lnTo>
                  <a:pt x="183090" y="161804"/>
                </a:lnTo>
                <a:close/>
              </a:path>
              <a:path w="285115" h="161925">
                <a:moveTo>
                  <a:pt x="284553" y="161804"/>
                </a:moveTo>
                <a:lnTo>
                  <a:pt x="274373" y="161244"/>
                </a:lnTo>
                <a:lnTo>
                  <a:pt x="263192" y="160755"/>
                </a:lnTo>
                <a:lnTo>
                  <a:pt x="252583" y="160409"/>
                </a:lnTo>
                <a:lnTo>
                  <a:pt x="244121" y="160278"/>
                </a:lnTo>
                <a:lnTo>
                  <a:pt x="284553" y="160278"/>
                </a:lnTo>
                <a:lnTo>
                  <a:pt x="284553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16160" y="3931310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8309" y="58005"/>
                </a:lnTo>
                <a:lnTo>
                  <a:pt x="10681" y="51899"/>
                </a:lnTo>
                <a:lnTo>
                  <a:pt x="10681" y="41214"/>
                </a:lnTo>
                <a:lnTo>
                  <a:pt x="15079" y="24471"/>
                </a:lnTo>
                <a:lnTo>
                  <a:pt x="26987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9" y="1061"/>
                </a:lnTo>
                <a:lnTo>
                  <a:pt x="91927" y="4483"/>
                </a:lnTo>
                <a:lnTo>
                  <a:pt x="98343" y="7632"/>
                </a:lnTo>
                <a:lnTo>
                  <a:pt x="64845" y="7632"/>
                </a:lnTo>
                <a:lnTo>
                  <a:pt x="55333" y="8431"/>
                </a:lnTo>
                <a:lnTo>
                  <a:pt x="44819" y="11162"/>
                </a:lnTo>
                <a:lnTo>
                  <a:pt x="34591" y="16325"/>
                </a:lnTo>
                <a:lnTo>
                  <a:pt x="25937" y="24423"/>
                </a:lnTo>
                <a:lnTo>
                  <a:pt x="42721" y="24423"/>
                </a:lnTo>
                <a:lnTo>
                  <a:pt x="44246" y="36635"/>
                </a:lnTo>
                <a:lnTo>
                  <a:pt x="44246" y="50373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2" y="167147"/>
                </a:moveTo>
                <a:lnTo>
                  <a:pt x="39908" y="165251"/>
                </a:lnTo>
                <a:lnTo>
                  <a:pt x="20788" y="158847"/>
                </a:lnTo>
                <a:lnTo>
                  <a:pt x="5960" y="146862"/>
                </a:lnTo>
                <a:lnTo>
                  <a:pt x="0" y="128222"/>
                </a:lnTo>
                <a:lnTo>
                  <a:pt x="1859" y="115784"/>
                </a:lnTo>
                <a:lnTo>
                  <a:pt x="36618" y="80902"/>
                </a:lnTo>
                <a:lnTo>
                  <a:pt x="88756" y="68774"/>
                </a:lnTo>
                <a:lnTo>
                  <a:pt x="103751" y="67927"/>
                </a:lnTo>
                <a:lnTo>
                  <a:pt x="103751" y="54189"/>
                </a:lnTo>
                <a:lnTo>
                  <a:pt x="100247" y="33391"/>
                </a:lnTo>
                <a:lnTo>
                  <a:pt x="91164" y="18889"/>
                </a:lnTo>
                <a:lnTo>
                  <a:pt x="78648" y="10399"/>
                </a:lnTo>
                <a:lnTo>
                  <a:pt x="64845" y="7632"/>
                </a:lnTo>
                <a:lnTo>
                  <a:pt x="98343" y="7632"/>
                </a:lnTo>
                <a:lnTo>
                  <a:pt x="127306" y="40355"/>
                </a:lnTo>
                <a:lnTo>
                  <a:pt x="128927" y="62584"/>
                </a:lnTo>
                <a:lnTo>
                  <a:pt x="128927" y="75559"/>
                </a:lnTo>
                <a:lnTo>
                  <a:pt x="103751" y="75559"/>
                </a:lnTo>
                <a:lnTo>
                  <a:pt x="66525" y="81856"/>
                </a:lnTo>
                <a:lnTo>
                  <a:pt x="43389" y="95022"/>
                </a:lnTo>
                <a:lnTo>
                  <a:pt x="31552" y="111622"/>
                </a:lnTo>
                <a:lnTo>
                  <a:pt x="28226" y="128222"/>
                </a:lnTo>
                <a:lnTo>
                  <a:pt x="30884" y="140720"/>
                </a:lnTo>
                <a:lnTo>
                  <a:pt x="38048" y="150356"/>
                </a:lnTo>
                <a:lnTo>
                  <a:pt x="48502" y="156557"/>
                </a:lnTo>
                <a:lnTo>
                  <a:pt x="61030" y="158751"/>
                </a:lnTo>
                <a:lnTo>
                  <a:pt x="86627" y="158751"/>
                </a:lnTo>
                <a:lnTo>
                  <a:pt x="75144" y="164607"/>
                </a:lnTo>
                <a:lnTo>
                  <a:pt x="58742" y="167147"/>
                </a:lnTo>
                <a:close/>
              </a:path>
              <a:path w="165100" h="167639">
                <a:moveTo>
                  <a:pt x="86627" y="158751"/>
                </a:moveTo>
                <a:lnTo>
                  <a:pt x="61030" y="158751"/>
                </a:lnTo>
                <a:lnTo>
                  <a:pt x="74786" y="156306"/>
                </a:lnTo>
                <a:lnTo>
                  <a:pt x="88684" y="148352"/>
                </a:lnTo>
                <a:lnTo>
                  <a:pt x="99436" y="133958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7" y="75559"/>
                </a:lnTo>
                <a:lnTo>
                  <a:pt x="128927" y="135091"/>
                </a:lnTo>
                <a:lnTo>
                  <a:pt x="106040" y="135091"/>
                </a:lnTo>
                <a:lnTo>
                  <a:pt x="99079" y="147506"/>
                </a:lnTo>
                <a:lnTo>
                  <a:pt x="88685" y="157702"/>
                </a:lnTo>
                <a:lnTo>
                  <a:pt x="86627" y="158751"/>
                </a:lnTo>
                <a:close/>
              </a:path>
              <a:path w="165100" h="167639">
                <a:moveTo>
                  <a:pt x="156764" y="154172"/>
                </a:moveTo>
                <a:lnTo>
                  <a:pt x="142659" y="154172"/>
                </a:lnTo>
                <a:lnTo>
                  <a:pt x="146294" y="153480"/>
                </a:lnTo>
                <a:lnTo>
                  <a:pt x="150573" y="150356"/>
                </a:lnTo>
                <a:lnTo>
                  <a:pt x="154137" y="143224"/>
                </a:lnTo>
                <a:lnTo>
                  <a:pt x="155628" y="130512"/>
                </a:lnTo>
                <a:lnTo>
                  <a:pt x="155628" y="109905"/>
                </a:lnTo>
                <a:lnTo>
                  <a:pt x="164781" y="109905"/>
                </a:lnTo>
                <a:lnTo>
                  <a:pt x="164781" y="130512"/>
                </a:lnTo>
                <a:lnTo>
                  <a:pt x="161205" y="148555"/>
                </a:lnTo>
                <a:lnTo>
                  <a:pt x="156764" y="154172"/>
                </a:lnTo>
                <a:close/>
              </a:path>
              <a:path w="165100" h="167639">
                <a:moveTo>
                  <a:pt x="135029" y="165620"/>
                </a:moveTo>
                <a:lnTo>
                  <a:pt x="123312" y="162889"/>
                </a:lnTo>
                <a:lnTo>
                  <a:pt x="114527" y="155794"/>
                </a:lnTo>
                <a:lnTo>
                  <a:pt x="108746" y="145979"/>
                </a:lnTo>
                <a:lnTo>
                  <a:pt x="106040" y="135091"/>
                </a:lnTo>
                <a:lnTo>
                  <a:pt x="128927" y="135091"/>
                </a:lnTo>
                <a:lnTo>
                  <a:pt x="128927" y="137381"/>
                </a:lnTo>
                <a:lnTo>
                  <a:pt x="130453" y="154172"/>
                </a:lnTo>
                <a:lnTo>
                  <a:pt x="156764" y="154172"/>
                </a:lnTo>
                <a:lnTo>
                  <a:pt x="152766" y="159228"/>
                </a:lnTo>
                <a:lnTo>
                  <a:pt x="142897" y="164320"/>
                </a:lnTo>
                <a:lnTo>
                  <a:pt x="135029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790097" y="3870251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516" y="62787"/>
                </a:lnTo>
                <a:lnTo>
                  <a:pt x="37094" y="45698"/>
                </a:lnTo>
                <a:lnTo>
                  <a:pt x="44950" y="23314"/>
                </a:lnTo>
                <a:lnTo>
                  <a:pt x="47298" y="0"/>
                </a:lnTo>
                <a:lnTo>
                  <a:pt x="56452" y="0"/>
                </a:lnTo>
                <a:lnTo>
                  <a:pt x="56452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4" h="228600">
                <a:moveTo>
                  <a:pt x="78576" y="228205"/>
                </a:moveTo>
                <a:lnTo>
                  <a:pt x="65392" y="226786"/>
                </a:lnTo>
                <a:lnTo>
                  <a:pt x="49777" y="220287"/>
                </a:lnTo>
                <a:lnTo>
                  <a:pt x="36737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2" y="77849"/>
                </a:lnTo>
                <a:lnTo>
                  <a:pt x="56452" y="179358"/>
                </a:lnTo>
                <a:lnTo>
                  <a:pt x="56833" y="188136"/>
                </a:lnTo>
                <a:lnTo>
                  <a:pt x="59503" y="201492"/>
                </a:lnTo>
                <a:lnTo>
                  <a:pt x="66751" y="213704"/>
                </a:lnTo>
                <a:lnTo>
                  <a:pt x="80865" y="219046"/>
                </a:lnTo>
                <a:lnTo>
                  <a:pt x="99691" y="219046"/>
                </a:lnTo>
                <a:lnTo>
                  <a:pt x="95121" y="223781"/>
                </a:lnTo>
                <a:lnTo>
                  <a:pt x="78576" y="228205"/>
                </a:lnTo>
                <a:close/>
              </a:path>
              <a:path w="114934" h="228600">
                <a:moveTo>
                  <a:pt x="99691" y="219046"/>
                </a:moveTo>
                <a:lnTo>
                  <a:pt x="80865" y="219046"/>
                </a:lnTo>
                <a:lnTo>
                  <a:pt x="90472" y="216470"/>
                </a:lnTo>
                <a:lnTo>
                  <a:pt x="98220" y="208743"/>
                </a:lnTo>
                <a:lnTo>
                  <a:pt x="103393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1" y="157988"/>
                </a:lnTo>
                <a:lnTo>
                  <a:pt x="114431" y="178595"/>
                </a:lnTo>
                <a:lnTo>
                  <a:pt x="112476" y="196328"/>
                </a:lnTo>
                <a:lnTo>
                  <a:pt x="106230" y="212273"/>
                </a:lnTo>
                <a:lnTo>
                  <a:pt x="99691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35806" y="3932835"/>
            <a:ext cx="122555" cy="161925"/>
          </a:xfrm>
          <a:custGeom>
            <a:avLst/>
            <a:gdLst/>
            <a:ahLst/>
            <a:cxnLst/>
            <a:rect l="l" t="t" r="r" b="b"/>
            <a:pathLst>
              <a:path w="122554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4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0350" y="0"/>
                </a:lnTo>
                <a:lnTo>
                  <a:pt x="50350" y="40451"/>
                </a:lnTo>
                <a:lnTo>
                  <a:pt x="58869" y="40451"/>
                </a:lnTo>
                <a:lnTo>
                  <a:pt x="54808" y="50897"/>
                </a:lnTo>
                <a:lnTo>
                  <a:pt x="51876" y="77086"/>
                </a:lnTo>
                <a:lnTo>
                  <a:pt x="51876" y="132801"/>
                </a:lnTo>
                <a:lnTo>
                  <a:pt x="52424" y="141340"/>
                </a:lnTo>
                <a:lnTo>
                  <a:pt x="55690" y="146730"/>
                </a:lnTo>
                <a:lnTo>
                  <a:pt x="64106" y="149545"/>
                </a:lnTo>
                <a:lnTo>
                  <a:pt x="80103" y="150356"/>
                </a:lnTo>
                <a:lnTo>
                  <a:pt x="87731" y="150356"/>
                </a:lnTo>
                <a:lnTo>
                  <a:pt x="87731" y="160278"/>
                </a:lnTo>
                <a:lnTo>
                  <a:pt x="41195" y="160278"/>
                </a:lnTo>
                <a:lnTo>
                  <a:pt x="32505" y="160409"/>
                </a:lnTo>
                <a:lnTo>
                  <a:pt x="22028" y="160755"/>
                </a:lnTo>
                <a:lnTo>
                  <a:pt x="0" y="161804"/>
                </a:lnTo>
                <a:close/>
              </a:path>
              <a:path w="122554" h="161925">
                <a:moveTo>
                  <a:pt x="58869" y="40451"/>
                </a:moveTo>
                <a:lnTo>
                  <a:pt x="50350" y="40451"/>
                </a:lnTo>
                <a:lnTo>
                  <a:pt x="55881" y="27368"/>
                </a:lnTo>
                <a:lnTo>
                  <a:pt x="64844" y="14215"/>
                </a:lnTo>
                <a:lnTo>
                  <a:pt x="77813" y="4066"/>
                </a:lnTo>
                <a:lnTo>
                  <a:pt x="95359" y="0"/>
                </a:lnTo>
                <a:lnTo>
                  <a:pt x="105968" y="1860"/>
                </a:lnTo>
                <a:lnTo>
                  <a:pt x="114432" y="6869"/>
                </a:lnTo>
                <a:lnTo>
                  <a:pt x="115603" y="8395"/>
                </a:lnTo>
                <a:lnTo>
                  <a:pt x="95359" y="8395"/>
                </a:lnTo>
                <a:lnTo>
                  <a:pt x="76979" y="13976"/>
                </a:lnTo>
                <a:lnTo>
                  <a:pt x="63319" y="29002"/>
                </a:lnTo>
                <a:lnTo>
                  <a:pt x="58869" y="40451"/>
                </a:lnTo>
                <a:close/>
              </a:path>
              <a:path w="122554" h="161925">
                <a:moveTo>
                  <a:pt x="112906" y="38924"/>
                </a:moveTo>
                <a:lnTo>
                  <a:pt x="98411" y="38924"/>
                </a:lnTo>
                <a:lnTo>
                  <a:pt x="90782" y="32818"/>
                </a:lnTo>
                <a:lnTo>
                  <a:pt x="90782" y="13738"/>
                </a:lnTo>
                <a:lnTo>
                  <a:pt x="98411" y="9158"/>
                </a:lnTo>
                <a:lnTo>
                  <a:pt x="99175" y="8395"/>
                </a:lnTo>
                <a:lnTo>
                  <a:pt x="115603" y="8395"/>
                </a:lnTo>
                <a:lnTo>
                  <a:pt x="120034" y="14167"/>
                </a:lnTo>
                <a:lnTo>
                  <a:pt x="122060" y="22896"/>
                </a:lnTo>
                <a:lnTo>
                  <a:pt x="122060" y="34345"/>
                </a:lnTo>
                <a:lnTo>
                  <a:pt x="112906" y="38924"/>
                </a:lnTo>
                <a:close/>
              </a:path>
              <a:path w="122554" h="161925">
                <a:moveTo>
                  <a:pt x="87731" y="161804"/>
                </a:moveTo>
                <a:lnTo>
                  <a:pt x="76383" y="160922"/>
                </a:lnTo>
                <a:lnTo>
                  <a:pt x="64463" y="160468"/>
                </a:lnTo>
                <a:lnTo>
                  <a:pt x="52543" y="160302"/>
                </a:lnTo>
                <a:lnTo>
                  <a:pt x="41195" y="160278"/>
                </a:lnTo>
                <a:lnTo>
                  <a:pt x="87731" y="160278"/>
                </a:lnTo>
                <a:lnTo>
                  <a:pt x="87731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79991" y="3850406"/>
            <a:ext cx="78740" cy="244475"/>
          </a:xfrm>
          <a:custGeom>
            <a:avLst/>
            <a:gdLst/>
            <a:ahLst/>
            <a:cxnLst/>
            <a:rect l="l" t="t" r="r" b="b"/>
            <a:pathLst>
              <a:path w="78740" h="244475">
                <a:moveTo>
                  <a:pt x="0" y="244233"/>
                </a:moveTo>
                <a:lnTo>
                  <a:pt x="0" y="232784"/>
                </a:lnTo>
                <a:lnTo>
                  <a:pt x="14828" y="232522"/>
                </a:lnTo>
                <a:lnTo>
                  <a:pt x="23648" y="230686"/>
                </a:lnTo>
                <a:lnTo>
                  <a:pt x="27892" y="225701"/>
                </a:lnTo>
                <a:lnTo>
                  <a:pt x="28988" y="215993"/>
                </a:lnTo>
                <a:lnTo>
                  <a:pt x="28988" y="118300"/>
                </a:lnTo>
                <a:lnTo>
                  <a:pt x="28023" y="107352"/>
                </a:lnTo>
                <a:lnTo>
                  <a:pt x="24125" y="101127"/>
                </a:lnTo>
                <a:lnTo>
                  <a:pt x="15793" y="98337"/>
                </a:lnTo>
                <a:lnTo>
                  <a:pt x="1525" y="97693"/>
                </a:lnTo>
                <a:lnTo>
                  <a:pt x="1525" y="87008"/>
                </a:lnTo>
                <a:lnTo>
                  <a:pt x="52638" y="82428"/>
                </a:lnTo>
                <a:lnTo>
                  <a:pt x="52638" y="216757"/>
                </a:lnTo>
                <a:lnTo>
                  <a:pt x="53258" y="225057"/>
                </a:lnTo>
                <a:lnTo>
                  <a:pt x="56453" y="229922"/>
                </a:lnTo>
                <a:lnTo>
                  <a:pt x="64224" y="232212"/>
                </a:lnTo>
                <a:lnTo>
                  <a:pt x="78576" y="232784"/>
                </a:lnTo>
                <a:lnTo>
                  <a:pt x="78576" y="242706"/>
                </a:lnTo>
                <a:lnTo>
                  <a:pt x="40431" y="242706"/>
                </a:lnTo>
                <a:lnTo>
                  <a:pt x="31968" y="242838"/>
                </a:lnTo>
                <a:lnTo>
                  <a:pt x="21360" y="243183"/>
                </a:lnTo>
                <a:lnTo>
                  <a:pt x="10179" y="243672"/>
                </a:lnTo>
                <a:lnTo>
                  <a:pt x="0" y="244233"/>
                </a:lnTo>
                <a:close/>
              </a:path>
              <a:path w="78740" h="244475">
                <a:moveTo>
                  <a:pt x="78576" y="244233"/>
                </a:moveTo>
                <a:lnTo>
                  <a:pt x="59504" y="243183"/>
                </a:lnTo>
                <a:lnTo>
                  <a:pt x="50039" y="242838"/>
                </a:lnTo>
                <a:lnTo>
                  <a:pt x="40431" y="242706"/>
                </a:lnTo>
                <a:lnTo>
                  <a:pt x="78576" y="242706"/>
                </a:lnTo>
                <a:lnTo>
                  <a:pt x="78576" y="244233"/>
                </a:lnTo>
                <a:close/>
              </a:path>
              <a:path w="78740" h="244475">
                <a:moveTo>
                  <a:pt x="35091" y="38924"/>
                </a:moveTo>
                <a:lnTo>
                  <a:pt x="27164" y="37219"/>
                </a:lnTo>
                <a:lnTo>
                  <a:pt x="20883" y="32723"/>
                </a:lnTo>
                <a:lnTo>
                  <a:pt x="16746" y="26367"/>
                </a:lnTo>
                <a:lnTo>
                  <a:pt x="15256" y="19080"/>
                </a:lnTo>
                <a:lnTo>
                  <a:pt x="16746" y="12235"/>
                </a:lnTo>
                <a:lnTo>
                  <a:pt x="20883" y="6105"/>
                </a:lnTo>
                <a:lnTo>
                  <a:pt x="27164" y="1693"/>
                </a:lnTo>
                <a:lnTo>
                  <a:pt x="35091" y="0"/>
                </a:lnTo>
                <a:lnTo>
                  <a:pt x="42255" y="1371"/>
                </a:lnTo>
                <a:lnTo>
                  <a:pt x="48347" y="5247"/>
                </a:lnTo>
                <a:lnTo>
                  <a:pt x="52578" y="11269"/>
                </a:lnTo>
                <a:lnTo>
                  <a:pt x="54164" y="19080"/>
                </a:lnTo>
                <a:lnTo>
                  <a:pt x="52578" y="27011"/>
                </a:lnTo>
                <a:lnTo>
                  <a:pt x="48347" y="33295"/>
                </a:lnTo>
                <a:lnTo>
                  <a:pt x="42255" y="37434"/>
                </a:lnTo>
                <a:lnTo>
                  <a:pt x="35091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73825" y="3937413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021" y="145323"/>
                </a:lnTo>
                <a:lnTo>
                  <a:pt x="19548" y="142723"/>
                </a:lnTo>
                <a:lnTo>
                  <a:pt x="56941" y="111264"/>
                </a:lnTo>
                <a:lnTo>
                  <a:pt x="80865" y="80139"/>
                </a:lnTo>
                <a:lnTo>
                  <a:pt x="45009" y="33582"/>
                </a:lnTo>
                <a:lnTo>
                  <a:pt x="34472" y="20666"/>
                </a:lnTo>
                <a:lnTo>
                  <a:pt x="26509" y="13833"/>
                </a:lnTo>
                <a:lnTo>
                  <a:pt x="17116" y="11150"/>
                </a:lnTo>
                <a:lnTo>
                  <a:pt x="2287" y="10685"/>
                </a:lnTo>
                <a:lnTo>
                  <a:pt x="2287" y="0"/>
                </a:lnTo>
                <a:lnTo>
                  <a:pt x="10441" y="441"/>
                </a:lnTo>
                <a:lnTo>
                  <a:pt x="20025" y="667"/>
                </a:lnTo>
                <a:lnTo>
                  <a:pt x="76287" y="763"/>
                </a:lnTo>
                <a:lnTo>
                  <a:pt x="76287" y="10685"/>
                </a:lnTo>
                <a:lnTo>
                  <a:pt x="68659" y="11448"/>
                </a:lnTo>
                <a:lnTo>
                  <a:pt x="63318" y="14501"/>
                </a:lnTo>
                <a:lnTo>
                  <a:pt x="63318" y="22896"/>
                </a:lnTo>
                <a:lnTo>
                  <a:pt x="66369" y="26713"/>
                </a:lnTo>
                <a:lnTo>
                  <a:pt x="94596" y="63348"/>
                </a:lnTo>
                <a:lnTo>
                  <a:pt x="106658" y="63348"/>
                </a:lnTo>
                <a:lnTo>
                  <a:pt x="100700" y="70980"/>
                </a:lnTo>
                <a:lnTo>
                  <a:pt x="113641" y="87771"/>
                </a:lnTo>
                <a:lnTo>
                  <a:pt x="86968" y="87771"/>
                </a:lnTo>
                <a:lnTo>
                  <a:pt x="72508" y="105134"/>
                </a:lnTo>
                <a:lnTo>
                  <a:pt x="62269" y="117918"/>
                </a:lnTo>
                <a:lnTo>
                  <a:pt x="56178" y="127268"/>
                </a:lnTo>
                <a:lnTo>
                  <a:pt x="54164" y="134328"/>
                </a:lnTo>
                <a:lnTo>
                  <a:pt x="54164" y="139670"/>
                </a:lnTo>
                <a:lnTo>
                  <a:pt x="57215" y="144250"/>
                </a:lnTo>
                <a:lnTo>
                  <a:pt x="64843" y="145776"/>
                </a:lnTo>
                <a:lnTo>
                  <a:pt x="64843" y="155698"/>
                </a:lnTo>
                <a:lnTo>
                  <a:pt x="30514" y="155698"/>
                </a:lnTo>
                <a:lnTo>
                  <a:pt x="22957" y="155829"/>
                </a:lnTo>
                <a:lnTo>
                  <a:pt x="15257" y="156175"/>
                </a:lnTo>
                <a:lnTo>
                  <a:pt x="7557" y="156664"/>
                </a:lnTo>
                <a:lnTo>
                  <a:pt x="0" y="157225"/>
                </a:lnTo>
                <a:close/>
              </a:path>
              <a:path w="184150" h="157479">
                <a:moveTo>
                  <a:pt x="76287" y="763"/>
                </a:moveTo>
                <a:lnTo>
                  <a:pt x="36617" y="763"/>
                </a:lnTo>
                <a:lnTo>
                  <a:pt x="76287" y="0"/>
                </a:lnTo>
                <a:lnTo>
                  <a:pt x="76287" y="763"/>
                </a:lnTo>
                <a:close/>
              </a:path>
              <a:path w="184150" h="157479">
                <a:moveTo>
                  <a:pt x="106658" y="63348"/>
                </a:moveTo>
                <a:lnTo>
                  <a:pt x="94596" y="63348"/>
                </a:lnTo>
                <a:lnTo>
                  <a:pt x="117482" y="35108"/>
                </a:lnTo>
                <a:lnTo>
                  <a:pt x="119008" y="32818"/>
                </a:lnTo>
                <a:lnTo>
                  <a:pt x="122822" y="28239"/>
                </a:lnTo>
                <a:lnTo>
                  <a:pt x="122822" y="16791"/>
                </a:lnTo>
                <a:lnTo>
                  <a:pt x="119771" y="11448"/>
                </a:lnTo>
                <a:lnTo>
                  <a:pt x="112143" y="10685"/>
                </a:lnTo>
                <a:lnTo>
                  <a:pt x="112143" y="0"/>
                </a:lnTo>
                <a:lnTo>
                  <a:pt x="137997" y="643"/>
                </a:lnTo>
                <a:lnTo>
                  <a:pt x="147234" y="763"/>
                </a:lnTo>
                <a:lnTo>
                  <a:pt x="176987" y="763"/>
                </a:lnTo>
                <a:lnTo>
                  <a:pt x="176987" y="10685"/>
                </a:lnTo>
                <a:lnTo>
                  <a:pt x="134265" y="29765"/>
                </a:lnTo>
                <a:lnTo>
                  <a:pt x="109162" y="60140"/>
                </a:lnTo>
                <a:lnTo>
                  <a:pt x="106658" y="63348"/>
                </a:lnTo>
                <a:close/>
              </a:path>
              <a:path w="184150" h="157479">
                <a:moveTo>
                  <a:pt x="176987" y="763"/>
                </a:moveTo>
                <a:lnTo>
                  <a:pt x="147234" y="763"/>
                </a:lnTo>
                <a:lnTo>
                  <a:pt x="162397" y="667"/>
                </a:lnTo>
                <a:lnTo>
                  <a:pt x="169871" y="441"/>
                </a:lnTo>
                <a:lnTo>
                  <a:pt x="176987" y="0"/>
                </a:lnTo>
                <a:lnTo>
                  <a:pt x="176987" y="763"/>
                </a:lnTo>
                <a:close/>
              </a:path>
              <a:path w="184150" h="157479">
                <a:moveTo>
                  <a:pt x="109854" y="157225"/>
                </a:moveTo>
                <a:lnTo>
                  <a:pt x="109854" y="145776"/>
                </a:lnTo>
                <a:lnTo>
                  <a:pt x="119008" y="145013"/>
                </a:lnTo>
                <a:lnTo>
                  <a:pt x="122822" y="139670"/>
                </a:lnTo>
                <a:lnTo>
                  <a:pt x="122822" y="134328"/>
                </a:lnTo>
                <a:lnTo>
                  <a:pt x="118246" y="128222"/>
                </a:lnTo>
                <a:lnTo>
                  <a:pt x="115194" y="124406"/>
                </a:lnTo>
                <a:lnTo>
                  <a:pt x="106171" y="112993"/>
                </a:lnTo>
                <a:lnTo>
                  <a:pt x="99650" y="104657"/>
                </a:lnTo>
                <a:lnTo>
                  <a:pt x="93845" y="97037"/>
                </a:lnTo>
                <a:lnTo>
                  <a:pt x="86968" y="87771"/>
                </a:lnTo>
                <a:lnTo>
                  <a:pt x="113641" y="87771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7" y="144059"/>
                </a:lnTo>
                <a:lnTo>
                  <a:pt x="171301" y="145490"/>
                </a:lnTo>
                <a:lnTo>
                  <a:pt x="183853" y="145776"/>
                </a:lnTo>
                <a:lnTo>
                  <a:pt x="183853" y="155698"/>
                </a:lnTo>
                <a:lnTo>
                  <a:pt x="148760" y="155698"/>
                </a:lnTo>
                <a:lnTo>
                  <a:pt x="140965" y="155829"/>
                </a:lnTo>
                <a:lnTo>
                  <a:pt x="130451" y="156175"/>
                </a:lnTo>
                <a:lnTo>
                  <a:pt x="119366" y="156664"/>
                </a:lnTo>
                <a:lnTo>
                  <a:pt x="109854" y="157225"/>
                </a:lnTo>
                <a:close/>
              </a:path>
              <a:path w="184150" h="157479">
                <a:moveTo>
                  <a:pt x="64843" y="157225"/>
                </a:moveTo>
                <a:lnTo>
                  <a:pt x="57441" y="156664"/>
                </a:lnTo>
                <a:lnTo>
                  <a:pt x="48537" y="156175"/>
                </a:lnTo>
                <a:lnTo>
                  <a:pt x="39204" y="155829"/>
                </a:lnTo>
                <a:lnTo>
                  <a:pt x="30514" y="155698"/>
                </a:lnTo>
                <a:lnTo>
                  <a:pt x="64843" y="155698"/>
                </a:lnTo>
                <a:lnTo>
                  <a:pt x="64843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5259" y="156664"/>
                </a:lnTo>
                <a:lnTo>
                  <a:pt x="166021" y="156175"/>
                </a:lnTo>
                <a:lnTo>
                  <a:pt x="156925" y="155829"/>
                </a:lnTo>
                <a:lnTo>
                  <a:pt x="148760" y="155698"/>
                </a:lnTo>
                <a:lnTo>
                  <a:pt x="183853" y="155698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496523" y="3832850"/>
            <a:ext cx="250825" cy="262255"/>
          </a:xfrm>
          <a:custGeom>
            <a:avLst/>
            <a:gdLst/>
            <a:ahLst/>
            <a:cxnLst/>
            <a:rect l="l" t="t" r="r" b="b"/>
            <a:pathLst>
              <a:path w="250825" h="262254">
                <a:moveTo>
                  <a:pt x="73235" y="250339"/>
                </a:moveTo>
                <a:lnTo>
                  <a:pt x="7628" y="250339"/>
                </a:lnTo>
                <a:lnTo>
                  <a:pt x="19273" y="248359"/>
                </a:lnTo>
                <a:lnTo>
                  <a:pt x="30419" y="243660"/>
                </a:lnTo>
                <a:lnTo>
                  <a:pt x="41421" y="234669"/>
                </a:lnTo>
                <a:lnTo>
                  <a:pt x="52638" y="219810"/>
                </a:lnTo>
                <a:lnTo>
                  <a:pt x="179276" y="6869"/>
                </a:lnTo>
                <a:lnTo>
                  <a:pt x="181565" y="3052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9158"/>
                </a:lnTo>
                <a:lnTo>
                  <a:pt x="198970" y="45793"/>
                </a:lnTo>
                <a:lnTo>
                  <a:pt x="167833" y="45793"/>
                </a:lnTo>
                <a:lnTo>
                  <a:pt x="96121" y="165620"/>
                </a:lnTo>
                <a:lnTo>
                  <a:pt x="210987" y="165620"/>
                </a:lnTo>
                <a:lnTo>
                  <a:pt x="212135" y="177069"/>
                </a:lnTo>
                <a:lnTo>
                  <a:pt x="89256" y="177069"/>
                </a:lnTo>
                <a:lnTo>
                  <a:pt x="63509" y="220752"/>
                </a:lnTo>
                <a:lnTo>
                  <a:pt x="61792" y="223626"/>
                </a:lnTo>
                <a:lnTo>
                  <a:pt x="58740" y="228968"/>
                </a:lnTo>
                <a:lnTo>
                  <a:pt x="56452" y="232784"/>
                </a:lnTo>
                <a:lnTo>
                  <a:pt x="56452" y="246523"/>
                </a:lnTo>
                <a:lnTo>
                  <a:pt x="64843" y="249576"/>
                </a:lnTo>
                <a:lnTo>
                  <a:pt x="73235" y="250339"/>
                </a:lnTo>
                <a:close/>
              </a:path>
              <a:path w="250825" h="262254">
                <a:moveTo>
                  <a:pt x="210987" y="165620"/>
                </a:moveTo>
                <a:lnTo>
                  <a:pt x="179276" y="165620"/>
                </a:lnTo>
                <a:lnTo>
                  <a:pt x="167833" y="45793"/>
                </a:lnTo>
                <a:lnTo>
                  <a:pt x="198970" y="45793"/>
                </a:lnTo>
                <a:lnTo>
                  <a:pt x="210987" y="165620"/>
                </a:lnTo>
                <a:close/>
              </a:path>
              <a:path w="250825" h="262254">
                <a:moveTo>
                  <a:pt x="241832" y="250339"/>
                </a:moveTo>
                <a:lnTo>
                  <a:pt x="160204" y="250339"/>
                </a:lnTo>
                <a:lnTo>
                  <a:pt x="167475" y="249933"/>
                </a:lnTo>
                <a:lnTo>
                  <a:pt x="176034" y="248240"/>
                </a:lnTo>
                <a:lnTo>
                  <a:pt x="183162" y="244543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1" y="177069"/>
                </a:lnTo>
                <a:lnTo>
                  <a:pt x="212135" y="177069"/>
                </a:lnTo>
                <a:lnTo>
                  <a:pt x="218182" y="237364"/>
                </a:lnTo>
                <a:lnTo>
                  <a:pt x="218981" y="243577"/>
                </a:lnTo>
                <a:lnTo>
                  <a:pt x="221711" y="247572"/>
                </a:lnTo>
                <a:lnTo>
                  <a:pt x="228589" y="249707"/>
                </a:lnTo>
                <a:lnTo>
                  <a:pt x="241832" y="250339"/>
                </a:lnTo>
                <a:close/>
              </a:path>
              <a:path w="250825" h="262254">
                <a:moveTo>
                  <a:pt x="4576" y="261787"/>
                </a:moveTo>
                <a:lnTo>
                  <a:pt x="1525" y="261787"/>
                </a:lnTo>
                <a:lnTo>
                  <a:pt x="0" y="259497"/>
                </a:lnTo>
                <a:lnTo>
                  <a:pt x="0" y="250339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4" y="260261"/>
                </a:lnTo>
                <a:lnTo>
                  <a:pt x="28178" y="260499"/>
                </a:lnTo>
                <a:lnTo>
                  <a:pt x="12253" y="261549"/>
                </a:lnTo>
                <a:lnTo>
                  <a:pt x="4576" y="261787"/>
                </a:lnTo>
                <a:close/>
              </a:path>
              <a:path w="250825" h="262254">
                <a:moveTo>
                  <a:pt x="156390" y="261787"/>
                </a:moveTo>
                <a:lnTo>
                  <a:pt x="151812" y="261787"/>
                </a:lnTo>
                <a:lnTo>
                  <a:pt x="151812" y="250339"/>
                </a:lnTo>
                <a:lnTo>
                  <a:pt x="250224" y="250339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499"/>
                </a:lnTo>
                <a:lnTo>
                  <a:pt x="167833" y="261549"/>
                </a:lnTo>
                <a:lnTo>
                  <a:pt x="156390" y="261787"/>
                </a:lnTo>
                <a:close/>
              </a:path>
              <a:path w="250825" h="262254">
                <a:moveTo>
                  <a:pt x="79339" y="261787"/>
                </a:moveTo>
                <a:lnTo>
                  <a:pt x="72473" y="261787"/>
                </a:lnTo>
                <a:lnTo>
                  <a:pt x="63640" y="261549"/>
                </a:lnTo>
                <a:lnTo>
                  <a:pt x="45116" y="260499"/>
                </a:lnTo>
                <a:lnTo>
                  <a:pt x="35854" y="260261"/>
                </a:lnTo>
                <a:lnTo>
                  <a:pt x="79339" y="260261"/>
                </a:lnTo>
                <a:lnTo>
                  <a:pt x="79339" y="261787"/>
                </a:lnTo>
                <a:close/>
              </a:path>
              <a:path w="250825" h="262254">
                <a:moveTo>
                  <a:pt x="250224" y="261787"/>
                </a:moveTo>
                <a:lnTo>
                  <a:pt x="243357" y="261787"/>
                </a:lnTo>
                <a:lnTo>
                  <a:pt x="234346" y="261549"/>
                </a:lnTo>
                <a:lnTo>
                  <a:pt x="211173" y="260499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888642" y="3841244"/>
            <a:ext cx="180340" cy="257810"/>
          </a:xfrm>
          <a:custGeom>
            <a:avLst/>
            <a:gdLst/>
            <a:ahLst/>
            <a:cxnLst/>
            <a:rect l="l" t="t" r="r" b="b"/>
            <a:pathLst>
              <a:path w="180340" h="257810">
                <a:moveTo>
                  <a:pt x="38143" y="253392"/>
                </a:moveTo>
                <a:lnTo>
                  <a:pt x="28988" y="253392"/>
                </a:lnTo>
                <a:lnTo>
                  <a:pt x="28988" y="35871"/>
                </a:lnTo>
                <a:lnTo>
                  <a:pt x="28106" y="24924"/>
                </a:lnTo>
                <a:lnTo>
                  <a:pt x="24220" y="18699"/>
                </a:lnTo>
                <a:lnTo>
                  <a:pt x="15471" y="15908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115247"/>
                </a:lnTo>
                <a:lnTo>
                  <a:pt x="65394" y="115247"/>
                </a:lnTo>
                <a:lnTo>
                  <a:pt x="57978" y="122879"/>
                </a:lnTo>
                <a:lnTo>
                  <a:pt x="54164" y="128985"/>
                </a:lnTo>
                <a:lnTo>
                  <a:pt x="54164" y="219046"/>
                </a:lnTo>
                <a:lnTo>
                  <a:pt x="58740" y="226679"/>
                </a:lnTo>
                <a:lnTo>
                  <a:pt x="61867" y="230495"/>
                </a:lnTo>
                <a:lnTo>
                  <a:pt x="51112" y="230495"/>
                </a:lnTo>
                <a:lnTo>
                  <a:pt x="44902" y="241049"/>
                </a:lnTo>
                <a:lnTo>
                  <a:pt x="40909" y="247954"/>
                </a:lnTo>
                <a:lnTo>
                  <a:pt x="38775" y="251853"/>
                </a:lnTo>
                <a:lnTo>
                  <a:pt x="38143" y="253392"/>
                </a:lnTo>
                <a:close/>
              </a:path>
              <a:path w="180340" h="257810">
                <a:moveTo>
                  <a:pt x="65394" y="115247"/>
                </a:moveTo>
                <a:lnTo>
                  <a:pt x="52638" y="115247"/>
                </a:lnTo>
                <a:lnTo>
                  <a:pt x="59003" y="108974"/>
                </a:lnTo>
                <a:lnTo>
                  <a:pt x="69230" y="101127"/>
                </a:lnTo>
                <a:lnTo>
                  <a:pt x="83749" y="94425"/>
                </a:lnTo>
                <a:lnTo>
                  <a:pt x="102987" y="91587"/>
                </a:lnTo>
                <a:lnTo>
                  <a:pt x="132406" y="98027"/>
                </a:lnTo>
                <a:lnTo>
                  <a:pt x="135134" y="99983"/>
                </a:lnTo>
                <a:lnTo>
                  <a:pt x="100700" y="99983"/>
                </a:lnTo>
                <a:lnTo>
                  <a:pt x="92522" y="100770"/>
                </a:lnTo>
                <a:lnTo>
                  <a:pt x="81628" y="103990"/>
                </a:lnTo>
                <a:lnTo>
                  <a:pt x="69588" y="110930"/>
                </a:lnTo>
                <a:lnTo>
                  <a:pt x="65394" y="115247"/>
                </a:lnTo>
                <a:close/>
              </a:path>
              <a:path w="180340" h="257810">
                <a:moveTo>
                  <a:pt x="132558" y="248812"/>
                </a:moveTo>
                <a:lnTo>
                  <a:pt x="97647" y="248812"/>
                </a:lnTo>
                <a:lnTo>
                  <a:pt x="111058" y="246845"/>
                </a:lnTo>
                <a:lnTo>
                  <a:pt x="122536" y="241657"/>
                </a:lnTo>
                <a:lnTo>
                  <a:pt x="147902" y="198821"/>
                </a:lnTo>
                <a:lnTo>
                  <a:pt x="149523" y="174016"/>
                </a:lnTo>
                <a:lnTo>
                  <a:pt x="149261" y="161733"/>
                </a:lnTo>
                <a:lnTo>
                  <a:pt x="139606" y="122879"/>
                </a:lnTo>
                <a:lnTo>
                  <a:pt x="100700" y="99983"/>
                </a:lnTo>
                <a:lnTo>
                  <a:pt x="135134" y="99983"/>
                </a:lnTo>
                <a:lnTo>
                  <a:pt x="156961" y="115629"/>
                </a:lnTo>
                <a:lnTo>
                  <a:pt x="173792" y="141817"/>
                </a:lnTo>
                <a:lnTo>
                  <a:pt x="180038" y="174016"/>
                </a:lnTo>
                <a:lnTo>
                  <a:pt x="173399" y="206978"/>
                </a:lnTo>
                <a:lnTo>
                  <a:pt x="155531" y="233357"/>
                </a:lnTo>
                <a:lnTo>
                  <a:pt x="132558" y="248812"/>
                </a:lnTo>
                <a:close/>
              </a:path>
              <a:path w="180340" h="257810">
                <a:moveTo>
                  <a:pt x="98410" y="257208"/>
                </a:moveTo>
                <a:lnTo>
                  <a:pt x="80506" y="254215"/>
                </a:lnTo>
                <a:lnTo>
                  <a:pt x="66751" y="247000"/>
                </a:lnTo>
                <a:lnTo>
                  <a:pt x="57000" y="238211"/>
                </a:lnTo>
                <a:lnTo>
                  <a:pt x="51112" y="230495"/>
                </a:lnTo>
                <a:lnTo>
                  <a:pt x="61867" y="230495"/>
                </a:lnTo>
                <a:lnTo>
                  <a:pt x="66322" y="235933"/>
                </a:lnTo>
                <a:lnTo>
                  <a:pt x="75334" y="242897"/>
                </a:lnTo>
                <a:lnTo>
                  <a:pt x="85775" y="247286"/>
                </a:lnTo>
                <a:lnTo>
                  <a:pt x="97647" y="248812"/>
                </a:lnTo>
                <a:lnTo>
                  <a:pt x="132558" y="248812"/>
                </a:lnTo>
                <a:lnTo>
                  <a:pt x="129510" y="250863"/>
                </a:lnTo>
                <a:lnTo>
                  <a:pt x="98410" y="25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077836" y="3937411"/>
            <a:ext cx="179070" cy="232410"/>
          </a:xfrm>
          <a:custGeom>
            <a:avLst/>
            <a:gdLst/>
            <a:ahLst/>
            <a:cxnLst/>
            <a:rect l="l" t="t" r="r" b="b"/>
            <a:pathLst>
              <a:path w="179070" h="232410">
                <a:moveTo>
                  <a:pt x="56059" y="223626"/>
                </a:moveTo>
                <a:lnTo>
                  <a:pt x="33566" y="223626"/>
                </a:lnTo>
                <a:lnTo>
                  <a:pt x="48919" y="219380"/>
                </a:lnTo>
                <a:lnTo>
                  <a:pt x="60266" y="208552"/>
                </a:lnTo>
                <a:lnTo>
                  <a:pt x="68753" y="194003"/>
                </a:lnTo>
                <a:lnTo>
                  <a:pt x="75524" y="178595"/>
                </a:lnTo>
                <a:lnTo>
                  <a:pt x="77813" y="174016"/>
                </a:lnTo>
                <a:lnTo>
                  <a:pt x="82390" y="161804"/>
                </a:lnTo>
                <a:lnTo>
                  <a:pt x="84678" y="157225"/>
                </a:lnTo>
                <a:lnTo>
                  <a:pt x="29752" y="23660"/>
                </a:lnTo>
                <a:lnTo>
                  <a:pt x="25317" y="16158"/>
                </a:lnTo>
                <a:lnTo>
                  <a:pt x="19452" y="12307"/>
                </a:lnTo>
                <a:lnTo>
                  <a:pt x="11299" y="10887"/>
                </a:lnTo>
                <a:lnTo>
                  <a:pt x="0" y="10685"/>
                </a:lnTo>
                <a:lnTo>
                  <a:pt x="0" y="0"/>
                </a:lnTo>
                <a:lnTo>
                  <a:pt x="9035" y="441"/>
                </a:lnTo>
                <a:lnTo>
                  <a:pt x="18499" y="667"/>
                </a:lnTo>
                <a:lnTo>
                  <a:pt x="75524" y="763"/>
                </a:lnTo>
                <a:lnTo>
                  <a:pt x="75524" y="10685"/>
                </a:lnTo>
                <a:lnTo>
                  <a:pt x="54927" y="10685"/>
                </a:lnTo>
                <a:lnTo>
                  <a:pt x="54927" y="22133"/>
                </a:lnTo>
                <a:lnTo>
                  <a:pt x="57215" y="26713"/>
                </a:lnTo>
                <a:lnTo>
                  <a:pt x="97648" y="125169"/>
                </a:lnTo>
                <a:lnTo>
                  <a:pt x="107565" y="125169"/>
                </a:lnTo>
                <a:lnTo>
                  <a:pt x="80865" y="190044"/>
                </a:lnTo>
                <a:lnTo>
                  <a:pt x="72937" y="205296"/>
                </a:lnTo>
                <a:lnTo>
                  <a:pt x="62650" y="218760"/>
                </a:lnTo>
                <a:lnTo>
                  <a:pt x="56059" y="223626"/>
                </a:lnTo>
                <a:close/>
              </a:path>
              <a:path w="179070" h="232410">
                <a:moveTo>
                  <a:pt x="75524" y="763"/>
                </a:moveTo>
                <a:lnTo>
                  <a:pt x="35854" y="763"/>
                </a:lnTo>
                <a:lnTo>
                  <a:pt x="75524" y="0"/>
                </a:lnTo>
                <a:lnTo>
                  <a:pt x="75524" y="763"/>
                </a:lnTo>
                <a:close/>
              </a:path>
              <a:path w="179070" h="232410">
                <a:moveTo>
                  <a:pt x="107565" y="125169"/>
                </a:moveTo>
                <a:lnTo>
                  <a:pt x="97648" y="125169"/>
                </a:lnTo>
                <a:lnTo>
                  <a:pt x="134265" y="35108"/>
                </a:lnTo>
                <a:lnTo>
                  <a:pt x="136554" y="31292"/>
                </a:lnTo>
                <a:lnTo>
                  <a:pt x="136554" y="17554"/>
                </a:lnTo>
                <a:lnTo>
                  <a:pt x="131214" y="11448"/>
                </a:lnTo>
                <a:lnTo>
                  <a:pt x="119771" y="10685"/>
                </a:lnTo>
                <a:lnTo>
                  <a:pt x="119771" y="0"/>
                </a:lnTo>
                <a:lnTo>
                  <a:pt x="127018" y="119"/>
                </a:lnTo>
                <a:lnTo>
                  <a:pt x="144660" y="643"/>
                </a:lnTo>
                <a:lnTo>
                  <a:pt x="151049" y="763"/>
                </a:lnTo>
                <a:lnTo>
                  <a:pt x="178513" y="763"/>
                </a:lnTo>
                <a:lnTo>
                  <a:pt x="178513" y="10685"/>
                </a:lnTo>
                <a:lnTo>
                  <a:pt x="172303" y="11162"/>
                </a:lnTo>
                <a:lnTo>
                  <a:pt x="163160" y="13928"/>
                </a:lnTo>
                <a:lnTo>
                  <a:pt x="153302" y="20988"/>
                </a:lnTo>
                <a:lnTo>
                  <a:pt x="144946" y="34345"/>
                </a:lnTo>
                <a:lnTo>
                  <a:pt x="107565" y="125169"/>
                </a:lnTo>
                <a:close/>
              </a:path>
              <a:path w="179070" h="232410">
                <a:moveTo>
                  <a:pt x="178513" y="763"/>
                </a:moveTo>
                <a:lnTo>
                  <a:pt x="151049" y="763"/>
                </a:lnTo>
                <a:lnTo>
                  <a:pt x="164781" y="667"/>
                </a:lnTo>
                <a:lnTo>
                  <a:pt x="171862" y="441"/>
                </a:lnTo>
                <a:lnTo>
                  <a:pt x="178513" y="0"/>
                </a:lnTo>
                <a:lnTo>
                  <a:pt x="178513" y="763"/>
                </a:lnTo>
                <a:close/>
              </a:path>
              <a:path w="179070" h="232410">
                <a:moveTo>
                  <a:pt x="33566" y="232021"/>
                </a:moveTo>
                <a:lnTo>
                  <a:pt x="20919" y="229624"/>
                </a:lnTo>
                <a:lnTo>
                  <a:pt x="10203" y="223149"/>
                </a:lnTo>
                <a:lnTo>
                  <a:pt x="2777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8391" y="186227"/>
                </a:lnTo>
                <a:lnTo>
                  <a:pt x="24411" y="186227"/>
                </a:lnTo>
                <a:lnTo>
                  <a:pt x="31278" y="192333"/>
                </a:lnTo>
                <a:lnTo>
                  <a:pt x="31278" y="207598"/>
                </a:lnTo>
                <a:lnTo>
                  <a:pt x="28226" y="215993"/>
                </a:lnTo>
                <a:lnTo>
                  <a:pt x="16783" y="217520"/>
                </a:lnTo>
                <a:lnTo>
                  <a:pt x="23649" y="223626"/>
                </a:lnTo>
                <a:lnTo>
                  <a:pt x="56059" y="223626"/>
                </a:lnTo>
                <a:lnTo>
                  <a:pt x="49646" y="228360"/>
                </a:lnTo>
                <a:lnTo>
                  <a:pt x="33566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392142" y="3870246"/>
            <a:ext cx="114935" cy="228600"/>
          </a:xfrm>
          <a:custGeom>
            <a:avLst/>
            <a:gdLst/>
            <a:ahLst/>
            <a:cxnLst/>
            <a:rect l="l" t="t" r="r" b="b"/>
            <a:pathLst>
              <a:path w="114934" h="228600">
                <a:moveTo>
                  <a:pt x="108328" y="77849"/>
                </a:moveTo>
                <a:lnTo>
                  <a:pt x="0" y="77849"/>
                </a:lnTo>
                <a:lnTo>
                  <a:pt x="0" y="70217"/>
                </a:lnTo>
                <a:lnTo>
                  <a:pt x="22409" y="62787"/>
                </a:lnTo>
                <a:lnTo>
                  <a:pt x="36809" y="45698"/>
                </a:lnTo>
                <a:lnTo>
                  <a:pt x="44628" y="23314"/>
                </a:lnTo>
                <a:lnTo>
                  <a:pt x="47298" y="0"/>
                </a:lnTo>
                <a:lnTo>
                  <a:pt x="56453" y="0"/>
                </a:lnTo>
                <a:lnTo>
                  <a:pt x="56453" y="67164"/>
                </a:lnTo>
                <a:lnTo>
                  <a:pt x="108328" y="67164"/>
                </a:lnTo>
                <a:lnTo>
                  <a:pt x="108328" y="77849"/>
                </a:lnTo>
                <a:close/>
              </a:path>
              <a:path w="114934" h="228600">
                <a:moveTo>
                  <a:pt x="77814" y="228205"/>
                </a:moveTo>
                <a:lnTo>
                  <a:pt x="65071" y="226786"/>
                </a:lnTo>
                <a:lnTo>
                  <a:pt x="49682" y="220287"/>
                </a:lnTo>
                <a:lnTo>
                  <a:pt x="36725" y="205344"/>
                </a:lnTo>
                <a:lnTo>
                  <a:pt x="31278" y="178595"/>
                </a:lnTo>
                <a:lnTo>
                  <a:pt x="31278" y="77849"/>
                </a:lnTo>
                <a:lnTo>
                  <a:pt x="56453" y="77849"/>
                </a:lnTo>
                <a:lnTo>
                  <a:pt x="56453" y="179358"/>
                </a:lnTo>
                <a:lnTo>
                  <a:pt x="56835" y="188136"/>
                </a:lnTo>
                <a:lnTo>
                  <a:pt x="59505" y="201492"/>
                </a:lnTo>
                <a:lnTo>
                  <a:pt x="66752" y="213704"/>
                </a:lnTo>
                <a:lnTo>
                  <a:pt x="80865" y="219046"/>
                </a:lnTo>
                <a:lnTo>
                  <a:pt x="99156" y="219046"/>
                </a:lnTo>
                <a:lnTo>
                  <a:pt x="94478" y="223781"/>
                </a:lnTo>
                <a:lnTo>
                  <a:pt x="77814" y="228205"/>
                </a:lnTo>
                <a:close/>
              </a:path>
              <a:path w="114934" h="228600">
                <a:moveTo>
                  <a:pt x="99156" y="219046"/>
                </a:moveTo>
                <a:lnTo>
                  <a:pt x="80865" y="219046"/>
                </a:lnTo>
                <a:lnTo>
                  <a:pt x="90150" y="216470"/>
                </a:lnTo>
                <a:lnTo>
                  <a:pt x="97934" y="208743"/>
                </a:lnTo>
                <a:lnTo>
                  <a:pt x="103286" y="195863"/>
                </a:lnTo>
                <a:lnTo>
                  <a:pt x="105277" y="177832"/>
                </a:lnTo>
                <a:lnTo>
                  <a:pt x="105277" y="157988"/>
                </a:lnTo>
                <a:lnTo>
                  <a:pt x="114432" y="157988"/>
                </a:lnTo>
                <a:lnTo>
                  <a:pt x="114432" y="178595"/>
                </a:lnTo>
                <a:lnTo>
                  <a:pt x="112358" y="196328"/>
                </a:lnTo>
                <a:lnTo>
                  <a:pt x="105849" y="212273"/>
                </a:lnTo>
                <a:lnTo>
                  <a:pt x="99156" y="21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524120" y="3937409"/>
            <a:ext cx="179070" cy="232410"/>
          </a:xfrm>
          <a:custGeom>
            <a:avLst/>
            <a:gdLst/>
            <a:ahLst/>
            <a:cxnLst/>
            <a:rect l="l" t="t" r="r" b="b"/>
            <a:pathLst>
              <a:path w="179070" h="232410">
                <a:moveTo>
                  <a:pt x="55703" y="223626"/>
                </a:moveTo>
                <a:lnTo>
                  <a:pt x="33567" y="223626"/>
                </a:lnTo>
                <a:lnTo>
                  <a:pt x="48586" y="219380"/>
                </a:lnTo>
                <a:lnTo>
                  <a:pt x="59886" y="208552"/>
                </a:lnTo>
                <a:lnTo>
                  <a:pt x="68325" y="194003"/>
                </a:lnTo>
                <a:lnTo>
                  <a:pt x="74762" y="178595"/>
                </a:lnTo>
                <a:lnTo>
                  <a:pt x="77050" y="174016"/>
                </a:lnTo>
                <a:lnTo>
                  <a:pt x="82390" y="161804"/>
                </a:lnTo>
                <a:lnTo>
                  <a:pt x="83916" y="157225"/>
                </a:lnTo>
                <a:lnTo>
                  <a:pt x="29753" y="23660"/>
                </a:lnTo>
                <a:lnTo>
                  <a:pt x="25318" y="16158"/>
                </a:lnTo>
                <a:lnTo>
                  <a:pt x="19453" y="12307"/>
                </a:lnTo>
                <a:lnTo>
                  <a:pt x="11300" y="10887"/>
                </a:lnTo>
                <a:lnTo>
                  <a:pt x="0" y="10685"/>
                </a:lnTo>
                <a:lnTo>
                  <a:pt x="0" y="0"/>
                </a:lnTo>
                <a:lnTo>
                  <a:pt x="8594" y="441"/>
                </a:lnTo>
                <a:lnTo>
                  <a:pt x="17832" y="667"/>
                </a:lnTo>
                <a:lnTo>
                  <a:pt x="74762" y="763"/>
                </a:lnTo>
                <a:lnTo>
                  <a:pt x="74762" y="10685"/>
                </a:lnTo>
                <a:lnTo>
                  <a:pt x="54928" y="10685"/>
                </a:lnTo>
                <a:lnTo>
                  <a:pt x="54928" y="22133"/>
                </a:lnTo>
                <a:lnTo>
                  <a:pt x="55690" y="23660"/>
                </a:lnTo>
                <a:lnTo>
                  <a:pt x="56453" y="26713"/>
                </a:lnTo>
                <a:lnTo>
                  <a:pt x="97649" y="125169"/>
                </a:lnTo>
                <a:lnTo>
                  <a:pt x="106803" y="125169"/>
                </a:lnTo>
                <a:lnTo>
                  <a:pt x="80102" y="190044"/>
                </a:lnTo>
                <a:lnTo>
                  <a:pt x="72509" y="205296"/>
                </a:lnTo>
                <a:lnTo>
                  <a:pt x="62270" y="218760"/>
                </a:lnTo>
                <a:lnTo>
                  <a:pt x="55703" y="223626"/>
                </a:lnTo>
                <a:close/>
              </a:path>
              <a:path w="179070" h="232410">
                <a:moveTo>
                  <a:pt x="74762" y="763"/>
                </a:moveTo>
                <a:lnTo>
                  <a:pt x="35093" y="763"/>
                </a:lnTo>
                <a:lnTo>
                  <a:pt x="74762" y="0"/>
                </a:lnTo>
                <a:lnTo>
                  <a:pt x="74762" y="763"/>
                </a:lnTo>
                <a:close/>
              </a:path>
              <a:path w="179070" h="232410">
                <a:moveTo>
                  <a:pt x="106803" y="125169"/>
                </a:moveTo>
                <a:lnTo>
                  <a:pt x="97649" y="125169"/>
                </a:lnTo>
                <a:lnTo>
                  <a:pt x="134266" y="35108"/>
                </a:lnTo>
                <a:lnTo>
                  <a:pt x="135793" y="31292"/>
                </a:lnTo>
                <a:lnTo>
                  <a:pt x="136555" y="30529"/>
                </a:lnTo>
                <a:lnTo>
                  <a:pt x="136555" y="17554"/>
                </a:lnTo>
                <a:lnTo>
                  <a:pt x="130453" y="11448"/>
                </a:lnTo>
                <a:lnTo>
                  <a:pt x="119009" y="10685"/>
                </a:lnTo>
                <a:lnTo>
                  <a:pt x="119009" y="0"/>
                </a:lnTo>
                <a:lnTo>
                  <a:pt x="126590" y="119"/>
                </a:lnTo>
                <a:lnTo>
                  <a:pt x="144327" y="643"/>
                </a:lnTo>
                <a:lnTo>
                  <a:pt x="151050" y="763"/>
                </a:lnTo>
                <a:lnTo>
                  <a:pt x="178514" y="763"/>
                </a:lnTo>
                <a:lnTo>
                  <a:pt x="178514" y="10685"/>
                </a:lnTo>
                <a:lnTo>
                  <a:pt x="171969" y="11162"/>
                </a:lnTo>
                <a:lnTo>
                  <a:pt x="162779" y="13928"/>
                </a:lnTo>
                <a:lnTo>
                  <a:pt x="152873" y="20988"/>
                </a:lnTo>
                <a:lnTo>
                  <a:pt x="144184" y="34345"/>
                </a:lnTo>
                <a:lnTo>
                  <a:pt x="106803" y="125169"/>
                </a:lnTo>
                <a:close/>
              </a:path>
              <a:path w="179070" h="232410">
                <a:moveTo>
                  <a:pt x="178514" y="763"/>
                </a:moveTo>
                <a:lnTo>
                  <a:pt x="151050" y="763"/>
                </a:lnTo>
                <a:lnTo>
                  <a:pt x="164782" y="667"/>
                </a:lnTo>
                <a:lnTo>
                  <a:pt x="171862" y="441"/>
                </a:lnTo>
                <a:lnTo>
                  <a:pt x="178514" y="0"/>
                </a:lnTo>
                <a:lnTo>
                  <a:pt x="178514" y="763"/>
                </a:lnTo>
                <a:close/>
              </a:path>
              <a:path w="179070" h="232410">
                <a:moveTo>
                  <a:pt x="33567" y="232021"/>
                </a:moveTo>
                <a:lnTo>
                  <a:pt x="20598" y="229624"/>
                </a:lnTo>
                <a:lnTo>
                  <a:pt x="9917" y="223149"/>
                </a:lnTo>
                <a:lnTo>
                  <a:pt x="2670" y="213668"/>
                </a:lnTo>
                <a:lnTo>
                  <a:pt x="0" y="202255"/>
                </a:lnTo>
                <a:lnTo>
                  <a:pt x="0" y="191570"/>
                </a:lnTo>
                <a:lnTo>
                  <a:pt x="7628" y="186227"/>
                </a:lnTo>
                <a:lnTo>
                  <a:pt x="23650" y="186227"/>
                </a:lnTo>
                <a:lnTo>
                  <a:pt x="30515" y="192333"/>
                </a:lnTo>
                <a:lnTo>
                  <a:pt x="30515" y="207598"/>
                </a:lnTo>
                <a:lnTo>
                  <a:pt x="27463" y="215993"/>
                </a:lnTo>
                <a:lnTo>
                  <a:pt x="16020" y="217520"/>
                </a:lnTo>
                <a:lnTo>
                  <a:pt x="22886" y="223626"/>
                </a:lnTo>
                <a:lnTo>
                  <a:pt x="55703" y="223626"/>
                </a:lnTo>
                <a:lnTo>
                  <a:pt x="49313" y="228360"/>
                </a:lnTo>
                <a:lnTo>
                  <a:pt x="33567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720180" y="3932829"/>
            <a:ext cx="179705" cy="232410"/>
          </a:xfrm>
          <a:custGeom>
            <a:avLst/>
            <a:gdLst/>
            <a:ahLst/>
            <a:cxnLst/>
            <a:rect l="l" t="t" r="r" b="b"/>
            <a:pathLst>
              <a:path w="179704" h="232410">
                <a:moveTo>
                  <a:pt x="0" y="232021"/>
                </a:moveTo>
                <a:lnTo>
                  <a:pt x="0" y="221336"/>
                </a:lnTo>
                <a:lnTo>
                  <a:pt x="14709" y="221074"/>
                </a:lnTo>
                <a:lnTo>
                  <a:pt x="23268" y="219237"/>
                </a:lnTo>
                <a:lnTo>
                  <a:pt x="27249" y="214252"/>
                </a:lnTo>
                <a:lnTo>
                  <a:pt x="28227" y="204545"/>
                </a:lnTo>
                <a:lnTo>
                  <a:pt x="28227" y="33582"/>
                </a:lnTo>
                <a:lnTo>
                  <a:pt x="27357" y="23958"/>
                </a:lnTo>
                <a:lnTo>
                  <a:pt x="23554" y="18412"/>
                </a:lnTo>
                <a:lnTo>
                  <a:pt x="15031" y="15872"/>
                </a:lnTo>
                <a:lnTo>
                  <a:pt x="0" y="15264"/>
                </a:lnTo>
                <a:lnTo>
                  <a:pt x="0" y="4579"/>
                </a:lnTo>
                <a:lnTo>
                  <a:pt x="51875" y="0"/>
                </a:lnTo>
                <a:lnTo>
                  <a:pt x="51875" y="24423"/>
                </a:lnTo>
                <a:lnTo>
                  <a:pt x="64764" y="24423"/>
                </a:lnTo>
                <a:lnTo>
                  <a:pt x="62604" y="26224"/>
                </a:lnTo>
                <a:lnTo>
                  <a:pt x="53402" y="38924"/>
                </a:lnTo>
                <a:lnTo>
                  <a:pt x="53402" y="127459"/>
                </a:lnTo>
                <a:lnTo>
                  <a:pt x="57979" y="135091"/>
                </a:lnTo>
                <a:lnTo>
                  <a:pt x="61784" y="139670"/>
                </a:lnTo>
                <a:lnTo>
                  <a:pt x="53402" y="139670"/>
                </a:lnTo>
                <a:lnTo>
                  <a:pt x="53402" y="204545"/>
                </a:lnTo>
                <a:lnTo>
                  <a:pt x="54379" y="214252"/>
                </a:lnTo>
                <a:lnTo>
                  <a:pt x="58360" y="219237"/>
                </a:lnTo>
                <a:lnTo>
                  <a:pt x="66918" y="221074"/>
                </a:lnTo>
                <a:lnTo>
                  <a:pt x="81628" y="221336"/>
                </a:lnTo>
                <a:lnTo>
                  <a:pt x="81628" y="231258"/>
                </a:lnTo>
                <a:lnTo>
                  <a:pt x="40432" y="231258"/>
                </a:lnTo>
                <a:lnTo>
                  <a:pt x="31969" y="231377"/>
                </a:lnTo>
                <a:lnTo>
                  <a:pt x="10179" y="231902"/>
                </a:lnTo>
                <a:lnTo>
                  <a:pt x="0" y="232021"/>
                </a:lnTo>
                <a:close/>
              </a:path>
              <a:path w="179704" h="232410">
                <a:moveTo>
                  <a:pt x="64764" y="24423"/>
                </a:moveTo>
                <a:lnTo>
                  <a:pt x="51875" y="24423"/>
                </a:lnTo>
                <a:lnTo>
                  <a:pt x="59111" y="17065"/>
                </a:lnTo>
                <a:lnTo>
                  <a:pt x="69708" y="9063"/>
                </a:lnTo>
                <a:lnTo>
                  <a:pt x="84167" y="2635"/>
                </a:lnTo>
                <a:lnTo>
                  <a:pt x="102988" y="0"/>
                </a:lnTo>
                <a:lnTo>
                  <a:pt x="132287" y="6439"/>
                </a:lnTo>
                <a:lnTo>
                  <a:pt x="136040" y="9158"/>
                </a:lnTo>
                <a:lnTo>
                  <a:pt x="99937" y="9158"/>
                </a:lnTo>
                <a:lnTo>
                  <a:pt x="86443" y="11126"/>
                </a:lnTo>
                <a:lnTo>
                  <a:pt x="73808" y="16886"/>
                </a:lnTo>
                <a:lnTo>
                  <a:pt x="64764" y="24423"/>
                </a:lnTo>
                <a:close/>
              </a:path>
              <a:path w="179704" h="232410">
                <a:moveTo>
                  <a:pt x="132091" y="157225"/>
                </a:moveTo>
                <a:lnTo>
                  <a:pt x="96885" y="157225"/>
                </a:lnTo>
                <a:lnTo>
                  <a:pt x="116256" y="151763"/>
                </a:lnTo>
                <a:lnTo>
                  <a:pt x="132836" y="136427"/>
                </a:lnTo>
                <a:lnTo>
                  <a:pt x="144411" y="112790"/>
                </a:lnTo>
                <a:lnTo>
                  <a:pt x="148762" y="82428"/>
                </a:lnTo>
                <a:lnTo>
                  <a:pt x="144888" y="53593"/>
                </a:lnTo>
                <a:lnTo>
                  <a:pt x="134362" y="30338"/>
                </a:lnTo>
                <a:lnTo>
                  <a:pt x="118830" y="14811"/>
                </a:lnTo>
                <a:lnTo>
                  <a:pt x="99937" y="9158"/>
                </a:lnTo>
                <a:lnTo>
                  <a:pt x="136040" y="9158"/>
                </a:lnTo>
                <a:lnTo>
                  <a:pt x="156580" y="24041"/>
                </a:lnTo>
                <a:lnTo>
                  <a:pt x="173149" y="50230"/>
                </a:lnTo>
                <a:lnTo>
                  <a:pt x="179276" y="82428"/>
                </a:lnTo>
                <a:lnTo>
                  <a:pt x="172649" y="115390"/>
                </a:lnTo>
                <a:lnTo>
                  <a:pt x="154864" y="141769"/>
                </a:lnTo>
                <a:lnTo>
                  <a:pt x="132091" y="157225"/>
                </a:lnTo>
                <a:close/>
              </a:path>
              <a:path w="179704" h="232410">
                <a:moveTo>
                  <a:pt x="98411" y="165620"/>
                </a:moveTo>
                <a:lnTo>
                  <a:pt x="79685" y="162424"/>
                </a:lnTo>
                <a:lnTo>
                  <a:pt x="65894" y="154935"/>
                </a:lnTo>
                <a:lnTo>
                  <a:pt x="57109" y="146301"/>
                </a:lnTo>
                <a:lnTo>
                  <a:pt x="53402" y="139670"/>
                </a:lnTo>
                <a:lnTo>
                  <a:pt x="61784" y="139670"/>
                </a:lnTo>
                <a:lnTo>
                  <a:pt x="66204" y="144989"/>
                </a:lnTo>
                <a:lnTo>
                  <a:pt x="75716" y="151882"/>
                </a:lnTo>
                <a:lnTo>
                  <a:pt x="86086" y="155913"/>
                </a:lnTo>
                <a:lnTo>
                  <a:pt x="96885" y="157225"/>
                </a:lnTo>
                <a:lnTo>
                  <a:pt x="132091" y="157225"/>
                </a:lnTo>
                <a:lnTo>
                  <a:pt x="129069" y="159276"/>
                </a:lnTo>
                <a:lnTo>
                  <a:pt x="98411" y="165620"/>
                </a:lnTo>
                <a:close/>
              </a:path>
              <a:path w="179704" h="232410">
                <a:moveTo>
                  <a:pt x="81628" y="232021"/>
                </a:moveTo>
                <a:lnTo>
                  <a:pt x="71114" y="231902"/>
                </a:lnTo>
                <a:lnTo>
                  <a:pt x="49229" y="231377"/>
                </a:lnTo>
                <a:lnTo>
                  <a:pt x="40432" y="231258"/>
                </a:lnTo>
                <a:lnTo>
                  <a:pt x="81628" y="231258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924632" y="3850399"/>
            <a:ext cx="78105" cy="244475"/>
          </a:xfrm>
          <a:custGeom>
            <a:avLst/>
            <a:gdLst/>
            <a:ahLst/>
            <a:cxnLst/>
            <a:rect l="l" t="t" r="r" b="b"/>
            <a:pathLst>
              <a:path w="78104" h="244475">
                <a:moveTo>
                  <a:pt x="0" y="244233"/>
                </a:moveTo>
                <a:lnTo>
                  <a:pt x="0" y="232784"/>
                </a:lnTo>
                <a:lnTo>
                  <a:pt x="14708" y="232522"/>
                </a:lnTo>
                <a:lnTo>
                  <a:pt x="23267" y="230686"/>
                </a:lnTo>
                <a:lnTo>
                  <a:pt x="27248" y="225701"/>
                </a:lnTo>
                <a:lnTo>
                  <a:pt x="28226" y="215993"/>
                </a:lnTo>
                <a:lnTo>
                  <a:pt x="28226" y="118300"/>
                </a:lnTo>
                <a:lnTo>
                  <a:pt x="27380" y="107352"/>
                </a:lnTo>
                <a:lnTo>
                  <a:pt x="23744" y="101127"/>
                </a:lnTo>
                <a:lnTo>
                  <a:pt x="15674" y="98337"/>
                </a:lnTo>
                <a:lnTo>
                  <a:pt x="1525" y="97693"/>
                </a:lnTo>
                <a:lnTo>
                  <a:pt x="1525" y="87008"/>
                </a:lnTo>
                <a:lnTo>
                  <a:pt x="51874" y="82428"/>
                </a:lnTo>
                <a:lnTo>
                  <a:pt x="51874" y="216757"/>
                </a:lnTo>
                <a:lnTo>
                  <a:pt x="52494" y="225057"/>
                </a:lnTo>
                <a:lnTo>
                  <a:pt x="55689" y="229922"/>
                </a:lnTo>
                <a:lnTo>
                  <a:pt x="63461" y="232212"/>
                </a:lnTo>
                <a:lnTo>
                  <a:pt x="77813" y="232784"/>
                </a:lnTo>
                <a:lnTo>
                  <a:pt x="77813" y="242706"/>
                </a:lnTo>
                <a:lnTo>
                  <a:pt x="39669" y="242706"/>
                </a:lnTo>
                <a:lnTo>
                  <a:pt x="31540" y="242838"/>
                </a:lnTo>
                <a:lnTo>
                  <a:pt x="20979" y="243183"/>
                </a:lnTo>
                <a:lnTo>
                  <a:pt x="9845" y="243672"/>
                </a:lnTo>
                <a:lnTo>
                  <a:pt x="0" y="244233"/>
                </a:lnTo>
                <a:close/>
              </a:path>
              <a:path w="78104" h="244475">
                <a:moveTo>
                  <a:pt x="77813" y="244233"/>
                </a:moveTo>
                <a:lnTo>
                  <a:pt x="59027" y="243183"/>
                </a:lnTo>
                <a:lnTo>
                  <a:pt x="49384" y="242838"/>
                </a:lnTo>
                <a:lnTo>
                  <a:pt x="39669" y="242706"/>
                </a:lnTo>
                <a:lnTo>
                  <a:pt x="77813" y="242706"/>
                </a:lnTo>
                <a:lnTo>
                  <a:pt x="77813" y="244233"/>
                </a:lnTo>
                <a:close/>
              </a:path>
              <a:path w="78104" h="244475">
                <a:moveTo>
                  <a:pt x="34328" y="38924"/>
                </a:moveTo>
                <a:lnTo>
                  <a:pt x="26521" y="37219"/>
                </a:lnTo>
                <a:lnTo>
                  <a:pt x="20501" y="32723"/>
                </a:lnTo>
                <a:lnTo>
                  <a:pt x="16628" y="26367"/>
                </a:lnTo>
                <a:lnTo>
                  <a:pt x="15257" y="19080"/>
                </a:lnTo>
                <a:lnTo>
                  <a:pt x="16628" y="12235"/>
                </a:lnTo>
                <a:lnTo>
                  <a:pt x="20501" y="6105"/>
                </a:lnTo>
                <a:lnTo>
                  <a:pt x="26521" y="1693"/>
                </a:lnTo>
                <a:lnTo>
                  <a:pt x="34328" y="0"/>
                </a:lnTo>
                <a:lnTo>
                  <a:pt x="41492" y="1371"/>
                </a:lnTo>
                <a:lnTo>
                  <a:pt x="47583" y="5247"/>
                </a:lnTo>
                <a:lnTo>
                  <a:pt x="51815" y="11269"/>
                </a:lnTo>
                <a:lnTo>
                  <a:pt x="53400" y="19080"/>
                </a:lnTo>
                <a:lnTo>
                  <a:pt x="51815" y="27011"/>
                </a:lnTo>
                <a:lnTo>
                  <a:pt x="47583" y="33295"/>
                </a:lnTo>
                <a:lnTo>
                  <a:pt x="41492" y="37434"/>
                </a:lnTo>
                <a:lnTo>
                  <a:pt x="34328" y="38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025332" y="3932827"/>
            <a:ext cx="183515" cy="161925"/>
          </a:xfrm>
          <a:custGeom>
            <a:avLst/>
            <a:gdLst/>
            <a:ahLst/>
            <a:cxnLst/>
            <a:rect l="l" t="t" r="r" b="b"/>
            <a:pathLst>
              <a:path w="183515" h="161925">
                <a:moveTo>
                  <a:pt x="0" y="161804"/>
                </a:moveTo>
                <a:lnTo>
                  <a:pt x="0" y="150356"/>
                </a:lnTo>
                <a:lnTo>
                  <a:pt x="14709" y="150093"/>
                </a:lnTo>
                <a:lnTo>
                  <a:pt x="23267" y="148257"/>
                </a:lnTo>
                <a:lnTo>
                  <a:pt x="27249" y="143272"/>
                </a:lnTo>
                <a:lnTo>
                  <a:pt x="28226" y="13356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0" y="16015"/>
                </a:lnTo>
                <a:lnTo>
                  <a:pt x="0" y="15264"/>
                </a:lnTo>
                <a:lnTo>
                  <a:pt x="0" y="4579"/>
                </a:lnTo>
                <a:lnTo>
                  <a:pt x="51112" y="0"/>
                </a:lnTo>
                <a:lnTo>
                  <a:pt x="51112" y="38924"/>
                </a:lnTo>
                <a:lnTo>
                  <a:pt x="59490" y="38924"/>
                </a:lnTo>
                <a:lnTo>
                  <a:pt x="57823" y="41560"/>
                </a:lnTo>
                <a:lnTo>
                  <a:pt x="53400" y="66400"/>
                </a:lnTo>
                <a:lnTo>
                  <a:pt x="53400" y="133565"/>
                </a:lnTo>
                <a:lnTo>
                  <a:pt x="54378" y="143272"/>
                </a:lnTo>
                <a:lnTo>
                  <a:pt x="58359" y="148257"/>
                </a:lnTo>
                <a:lnTo>
                  <a:pt x="66918" y="150093"/>
                </a:lnTo>
                <a:lnTo>
                  <a:pt x="81627" y="150356"/>
                </a:lnTo>
                <a:lnTo>
                  <a:pt x="81627" y="160278"/>
                </a:lnTo>
                <a:lnTo>
                  <a:pt x="41195" y="160278"/>
                </a:lnTo>
                <a:lnTo>
                  <a:pt x="32398" y="160409"/>
                </a:lnTo>
                <a:lnTo>
                  <a:pt x="21742" y="160755"/>
                </a:lnTo>
                <a:lnTo>
                  <a:pt x="0" y="161804"/>
                </a:lnTo>
                <a:close/>
              </a:path>
              <a:path w="183515" h="161925">
                <a:moveTo>
                  <a:pt x="59490" y="38924"/>
                </a:moveTo>
                <a:lnTo>
                  <a:pt x="51112" y="38924"/>
                </a:lnTo>
                <a:lnTo>
                  <a:pt x="60326" y="23183"/>
                </a:lnTo>
                <a:lnTo>
                  <a:pt x="72186" y="10876"/>
                </a:lnTo>
                <a:lnTo>
                  <a:pt x="87051" y="2862"/>
                </a:lnTo>
                <a:lnTo>
                  <a:pt x="105277" y="0"/>
                </a:lnTo>
                <a:lnTo>
                  <a:pt x="119604" y="1287"/>
                </a:lnTo>
                <a:lnTo>
                  <a:pt x="130642" y="4579"/>
                </a:lnTo>
                <a:lnTo>
                  <a:pt x="137430" y="8395"/>
                </a:lnTo>
                <a:lnTo>
                  <a:pt x="102987" y="8395"/>
                </a:lnTo>
                <a:lnTo>
                  <a:pt x="85263" y="12199"/>
                </a:lnTo>
                <a:lnTo>
                  <a:pt x="69326" y="23373"/>
                </a:lnTo>
                <a:lnTo>
                  <a:pt x="59490" y="38924"/>
                </a:lnTo>
                <a:close/>
              </a:path>
              <a:path w="183515" h="161925">
                <a:moveTo>
                  <a:pt x="101462" y="161804"/>
                </a:moveTo>
                <a:lnTo>
                  <a:pt x="101462" y="150356"/>
                </a:lnTo>
                <a:lnTo>
                  <a:pt x="116171" y="150093"/>
                </a:lnTo>
                <a:lnTo>
                  <a:pt x="124729" y="148257"/>
                </a:lnTo>
                <a:lnTo>
                  <a:pt x="128711" y="143272"/>
                </a:lnTo>
                <a:lnTo>
                  <a:pt x="129688" y="133565"/>
                </a:lnTo>
                <a:lnTo>
                  <a:pt x="129688" y="48846"/>
                </a:lnTo>
                <a:lnTo>
                  <a:pt x="128735" y="33832"/>
                </a:lnTo>
                <a:lnTo>
                  <a:pt x="124920" y="20893"/>
                </a:lnTo>
                <a:lnTo>
                  <a:pt x="116815" y="11818"/>
                </a:lnTo>
                <a:lnTo>
                  <a:pt x="102987" y="8395"/>
                </a:lnTo>
                <a:lnTo>
                  <a:pt x="137430" y="8395"/>
                </a:lnTo>
                <a:lnTo>
                  <a:pt x="154685" y="49371"/>
                </a:lnTo>
                <a:lnTo>
                  <a:pt x="154864" y="69453"/>
                </a:lnTo>
                <a:lnTo>
                  <a:pt x="154864" y="138907"/>
                </a:lnTo>
                <a:lnTo>
                  <a:pt x="156592" y="145526"/>
                </a:lnTo>
                <a:lnTo>
                  <a:pt x="161825" y="148925"/>
                </a:lnTo>
                <a:lnTo>
                  <a:pt x="170634" y="150177"/>
                </a:lnTo>
                <a:lnTo>
                  <a:pt x="183090" y="150356"/>
                </a:lnTo>
                <a:lnTo>
                  <a:pt x="183090" y="160278"/>
                </a:lnTo>
                <a:lnTo>
                  <a:pt x="142657" y="160278"/>
                </a:lnTo>
                <a:lnTo>
                  <a:pt x="133753" y="160409"/>
                </a:lnTo>
                <a:lnTo>
                  <a:pt x="122918" y="160755"/>
                </a:lnTo>
                <a:lnTo>
                  <a:pt x="111654" y="161244"/>
                </a:lnTo>
                <a:lnTo>
                  <a:pt x="101462" y="161804"/>
                </a:lnTo>
                <a:close/>
              </a:path>
              <a:path w="183515" h="161925">
                <a:moveTo>
                  <a:pt x="81627" y="161804"/>
                </a:moveTo>
                <a:lnTo>
                  <a:pt x="71447" y="161244"/>
                </a:lnTo>
                <a:lnTo>
                  <a:pt x="60267" y="160755"/>
                </a:lnTo>
                <a:lnTo>
                  <a:pt x="49658" y="160409"/>
                </a:lnTo>
                <a:lnTo>
                  <a:pt x="41195" y="160278"/>
                </a:lnTo>
                <a:lnTo>
                  <a:pt x="81627" y="160278"/>
                </a:lnTo>
                <a:lnTo>
                  <a:pt x="81627" y="161804"/>
                </a:lnTo>
                <a:close/>
              </a:path>
              <a:path w="183515" h="161925">
                <a:moveTo>
                  <a:pt x="183090" y="161804"/>
                </a:moveTo>
                <a:lnTo>
                  <a:pt x="172910" y="161244"/>
                </a:lnTo>
                <a:lnTo>
                  <a:pt x="161729" y="160755"/>
                </a:lnTo>
                <a:lnTo>
                  <a:pt x="151121" y="160409"/>
                </a:lnTo>
                <a:lnTo>
                  <a:pt x="142657" y="160278"/>
                </a:lnTo>
                <a:lnTo>
                  <a:pt x="183090" y="160278"/>
                </a:lnTo>
                <a:lnTo>
                  <a:pt x="183090" y="161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226731" y="3929010"/>
            <a:ext cx="166370" cy="240665"/>
          </a:xfrm>
          <a:custGeom>
            <a:avLst/>
            <a:gdLst/>
            <a:ahLst/>
            <a:cxnLst/>
            <a:rect l="l" t="t" r="r" b="b"/>
            <a:pathLst>
              <a:path w="166370" h="240664">
                <a:moveTo>
                  <a:pt x="120542" y="17554"/>
                </a:moveTo>
                <a:lnTo>
                  <a:pt x="109091" y="17554"/>
                </a:lnTo>
                <a:lnTo>
                  <a:pt x="120534" y="8371"/>
                </a:lnTo>
                <a:lnTo>
                  <a:pt x="131405" y="3052"/>
                </a:lnTo>
                <a:lnTo>
                  <a:pt x="140846" y="596"/>
                </a:lnTo>
                <a:lnTo>
                  <a:pt x="147999" y="0"/>
                </a:lnTo>
                <a:lnTo>
                  <a:pt x="156652" y="1896"/>
                </a:lnTo>
                <a:lnTo>
                  <a:pt x="162302" y="6582"/>
                </a:lnTo>
                <a:lnTo>
                  <a:pt x="163235" y="8395"/>
                </a:lnTo>
                <a:lnTo>
                  <a:pt x="147235" y="8395"/>
                </a:lnTo>
                <a:lnTo>
                  <a:pt x="141359" y="8824"/>
                </a:lnTo>
                <a:lnTo>
                  <a:pt x="133408" y="10685"/>
                </a:lnTo>
                <a:lnTo>
                  <a:pt x="124170" y="14835"/>
                </a:lnTo>
                <a:lnTo>
                  <a:pt x="120542" y="17554"/>
                </a:lnTo>
                <a:close/>
              </a:path>
              <a:path w="166370" h="240664">
                <a:moveTo>
                  <a:pt x="80103" y="240417"/>
                </a:moveTo>
                <a:lnTo>
                  <a:pt x="48920" y="236899"/>
                </a:lnTo>
                <a:lnTo>
                  <a:pt x="23458" y="227156"/>
                </a:lnTo>
                <a:lnTo>
                  <a:pt x="6293" y="212404"/>
                </a:lnTo>
                <a:lnTo>
                  <a:pt x="0" y="193860"/>
                </a:lnTo>
                <a:lnTo>
                  <a:pt x="2133" y="182996"/>
                </a:lnTo>
                <a:lnTo>
                  <a:pt x="8487" y="172776"/>
                </a:lnTo>
                <a:lnTo>
                  <a:pt x="18988" y="164130"/>
                </a:lnTo>
                <a:lnTo>
                  <a:pt x="33566" y="157988"/>
                </a:lnTo>
                <a:lnTo>
                  <a:pt x="26235" y="151250"/>
                </a:lnTo>
                <a:lnTo>
                  <a:pt x="21265" y="143010"/>
                </a:lnTo>
                <a:lnTo>
                  <a:pt x="18440" y="134054"/>
                </a:lnTo>
                <a:lnTo>
                  <a:pt x="17546" y="125169"/>
                </a:lnTo>
                <a:lnTo>
                  <a:pt x="18571" y="115784"/>
                </a:lnTo>
                <a:lnTo>
                  <a:pt x="21170" y="107329"/>
                </a:lnTo>
                <a:lnTo>
                  <a:pt x="24626" y="100161"/>
                </a:lnTo>
                <a:lnTo>
                  <a:pt x="28226" y="94640"/>
                </a:lnTo>
                <a:lnTo>
                  <a:pt x="21742" y="87831"/>
                </a:lnTo>
                <a:lnTo>
                  <a:pt x="16402" y="79089"/>
                </a:lnTo>
                <a:lnTo>
                  <a:pt x="12778" y="68774"/>
                </a:lnTo>
                <a:lnTo>
                  <a:pt x="11443" y="57242"/>
                </a:lnTo>
                <a:lnTo>
                  <a:pt x="15901" y="36980"/>
                </a:lnTo>
                <a:lnTo>
                  <a:pt x="28226" y="19939"/>
                </a:lnTo>
                <a:lnTo>
                  <a:pt x="46845" y="8192"/>
                </a:lnTo>
                <a:lnTo>
                  <a:pt x="70185" y="3816"/>
                </a:lnTo>
                <a:lnTo>
                  <a:pt x="77659" y="4245"/>
                </a:lnTo>
                <a:lnTo>
                  <a:pt x="87063" y="6105"/>
                </a:lnTo>
                <a:lnTo>
                  <a:pt x="97755" y="10255"/>
                </a:lnTo>
                <a:lnTo>
                  <a:pt x="100793" y="12211"/>
                </a:lnTo>
                <a:lnTo>
                  <a:pt x="70185" y="12211"/>
                </a:lnTo>
                <a:lnTo>
                  <a:pt x="60446" y="13940"/>
                </a:lnTo>
                <a:lnTo>
                  <a:pt x="38991" y="50218"/>
                </a:lnTo>
                <a:lnTo>
                  <a:pt x="38907" y="58005"/>
                </a:lnTo>
                <a:lnTo>
                  <a:pt x="39396" y="68464"/>
                </a:lnTo>
                <a:lnTo>
                  <a:pt x="42817" y="83287"/>
                </a:lnTo>
                <a:lnTo>
                  <a:pt x="52103" y="96536"/>
                </a:lnTo>
                <a:lnTo>
                  <a:pt x="62967" y="99983"/>
                </a:lnTo>
                <a:lnTo>
                  <a:pt x="34330" y="99983"/>
                </a:lnTo>
                <a:lnTo>
                  <a:pt x="28226" y="106852"/>
                </a:lnTo>
                <a:lnTo>
                  <a:pt x="28226" y="116774"/>
                </a:lnTo>
                <a:lnTo>
                  <a:pt x="58742" y="141865"/>
                </a:lnTo>
                <a:lnTo>
                  <a:pt x="91188" y="142115"/>
                </a:lnTo>
                <a:lnTo>
                  <a:pt x="107185" y="143200"/>
                </a:lnTo>
                <a:lnTo>
                  <a:pt x="122609" y="146146"/>
                </a:lnTo>
                <a:lnTo>
                  <a:pt x="137318" y="151882"/>
                </a:lnTo>
                <a:lnTo>
                  <a:pt x="149059" y="160790"/>
                </a:lnTo>
                <a:lnTo>
                  <a:pt x="150245" y="162567"/>
                </a:lnTo>
                <a:lnTo>
                  <a:pt x="48825" y="162567"/>
                </a:lnTo>
                <a:lnTo>
                  <a:pt x="37298" y="165740"/>
                </a:lnTo>
                <a:lnTo>
                  <a:pt x="27559" y="172489"/>
                </a:lnTo>
                <a:lnTo>
                  <a:pt x="20824" y="182101"/>
                </a:lnTo>
                <a:lnTo>
                  <a:pt x="18309" y="193860"/>
                </a:lnTo>
                <a:lnTo>
                  <a:pt x="22826" y="208194"/>
                </a:lnTo>
                <a:lnTo>
                  <a:pt x="35569" y="220382"/>
                </a:lnTo>
                <a:lnTo>
                  <a:pt x="55320" y="228849"/>
                </a:lnTo>
                <a:lnTo>
                  <a:pt x="80865" y="232021"/>
                </a:lnTo>
                <a:lnTo>
                  <a:pt x="124903" y="232021"/>
                </a:lnTo>
                <a:lnTo>
                  <a:pt x="111082" y="237101"/>
                </a:lnTo>
                <a:lnTo>
                  <a:pt x="80103" y="240417"/>
                </a:lnTo>
                <a:close/>
              </a:path>
              <a:path w="166370" h="240664">
                <a:moveTo>
                  <a:pt x="159442" y="29002"/>
                </a:moveTo>
                <a:lnTo>
                  <a:pt x="150287" y="29002"/>
                </a:lnTo>
                <a:lnTo>
                  <a:pt x="144946" y="24423"/>
                </a:lnTo>
                <a:lnTo>
                  <a:pt x="144946" y="13738"/>
                </a:lnTo>
                <a:lnTo>
                  <a:pt x="147235" y="9921"/>
                </a:lnTo>
                <a:lnTo>
                  <a:pt x="151050" y="8395"/>
                </a:lnTo>
                <a:lnTo>
                  <a:pt x="163235" y="8395"/>
                </a:lnTo>
                <a:lnTo>
                  <a:pt x="165377" y="12557"/>
                </a:lnTo>
                <a:lnTo>
                  <a:pt x="166307" y="18317"/>
                </a:lnTo>
                <a:lnTo>
                  <a:pt x="166307" y="26713"/>
                </a:lnTo>
                <a:lnTo>
                  <a:pt x="159442" y="29002"/>
                </a:lnTo>
                <a:close/>
              </a:path>
              <a:path w="166370" h="240664">
                <a:moveTo>
                  <a:pt x="100478" y="102272"/>
                </a:moveTo>
                <a:lnTo>
                  <a:pt x="70185" y="102272"/>
                </a:lnTo>
                <a:lnTo>
                  <a:pt x="79923" y="100650"/>
                </a:lnTo>
                <a:lnTo>
                  <a:pt x="87445" y="96739"/>
                </a:lnTo>
                <a:lnTo>
                  <a:pt x="102225" y="57242"/>
                </a:lnTo>
                <a:lnTo>
                  <a:pt x="101725" y="46664"/>
                </a:lnTo>
                <a:lnTo>
                  <a:pt x="98220" y="31578"/>
                </a:lnTo>
                <a:lnTo>
                  <a:pt x="88708" y="18067"/>
                </a:lnTo>
                <a:lnTo>
                  <a:pt x="70185" y="12211"/>
                </a:lnTo>
                <a:lnTo>
                  <a:pt x="100793" y="12211"/>
                </a:lnTo>
                <a:lnTo>
                  <a:pt x="109091" y="17554"/>
                </a:lnTo>
                <a:lnTo>
                  <a:pt x="120542" y="17554"/>
                </a:lnTo>
                <a:lnTo>
                  <a:pt x="114431" y="22133"/>
                </a:lnTo>
                <a:lnTo>
                  <a:pt x="120678" y="29348"/>
                </a:lnTo>
                <a:lnTo>
                  <a:pt x="125493" y="38066"/>
                </a:lnTo>
                <a:lnTo>
                  <a:pt x="128593" y="47785"/>
                </a:lnTo>
                <a:lnTo>
                  <a:pt x="129690" y="58005"/>
                </a:lnTo>
                <a:lnTo>
                  <a:pt x="125220" y="77825"/>
                </a:lnTo>
                <a:lnTo>
                  <a:pt x="112811" y="94640"/>
                </a:lnTo>
                <a:lnTo>
                  <a:pt x="100478" y="102272"/>
                </a:lnTo>
                <a:close/>
              </a:path>
              <a:path w="166370" h="240664">
                <a:moveTo>
                  <a:pt x="70185" y="110668"/>
                </a:moveTo>
                <a:lnTo>
                  <a:pt x="63724" y="110393"/>
                </a:lnTo>
                <a:lnTo>
                  <a:pt x="55118" y="109046"/>
                </a:lnTo>
                <a:lnTo>
                  <a:pt x="45082" y="105838"/>
                </a:lnTo>
                <a:lnTo>
                  <a:pt x="34330" y="99983"/>
                </a:lnTo>
                <a:lnTo>
                  <a:pt x="62967" y="99983"/>
                </a:lnTo>
                <a:lnTo>
                  <a:pt x="70185" y="102272"/>
                </a:lnTo>
                <a:lnTo>
                  <a:pt x="100478" y="102272"/>
                </a:lnTo>
                <a:lnTo>
                  <a:pt x="93965" y="106303"/>
                </a:lnTo>
                <a:lnTo>
                  <a:pt x="70185" y="110668"/>
                </a:lnTo>
                <a:close/>
              </a:path>
              <a:path w="166370" h="240664">
                <a:moveTo>
                  <a:pt x="124903" y="232021"/>
                </a:moveTo>
                <a:lnTo>
                  <a:pt x="80865" y="232021"/>
                </a:lnTo>
                <a:lnTo>
                  <a:pt x="105647" y="228849"/>
                </a:lnTo>
                <a:lnTo>
                  <a:pt x="125208" y="220382"/>
                </a:lnTo>
                <a:lnTo>
                  <a:pt x="138046" y="208194"/>
                </a:lnTo>
                <a:lnTo>
                  <a:pt x="142659" y="193860"/>
                </a:lnTo>
                <a:lnTo>
                  <a:pt x="135733" y="175769"/>
                </a:lnTo>
                <a:lnTo>
                  <a:pt x="118151" y="166479"/>
                </a:lnTo>
                <a:lnTo>
                  <a:pt x="94705" y="163056"/>
                </a:lnTo>
                <a:lnTo>
                  <a:pt x="70185" y="162567"/>
                </a:lnTo>
                <a:lnTo>
                  <a:pt x="150245" y="162567"/>
                </a:lnTo>
                <a:lnTo>
                  <a:pt x="156295" y="171631"/>
                </a:lnTo>
                <a:lnTo>
                  <a:pt x="159954" y="182900"/>
                </a:lnTo>
                <a:lnTo>
                  <a:pt x="160968" y="193097"/>
                </a:lnTo>
                <a:lnTo>
                  <a:pt x="154447" y="212726"/>
                </a:lnTo>
                <a:lnTo>
                  <a:pt x="136841" y="227633"/>
                </a:lnTo>
                <a:lnTo>
                  <a:pt x="124903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533409" y="3832843"/>
            <a:ext cx="250825" cy="262255"/>
          </a:xfrm>
          <a:custGeom>
            <a:avLst/>
            <a:gdLst/>
            <a:ahLst/>
            <a:cxnLst/>
            <a:rect l="l" t="t" r="r" b="b"/>
            <a:pathLst>
              <a:path w="250825" h="262254">
                <a:moveTo>
                  <a:pt x="73237" y="250339"/>
                </a:moveTo>
                <a:lnTo>
                  <a:pt x="7629" y="250339"/>
                </a:lnTo>
                <a:lnTo>
                  <a:pt x="19275" y="248359"/>
                </a:lnTo>
                <a:lnTo>
                  <a:pt x="30420" y="243660"/>
                </a:lnTo>
                <a:lnTo>
                  <a:pt x="41422" y="234669"/>
                </a:lnTo>
                <a:lnTo>
                  <a:pt x="52638" y="219810"/>
                </a:lnTo>
                <a:lnTo>
                  <a:pt x="179276" y="6869"/>
                </a:lnTo>
                <a:lnTo>
                  <a:pt x="181565" y="3052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7" y="9158"/>
                </a:lnTo>
                <a:lnTo>
                  <a:pt x="198971" y="45793"/>
                </a:lnTo>
                <a:lnTo>
                  <a:pt x="167833" y="45793"/>
                </a:lnTo>
                <a:lnTo>
                  <a:pt x="96122" y="165620"/>
                </a:lnTo>
                <a:lnTo>
                  <a:pt x="210989" y="165620"/>
                </a:lnTo>
                <a:lnTo>
                  <a:pt x="212137" y="177069"/>
                </a:lnTo>
                <a:lnTo>
                  <a:pt x="89256" y="177069"/>
                </a:lnTo>
                <a:lnTo>
                  <a:pt x="63509" y="220752"/>
                </a:lnTo>
                <a:lnTo>
                  <a:pt x="61793" y="223626"/>
                </a:lnTo>
                <a:lnTo>
                  <a:pt x="58742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9576"/>
                </a:lnTo>
                <a:lnTo>
                  <a:pt x="73237" y="250339"/>
                </a:lnTo>
                <a:close/>
              </a:path>
              <a:path w="250825" h="262254">
                <a:moveTo>
                  <a:pt x="210989" y="165620"/>
                </a:moveTo>
                <a:lnTo>
                  <a:pt x="179276" y="165620"/>
                </a:lnTo>
                <a:lnTo>
                  <a:pt x="167833" y="45793"/>
                </a:lnTo>
                <a:lnTo>
                  <a:pt x="198971" y="45793"/>
                </a:lnTo>
                <a:lnTo>
                  <a:pt x="210989" y="165620"/>
                </a:lnTo>
                <a:close/>
              </a:path>
              <a:path w="250825" h="262254">
                <a:moveTo>
                  <a:pt x="241832" y="250339"/>
                </a:moveTo>
                <a:lnTo>
                  <a:pt x="160204" y="250339"/>
                </a:lnTo>
                <a:lnTo>
                  <a:pt x="167475" y="249933"/>
                </a:lnTo>
                <a:lnTo>
                  <a:pt x="176034" y="248240"/>
                </a:lnTo>
                <a:lnTo>
                  <a:pt x="183162" y="244543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3" y="177069"/>
                </a:lnTo>
                <a:lnTo>
                  <a:pt x="212137" y="177069"/>
                </a:lnTo>
                <a:lnTo>
                  <a:pt x="218184" y="237364"/>
                </a:lnTo>
                <a:lnTo>
                  <a:pt x="218982" y="243577"/>
                </a:lnTo>
                <a:lnTo>
                  <a:pt x="221711" y="247572"/>
                </a:lnTo>
                <a:lnTo>
                  <a:pt x="228589" y="249707"/>
                </a:lnTo>
                <a:lnTo>
                  <a:pt x="241832" y="250339"/>
                </a:lnTo>
                <a:close/>
              </a:path>
              <a:path w="250825" h="262254">
                <a:moveTo>
                  <a:pt x="4577" y="261787"/>
                </a:moveTo>
                <a:lnTo>
                  <a:pt x="1525" y="261787"/>
                </a:lnTo>
                <a:lnTo>
                  <a:pt x="0" y="259497"/>
                </a:lnTo>
                <a:lnTo>
                  <a:pt x="0" y="250339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6" y="260261"/>
                </a:lnTo>
                <a:lnTo>
                  <a:pt x="28179" y="260499"/>
                </a:lnTo>
                <a:lnTo>
                  <a:pt x="12253" y="261549"/>
                </a:lnTo>
                <a:lnTo>
                  <a:pt x="4577" y="261787"/>
                </a:lnTo>
                <a:close/>
              </a:path>
              <a:path w="250825" h="262254">
                <a:moveTo>
                  <a:pt x="156390" y="261787"/>
                </a:moveTo>
                <a:lnTo>
                  <a:pt x="151812" y="261787"/>
                </a:lnTo>
                <a:lnTo>
                  <a:pt x="151812" y="250339"/>
                </a:lnTo>
                <a:lnTo>
                  <a:pt x="250224" y="250339"/>
                </a:lnTo>
                <a:lnTo>
                  <a:pt x="250224" y="260261"/>
                </a:lnTo>
                <a:lnTo>
                  <a:pt x="202163" y="260261"/>
                </a:lnTo>
                <a:lnTo>
                  <a:pt x="190720" y="260499"/>
                </a:lnTo>
                <a:lnTo>
                  <a:pt x="167833" y="261549"/>
                </a:lnTo>
                <a:lnTo>
                  <a:pt x="156390" y="261787"/>
                </a:lnTo>
                <a:close/>
              </a:path>
              <a:path w="250825" h="262254">
                <a:moveTo>
                  <a:pt x="79339" y="261787"/>
                </a:moveTo>
                <a:lnTo>
                  <a:pt x="72473" y="261787"/>
                </a:lnTo>
                <a:lnTo>
                  <a:pt x="63640" y="261549"/>
                </a:lnTo>
                <a:lnTo>
                  <a:pt x="45117" y="260499"/>
                </a:lnTo>
                <a:lnTo>
                  <a:pt x="35856" y="260261"/>
                </a:lnTo>
                <a:lnTo>
                  <a:pt x="79339" y="260261"/>
                </a:lnTo>
                <a:lnTo>
                  <a:pt x="79339" y="261787"/>
                </a:lnTo>
                <a:close/>
              </a:path>
              <a:path w="250825" h="262254">
                <a:moveTo>
                  <a:pt x="250224" y="261787"/>
                </a:moveTo>
                <a:lnTo>
                  <a:pt x="243359" y="261787"/>
                </a:lnTo>
                <a:lnTo>
                  <a:pt x="234347" y="261549"/>
                </a:lnTo>
                <a:lnTo>
                  <a:pt x="211174" y="260499"/>
                </a:lnTo>
                <a:lnTo>
                  <a:pt x="202163" y="260261"/>
                </a:lnTo>
                <a:lnTo>
                  <a:pt x="250224" y="260261"/>
                </a:lnTo>
                <a:lnTo>
                  <a:pt x="250224" y="26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806520" y="3819104"/>
            <a:ext cx="64135" cy="132080"/>
          </a:xfrm>
          <a:custGeom>
            <a:avLst/>
            <a:gdLst/>
            <a:ahLst/>
            <a:cxnLst/>
            <a:rect l="l" t="t" r="r" b="b"/>
            <a:pathLst>
              <a:path w="64134" h="132079">
                <a:moveTo>
                  <a:pt x="11443" y="132038"/>
                </a:moveTo>
                <a:lnTo>
                  <a:pt x="7629" y="132038"/>
                </a:lnTo>
                <a:lnTo>
                  <a:pt x="0" y="129748"/>
                </a:lnTo>
                <a:lnTo>
                  <a:pt x="0" y="125932"/>
                </a:lnTo>
                <a:lnTo>
                  <a:pt x="762" y="122879"/>
                </a:lnTo>
                <a:lnTo>
                  <a:pt x="762" y="122116"/>
                </a:lnTo>
                <a:lnTo>
                  <a:pt x="35092" y="12211"/>
                </a:lnTo>
                <a:lnTo>
                  <a:pt x="35856" y="8395"/>
                </a:lnTo>
                <a:lnTo>
                  <a:pt x="38143" y="0"/>
                </a:lnTo>
                <a:lnTo>
                  <a:pt x="56453" y="0"/>
                </a:lnTo>
                <a:lnTo>
                  <a:pt x="64082" y="6105"/>
                </a:lnTo>
                <a:lnTo>
                  <a:pt x="64082" y="17554"/>
                </a:lnTo>
                <a:lnTo>
                  <a:pt x="62556" y="19843"/>
                </a:lnTo>
                <a:lnTo>
                  <a:pt x="61793" y="22133"/>
                </a:lnTo>
                <a:lnTo>
                  <a:pt x="13731" y="128222"/>
                </a:lnTo>
                <a:lnTo>
                  <a:pt x="12206" y="131275"/>
                </a:lnTo>
                <a:lnTo>
                  <a:pt x="11443" y="13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8368" y="466247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184" y="141197"/>
                </a:moveTo>
                <a:lnTo>
                  <a:pt x="43126" y="135699"/>
                </a:lnTo>
                <a:lnTo>
                  <a:pt x="20788" y="120685"/>
                </a:lnTo>
                <a:lnTo>
                  <a:pt x="5602" y="98373"/>
                </a:lnTo>
                <a:lnTo>
                  <a:pt x="0" y="70980"/>
                </a:lnTo>
                <a:lnTo>
                  <a:pt x="5387" y="43468"/>
                </a:lnTo>
                <a:lnTo>
                  <a:pt x="20216" y="20893"/>
                </a:lnTo>
                <a:lnTo>
                  <a:pt x="42482" y="5616"/>
                </a:lnTo>
                <a:lnTo>
                  <a:pt x="70184" y="0"/>
                </a:lnTo>
                <a:lnTo>
                  <a:pt x="97684" y="5509"/>
                </a:lnTo>
                <a:lnTo>
                  <a:pt x="120248" y="20607"/>
                </a:lnTo>
                <a:lnTo>
                  <a:pt x="135518" y="43146"/>
                </a:lnTo>
                <a:lnTo>
                  <a:pt x="141132" y="70980"/>
                </a:lnTo>
                <a:lnTo>
                  <a:pt x="135625" y="98051"/>
                </a:lnTo>
                <a:lnTo>
                  <a:pt x="120534" y="120399"/>
                </a:lnTo>
                <a:lnTo>
                  <a:pt x="98006" y="135592"/>
                </a:lnTo>
                <a:lnTo>
                  <a:pt x="70184" y="141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4632" y="4576226"/>
            <a:ext cx="226060" cy="248285"/>
          </a:xfrm>
          <a:custGeom>
            <a:avLst/>
            <a:gdLst/>
            <a:ahLst/>
            <a:cxnLst/>
            <a:rect l="l" t="t" r="r" b="b"/>
            <a:pathLst>
              <a:path w="226059" h="248285">
                <a:moveTo>
                  <a:pt x="215131" y="82428"/>
                </a:moveTo>
                <a:lnTo>
                  <a:pt x="205977" y="82428"/>
                </a:lnTo>
                <a:lnTo>
                  <a:pt x="200470" y="49764"/>
                </a:lnTo>
                <a:lnTo>
                  <a:pt x="189384" y="27762"/>
                </a:lnTo>
                <a:lnTo>
                  <a:pt x="168858" y="15348"/>
                </a:lnTo>
                <a:lnTo>
                  <a:pt x="135029" y="11448"/>
                </a:lnTo>
                <a:lnTo>
                  <a:pt x="0" y="11448"/>
                </a:lnTo>
                <a:lnTo>
                  <a:pt x="0" y="0"/>
                </a:lnTo>
                <a:lnTo>
                  <a:pt x="205214" y="0"/>
                </a:lnTo>
                <a:lnTo>
                  <a:pt x="215131" y="82428"/>
                </a:lnTo>
                <a:close/>
              </a:path>
              <a:path w="226059" h="248285">
                <a:moveTo>
                  <a:pt x="70947" y="236601"/>
                </a:moveTo>
                <a:lnTo>
                  <a:pt x="8391" y="236601"/>
                </a:lnTo>
                <a:lnTo>
                  <a:pt x="24829" y="235802"/>
                </a:lnTo>
                <a:lnTo>
                  <a:pt x="33471" y="233071"/>
                </a:lnTo>
                <a:lnTo>
                  <a:pt x="36820" y="227907"/>
                </a:lnTo>
                <a:lnTo>
                  <a:pt x="37381" y="219810"/>
                </a:lnTo>
                <a:lnTo>
                  <a:pt x="37381" y="28239"/>
                </a:lnTo>
                <a:lnTo>
                  <a:pt x="36820" y="20142"/>
                </a:lnTo>
                <a:lnTo>
                  <a:pt x="33471" y="14978"/>
                </a:lnTo>
                <a:lnTo>
                  <a:pt x="24829" y="12247"/>
                </a:lnTo>
                <a:lnTo>
                  <a:pt x="8391" y="11448"/>
                </a:lnTo>
                <a:lnTo>
                  <a:pt x="70947" y="11448"/>
                </a:lnTo>
                <a:lnTo>
                  <a:pt x="70184" y="13738"/>
                </a:lnTo>
                <a:lnTo>
                  <a:pt x="70184" y="113721"/>
                </a:lnTo>
                <a:lnTo>
                  <a:pt x="151050" y="113721"/>
                </a:lnTo>
                <a:lnTo>
                  <a:pt x="151050" y="125169"/>
                </a:lnTo>
                <a:lnTo>
                  <a:pt x="70184" y="125169"/>
                </a:lnTo>
                <a:lnTo>
                  <a:pt x="70184" y="234311"/>
                </a:lnTo>
                <a:lnTo>
                  <a:pt x="70947" y="236601"/>
                </a:lnTo>
                <a:close/>
              </a:path>
              <a:path w="226059" h="248285">
                <a:moveTo>
                  <a:pt x="151050" y="113721"/>
                </a:moveTo>
                <a:lnTo>
                  <a:pt x="102988" y="113721"/>
                </a:lnTo>
                <a:lnTo>
                  <a:pt x="123872" y="111443"/>
                </a:lnTo>
                <a:lnTo>
                  <a:pt x="135601" y="104085"/>
                </a:lnTo>
                <a:lnTo>
                  <a:pt x="140751" y="90860"/>
                </a:lnTo>
                <a:lnTo>
                  <a:pt x="141895" y="70980"/>
                </a:lnTo>
                <a:lnTo>
                  <a:pt x="151050" y="70980"/>
                </a:lnTo>
                <a:lnTo>
                  <a:pt x="151050" y="113721"/>
                </a:lnTo>
                <a:close/>
              </a:path>
              <a:path w="226059" h="248285">
                <a:moveTo>
                  <a:pt x="151050" y="167147"/>
                </a:moveTo>
                <a:lnTo>
                  <a:pt x="141895" y="167147"/>
                </a:lnTo>
                <a:lnTo>
                  <a:pt x="140751" y="147708"/>
                </a:lnTo>
                <a:lnTo>
                  <a:pt x="135601" y="134709"/>
                </a:lnTo>
                <a:lnTo>
                  <a:pt x="123872" y="127435"/>
                </a:lnTo>
                <a:lnTo>
                  <a:pt x="102988" y="125169"/>
                </a:lnTo>
                <a:lnTo>
                  <a:pt x="151050" y="125169"/>
                </a:lnTo>
                <a:lnTo>
                  <a:pt x="151050" y="167147"/>
                </a:lnTo>
                <a:close/>
              </a:path>
              <a:path w="226059" h="248285">
                <a:moveTo>
                  <a:pt x="210554" y="248049"/>
                </a:moveTo>
                <a:lnTo>
                  <a:pt x="0" y="248049"/>
                </a:lnTo>
                <a:lnTo>
                  <a:pt x="0" y="236601"/>
                </a:lnTo>
                <a:lnTo>
                  <a:pt x="136555" y="236601"/>
                </a:lnTo>
                <a:lnTo>
                  <a:pt x="174174" y="231556"/>
                </a:lnTo>
                <a:lnTo>
                  <a:pt x="196632" y="216280"/>
                </a:lnTo>
                <a:lnTo>
                  <a:pt x="209076" y="190556"/>
                </a:lnTo>
                <a:lnTo>
                  <a:pt x="216657" y="154172"/>
                </a:lnTo>
                <a:lnTo>
                  <a:pt x="225812" y="154172"/>
                </a:lnTo>
                <a:lnTo>
                  <a:pt x="210554" y="248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4939" y="4667050"/>
            <a:ext cx="184150" cy="157480"/>
          </a:xfrm>
          <a:custGeom>
            <a:avLst/>
            <a:gdLst/>
            <a:ahLst/>
            <a:cxnLst/>
            <a:rect l="l" t="t" r="r" b="b"/>
            <a:pathLst>
              <a:path w="184150" h="157479">
                <a:moveTo>
                  <a:pt x="0" y="157225"/>
                </a:moveTo>
                <a:lnTo>
                  <a:pt x="0" y="145776"/>
                </a:lnTo>
                <a:lnTo>
                  <a:pt x="8129" y="145335"/>
                </a:lnTo>
                <a:lnTo>
                  <a:pt x="19834" y="142819"/>
                </a:lnTo>
                <a:lnTo>
                  <a:pt x="56941" y="111598"/>
                </a:lnTo>
                <a:lnTo>
                  <a:pt x="70888" y="93710"/>
                </a:lnTo>
                <a:lnTo>
                  <a:pt x="80865" y="80902"/>
                </a:lnTo>
                <a:lnTo>
                  <a:pt x="45009" y="33582"/>
                </a:lnTo>
                <a:lnTo>
                  <a:pt x="2288" y="11448"/>
                </a:lnTo>
                <a:lnTo>
                  <a:pt x="2288" y="0"/>
                </a:lnTo>
                <a:lnTo>
                  <a:pt x="10763" y="560"/>
                </a:lnTo>
                <a:lnTo>
                  <a:pt x="20311" y="1049"/>
                </a:lnTo>
                <a:lnTo>
                  <a:pt x="29430" y="1395"/>
                </a:lnTo>
                <a:lnTo>
                  <a:pt x="36618" y="1526"/>
                </a:lnTo>
                <a:lnTo>
                  <a:pt x="76287" y="1526"/>
                </a:lnTo>
                <a:lnTo>
                  <a:pt x="76287" y="11448"/>
                </a:lnTo>
                <a:lnTo>
                  <a:pt x="68659" y="11448"/>
                </a:lnTo>
                <a:lnTo>
                  <a:pt x="63318" y="15264"/>
                </a:lnTo>
                <a:lnTo>
                  <a:pt x="63318" y="23660"/>
                </a:lnTo>
                <a:lnTo>
                  <a:pt x="66370" y="26713"/>
                </a:lnTo>
                <a:lnTo>
                  <a:pt x="95359" y="64111"/>
                </a:lnTo>
                <a:lnTo>
                  <a:pt x="106600" y="64111"/>
                </a:lnTo>
                <a:lnTo>
                  <a:pt x="100700" y="71743"/>
                </a:lnTo>
                <a:lnTo>
                  <a:pt x="113799" y="88534"/>
                </a:lnTo>
                <a:lnTo>
                  <a:pt x="87731" y="88534"/>
                </a:lnTo>
                <a:lnTo>
                  <a:pt x="72950" y="105564"/>
                </a:lnTo>
                <a:lnTo>
                  <a:pt x="62746" y="118300"/>
                </a:lnTo>
                <a:lnTo>
                  <a:pt x="56834" y="127602"/>
                </a:lnTo>
                <a:lnTo>
                  <a:pt x="54927" y="134328"/>
                </a:lnTo>
                <a:lnTo>
                  <a:pt x="54927" y="140434"/>
                </a:lnTo>
                <a:lnTo>
                  <a:pt x="57215" y="145013"/>
                </a:lnTo>
                <a:lnTo>
                  <a:pt x="64844" y="145776"/>
                </a:lnTo>
                <a:lnTo>
                  <a:pt x="64844" y="156462"/>
                </a:lnTo>
                <a:lnTo>
                  <a:pt x="30515" y="156462"/>
                </a:lnTo>
                <a:lnTo>
                  <a:pt x="15543" y="156557"/>
                </a:lnTo>
                <a:lnTo>
                  <a:pt x="7664" y="156784"/>
                </a:lnTo>
                <a:lnTo>
                  <a:pt x="0" y="157225"/>
                </a:lnTo>
                <a:close/>
              </a:path>
              <a:path w="184150" h="157479">
                <a:moveTo>
                  <a:pt x="76287" y="1526"/>
                </a:moveTo>
                <a:lnTo>
                  <a:pt x="36618" y="1526"/>
                </a:lnTo>
                <a:lnTo>
                  <a:pt x="43996" y="1395"/>
                </a:lnTo>
                <a:lnTo>
                  <a:pt x="55022" y="1049"/>
                </a:lnTo>
                <a:lnTo>
                  <a:pt x="66763" y="560"/>
                </a:lnTo>
                <a:lnTo>
                  <a:pt x="76287" y="0"/>
                </a:lnTo>
                <a:lnTo>
                  <a:pt x="76287" y="1526"/>
                </a:lnTo>
                <a:close/>
              </a:path>
              <a:path w="184150" h="157479">
                <a:moveTo>
                  <a:pt x="106600" y="64111"/>
                </a:moveTo>
                <a:lnTo>
                  <a:pt x="95359" y="64111"/>
                </a:lnTo>
                <a:lnTo>
                  <a:pt x="117483" y="35108"/>
                </a:lnTo>
                <a:lnTo>
                  <a:pt x="119771" y="33582"/>
                </a:lnTo>
                <a:lnTo>
                  <a:pt x="122823" y="28239"/>
                </a:lnTo>
                <a:lnTo>
                  <a:pt x="122823" y="16791"/>
                </a:lnTo>
                <a:lnTo>
                  <a:pt x="120534" y="12211"/>
                </a:lnTo>
                <a:lnTo>
                  <a:pt x="112906" y="11448"/>
                </a:lnTo>
                <a:lnTo>
                  <a:pt x="112906" y="0"/>
                </a:lnTo>
                <a:lnTo>
                  <a:pt x="118699" y="560"/>
                </a:lnTo>
                <a:lnTo>
                  <a:pt x="127782" y="1049"/>
                </a:lnTo>
                <a:lnTo>
                  <a:pt x="138009" y="1395"/>
                </a:lnTo>
                <a:lnTo>
                  <a:pt x="147235" y="1526"/>
                </a:lnTo>
                <a:lnTo>
                  <a:pt x="177750" y="1526"/>
                </a:lnTo>
                <a:lnTo>
                  <a:pt x="177750" y="11448"/>
                </a:lnTo>
                <a:lnTo>
                  <a:pt x="134266" y="30529"/>
                </a:lnTo>
                <a:lnTo>
                  <a:pt x="109163" y="60795"/>
                </a:lnTo>
                <a:lnTo>
                  <a:pt x="106600" y="64111"/>
                </a:lnTo>
                <a:close/>
              </a:path>
              <a:path w="184150" h="157479">
                <a:moveTo>
                  <a:pt x="177750" y="1526"/>
                </a:moveTo>
                <a:lnTo>
                  <a:pt x="147235" y="1526"/>
                </a:lnTo>
                <a:lnTo>
                  <a:pt x="154792" y="1395"/>
                </a:lnTo>
                <a:lnTo>
                  <a:pt x="162493" y="1049"/>
                </a:lnTo>
                <a:lnTo>
                  <a:pt x="170193" y="560"/>
                </a:lnTo>
                <a:lnTo>
                  <a:pt x="177750" y="0"/>
                </a:lnTo>
                <a:lnTo>
                  <a:pt x="177750" y="1526"/>
                </a:lnTo>
                <a:close/>
              </a:path>
              <a:path w="184150" h="157479">
                <a:moveTo>
                  <a:pt x="109854" y="157225"/>
                </a:moveTo>
                <a:lnTo>
                  <a:pt x="109854" y="145776"/>
                </a:lnTo>
                <a:lnTo>
                  <a:pt x="119771" y="145776"/>
                </a:lnTo>
                <a:lnTo>
                  <a:pt x="122823" y="140434"/>
                </a:lnTo>
                <a:lnTo>
                  <a:pt x="122823" y="134328"/>
                </a:lnTo>
                <a:lnTo>
                  <a:pt x="118246" y="128985"/>
                </a:lnTo>
                <a:lnTo>
                  <a:pt x="115194" y="125169"/>
                </a:lnTo>
                <a:lnTo>
                  <a:pt x="106183" y="113649"/>
                </a:lnTo>
                <a:lnTo>
                  <a:pt x="99746" y="105134"/>
                </a:lnTo>
                <a:lnTo>
                  <a:pt x="94167" y="97478"/>
                </a:lnTo>
                <a:lnTo>
                  <a:pt x="87731" y="88534"/>
                </a:lnTo>
                <a:lnTo>
                  <a:pt x="113799" y="88534"/>
                </a:lnTo>
                <a:lnTo>
                  <a:pt x="149524" y="134328"/>
                </a:lnTo>
                <a:lnTo>
                  <a:pt x="155639" y="140625"/>
                </a:lnTo>
                <a:lnTo>
                  <a:pt x="162397" y="144059"/>
                </a:lnTo>
                <a:lnTo>
                  <a:pt x="171302" y="145490"/>
                </a:lnTo>
                <a:lnTo>
                  <a:pt x="183853" y="145776"/>
                </a:lnTo>
                <a:lnTo>
                  <a:pt x="183853" y="156462"/>
                </a:lnTo>
                <a:lnTo>
                  <a:pt x="148761" y="156462"/>
                </a:lnTo>
                <a:lnTo>
                  <a:pt x="109854" y="157225"/>
                </a:lnTo>
                <a:close/>
              </a:path>
              <a:path w="184150" h="157479">
                <a:moveTo>
                  <a:pt x="64844" y="157225"/>
                </a:moveTo>
                <a:lnTo>
                  <a:pt x="57442" y="157105"/>
                </a:lnTo>
                <a:lnTo>
                  <a:pt x="39204" y="156581"/>
                </a:lnTo>
                <a:lnTo>
                  <a:pt x="30515" y="156462"/>
                </a:lnTo>
                <a:lnTo>
                  <a:pt x="64844" y="156462"/>
                </a:lnTo>
                <a:lnTo>
                  <a:pt x="64844" y="157225"/>
                </a:lnTo>
                <a:close/>
              </a:path>
              <a:path w="184150" h="157479">
                <a:moveTo>
                  <a:pt x="183853" y="157225"/>
                </a:moveTo>
                <a:lnTo>
                  <a:pt x="175259" y="156784"/>
                </a:lnTo>
                <a:lnTo>
                  <a:pt x="166021" y="156557"/>
                </a:lnTo>
                <a:lnTo>
                  <a:pt x="148761" y="156462"/>
                </a:lnTo>
                <a:lnTo>
                  <a:pt x="183853" y="156462"/>
                </a:lnTo>
                <a:lnTo>
                  <a:pt x="183853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98628" y="4660943"/>
            <a:ext cx="165100" cy="167640"/>
          </a:xfrm>
          <a:custGeom>
            <a:avLst/>
            <a:gdLst/>
            <a:ahLst/>
            <a:cxnLst/>
            <a:rect l="l" t="t" r="r" b="b"/>
            <a:pathLst>
              <a:path w="165100" h="167639">
                <a:moveTo>
                  <a:pt x="37381" y="58005"/>
                </a:moveTo>
                <a:lnTo>
                  <a:pt x="17546" y="58005"/>
                </a:lnTo>
                <a:lnTo>
                  <a:pt x="10680" y="51899"/>
                </a:lnTo>
                <a:lnTo>
                  <a:pt x="10680" y="41214"/>
                </a:lnTo>
                <a:lnTo>
                  <a:pt x="15078" y="24471"/>
                </a:lnTo>
                <a:lnTo>
                  <a:pt x="26986" y="11448"/>
                </a:lnTo>
                <a:lnTo>
                  <a:pt x="44473" y="3005"/>
                </a:lnTo>
                <a:lnTo>
                  <a:pt x="65607" y="0"/>
                </a:lnTo>
                <a:lnTo>
                  <a:pt x="78838" y="1168"/>
                </a:lnTo>
                <a:lnTo>
                  <a:pt x="91926" y="4770"/>
                </a:lnTo>
                <a:lnTo>
                  <a:pt x="97725" y="7632"/>
                </a:lnTo>
                <a:lnTo>
                  <a:pt x="64844" y="7632"/>
                </a:lnTo>
                <a:lnTo>
                  <a:pt x="55213" y="8538"/>
                </a:lnTo>
                <a:lnTo>
                  <a:pt x="44437" y="11448"/>
                </a:lnTo>
                <a:lnTo>
                  <a:pt x="33948" y="16647"/>
                </a:lnTo>
                <a:lnTo>
                  <a:pt x="25175" y="24423"/>
                </a:lnTo>
                <a:lnTo>
                  <a:pt x="35235" y="26832"/>
                </a:lnTo>
                <a:lnTo>
                  <a:pt x="41004" y="31674"/>
                </a:lnTo>
                <a:lnTo>
                  <a:pt x="43627" y="37088"/>
                </a:lnTo>
                <a:lnTo>
                  <a:pt x="44246" y="41214"/>
                </a:lnTo>
                <a:lnTo>
                  <a:pt x="44246" y="51136"/>
                </a:lnTo>
                <a:lnTo>
                  <a:pt x="37381" y="58005"/>
                </a:lnTo>
                <a:close/>
              </a:path>
              <a:path w="165100" h="167639">
                <a:moveTo>
                  <a:pt x="58741" y="167147"/>
                </a:moveTo>
                <a:lnTo>
                  <a:pt x="39586" y="165263"/>
                </a:lnTo>
                <a:lnTo>
                  <a:pt x="20502" y="158942"/>
                </a:lnTo>
                <a:lnTo>
                  <a:pt x="5852" y="147184"/>
                </a:lnTo>
                <a:lnTo>
                  <a:pt x="0" y="128985"/>
                </a:lnTo>
                <a:lnTo>
                  <a:pt x="1859" y="116547"/>
                </a:lnTo>
                <a:lnTo>
                  <a:pt x="36618" y="81665"/>
                </a:lnTo>
                <a:lnTo>
                  <a:pt x="88434" y="69108"/>
                </a:lnTo>
                <a:lnTo>
                  <a:pt x="103751" y="67927"/>
                </a:lnTo>
                <a:lnTo>
                  <a:pt x="103751" y="54952"/>
                </a:lnTo>
                <a:lnTo>
                  <a:pt x="100247" y="33713"/>
                </a:lnTo>
                <a:lnTo>
                  <a:pt x="91164" y="18985"/>
                </a:lnTo>
                <a:lnTo>
                  <a:pt x="78648" y="10410"/>
                </a:lnTo>
                <a:lnTo>
                  <a:pt x="64844" y="7632"/>
                </a:lnTo>
                <a:lnTo>
                  <a:pt x="97725" y="7632"/>
                </a:lnTo>
                <a:lnTo>
                  <a:pt x="127305" y="41023"/>
                </a:lnTo>
                <a:lnTo>
                  <a:pt x="128926" y="63348"/>
                </a:lnTo>
                <a:lnTo>
                  <a:pt x="128926" y="75559"/>
                </a:lnTo>
                <a:lnTo>
                  <a:pt x="103751" y="75559"/>
                </a:lnTo>
                <a:lnTo>
                  <a:pt x="66525" y="81963"/>
                </a:lnTo>
                <a:lnTo>
                  <a:pt x="43388" y="95308"/>
                </a:lnTo>
                <a:lnTo>
                  <a:pt x="31552" y="111944"/>
                </a:lnTo>
                <a:lnTo>
                  <a:pt x="28226" y="128222"/>
                </a:lnTo>
                <a:lnTo>
                  <a:pt x="30777" y="140839"/>
                </a:lnTo>
                <a:lnTo>
                  <a:pt x="37762" y="150737"/>
                </a:lnTo>
                <a:lnTo>
                  <a:pt x="48180" y="157201"/>
                </a:lnTo>
                <a:lnTo>
                  <a:pt x="61030" y="159514"/>
                </a:lnTo>
                <a:lnTo>
                  <a:pt x="85275" y="159514"/>
                </a:lnTo>
                <a:lnTo>
                  <a:pt x="75143" y="164619"/>
                </a:lnTo>
                <a:lnTo>
                  <a:pt x="58741" y="167147"/>
                </a:lnTo>
                <a:close/>
              </a:path>
              <a:path w="165100" h="167639">
                <a:moveTo>
                  <a:pt x="85275" y="159514"/>
                </a:moveTo>
                <a:lnTo>
                  <a:pt x="61030" y="159514"/>
                </a:lnTo>
                <a:lnTo>
                  <a:pt x="74464" y="157058"/>
                </a:lnTo>
                <a:lnTo>
                  <a:pt x="88398" y="149020"/>
                </a:lnTo>
                <a:lnTo>
                  <a:pt x="99329" y="134399"/>
                </a:lnTo>
                <a:lnTo>
                  <a:pt x="103751" y="112194"/>
                </a:lnTo>
                <a:lnTo>
                  <a:pt x="103751" y="75559"/>
                </a:lnTo>
                <a:lnTo>
                  <a:pt x="128926" y="75559"/>
                </a:lnTo>
                <a:lnTo>
                  <a:pt x="128926" y="135854"/>
                </a:lnTo>
                <a:lnTo>
                  <a:pt x="106040" y="135854"/>
                </a:lnTo>
                <a:lnTo>
                  <a:pt x="99078" y="147827"/>
                </a:lnTo>
                <a:lnTo>
                  <a:pt x="88684" y="157797"/>
                </a:lnTo>
                <a:lnTo>
                  <a:pt x="85275" y="159514"/>
                </a:lnTo>
                <a:close/>
              </a:path>
              <a:path w="165100" h="167639">
                <a:moveTo>
                  <a:pt x="156676" y="154172"/>
                </a:moveTo>
                <a:lnTo>
                  <a:pt x="141895" y="154172"/>
                </a:lnTo>
                <a:lnTo>
                  <a:pt x="145972" y="153492"/>
                </a:lnTo>
                <a:lnTo>
                  <a:pt x="150477" y="150451"/>
                </a:lnTo>
                <a:lnTo>
                  <a:pt x="154125" y="143546"/>
                </a:lnTo>
                <a:lnTo>
                  <a:pt x="155627" y="131275"/>
                </a:lnTo>
                <a:lnTo>
                  <a:pt x="155627" y="110668"/>
                </a:lnTo>
                <a:lnTo>
                  <a:pt x="164781" y="110668"/>
                </a:lnTo>
                <a:lnTo>
                  <a:pt x="164781" y="131275"/>
                </a:lnTo>
                <a:lnTo>
                  <a:pt x="161086" y="148877"/>
                </a:lnTo>
                <a:lnTo>
                  <a:pt x="156676" y="154172"/>
                </a:lnTo>
                <a:close/>
              </a:path>
              <a:path w="165100" h="167639">
                <a:moveTo>
                  <a:pt x="134266" y="165620"/>
                </a:moveTo>
                <a:lnTo>
                  <a:pt x="122990" y="163009"/>
                </a:lnTo>
                <a:lnTo>
                  <a:pt x="114431" y="156175"/>
                </a:lnTo>
                <a:lnTo>
                  <a:pt x="108734" y="146623"/>
                </a:lnTo>
                <a:lnTo>
                  <a:pt x="106040" y="135854"/>
                </a:lnTo>
                <a:lnTo>
                  <a:pt x="128926" y="135854"/>
                </a:lnTo>
                <a:lnTo>
                  <a:pt x="128926" y="138144"/>
                </a:lnTo>
                <a:lnTo>
                  <a:pt x="130452" y="154172"/>
                </a:lnTo>
                <a:lnTo>
                  <a:pt x="156676" y="154172"/>
                </a:lnTo>
                <a:lnTo>
                  <a:pt x="152385" y="159324"/>
                </a:lnTo>
                <a:lnTo>
                  <a:pt x="142253" y="164332"/>
                </a:lnTo>
                <a:lnTo>
                  <a:pt x="134266" y="165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77141" y="4663232"/>
            <a:ext cx="285750" cy="161290"/>
          </a:xfrm>
          <a:custGeom>
            <a:avLst/>
            <a:gdLst/>
            <a:ahLst/>
            <a:cxnLst/>
            <a:rect l="l" t="t" r="r" b="b"/>
            <a:pathLst>
              <a:path w="285750" h="161289">
                <a:moveTo>
                  <a:pt x="0" y="161041"/>
                </a:moveTo>
                <a:lnTo>
                  <a:pt x="0" y="149592"/>
                </a:lnTo>
                <a:lnTo>
                  <a:pt x="14828" y="149342"/>
                </a:lnTo>
                <a:lnTo>
                  <a:pt x="23649" y="147589"/>
                </a:lnTo>
                <a:lnTo>
                  <a:pt x="27892" y="142831"/>
                </a:lnTo>
                <a:lnTo>
                  <a:pt x="28989" y="133565"/>
                </a:lnTo>
                <a:lnTo>
                  <a:pt x="28989" y="35871"/>
                </a:lnTo>
                <a:lnTo>
                  <a:pt x="28107" y="24924"/>
                </a:lnTo>
                <a:lnTo>
                  <a:pt x="24221" y="18699"/>
                </a:lnTo>
                <a:lnTo>
                  <a:pt x="15472" y="15908"/>
                </a:lnTo>
                <a:lnTo>
                  <a:pt x="0" y="15264"/>
                </a:lnTo>
                <a:lnTo>
                  <a:pt x="0" y="3816"/>
                </a:lnTo>
                <a:lnTo>
                  <a:pt x="51875" y="0"/>
                </a:lnTo>
                <a:lnTo>
                  <a:pt x="51875" y="38161"/>
                </a:lnTo>
                <a:lnTo>
                  <a:pt x="60408" y="38161"/>
                </a:lnTo>
                <a:lnTo>
                  <a:pt x="58574" y="41118"/>
                </a:lnTo>
                <a:lnTo>
                  <a:pt x="54164" y="66400"/>
                </a:lnTo>
                <a:lnTo>
                  <a:pt x="54164" y="133565"/>
                </a:lnTo>
                <a:lnTo>
                  <a:pt x="55141" y="142831"/>
                </a:lnTo>
                <a:lnTo>
                  <a:pt x="59123" y="147589"/>
                </a:lnTo>
                <a:lnTo>
                  <a:pt x="67681" y="149342"/>
                </a:lnTo>
                <a:lnTo>
                  <a:pt x="82390" y="149592"/>
                </a:lnTo>
                <a:lnTo>
                  <a:pt x="82390" y="160278"/>
                </a:lnTo>
                <a:lnTo>
                  <a:pt x="41195" y="160278"/>
                </a:lnTo>
                <a:lnTo>
                  <a:pt x="32398" y="160397"/>
                </a:lnTo>
                <a:lnTo>
                  <a:pt x="10513" y="160922"/>
                </a:lnTo>
                <a:lnTo>
                  <a:pt x="0" y="161041"/>
                </a:lnTo>
                <a:close/>
              </a:path>
              <a:path w="285750" h="161289">
                <a:moveTo>
                  <a:pt x="60408" y="38161"/>
                </a:moveTo>
                <a:lnTo>
                  <a:pt x="51875" y="38161"/>
                </a:lnTo>
                <a:lnTo>
                  <a:pt x="60768" y="22539"/>
                </a:lnTo>
                <a:lnTo>
                  <a:pt x="72664" y="10494"/>
                </a:lnTo>
                <a:lnTo>
                  <a:pt x="87707" y="2742"/>
                </a:lnTo>
                <a:lnTo>
                  <a:pt x="106040" y="0"/>
                </a:lnTo>
                <a:lnTo>
                  <a:pt x="119557" y="1097"/>
                </a:lnTo>
                <a:lnTo>
                  <a:pt x="134075" y="5915"/>
                </a:lnTo>
                <a:lnTo>
                  <a:pt x="136060" y="7632"/>
                </a:lnTo>
                <a:lnTo>
                  <a:pt x="102988" y="7632"/>
                </a:lnTo>
                <a:lnTo>
                  <a:pt x="85704" y="11448"/>
                </a:lnTo>
                <a:lnTo>
                  <a:pt x="69994" y="22706"/>
                </a:lnTo>
                <a:lnTo>
                  <a:pt x="60408" y="38161"/>
                </a:lnTo>
                <a:close/>
              </a:path>
              <a:path w="285750" h="161289">
                <a:moveTo>
                  <a:pt x="163133" y="35871"/>
                </a:moveTo>
                <a:lnTo>
                  <a:pt x="154101" y="35871"/>
                </a:lnTo>
                <a:lnTo>
                  <a:pt x="160609" y="24471"/>
                </a:lnTo>
                <a:lnTo>
                  <a:pt x="171266" y="12784"/>
                </a:lnTo>
                <a:lnTo>
                  <a:pt x="186500" y="3673"/>
                </a:lnTo>
                <a:lnTo>
                  <a:pt x="206740" y="0"/>
                </a:lnTo>
                <a:lnTo>
                  <a:pt x="221079" y="1180"/>
                </a:lnTo>
                <a:lnTo>
                  <a:pt x="232201" y="4293"/>
                </a:lnTo>
                <a:lnTo>
                  <a:pt x="238360" y="7632"/>
                </a:lnTo>
                <a:lnTo>
                  <a:pt x="204451" y="7632"/>
                </a:lnTo>
                <a:lnTo>
                  <a:pt x="186845" y="11448"/>
                </a:lnTo>
                <a:lnTo>
                  <a:pt x="171170" y="22706"/>
                </a:lnTo>
                <a:lnTo>
                  <a:pt x="163133" y="35871"/>
                </a:lnTo>
                <a:close/>
              </a:path>
              <a:path w="285750" h="161289">
                <a:moveTo>
                  <a:pt x="101462" y="161041"/>
                </a:moveTo>
                <a:lnTo>
                  <a:pt x="101462" y="149592"/>
                </a:lnTo>
                <a:lnTo>
                  <a:pt x="116291" y="149342"/>
                </a:lnTo>
                <a:lnTo>
                  <a:pt x="125112" y="147589"/>
                </a:lnTo>
                <a:lnTo>
                  <a:pt x="129355" y="142831"/>
                </a:lnTo>
                <a:lnTo>
                  <a:pt x="130452" y="133565"/>
                </a:lnTo>
                <a:lnTo>
                  <a:pt x="130452" y="48083"/>
                </a:lnTo>
                <a:lnTo>
                  <a:pt x="129379" y="33069"/>
                </a:lnTo>
                <a:lnTo>
                  <a:pt x="125302" y="20130"/>
                </a:lnTo>
                <a:lnTo>
                  <a:pt x="116935" y="11054"/>
                </a:lnTo>
                <a:lnTo>
                  <a:pt x="102988" y="7632"/>
                </a:lnTo>
                <a:lnTo>
                  <a:pt x="136060" y="7632"/>
                </a:lnTo>
                <a:lnTo>
                  <a:pt x="146591" y="16743"/>
                </a:lnTo>
                <a:lnTo>
                  <a:pt x="154101" y="35871"/>
                </a:lnTo>
                <a:lnTo>
                  <a:pt x="163133" y="35871"/>
                </a:lnTo>
                <a:lnTo>
                  <a:pt x="159930" y="41118"/>
                </a:lnTo>
                <a:lnTo>
                  <a:pt x="155627" y="66400"/>
                </a:lnTo>
                <a:lnTo>
                  <a:pt x="155627" y="133565"/>
                </a:lnTo>
                <a:lnTo>
                  <a:pt x="156604" y="142831"/>
                </a:lnTo>
                <a:lnTo>
                  <a:pt x="160585" y="147589"/>
                </a:lnTo>
                <a:lnTo>
                  <a:pt x="169144" y="149342"/>
                </a:lnTo>
                <a:lnTo>
                  <a:pt x="183853" y="149592"/>
                </a:lnTo>
                <a:lnTo>
                  <a:pt x="183853" y="160278"/>
                </a:lnTo>
                <a:lnTo>
                  <a:pt x="142658" y="160278"/>
                </a:lnTo>
                <a:lnTo>
                  <a:pt x="133861" y="160397"/>
                </a:lnTo>
                <a:lnTo>
                  <a:pt x="111976" y="160922"/>
                </a:lnTo>
                <a:lnTo>
                  <a:pt x="101462" y="161041"/>
                </a:lnTo>
                <a:close/>
              </a:path>
              <a:path w="285750" h="161289">
                <a:moveTo>
                  <a:pt x="202925" y="161041"/>
                </a:moveTo>
                <a:lnTo>
                  <a:pt x="202925" y="149592"/>
                </a:lnTo>
                <a:lnTo>
                  <a:pt x="217635" y="149342"/>
                </a:lnTo>
                <a:lnTo>
                  <a:pt x="226193" y="147589"/>
                </a:lnTo>
                <a:lnTo>
                  <a:pt x="230174" y="142831"/>
                </a:lnTo>
                <a:lnTo>
                  <a:pt x="231152" y="133565"/>
                </a:lnTo>
                <a:lnTo>
                  <a:pt x="231152" y="48083"/>
                </a:lnTo>
                <a:lnTo>
                  <a:pt x="230198" y="33069"/>
                </a:lnTo>
                <a:lnTo>
                  <a:pt x="226384" y="20130"/>
                </a:lnTo>
                <a:lnTo>
                  <a:pt x="218278" y="11054"/>
                </a:lnTo>
                <a:lnTo>
                  <a:pt x="204451" y="7632"/>
                </a:lnTo>
                <a:lnTo>
                  <a:pt x="238360" y="7632"/>
                </a:lnTo>
                <a:lnTo>
                  <a:pt x="256160" y="49371"/>
                </a:lnTo>
                <a:lnTo>
                  <a:pt x="256327" y="69453"/>
                </a:lnTo>
                <a:lnTo>
                  <a:pt x="256327" y="138907"/>
                </a:lnTo>
                <a:lnTo>
                  <a:pt x="258496" y="145085"/>
                </a:lnTo>
                <a:lnTo>
                  <a:pt x="263956" y="148257"/>
                </a:lnTo>
                <a:lnTo>
                  <a:pt x="272848" y="149425"/>
                </a:lnTo>
                <a:lnTo>
                  <a:pt x="285316" y="149592"/>
                </a:lnTo>
                <a:lnTo>
                  <a:pt x="285316" y="160278"/>
                </a:lnTo>
                <a:lnTo>
                  <a:pt x="244121" y="160278"/>
                </a:lnTo>
                <a:lnTo>
                  <a:pt x="235324" y="160397"/>
                </a:lnTo>
                <a:lnTo>
                  <a:pt x="213439" y="160922"/>
                </a:lnTo>
                <a:lnTo>
                  <a:pt x="202925" y="161041"/>
                </a:lnTo>
                <a:close/>
              </a:path>
              <a:path w="285750" h="161289">
                <a:moveTo>
                  <a:pt x="82390" y="161041"/>
                </a:moveTo>
                <a:lnTo>
                  <a:pt x="72199" y="160922"/>
                </a:lnTo>
                <a:lnTo>
                  <a:pt x="50099" y="160397"/>
                </a:lnTo>
                <a:lnTo>
                  <a:pt x="41195" y="160278"/>
                </a:lnTo>
                <a:lnTo>
                  <a:pt x="82390" y="160278"/>
                </a:lnTo>
                <a:lnTo>
                  <a:pt x="82390" y="161041"/>
                </a:lnTo>
                <a:close/>
              </a:path>
              <a:path w="285750" h="161289">
                <a:moveTo>
                  <a:pt x="183853" y="161041"/>
                </a:moveTo>
                <a:lnTo>
                  <a:pt x="173662" y="160922"/>
                </a:lnTo>
                <a:lnTo>
                  <a:pt x="151562" y="160397"/>
                </a:lnTo>
                <a:lnTo>
                  <a:pt x="142658" y="160278"/>
                </a:lnTo>
                <a:lnTo>
                  <a:pt x="183853" y="160278"/>
                </a:lnTo>
                <a:lnTo>
                  <a:pt x="183853" y="161041"/>
                </a:lnTo>
                <a:close/>
              </a:path>
              <a:path w="285750" h="161289">
                <a:moveTo>
                  <a:pt x="285316" y="161041"/>
                </a:moveTo>
                <a:lnTo>
                  <a:pt x="274803" y="160922"/>
                </a:lnTo>
                <a:lnTo>
                  <a:pt x="252918" y="160397"/>
                </a:lnTo>
                <a:lnTo>
                  <a:pt x="244121" y="160278"/>
                </a:lnTo>
                <a:lnTo>
                  <a:pt x="285316" y="160278"/>
                </a:lnTo>
                <a:lnTo>
                  <a:pt x="285316" y="161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80004" y="4663231"/>
            <a:ext cx="180340" cy="232410"/>
          </a:xfrm>
          <a:custGeom>
            <a:avLst/>
            <a:gdLst/>
            <a:ahLst/>
            <a:cxnLst/>
            <a:rect l="l" t="t" r="r" b="b"/>
            <a:pathLst>
              <a:path w="180339" h="232410">
                <a:moveTo>
                  <a:pt x="0" y="232021"/>
                </a:moveTo>
                <a:lnTo>
                  <a:pt x="0" y="220573"/>
                </a:lnTo>
                <a:lnTo>
                  <a:pt x="14709" y="220322"/>
                </a:lnTo>
                <a:lnTo>
                  <a:pt x="23267" y="218569"/>
                </a:lnTo>
                <a:lnTo>
                  <a:pt x="27249" y="213811"/>
                </a:lnTo>
                <a:lnTo>
                  <a:pt x="28226" y="204545"/>
                </a:lnTo>
                <a:lnTo>
                  <a:pt x="28226" y="33582"/>
                </a:lnTo>
                <a:lnTo>
                  <a:pt x="27463" y="23958"/>
                </a:lnTo>
                <a:lnTo>
                  <a:pt x="23839" y="18412"/>
                </a:lnTo>
                <a:lnTo>
                  <a:pt x="15352" y="15872"/>
                </a:lnTo>
                <a:lnTo>
                  <a:pt x="0" y="15264"/>
                </a:lnTo>
                <a:lnTo>
                  <a:pt x="0" y="3816"/>
                </a:lnTo>
                <a:lnTo>
                  <a:pt x="52638" y="0"/>
                </a:lnTo>
                <a:lnTo>
                  <a:pt x="52638" y="23660"/>
                </a:lnTo>
                <a:lnTo>
                  <a:pt x="65393" y="23660"/>
                </a:lnTo>
                <a:lnTo>
                  <a:pt x="62615" y="25902"/>
                </a:lnTo>
                <a:lnTo>
                  <a:pt x="53401" y="38161"/>
                </a:lnTo>
                <a:lnTo>
                  <a:pt x="53401" y="127459"/>
                </a:lnTo>
                <a:lnTo>
                  <a:pt x="58741" y="135091"/>
                </a:lnTo>
                <a:lnTo>
                  <a:pt x="62617" y="139670"/>
                </a:lnTo>
                <a:lnTo>
                  <a:pt x="53401" y="139670"/>
                </a:lnTo>
                <a:lnTo>
                  <a:pt x="53401" y="204545"/>
                </a:lnTo>
                <a:lnTo>
                  <a:pt x="54378" y="213811"/>
                </a:lnTo>
                <a:lnTo>
                  <a:pt x="58360" y="218569"/>
                </a:lnTo>
                <a:lnTo>
                  <a:pt x="66918" y="220322"/>
                </a:lnTo>
                <a:lnTo>
                  <a:pt x="81628" y="220573"/>
                </a:lnTo>
                <a:lnTo>
                  <a:pt x="81628" y="230495"/>
                </a:lnTo>
                <a:lnTo>
                  <a:pt x="40432" y="230495"/>
                </a:lnTo>
                <a:lnTo>
                  <a:pt x="31969" y="230626"/>
                </a:lnTo>
                <a:lnTo>
                  <a:pt x="21360" y="230972"/>
                </a:lnTo>
                <a:lnTo>
                  <a:pt x="10179" y="231461"/>
                </a:lnTo>
                <a:lnTo>
                  <a:pt x="0" y="232021"/>
                </a:lnTo>
                <a:close/>
              </a:path>
              <a:path w="180339" h="232410">
                <a:moveTo>
                  <a:pt x="65393" y="23660"/>
                </a:moveTo>
                <a:lnTo>
                  <a:pt x="52638" y="23660"/>
                </a:lnTo>
                <a:lnTo>
                  <a:pt x="59444" y="16743"/>
                </a:lnTo>
                <a:lnTo>
                  <a:pt x="69898" y="8967"/>
                </a:lnTo>
                <a:lnTo>
                  <a:pt x="84500" y="2623"/>
                </a:lnTo>
                <a:lnTo>
                  <a:pt x="103751" y="0"/>
                </a:lnTo>
                <a:lnTo>
                  <a:pt x="132728" y="6332"/>
                </a:lnTo>
                <a:lnTo>
                  <a:pt x="136675" y="9158"/>
                </a:lnTo>
                <a:lnTo>
                  <a:pt x="100700" y="9158"/>
                </a:lnTo>
                <a:lnTo>
                  <a:pt x="86765" y="11114"/>
                </a:lnTo>
                <a:lnTo>
                  <a:pt x="73903" y="16791"/>
                </a:lnTo>
                <a:lnTo>
                  <a:pt x="65393" y="23660"/>
                </a:lnTo>
                <a:close/>
              </a:path>
              <a:path w="180339" h="232410">
                <a:moveTo>
                  <a:pt x="131634" y="157225"/>
                </a:moveTo>
                <a:lnTo>
                  <a:pt x="96885" y="157225"/>
                </a:lnTo>
                <a:lnTo>
                  <a:pt x="116374" y="151763"/>
                </a:lnTo>
                <a:lnTo>
                  <a:pt x="133217" y="136427"/>
                </a:lnTo>
                <a:lnTo>
                  <a:pt x="145054" y="112790"/>
                </a:lnTo>
                <a:lnTo>
                  <a:pt x="149524" y="82428"/>
                </a:lnTo>
                <a:lnTo>
                  <a:pt x="145650" y="53593"/>
                </a:lnTo>
                <a:lnTo>
                  <a:pt x="135124" y="30338"/>
                </a:lnTo>
                <a:lnTo>
                  <a:pt x="119593" y="14811"/>
                </a:lnTo>
                <a:lnTo>
                  <a:pt x="100700" y="9158"/>
                </a:lnTo>
                <a:lnTo>
                  <a:pt x="136675" y="9158"/>
                </a:lnTo>
                <a:lnTo>
                  <a:pt x="157057" y="23755"/>
                </a:lnTo>
                <a:lnTo>
                  <a:pt x="173805" y="49908"/>
                </a:lnTo>
                <a:lnTo>
                  <a:pt x="180039" y="82428"/>
                </a:lnTo>
                <a:lnTo>
                  <a:pt x="173399" y="115271"/>
                </a:lnTo>
                <a:lnTo>
                  <a:pt x="155531" y="141388"/>
                </a:lnTo>
                <a:lnTo>
                  <a:pt x="131634" y="157225"/>
                </a:lnTo>
                <a:close/>
              </a:path>
              <a:path w="180339" h="232410">
                <a:moveTo>
                  <a:pt x="98411" y="164857"/>
                </a:moveTo>
                <a:lnTo>
                  <a:pt x="80114" y="161780"/>
                </a:lnTo>
                <a:lnTo>
                  <a:pt x="66465" y="154553"/>
                </a:lnTo>
                <a:lnTo>
                  <a:pt x="57537" y="146182"/>
                </a:lnTo>
                <a:lnTo>
                  <a:pt x="53401" y="139670"/>
                </a:lnTo>
                <a:lnTo>
                  <a:pt x="62617" y="139670"/>
                </a:lnTo>
                <a:lnTo>
                  <a:pt x="66847" y="144667"/>
                </a:lnTo>
                <a:lnTo>
                  <a:pt x="76097" y="151596"/>
                </a:lnTo>
                <a:lnTo>
                  <a:pt x="86205" y="155806"/>
                </a:lnTo>
                <a:lnTo>
                  <a:pt x="96885" y="157225"/>
                </a:lnTo>
                <a:lnTo>
                  <a:pt x="131634" y="157225"/>
                </a:lnTo>
                <a:lnTo>
                  <a:pt x="129510" y="158632"/>
                </a:lnTo>
                <a:lnTo>
                  <a:pt x="98411" y="164857"/>
                </a:lnTo>
                <a:close/>
              </a:path>
              <a:path w="180339" h="232410">
                <a:moveTo>
                  <a:pt x="81628" y="232021"/>
                </a:moveTo>
                <a:lnTo>
                  <a:pt x="71436" y="231461"/>
                </a:lnTo>
                <a:lnTo>
                  <a:pt x="60172" y="230972"/>
                </a:lnTo>
                <a:lnTo>
                  <a:pt x="49336" y="230626"/>
                </a:lnTo>
                <a:lnTo>
                  <a:pt x="40432" y="230495"/>
                </a:lnTo>
                <a:lnTo>
                  <a:pt x="81628" y="230495"/>
                </a:lnTo>
                <a:lnTo>
                  <a:pt x="81628" y="23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84456" y="4570879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392"/>
                </a:moveTo>
                <a:lnTo>
                  <a:pt x="0" y="241943"/>
                </a:lnTo>
                <a:lnTo>
                  <a:pt x="14709" y="241693"/>
                </a:lnTo>
                <a:lnTo>
                  <a:pt x="23267" y="239940"/>
                </a:lnTo>
                <a:lnTo>
                  <a:pt x="27249" y="235181"/>
                </a:lnTo>
                <a:lnTo>
                  <a:pt x="28226" y="225915"/>
                </a:lnTo>
                <a:lnTo>
                  <a:pt x="28226" y="35871"/>
                </a:lnTo>
                <a:lnTo>
                  <a:pt x="27356" y="25246"/>
                </a:lnTo>
                <a:lnTo>
                  <a:pt x="23553" y="18985"/>
                </a:lnTo>
                <a:lnTo>
                  <a:pt x="15031" y="16015"/>
                </a:lnTo>
                <a:lnTo>
                  <a:pt x="0" y="15264"/>
                </a:lnTo>
                <a:lnTo>
                  <a:pt x="0" y="4579"/>
                </a:lnTo>
                <a:lnTo>
                  <a:pt x="52638" y="0"/>
                </a:lnTo>
                <a:lnTo>
                  <a:pt x="52638" y="225915"/>
                </a:lnTo>
                <a:lnTo>
                  <a:pt x="53616" y="235181"/>
                </a:lnTo>
                <a:lnTo>
                  <a:pt x="57597" y="239940"/>
                </a:lnTo>
                <a:lnTo>
                  <a:pt x="66155" y="241693"/>
                </a:lnTo>
                <a:lnTo>
                  <a:pt x="80865" y="241943"/>
                </a:lnTo>
                <a:lnTo>
                  <a:pt x="80865" y="252628"/>
                </a:lnTo>
                <a:lnTo>
                  <a:pt x="40432" y="252628"/>
                </a:lnTo>
                <a:lnTo>
                  <a:pt x="31969" y="252748"/>
                </a:lnTo>
                <a:lnTo>
                  <a:pt x="10179" y="253272"/>
                </a:lnTo>
                <a:lnTo>
                  <a:pt x="0" y="253392"/>
                </a:lnTo>
                <a:close/>
              </a:path>
              <a:path w="81280" h="254000">
                <a:moveTo>
                  <a:pt x="80865" y="253392"/>
                </a:moveTo>
                <a:lnTo>
                  <a:pt x="70041" y="253272"/>
                </a:lnTo>
                <a:lnTo>
                  <a:pt x="48681" y="252748"/>
                </a:lnTo>
                <a:lnTo>
                  <a:pt x="40432" y="252628"/>
                </a:lnTo>
                <a:lnTo>
                  <a:pt x="80865" y="252628"/>
                </a:lnTo>
                <a:lnTo>
                  <a:pt x="80865" y="253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83630" y="4660940"/>
            <a:ext cx="141605" cy="167640"/>
          </a:xfrm>
          <a:custGeom>
            <a:avLst/>
            <a:gdLst/>
            <a:ahLst/>
            <a:cxnLst/>
            <a:rect l="l" t="t" r="r" b="b"/>
            <a:pathLst>
              <a:path w="141605" h="167639">
                <a:moveTo>
                  <a:pt x="80865" y="167147"/>
                </a:moveTo>
                <a:lnTo>
                  <a:pt x="50528" y="160898"/>
                </a:lnTo>
                <a:lnTo>
                  <a:pt x="24698" y="143487"/>
                </a:lnTo>
                <a:lnTo>
                  <a:pt x="6734" y="116917"/>
                </a:lnTo>
                <a:lnTo>
                  <a:pt x="0" y="83192"/>
                </a:lnTo>
                <a:lnTo>
                  <a:pt x="5912" y="50874"/>
                </a:lnTo>
                <a:lnTo>
                  <a:pt x="22123" y="24423"/>
                </a:lnTo>
                <a:lnTo>
                  <a:pt x="46344" y="6559"/>
                </a:lnTo>
                <a:lnTo>
                  <a:pt x="76287" y="0"/>
                </a:lnTo>
                <a:lnTo>
                  <a:pt x="105730" y="6058"/>
                </a:lnTo>
                <a:lnTo>
                  <a:pt x="107702" y="7632"/>
                </a:lnTo>
                <a:lnTo>
                  <a:pt x="76287" y="7632"/>
                </a:lnTo>
                <a:lnTo>
                  <a:pt x="64320" y="9921"/>
                </a:lnTo>
                <a:lnTo>
                  <a:pt x="49777" y="19080"/>
                </a:lnTo>
                <a:lnTo>
                  <a:pt x="37238" y="38543"/>
                </a:lnTo>
                <a:lnTo>
                  <a:pt x="31278" y="71743"/>
                </a:lnTo>
                <a:lnTo>
                  <a:pt x="141132" y="71743"/>
                </a:lnTo>
                <a:lnTo>
                  <a:pt x="141132" y="79375"/>
                </a:lnTo>
                <a:lnTo>
                  <a:pt x="30515" y="79375"/>
                </a:lnTo>
                <a:lnTo>
                  <a:pt x="30682" y="90848"/>
                </a:lnTo>
                <a:lnTo>
                  <a:pt x="41195" y="133565"/>
                </a:lnTo>
                <a:lnTo>
                  <a:pt x="82390" y="157988"/>
                </a:lnTo>
                <a:lnTo>
                  <a:pt x="112422" y="157988"/>
                </a:lnTo>
                <a:lnTo>
                  <a:pt x="108948" y="160719"/>
                </a:lnTo>
                <a:lnTo>
                  <a:pt x="80865" y="167147"/>
                </a:lnTo>
                <a:close/>
              </a:path>
              <a:path w="141605" h="167639">
                <a:moveTo>
                  <a:pt x="141132" y="71743"/>
                </a:moveTo>
                <a:lnTo>
                  <a:pt x="117483" y="71743"/>
                </a:lnTo>
                <a:lnTo>
                  <a:pt x="116303" y="55608"/>
                </a:lnTo>
                <a:lnTo>
                  <a:pt x="110903" y="34249"/>
                </a:lnTo>
                <a:lnTo>
                  <a:pt x="98494" y="15610"/>
                </a:lnTo>
                <a:lnTo>
                  <a:pt x="76287" y="7632"/>
                </a:lnTo>
                <a:lnTo>
                  <a:pt x="107702" y="7632"/>
                </a:lnTo>
                <a:lnTo>
                  <a:pt x="125875" y="22133"/>
                </a:lnTo>
                <a:lnTo>
                  <a:pt x="137437" y="45078"/>
                </a:lnTo>
                <a:lnTo>
                  <a:pt x="141132" y="71743"/>
                </a:lnTo>
                <a:close/>
              </a:path>
              <a:path w="141605" h="167639">
                <a:moveTo>
                  <a:pt x="112422" y="157988"/>
                </a:moveTo>
                <a:lnTo>
                  <a:pt x="82390" y="157988"/>
                </a:lnTo>
                <a:lnTo>
                  <a:pt x="89924" y="157404"/>
                </a:lnTo>
                <a:lnTo>
                  <a:pt x="103751" y="153313"/>
                </a:lnTo>
                <a:lnTo>
                  <a:pt x="119295" y="142211"/>
                </a:lnTo>
                <a:lnTo>
                  <a:pt x="131978" y="120590"/>
                </a:lnTo>
                <a:lnTo>
                  <a:pt x="132740" y="117537"/>
                </a:lnTo>
                <a:lnTo>
                  <a:pt x="133503" y="115247"/>
                </a:lnTo>
                <a:lnTo>
                  <a:pt x="138843" y="115247"/>
                </a:lnTo>
                <a:lnTo>
                  <a:pt x="141132" y="116010"/>
                </a:lnTo>
                <a:lnTo>
                  <a:pt x="141132" y="119827"/>
                </a:lnTo>
                <a:lnTo>
                  <a:pt x="137938" y="130118"/>
                </a:lnTo>
                <a:lnTo>
                  <a:pt x="127591" y="146063"/>
                </a:lnTo>
                <a:lnTo>
                  <a:pt x="112422" y="157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67484" y="4667045"/>
            <a:ext cx="38735" cy="157480"/>
          </a:xfrm>
          <a:custGeom>
            <a:avLst/>
            <a:gdLst/>
            <a:ahLst/>
            <a:cxnLst/>
            <a:rect l="l" t="t" r="r" b="b"/>
            <a:pathLst>
              <a:path w="38735" h="157479">
                <a:moveTo>
                  <a:pt x="19071" y="38924"/>
                </a:moveTo>
                <a:lnTo>
                  <a:pt x="11586" y="37326"/>
                </a:lnTo>
                <a:lnTo>
                  <a:pt x="5530" y="33009"/>
                </a:lnTo>
                <a:lnTo>
                  <a:pt x="1478" y="26689"/>
                </a:lnTo>
                <a:lnTo>
                  <a:pt x="0" y="19080"/>
                </a:lnTo>
                <a:lnTo>
                  <a:pt x="1478" y="11913"/>
                </a:lnTo>
                <a:lnTo>
                  <a:pt x="5530" y="5819"/>
                </a:lnTo>
                <a:lnTo>
                  <a:pt x="11586" y="1586"/>
                </a:lnTo>
                <a:lnTo>
                  <a:pt x="19071" y="0"/>
                </a:lnTo>
                <a:lnTo>
                  <a:pt x="26557" y="1586"/>
                </a:lnTo>
                <a:lnTo>
                  <a:pt x="32613" y="5819"/>
                </a:lnTo>
                <a:lnTo>
                  <a:pt x="36665" y="11913"/>
                </a:lnTo>
                <a:lnTo>
                  <a:pt x="38143" y="19080"/>
                </a:lnTo>
                <a:lnTo>
                  <a:pt x="36665" y="26689"/>
                </a:lnTo>
                <a:lnTo>
                  <a:pt x="32613" y="33009"/>
                </a:lnTo>
                <a:lnTo>
                  <a:pt x="26557" y="37326"/>
                </a:lnTo>
                <a:lnTo>
                  <a:pt x="19071" y="38924"/>
                </a:lnTo>
                <a:close/>
              </a:path>
              <a:path w="38735" h="157479">
                <a:moveTo>
                  <a:pt x="19071" y="157225"/>
                </a:moveTo>
                <a:lnTo>
                  <a:pt x="11586" y="155746"/>
                </a:lnTo>
                <a:lnTo>
                  <a:pt x="5530" y="151691"/>
                </a:lnTo>
                <a:lnTo>
                  <a:pt x="1478" y="145633"/>
                </a:lnTo>
                <a:lnTo>
                  <a:pt x="0" y="138144"/>
                </a:lnTo>
                <a:lnTo>
                  <a:pt x="1478" y="130536"/>
                </a:lnTo>
                <a:lnTo>
                  <a:pt x="5530" y="124215"/>
                </a:lnTo>
                <a:lnTo>
                  <a:pt x="11586" y="119898"/>
                </a:lnTo>
                <a:lnTo>
                  <a:pt x="19071" y="118300"/>
                </a:lnTo>
                <a:lnTo>
                  <a:pt x="26557" y="119898"/>
                </a:lnTo>
                <a:lnTo>
                  <a:pt x="32613" y="124215"/>
                </a:lnTo>
                <a:lnTo>
                  <a:pt x="36665" y="130536"/>
                </a:lnTo>
                <a:lnTo>
                  <a:pt x="38143" y="138144"/>
                </a:lnTo>
                <a:lnTo>
                  <a:pt x="36665" y="145633"/>
                </a:lnTo>
                <a:lnTo>
                  <a:pt x="32613" y="151691"/>
                </a:lnTo>
                <a:lnTo>
                  <a:pt x="26557" y="155746"/>
                </a:lnTo>
                <a:lnTo>
                  <a:pt x="19071" y="157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13713" y="5418825"/>
            <a:ext cx="250825" cy="261620"/>
          </a:xfrm>
          <a:custGeom>
            <a:avLst/>
            <a:gdLst/>
            <a:ahLst/>
            <a:cxnLst/>
            <a:rect l="l" t="t" r="r" b="b"/>
            <a:pathLst>
              <a:path w="250825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2638" y="219046"/>
                </a:lnTo>
                <a:lnTo>
                  <a:pt x="179276" y="6105"/>
                </a:lnTo>
                <a:lnTo>
                  <a:pt x="181565" y="2289"/>
                </a:lnTo>
                <a:lnTo>
                  <a:pt x="183090" y="0"/>
                </a:lnTo>
                <a:lnTo>
                  <a:pt x="195296" y="0"/>
                </a:lnTo>
                <a:lnTo>
                  <a:pt x="195296" y="8395"/>
                </a:lnTo>
                <a:lnTo>
                  <a:pt x="198971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1064" y="165620"/>
                </a:lnTo>
                <a:lnTo>
                  <a:pt x="212212" y="177069"/>
                </a:lnTo>
                <a:lnTo>
                  <a:pt x="89256" y="177069"/>
                </a:lnTo>
                <a:lnTo>
                  <a:pt x="66942" y="214372"/>
                </a:lnTo>
                <a:lnTo>
                  <a:pt x="63509" y="220322"/>
                </a:lnTo>
                <a:lnTo>
                  <a:pt x="61793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6287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50825" h="261620">
                <a:moveTo>
                  <a:pt x="211064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971" y="45030"/>
                </a:lnTo>
                <a:lnTo>
                  <a:pt x="211064" y="165620"/>
                </a:lnTo>
                <a:close/>
              </a:path>
              <a:path w="250825" h="261620">
                <a:moveTo>
                  <a:pt x="241832" y="249576"/>
                </a:moveTo>
                <a:lnTo>
                  <a:pt x="160204" y="249576"/>
                </a:lnTo>
                <a:lnTo>
                  <a:pt x="167594" y="249289"/>
                </a:lnTo>
                <a:lnTo>
                  <a:pt x="176415" y="247858"/>
                </a:lnTo>
                <a:lnTo>
                  <a:pt x="183806" y="244424"/>
                </a:lnTo>
                <a:lnTo>
                  <a:pt x="186905" y="238127"/>
                </a:lnTo>
                <a:lnTo>
                  <a:pt x="186058" y="228050"/>
                </a:lnTo>
                <a:lnTo>
                  <a:pt x="184139" y="209029"/>
                </a:lnTo>
                <a:lnTo>
                  <a:pt x="182077" y="189292"/>
                </a:lnTo>
                <a:lnTo>
                  <a:pt x="180802" y="177069"/>
                </a:lnTo>
                <a:lnTo>
                  <a:pt x="212212" y="177069"/>
                </a:lnTo>
                <a:lnTo>
                  <a:pt x="218183" y="236601"/>
                </a:lnTo>
                <a:lnTo>
                  <a:pt x="218981" y="243136"/>
                </a:lnTo>
                <a:lnTo>
                  <a:pt x="221711" y="247095"/>
                </a:lnTo>
                <a:lnTo>
                  <a:pt x="228589" y="249051"/>
                </a:lnTo>
                <a:lnTo>
                  <a:pt x="241832" y="249576"/>
                </a:lnTo>
                <a:close/>
              </a:path>
              <a:path w="250825" h="261620">
                <a:moveTo>
                  <a:pt x="156390" y="261024"/>
                </a:moveTo>
                <a:lnTo>
                  <a:pt x="151812" y="261024"/>
                </a:lnTo>
                <a:lnTo>
                  <a:pt x="151812" y="249576"/>
                </a:lnTo>
                <a:lnTo>
                  <a:pt x="250224" y="249576"/>
                </a:lnTo>
                <a:lnTo>
                  <a:pt x="250224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50825" h="261620">
                <a:moveTo>
                  <a:pt x="79339" y="261024"/>
                </a:moveTo>
                <a:lnTo>
                  <a:pt x="72473" y="261024"/>
                </a:lnTo>
                <a:lnTo>
                  <a:pt x="63640" y="260905"/>
                </a:lnTo>
                <a:lnTo>
                  <a:pt x="45117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50825" h="261620">
                <a:moveTo>
                  <a:pt x="250224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50224" y="260261"/>
                </a:lnTo>
                <a:lnTo>
                  <a:pt x="250224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95915" y="555353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95915" y="5624514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36860" y="5150930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79276" y="875424"/>
                </a:moveTo>
                <a:lnTo>
                  <a:pt x="165544" y="875424"/>
                </a:lnTo>
                <a:lnTo>
                  <a:pt x="160967" y="870844"/>
                </a:lnTo>
                <a:lnTo>
                  <a:pt x="150322" y="860827"/>
                </a:lnTo>
                <a:lnTo>
                  <a:pt x="96509" y="796577"/>
                </a:lnTo>
                <a:lnTo>
                  <a:pt x="72095" y="756640"/>
                </a:lnTo>
                <a:lnTo>
                  <a:pt x="51649" y="714693"/>
                </a:lnTo>
                <a:lnTo>
                  <a:pt x="34952" y="671031"/>
                </a:lnTo>
                <a:lnTo>
                  <a:pt x="21783" y="625949"/>
                </a:lnTo>
                <a:lnTo>
                  <a:pt x="11923" y="579743"/>
                </a:lnTo>
                <a:lnTo>
                  <a:pt x="5152" y="532707"/>
                </a:lnTo>
                <a:lnTo>
                  <a:pt x="1251" y="485138"/>
                </a:lnTo>
                <a:lnTo>
                  <a:pt x="0" y="437330"/>
                </a:lnTo>
                <a:lnTo>
                  <a:pt x="1190" y="390965"/>
                </a:lnTo>
                <a:lnTo>
                  <a:pt x="4943" y="344192"/>
                </a:lnTo>
                <a:lnTo>
                  <a:pt x="11534" y="297428"/>
                </a:lnTo>
                <a:lnTo>
                  <a:pt x="21238" y="251090"/>
                </a:lnTo>
                <a:lnTo>
                  <a:pt x="34329" y="205594"/>
                </a:lnTo>
                <a:lnTo>
                  <a:pt x="51082" y="161358"/>
                </a:lnTo>
                <a:lnTo>
                  <a:pt x="71771" y="118798"/>
                </a:lnTo>
                <a:lnTo>
                  <a:pt x="96672" y="78331"/>
                </a:lnTo>
                <a:lnTo>
                  <a:pt x="126058" y="40374"/>
                </a:lnTo>
                <a:lnTo>
                  <a:pt x="160204" y="5342"/>
                </a:lnTo>
                <a:lnTo>
                  <a:pt x="165544" y="0"/>
                </a:lnTo>
                <a:lnTo>
                  <a:pt x="179276" y="0"/>
                </a:lnTo>
                <a:lnTo>
                  <a:pt x="179276" y="5342"/>
                </a:lnTo>
                <a:lnTo>
                  <a:pt x="177750" y="6105"/>
                </a:lnTo>
                <a:lnTo>
                  <a:pt x="163387" y="20953"/>
                </a:lnTo>
                <a:lnTo>
                  <a:pt x="124647" y="69537"/>
                </a:lnTo>
                <a:lnTo>
                  <a:pt x="102988" y="104562"/>
                </a:lnTo>
                <a:lnTo>
                  <a:pt x="80195" y="151993"/>
                </a:lnTo>
                <a:lnTo>
                  <a:pt x="62447" y="200840"/>
                </a:lnTo>
                <a:lnTo>
                  <a:pt x="49182" y="250274"/>
                </a:lnTo>
                <a:lnTo>
                  <a:pt x="39840" y="299468"/>
                </a:lnTo>
                <a:lnTo>
                  <a:pt x="33862" y="347594"/>
                </a:lnTo>
                <a:lnTo>
                  <a:pt x="30686" y="393824"/>
                </a:lnTo>
                <a:lnTo>
                  <a:pt x="29752" y="437330"/>
                </a:lnTo>
                <a:lnTo>
                  <a:pt x="31402" y="496196"/>
                </a:lnTo>
                <a:lnTo>
                  <a:pt x="36415" y="552380"/>
                </a:lnTo>
                <a:lnTo>
                  <a:pt x="44885" y="605812"/>
                </a:lnTo>
                <a:lnTo>
                  <a:pt x="56904" y="656428"/>
                </a:lnTo>
                <a:lnTo>
                  <a:pt x="72566" y="704160"/>
                </a:lnTo>
                <a:lnTo>
                  <a:pt x="91965" y="748941"/>
                </a:lnTo>
                <a:lnTo>
                  <a:pt x="115194" y="790705"/>
                </a:lnTo>
                <a:lnTo>
                  <a:pt x="150477" y="839266"/>
                </a:lnTo>
                <a:lnTo>
                  <a:pt x="177750" y="867791"/>
                </a:lnTo>
                <a:lnTo>
                  <a:pt x="178513" y="869318"/>
                </a:lnTo>
                <a:lnTo>
                  <a:pt x="179276" y="870081"/>
                </a:lnTo>
                <a:lnTo>
                  <a:pt x="179276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61909" y="5214277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1979" y="23290"/>
                </a:lnTo>
                <a:lnTo>
                  <a:pt x="28894" y="20702"/>
                </a:lnTo>
                <a:lnTo>
                  <a:pt x="47954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7298" y="25186"/>
                </a:lnTo>
                <a:lnTo>
                  <a:pt x="33149" y="30922"/>
                </a:lnTo>
                <a:lnTo>
                  <a:pt x="19358" y="33868"/>
                </a:lnTo>
                <a:lnTo>
                  <a:pt x="7712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8328" y="232021"/>
                </a:moveTo>
                <a:lnTo>
                  <a:pt x="13731" y="232021"/>
                </a:lnTo>
                <a:lnTo>
                  <a:pt x="32815" y="231103"/>
                </a:lnTo>
                <a:lnTo>
                  <a:pt x="42816" y="228110"/>
                </a:lnTo>
                <a:lnTo>
                  <a:pt x="46666" y="222684"/>
                </a:lnTo>
                <a:lnTo>
                  <a:pt x="47298" y="214467"/>
                </a:lnTo>
                <a:lnTo>
                  <a:pt x="47298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393" y="222684"/>
                </a:lnTo>
                <a:lnTo>
                  <a:pt x="79244" y="228110"/>
                </a:lnTo>
                <a:lnTo>
                  <a:pt x="89244" y="231103"/>
                </a:lnTo>
                <a:lnTo>
                  <a:pt x="108328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030" y="241943"/>
                </a:lnTo>
                <a:lnTo>
                  <a:pt x="30801" y="242134"/>
                </a:lnTo>
                <a:lnTo>
                  <a:pt x="14578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804" y="242587"/>
                </a:lnTo>
                <a:lnTo>
                  <a:pt x="91354" y="242134"/>
                </a:lnTo>
                <a:lnTo>
                  <a:pt x="61030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95161" y="5214276"/>
            <a:ext cx="145415" cy="243840"/>
          </a:xfrm>
          <a:custGeom>
            <a:avLst/>
            <a:gdLst/>
            <a:ahLst/>
            <a:cxnLst/>
            <a:rect l="l" t="t" r="r" b="b"/>
            <a:pathLst>
              <a:path w="145414" h="243839">
                <a:moveTo>
                  <a:pt x="19071" y="86244"/>
                </a:moveTo>
                <a:lnTo>
                  <a:pt x="15448" y="85934"/>
                </a:lnTo>
                <a:lnTo>
                  <a:pt x="8963" y="83764"/>
                </a:lnTo>
                <a:lnTo>
                  <a:pt x="2765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8602" y="5187"/>
                </a:lnTo>
                <a:lnTo>
                  <a:pt x="109098" y="11448"/>
                </a:lnTo>
                <a:lnTo>
                  <a:pt x="63318" y="11448"/>
                </a:lnTo>
                <a:lnTo>
                  <a:pt x="47739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1" y="48846"/>
                </a:lnTo>
                <a:lnTo>
                  <a:pt x="22171" y="48846"/>
                </a:lnTo>
                <a:lnTo>
                  <a:pt x="26879" y="49776"/>
                </a:lnTo>
                <a:lnTo>
                  <a:pt x="33089" y="54189"/>
                </a:lnTo>
                <a:lnTo>
                  <a:pt x="36868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6" y="85410"/>
                </a:lnTo>
                <a:lnTo>
                  <a:pt x="19071" y="86244"/>
                </a:lnTo>
                <a:close/>
              </a:path>
              <a:path w="145414" h="243839">
                <a:moveTo>
                  <a:pt x="135029" y="243470"/>
                </a:moveTo>
                <a:lnTo>
                  <a:pt x="0" y="243470"/>
                </a:lnTo>
                <a:lnTo>
                  <a:pt x="0" y="233548"/>
                </a:lnTo>
                <a:lnTo>
                  <a:pt x="3814" y="229732"/>
                </a:lnTo>
                <a:lnTo>
                  <a:pt x="73999" y="151882"/>
                </a:lnTo>
                <a:lnTo>
                  <a:pt x="88327" y="133660"/>
                </a:lnTo>
                <a:lnTo>
                  <a:pt x="100509" y="113721"/>
                </a:lnTo>
                <a:lnTo>
                  <a:pt x="108972" y="92636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6" y="16564"/>
                </a:lnTo>
                <a:lnTo>
                  <a:pt x="63318" y="11448"/>
                </a:lnTo>
                <a:lnTo>
                  <a:pt x="109098" y="11448"/>
                </a:lnTo>
                <a:lnTo>
                  <a:pt x="123014" y="19748"/>
                </a:lnTo>
                <a:lnTo>
                  <a:pt x="139130" y="42180"/>
                </a:lnTo>
                <a:lnTo>
                  <a:pt x="144946" y="70980"/>
                </a:lnTo>
                <a:lnTo>
                  <a:pt x="140715" y="96035"/>
                </a:lnTo>
                <a:lnTo>
                  <a:pt x="127114" y="119159"/>
                </a:lnTo>
                <a:lnTo>
                  <a:pt x="102786" y="144715"/>
                </a:lnTo>
                <a:lnTo>
                  <a:pt x="66370" y="177069"/>
                </a:lnTo>
                <a:lnTo>
                  <a:pt x="27463" y="215230"/>
                </a:lnTo>
                <a:lnTo>
                  <a:pt x="139397" y="215230"/>
                </a:lnTo>
                <a:lnTo>
                  <a:pt x="135029" y="243470"/>
                </a:lnTo>
                <a:close/>
              </a:path>
              <a:path w="145414" h="243839">
                <a:moveTo>
                  <a:pt x="22171" y="48846"/>
                </a:moveTo>
                <a:lnTo>
                  <a:pt x="13731" y="48846"/>
                </a:lnTo>
                <a:lnTo>
                  <a:pt x="15257" y="48083"/>
                </a:lnTo>
                <a:lnTo>
                  <a:pt x="18309" y="48083"/>
                </a:lnTo>
                <a:lnTo>
                  <a:pt x="22171" y="48846"/>
                </a:lnTo>
                <a:close/>
              </a:path>
              <a:path w="145414" h="243839">
                <a:moveTo>
                  <a:pt x="139397" y="215230"/>
                </a:moveTo>
                <a:lnTo>
                  <a:pt x="93071" y="215230"/>
                </a:lnTo>
                <a:lnTo>
                  <a:pt x="101665" y="215182"/>
                </a:lnTo>
                <a:lnTo>
                  <a:pt x="112619" y="214849"/>
                </a:lnTo>
                <a:lnTo>
                  <a:pt x="135792" y="179358"/>
                </a:lnTo>
                <a:lnTo>
                  <a:pt x="144946" y="179358"/>
                </a:lnTo>
                <a:lnTo>
                  <a:pt x="139397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139094" y="5214275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6" y="68690"/>
                </a:moveTo>
                <a:lnTo>
                  <a:pt x="20859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1" y="9158"/>
                </a:lnTo>
                <a:lnTo>
                  <a:pt x="73236" y="9158"/>
                </a:lnTo>
                <a:lnTo>
                  <a:pt x="61423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41"/>
                </a:lnTo>
                <a:lnTo>
                  <a:pt x="37857" y="34345"/>
                </a:lnTo>
                <a:lnTo>
                  <a:pt x="44473" y="39783"/>
                </a:lnTo>
                <a:lnTo>
                  <a:pt x="47298" y="50373"/>
                </a:lnTo>
                <a:lnTo>
                  <a:pt x="45927" y="57743"/>
                </a:lnTo>
                <a:lnTo>
                  <a:pt x="42053" y="63538"/>
                </a:lnTo>
                <a:lnTo>
                  <a:pt x="36034" y="67331"/>
                </a:lnTo>
                <a:lnTo>
                  <a:pt x="28226" y="68690"/>
                </a:lnTo>
                <a:close/>
              </a:path>
              <a:path w="151129" h="251460">
                <a:moveTo>
                  <a:pt x="111390" y="241180"/>
                </a:moveTo>
                <a:lnTo>
                  <a:pt x="72473" y="241180"/>
                </a:lnTo>
                <a:lnTo>
                  <a:pt x="85668" y="238735"/>
                </a:lnTo>
                <a:lnTo>
                  <a:pt x="99078" y="229636"/>
                </a:lnTo>
                <a:lnTo>
                  <a:pt x="109485" y="211235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1" y="112194"/>
                </a:lnTo>
                <a:lnTo>
                  <a:pt x="51112" y="111431"/>
                </a:lnTo>
                <a:lnTo>
                  <a:pt x="53401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10155"/>
                </a:lnTo>
                <a:lnTo>
                  <a:pt x="103501" y="78922"/>
                </a:lnTo>
                <a:lnTo>
                  <a:pt x="108328" y="50373"/>
                </a:lnTo>
                <a:lnTo>
                  <a:pt x="104883" y="30087"/>
                </a:lnTo>
                <a:lnTo>
                  <a:pt x="96218" y="17458"/>
                </a:lnTo>
                <a:lnTo>
                  <a:pt x="84834" y="10983"/>
                </a:lnTo>
                <a:lnTo>
                  <a:pt x="73236" y="9158"/>
                </a:lnTo>
                <a:lnTo>
                  <a:pt x="110841" y="9158"/>
                </a:lnTo>
                <a:lnTo>
                  <a:pt x="120820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4" y="89584"/>
                </a:lnTo>
                <a:lnTo>
                  <a:pt x="111201" y="104359"/>
                </a:lnTo>
                <a:lnTo>
                  <a:pt x="90782" y="114484"/>
                </a:lnTo>
                <a:lnTo>
                  <a:pt x="115969" y="123893"/>
                </a:lnTo>
                <a:lnTo>
                  <a:pt x="134934" y="139384"/>
                </a:lnTo>
                <a:lnTo>
                  <a:pt x="146889" y="159025"/>
                </a:lnTo>
                <a:lnTo>
                  <a:pt x="151050" y="180885"/>
                </a:lnTo>
                <a:lnTo>
                  <a:pt x="145233" y="207634"/>
                </a:lnTo>
                <a:lnTo>
                  <a:pt x="129117" y="230018"/>
                </a:lnTo>
                <a:lnTo>
                  <a:pt x="111390" y="241180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5" y="177164"/>
                </a:lnTo>
                <a:lnTo>
                  <a:pt x="13517" y="173575"/>
                </a:lnTo>
                <a:lnTo>
                  <a:pt x="20597" y="172489"/>
                </a:lnTo>
                <a:lnTo>
                  <a:pt x="28321" y="173885"/>
                </a:lnTo>
                <a:lnTo>
                  <a:pt x="26069" y="212738"/>
                </a:lnTo>
                <a:lnTo>
                  <a:pt x="16783" y="212940"/>
                </a:lnTo>
                <a:lnTo>
                  <a:pt x="28810" y="226691"/>
                </a:lnTo>
                <a:lnTo>
                  <a:pt x="43770" y="235360"/>
                </a:lnTo>
                <a:lnTo>
                  <a:pt x="59158" y="239880"/>
                </a:lnTo>
                <a:lnTo>
                  <a:pt x="72473" y="241180"/>
                </a:lnTo>
                <a:lnTo>
                  <a:pt x="111390" y="241180"/>
                </a:lnTo>
                <a:lnTo>
                  <a:pt x="104705" y="245390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39785" y="5648552"/>
            <a:ext cx="161290" cy="247015"/>
          </a:xfrm>
          <a:custGeom>
            <a:avLst/>
            <a:gdLst/>
            <a:ahLst/>
            <a:cxnLst/>
            <a:rect l="l" t="t" r="r" b="b"/>
            <a:pathLst>
              <a:path w="161289" h="247014">
                <a:moveTo>
                  <a:pt x="160967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80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8924"/>
                </a:lnTo>
                <a:lnTo>
                  <a:pt x="99174" y="38924"/>
                </a:lnTo>
                <a:lnTo>
                  <a:pt x="9917" y="175542"/>
                </a:lnTo>
                <a:lnTo>
                  <a:pt x="160967" y="175542"/>
                </a:lnTo>
                <a:lnTo>
                  <a:pt x="160967" y="186991"/>
                </a:lnTo>
                <a:close/>
              </a:path>
              <a:path w="161289" h="247014">
                <a:moveTo>
                  <a:pt x="125112" y="175542"/>
                </a:moveTo>
                <a:lnTo>
                  <a:pt x="99174" y="175542"/>
                </a:lnTo>
                <a:lnTo>
                  <a:pt x="99174" y="38924"/>
                </a:lnTo>
                <a:lnTo>
                  <a:pt x="125112" y="38924"/>
                </a:lnTo>
                <a:lnTo>
                  <a:pt x="125112" y="175542"/>
                </a:lnTo>
                <a:close/>
              </a:path>
              <a:path w="161289" h="247014">
                <a:moveTo>
                  <a:pt x="152575" y="235837"/>
                </a:moveTo>
                <a:lnTo>
                  <a:pt x="69421" y="235837"/>
                </a:lnTo>
                <a:lnTo>
                  <a:pt x="84977" y="234919"/>
                </a:lnTo>
                <a:lnTo>
                  <a:pt x="93166" y="231926"/>
                </a:lnTo>
                <a:lnTo>
                  <a:pt x="96349" y="226500"/>
                </a:lnTo>
                <a:lnTo>
                  <a:pt x="96885" y="218283"/>
                </a:lnTo>
                <a:lnTo>
                  <a:pt x="96885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500"/>
                </a:lnTo>
                <a:lnTo>
                  <a:pt x="128831" y="231926"/>
                </a:lnTo>
                <a:lnTo>
                  <a:pt x="137020" y="234919"/>
                </a:lnTo>
                <a:lnTo>
                  <a:pt x="152575" y="235837"/>
                </a:lnTo>
                <a:close/>
              </a:path>
              <a:path w="161289" h="247014">
                <a:moveTo>
                  <a:pt x="61030" y="246523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85823" y="245855"/>
                </a:lnTo>
                <a:lnTo>
                  <a:pt x="73069" y="246081"/>
                </a:lnTo>
                <a:lnTo>
                  <a:pt x="61030" y="246523"/>
                </a:lnTo>
                <a:close/>
              </a:path>
              <a:path w="161289" h="247014">
                <a:moveTo>
                  <a:pt x="160204" y="246523"/>
                </a:moveTo>
                <a:lnTo>
                  <a:pt x="148165" y="246081"/>
                </a:lnTo>
                <a:lnTo>
                  <a:pt x="135410" y="245855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6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92110" y="5652367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76287" y="251102"/>
                </a:moveTo>
                <a:lnTo>
                  <a:pt x="49885" y="245521"/>
                </a:lnTo>
                <a:lnTo>
                  <a:pt x="25270" y="225915"/>
                </a:lnTo>
                <a:lnTo>
                  <a:pt x="7092" y="187992"/>
                </a:lnTo>
                <a:lnTo>
                  <a:pt x="0" y="127459"/>
                </a:lnTo>
                <a:lnTo>
                  <a:pt x="8355" y="73735"/>
                </a:lnTo>
                <a:lnTo>
                  <a:pt x="30229" y="33677"/>
                </a:lnTo>
                <a:lnTo>
                  <a:pt x="60827" y="8645"/>
                </a:lnTo>
                <a:lnTo>
                  <a:pt x="95359" y="0"/>
                </a:lnTo>
                <a:lnTo>
                  <a:pt x="115504" y="3088"/>
                </a:lnTo>
                <a:lnTo>
                  <a:pt x="125961" y="9158"/>
                </a:lnTo>
                <a:lnTo>
                  <a:pt x="96122" y="9158"/>
                </a:lnTo>
                <a:lnTo>
                  <a:pt x="78505" y="12629"/>
                </a:lnTo>
                <a:lnTo>
                  <a:pt x="57597" y="27190"/>
                </a:lnTo>
                <a:lnTo>
                  <a:pt x="40122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096" y="123643"/>
                </a:lnTo>
                <a:lnTo>
                  <a:pt x="35867" y="138227"/>
                </a:lnTo>
                <a:lnTo>
                  <a:pt x="33566" y="160278"/>
                </a:lnTo>
                <a:lnTo>
                  <a:pt x="33662" y="169055"/>
                </a:lnTo>
                <a:lnTo>
                  <a:pt x="34329" y="182984"/>
                </a:lnTo>
                <a:lnTo>
                  <a:pt x="43031" y="220251"/>
                </a:lnTo>
                <a:lnTo>
                  <a:pt x="76287" y="241180"/>
                </a:lnTo>
                <a:lnTo>
                  <a:pt x="110333" y="241180"/>
                </a:lnTo>
                <a:lnTo>
                  <a:pt x="105026" y="244984"/>
                </a:lnTo>
                <a:lnTo>
                  <a:pt x="76287" y="251102"/>
                </a:lnTo>
                <a:close/>
              </a:path>
              <a:path w="151129" h="251460">
                <a:moveTo>
                  <a:pt x="131215" y="57242"/>
                </a:moveTo>
                <a:lnTo>
                  <a:pt x="117483" y="57242"/>
                </a:lnTo>
                <a:lnTo>
                  <a:pt x="108328" y="51136"/>
                </a:lnTo>
                <a:lnTo>
                  <a:pt x="108328" y="40451"/>
                </a:lnTo>
                <a:lnTo>
                  <a:pt x="110677" y="30743"/>
                </a:lnTo>
                <a:lnTo>
                  <a:pt x="116243" y="25758"/>
                </a:lnTo>
                <a:lnTo>
                  <a:pt x="122811" y="23922"/>
                </a:lnTo>
                <a:lnTo>
                  <a:pt x="128163" y="23660"/>
                </a:lnTo>
                <a:lnTo>
                  <a:pt x="121226" y="16242"/>
                </a:lnTo>
                <a:lnTo>
                  <a:pt x="112715" y="11830"/>
                </a:lnTo>
                <a:lnTo>
                  <a:pt x="103918" y="9707"/>
                </a:lnTo>
                <a:lnTo>
                  <a:pt x="96122" y="9158"/>
                </a:lnTo>
                <a:lnTo>
                  <a:pt x="125961" y="9158"/>
                </a:lnTo>
                <a:lnTo>
                  <a:pt x="130070" y="11543"/>
                </a:lnTo>
                <a:lnTo>
                  <a:pt x="138915" y="24149"/>
                </a:lnTo>
                <a:lnTo>
                  <a:pt x="141895" y="39687"/>
                </a:lnTo>
                <a:lnTo>
                  <a:pt x="141895" y="53426"/>
                </a:lnTo>
                <a:lnTo>
                  <a:pt x="131215" y="57242"/>
                </a:lnTo>
                <a:close/>
              </a:path>
              <a:path w="151129" h="251460">
                <a:moveTo>
                  <a:pt x="41096" y="123643"/>
                </a:moveTo>
                <a:lnTo>
                  <a:pt x="32803" y="123643"/>
                </a:lnTo>
                <a:lnTo>
                  <a:pt x="39300" y="110513"/>
                </a:lnTo>
                <a:lnTo>
                  <a:pt x="48728" y="98742"/>
                </a:lnTo>
                <a:lnTo>
                  <a:pt x="61447" y="90263"/>
                </a:lnTo>
                <a:lnTo>
                  <a:pt x="77813" y="87008"/>
                </a:lnTo>
                <a:lnTo>
                  <a:pt x="106636" y="93221"/>
                </a:lnTo>
                <a:lnTo>
                  <a:pt x="109592" y="95403"/>
                </a:lnTo>
                <a:lnTo>
                  <a:pt x="77813" y="95403"/>
                </a:lnTo>
                <a:lnTo>
                  <a:pt x="57060" y="101569"/>
                </a:lnTo>
                <a:lnTo>
                  <a:pt x="43388" y="117251"/>
                </a:lnTo>
                <a:lnTo>
                  <a:pt x="41096" y="123643"/>
                </a:lnTo>
                <a:close/>
              </a:path>
              <a:path w="151129" h="251460">
                <a:moveTo>
                  <a:pt x="110333" y="241180"/>
                </a:moveTo>
                <a:lnTo>
                  <a:pt x="76287" y="241180"/>
                </a:lnTo>
                <a:lnTo>
                  <a:pt x="83928" y="240476"/>
                </a:lnTo>
                <a:lnTo>
                  <a:pt x="93357" y="237268"/>
                </a:lnTo>
                <a:lnTo>
                  <a:pt x="115671" y="206119"/>
                </a:lnTo>
                <a:lnTo>
                  <a:pt x="118246" y="167910"/>
                </a:lnTo>
                <a:lnTo>
                  <a:pt x="118138" y="154685"/>
                </a:lnTo>
                <a:lnTo>
                  <a:pt x="102488" y="105063"/>
                </a:lnTo>
                <a:lnTo>
                  <a:pt x="77813" y="95403"/>
                </a:lnTo>
                <a:lnTo>
                  <a:pt x="109592" y="95403"/>
                </a:lnTo>
                <a:lnTo>
                  <a:pt x="129880" y="110382"/>
                </a:lnTo>
                <a:lnTo>
                  <a:pt x="145399" y="136272"/>
                </a:lnTo>
                <a:lnTo>
                  <a:pt x="151050" y="168673"/>
                </a:lnTo>
                <a:lnTo>
                  <a:pt x="145054" y="201838"/>
                </a:lnTo>
                <a:lnTo>
                  <a:pt x="128831" y="227919"/>
                </a:lnTo>
                <a:lnTo>
                  <a:pt x="110333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44435" y="5648550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4" y="75559"/>
                </a:moveTo>
                <a:lnTo>
                  <a:pt x="0" y="75559"/>
                </a:lnTo>
                <a:lnTo>
                  <a:pt x="11443" y="0"/>
                </a:lnTo>
                <a:lnTo>
                  <a:pt x="20597" y="0"/>
                </a:lnTo>
                <a:lnTo>
                  <a:pt x="22302" y="4805"/>
                </a:lnTo>
                <a:lnTo>
                  <a:pt x="27940" y="8681"/>
                </a:lnTo>
                <a:lnTo>
                  <a:pt x="41731" y="11269"/>
                </a:lnTo>
                <a:lnTo>
                  <a:pt x="67896" y="12211"/>
                </a:lnTo>
                <a:lnTo>
                  <a:pt x="156390" y="12211"/>
                </a:lnTo>
                <a:lnTo>
                  <a:pt x="156390" y="20607"/>
                </a:lnTo>
                <a:lnTo>
                  <a:pt x="152575" y="24423"/>
                </a:lnTo>
                <a:lnTo>
                  <a:pt x="141845" y="39687"/>
                </a:lnTo>
                <a:lnTo>
                  <a:pt x="53401" y="39687"/>
                </a:lnTo>
                <a:lnTo>
                  <a:pt x="14733" y="48298"/>
                </a:lnTo>
                <a:lnTo>
                  <a:pt x="10155" y="68380"/>
                </a:lnTo>
                <a:lnTo>
                  <a:pt x="9154" y="75559"/>
                </a:lnTo>
                <a:close/>
              </a:path>
              <a:path w="156845" h="255270">
                <a:moveTo>
                  <a:pt x="60267" y="254918"/>
                </a:moveTo>
                <a:lnTo>
                  <a:pt x="50564" y="252247"/>
                </a:lnTo>
                <a:lnTo>
                  <a:pt x="45582" y="246141"/>
                </a:lnTo>
                <a:lnTo>
                  <a:pt x="43746" y="239463"/>
                </a:lnTo>
                <a:lnTo>
                  <a:pt x="43484" y="235074"/>
                </a:lnTo>
                <a:lnTo>
                  <a:pt x="45903" y="204700"/>
                </a:lnTo>
                <a:lnTo>
                  <a:pt x="67622" y="134507"/>
                </a:lnTo>
                <a:lnTo>
                  <a:pt x="88493" y="97693"/>
                </a:lnTo>
                <a:lnTo>
                  <a:pt x="122072" y="49609"/>
                </a:lnTo>
                <a:lnTo>
                  <a:pt x="128926" y="39687"/>
                </a:lnTo>
                <a:lnTo>
                  <a:pt x="141845" y="39687"/>
                </a:lnTo>
                <a:lnTo>
                  <a:pt x="103751" y="93877"/>
                </a:lnTo>
                <a:lnTo>
                  <a:pt x="93631" y="112135"/>
                </a:lnTo>
                <a:lnTo>
                  <a:pt x="80865" y="156462"/>
                </a:lnTo>
                <a:lnTo>
                  <a:pt x="77217" y="201110"/>
                </a:lnTo>
                <a:lnTo>
                  <a:pt x="77050" y="215993"/>
                </a:lnTo>
                <a:lnTo>
                  <a:pt x="77050" y="235074"/>
                </a:lnTo>
                <a:lnTo>
                  <a:pt x="76788" y="239463"/>
                </a:lnTo>
                <a:lnTo>
                  <a:pt x="74952" y="246141"/>
                </a:lnTo>
                <a:lnTo>
                  <a:pt x="69970" y="252247"/>
                </a:lnTo>
                <a:lnTo>
                  <a:pt x="60267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19134" y="5150925"/>
            <a:ext cx="179705" cy="875665"/>
          </a:xfrm>
          <a:custGeom>
            <a:avLst/>
            <a:gdLst/>
            <a:ahLst/>
            <a:cxnLst/>
            <a:rect l="l" t="t" r="r" b="b"/>
            <a:pathLst>
              <a:path w="179704" h="875664">
                <a:moveTo>
                  <a:pt x="12968" y="875424"/>
                </a:moveTo>
                <a:lnTo>
                  <a:pt x="0" y="875424"/>
                </a:lnTo>
                <a:lnTo>
                  <a:pt x="0" y="870081"/>
                </a:lnTo>
                <a:lnTo>
                  <a:pt x="762" y="869318"/>
                </a:lnTo>
                <a:lnTo>
                  <a:pt x="1525" y="867791"/>
                </a:lnTo>
                <a:lnTo>
                  <a:pt x="33375" y="833064"/>
                </a:lnTo>
                <a:lnTo>
                  <a:pt x="75525" y="770861"/>
                </a:lnTo>
                <a:lnTo>
                  <a:pt x="98558" y="723187"/>
                </a:lnTo>
                <a:lnTo>
                  <a:pt x="116400" y="674231"/>
                </a:lnTo>
                <a:lnTo>
                  <a:pt x="129651" y="624768"/>
                </a:lnTo>
                <a:lnTo>
                  <a:pt x="138912" y="575572"/>
                </a:lnTo>
                <a:lnTo>
                  <a:pt x="144784" y="527418"/>
                </a:lnTo>
                <a:lnTo>
                  <a:pt x="147867" y="481079"/>
                </a:lnTo>
                <a:lnTo>
                  <a:pt x="148761" y="437330"/>
                </a:lnTo>
                <a:lnTo>
                  <a:pt x="147111" y="378503"/>
                </a:lnTo>
                <a:lnTo>
                  <a:pt x="142097" y="322414"/>
                </a:lnTo>
                <a:lnTo>
                  <a:pt x="133628" y="269088"/>
                </a:lnTo>
                <a:lnTo>
                  <a:pt x="121609" y="218552"/>
                </a:lnTo>
                <a:lnTo>
                  <a:pt x="105946" y="170834"/>
                </a:lnTo>
                <a:lnTo>
                  <a:pt x="86547" y="125959"/>
                </a:lnTo>
                <a:lnTo>
                  <a:pt x="63318" y="83955"/>
                </a:lnTo>
                <a:lnTo>
                  <a:pt x="28226" y="35967"/>
                </a:lnTo>
                <a:lnTo>
                  <a:pt x="2288" y="6869"/>
                </a:lnTo>
                <a:lnTo>
                  <a:pt x="0" y="5342"/>
                </a:lnTo>
                <a:lnTo>
                  <a:pt x="0" y="0"/>
                </a:lnTo>
                <a:lnTo>
                  <a:pt x="12968" y="0"/>
                </a:lnTo>
                <a:lnTo>
                  <a:pt x="17546" y="4579"/>
                </a:lnTo>
                <a:lnTo>
                  <a:pt x="28631" y="14477"/>
                </a:lnTo>
                <a:lnTo>
                  <a:pt x="82766" y="78107"/>
                </a:lnTo>
                <a:lnTo>
                  <a:pt x="107180" y="118107"/>
                </a:lnTo>
                <a:lnTo>
                  <a:pt x="127626" y="160136"/>
                </a:lnTo>
                <a:lnTo>
                  <a:pt x="144324" y="203880"/>
                </a:lnTo>
                <a:lnTo>
                  <a:pt x="157493" y="249025"/>
                </a:lnTo>
                <a:lnTo>
                  <a:pt x="167353" y="295256"/>
                </a:lnTo>
                <a:lnTo>
                  <a:pt x="174123" y="342260"/>
                </a:lnTo>
                <a:lnTo>
                  <a:pt x="178024" y="389723"/>
                </a:lnTo>
                <a:lnTo>
                  <a:pt x="179276" y="437330"/>
                </a:lnTo>
                <a:lnTo>
                  <a:pt x="178086" y="483901"/>
                </a:lnTo>
                <a:lnTo>
                  <a:pt x="174333" y="530835"/>
                </a:lnTo>
                <a:lnTo>
                  <a:pt x="167741" y="577713"/>
                </a:lnTo>
                <a:lnTo>
                  <a:pt x="158037" y="624120"/>
                </a:lnTo>
                <a:lnTo>
                  <a:pt x="144946" y="669638"/>
                </a:lnTo>
                <a:lnTo>
                  <a:pt x="128194" y="713851"/>
                </a:lnTo>
                <a:lnTo>
                  <a:pt x="107504" y="756342"/>
                </a:lnTo>
                <a:lnTo>
                  <a:pt x="82604" y="796695"/>
                </a:lnTo>
                <a:lnTo>
                  <a:pt x="53218" y="834492"/>
                </a:lnTo>
                <a:lnTo>
                  <a:pt x="19071" y="869318"/>
                </a:lnTo>
                <a:lnTo>
                  <a:pt x="12968" y="87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67007" y="5641680"/>
            <a:ext cx="43180" cy="108585"/>
          </a:xfrm>
          <a:custGeom>
            <a:avLst/>
            <a:gdLst/>
            <a:ahLst/>
            <a:cxnLst/>
            <a:rect l="l" t="t" r="r" b="b"/>
            <a:pathLst>
              <a:path w="43179" h="108585">
                <a:moveTo>
                  <a:pt x="23649" y="38161"/>
                </a:moveTo>
                <a:lnTo>
                  <a:pt x="19071" y="38161"/>
                </a:lnTo>
                <a:lnTo>
                  <a:pt x="10942" y="36575"/>
                </a:lnTo>
                <a:lnTo>
                  <a:pt x="4958" y="32341"/>
                </a:lnTo>
                <a:lnTo>
                  <a:pt x="1263" y="26247"/>
                </a:lnTo>
                <a:lnTo>
                  <a:pt x="0" y="19080"/>
                </a:lnTo>
                <a:lnTo>
                  <a:pt x="1263" y="11913"/>
                </a:lnTo>
                <a:lnTo>
                  <a:pt x="4958" y="5819"/>
                </a:lnTo>
                <a:lnTo>
                  <a:pt x="10942" y="1586"/>
                </a:lnTo>
                <a:lnTo>
                  <a:pt x="19071" y="0"/>
                </a:lnTo>
                <a:lnTo>
                  <a:pt x="28882" y="2528"/>
                </a:lnTo>
                <a:lnTo>
                  <a:pt x="36332" y="9921"/>
                </a:lnTo>
                <a:lnTo>
                  <a:pt x="41064" y="21895"/>
                </a:lnTo>
                <a:lnTo>
                  <a:pt x="42177" y="32818"/>
                </a:lnTo>
                <a:lnTo>
                  <a:pt x="32803" y="32818"/>
                </a:lnTo>
                <a:lnTo>
                  <a:pt x="32040" y="33582"/>
                </a:lnTo>
                <a:lnTo>
                  <a:pt x="28226" y="36635"/>
                </a:lnTo>
                <a:lnTo>
                  <a:pt x="23649" y="38161"/>
                </a:lnTo>
                <a:close/>
              </a:path>
              <a:path w="43179" h="108585">
                <a:moveTo>
                  <a:pt x="9154" y="108378"/>
                </a:moveTo>
                <a:lnTo>
                  <a:pt x="7628" y="108378"/>
                </a:lnTo>
                <a:lnTo>
                  <a:pt x="5340" y="107615"/>
                </a:lnTo>
                <a:lnTo>
                  <a:pt x="5340" y="103035"/>
                </a:lnTo>
                <a:lnTo>
                  <a:pt x="9917" y="99219"/>
                </a:lnTo>
                <a:lnTo>
                  <a:pt x="18881" y="88284"/>
                </a:lnTo>
                <a:lnTo>
                  <a:pt x="26700" y="74128"/>
                </a:lnTo>
                <a:lnTo>
                  <a:pt x="32231" y="57254"/>
                </a:lnTo>
                <a:lnTo>
                  <a:pt x="34329" y="38161"/>
                </a:lnTo>
                <a:lnTo>
                  <a:pt x="34329" y="32818"/>
                </a:lnTo>
                <a:lnTo>
                  <a:pt x="42177" y="32818"/>
                </a:lnTo>
                <a:lnTo>
                  <a:pt x="42721" y="38161"/>
                </a:lnTo>
                <a:lnTo>
                  <a:pt x="38120" y="67164"/>
                </a:lnTo>
                <a:lnTo>
                  <a:pt x="27654" y="89297"/>
                </a:lnTo>
                <a:lnTo>
                  <a:pt x="16330" y="103417"/>
                </a:lnTo>
                <a:lnTo>
                  <a:pt x="9154" y="108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13354" y="5418816"/>
            <a:ext cx="249554" cy="261620"/>
          </a:xfrm>
          <a:custGeom>
            <a:avLst/>
            <a:gdLst/>
            <a:ahLst/>
            <a:cxnLst/>
            <a:rect l="l" t="t" r="r" b="b"/>
            <a:pathLst>
              <a:path w="249554" h="261620">
                <a:moveTo>
                  <a:pt x="4577" y="261024"/>
                </a:moveTo>
                <a:lnTo>
                  <a:pt x="1525" y="261024"/>
                </a:lnTo>
                <a:lnTo>
                  <a:pt x="0" y="259497"/>
                </a:lnTo>
                <a:lnTo>
                  <a:pt x="0" y="250339"/>
                </a:lnTo>
                <a:lnTo>
                  <a:pt x="3051" y="250339"/>
                </a:lnTo>
                <a:lnTo>
                  <a:pt x="7628" y="249576"/>
                </a:lnTo>
                <a:lnTo>
                  <a:pt x="51875" y="219046"/>
                </a:lnTo>
                <a:lnTo>
                  <a:pt x="181565" y="2289"/>
                </a:lnTo>
                <a:lnTo>
                  <a:pt x="183090" y="0"/>
                </a:lnTo>
                <a:lnTo>
                  <a:pt x="194534" y="0"/>
                </a:lnTo>
                <a:lnTo>
                  <a:pt x="194534" y="1526"/>
                </a:lnTo>
                <a:lnTo>
                  <a:pt x="195296" y="8395"/>
                </a:lnTo>
                <a:lnTo>
                  <a:pt x="198848" y="45030"/>
                </a:lnTo>
                <a:lnTo>
                  <a:pt x="167833" y="45030"/>
                </a:lnTo>
                <a:lnTo>
                  <a:pt x="96122" y="165620"/>
                </a:lnTo>
                <a:lnTo>
                  <a:pt x="210539" y="165620"/>
                </a:lnTo>
                <a:lnTo>
                  <a:pt x="211649" y="177069"/>
                </a:lnTo>
                <a:lnTo>
                  <a:pt x="89256" y="177069"/>
                </a:lnTo>
                <a:lnTo>
                  <a:pt x="66847" y="214372"/>
                </a:lnTo>
                <a:lnTo>
                  <a:pt x="63187" y="220322"/>
                </a:lnTo>
                <a:lnTo>
                  <a:pt x="61030" y="223626"/>
                </a:lnTo>
                <a:lnTo>
                  <a:pt x="58741" y="228968"/>
                </a:lnTo>
                <a:lnTo>
                  <a:pt x="56453" y="232784"/>
                </a:lnTo>
                <a:lnTo>
                  <a:pt x="56453" y="246523"/>
                </a:lnTo>
                <a:lnTo>
                  <a:pt x="64844" y="248812"/>
                </a:lnTo>
                <a:lnTo>
                  <a:pt x="73236" y="249576"/>
                </a:lnTo>
                <a:lnTo>
                  <a:pt x="75525" y="249576"/>
                </a:lnTo>
                <a:lnTo>
                  <a:pt x="79339" y="250339"/>
                </a:lnTo>
                <a:lnTo>
                  <a:pt x="79339" y="260261"/>
                </a:lnTo>
                <a:lnTo>
                  <a:pt x="35855" y="260261"/>
                </a:lnTo>
                <a:lnTo>
                  <a:pt x="28178" y="260380"/>
                </a:lnTo>
                <a:lnTo>
                  <a:pt x="12253" y="260905"/>
                </a:lnTo>
                <a:lnTo>
                  <a:pt x="4577" y="261024"/>
                </a:lnTo>
                <a:close/>
              </a:path>
              <a:path w="249554" h="261620">
                <a:moveTo>
                  <a:pt x="210539" y="165620"/>
                </a:moveTo>
                <a:lnTo>
                  <a:pt x="179276" y="165620"/>
                </a:lnTo>
                <a:lnTo>
                  <a:pt x="167833" y="45030"/>
                </a:lnTo>
                <a:lnTo>
                  <a:pt x="198848" y="45030"/>
                </a:lnTo>
                <a:lnTo>
                  <a:pt x="210539" y="165620"/>
                </a:lnTo>
                <a:close/>
              </a:path>
              <a:path w="249554" h="261620">
                <a:moveTo>
                  <a:pt x="241069" y="249576"/>
                </a:moveTo>
                <a:lnTo>
                  <a:pt x="160204" y="249576"/>
                </a:lnTo>
                <a:lnTo>
                  <a:pt x="167153" y="249289"/>
                </a:lnTo>
                <a:lnTo>
                  <a:pt x="175748" y="247858"/>
                </a:lnTo>
                <a:lnTo>
                  <a:pt x="183055" y="244424"/>
                </a:lnTo>
                <a:lnTo>
                  <a:pt x="186142" y="238127"/>
                </a:lnTo>
                <a:lnTo>
                  <a:pt x="185415" y="228050"/>
                </a:lnTo>
                <a:lnTo>
                  <a:pt x="183758" y="209029"/>
                </a:lnTo>
                <a:lnTo>
                  <a:pt x="181958" y="189292"/>
                </a:lnTo>
                <a:lnTo>
                  <a:pt x="180802" y="177069"/>
                </a:lnTo>
                <a:lnTo>
                  <a:pt x="211649" y="177069"/>
                </a:lnTo>
                <a:lnTo>
                  <a:pt x="217420" y="236601"/>
                </a:lnTo>
                <a:lnTo>
                  <a:pt x="218648" y="243136"/>
                </a:lnTo>
                <a:lnTo>
                  <a:pt x="221520" y="247095"/>
                </a:lnTo>
                <a:lnTo>
                  <a:pt x="228255" y="249051"/>
                </a:lnTo>
                <a:lnTo>
                  <a:pt x="241069" y="249576"/>
                </a:lnTo>
                <a:close/>
              </a:path>
              <a:path w="249554" h="261620">
                <a:moveTo>
                  <a:pt x="156390" y="261024"/>
                </a:moveTo>
                <a:lnTo>
                  <a:pt x="151050" y="261024"/>
                </a:lnTo>
                <a:lnTo>
                  <a:pt x="151050" y="249576"/>
                </a:lnTo>
                <a:lnTo>
                  <a:pt x="249461" y="249576"/>
                </a:lnTo>
                <a:lnTo>
                  <a:pt x="249461" y="260261"/>
                </a:lnTo>
                <a:lnTo>
                  <a:pt x="202162" y="260261"/>
                </a:lnTo>
                <a:lnTo>
                  <a:pt x="190719" y="260380"/>
                </a:lnTo>
                <a:lnTo>
                  <a:pt x="167833" y="260905"/>
                </a:lnTo>
                <a:lnTo>
                  <a:pt x="156390" y="261024"/>
                </a:lnTo>
                <a:close/>
              </a:path>
              <a:path w="249554" h="261620">
                <a:moveTo>
                  <a:pt x="79339" y="261024"/>
                </a:moveTo>
                <a:lnTo>
                  <a:pt x="72473" y="261024"/>
                </a:lnTo>
                <a:lnTo>
                  <a:pt x="63318" y="260905"/>
                </a:lnTo>
                <a:lnTo>
                  <a:pt x="45009" y="260380"/>
                </a:lnTo>
                <a:lnTo>
                  <a:pt x="35855" y="260261"/>
                </a:lnTo>
                <a:lnTo>
                  <a:pt x="79339" y="260261"/>
                </a:lnTo>
                <a:lnTo>
                  <a:pt x="79339" y="261024"/>
                </a:lnTo>
                <a:close/>
              </a:path>
              <a:path w="249554" h="261620">
                <a:moveTo>
                  <a:pt x="249461" y="261024"/>
                </a:moveTo>
                <a:lnTo>
                  <a:pt x="243358" y="261024"/>
                </a:lnTo>
                <a:lnTo>
                  <a:pt x="202162" y="260261"/>
                </a:lnTo>
                <a:lnTo>
                  <a:pt x="249461" y="260261"/>
                </a:lnTo>
                <a:lnTo>
                  <a:pt x="249461" y="261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284939" y="5356994"/>
            <a:ext cx="190500" cy="172720"/>
          </a:xfrm>
          <a:custGeom>
            <a:avLst/>
            <a:gdLst/>
            <a:ahLst/>
            <a:cxnLst/>
            <a:rect l="l" t="t" r="r" b="b"/>
            <a:pathLst>
              <a:path w="190500" h="172720">
                <a:moveTo>
                  <a:pt x="7628" y="58768"/>
                </a:moveTo>
                <a:lnTo>
                  <a:pt x="762" y="58768"/>
                </a:lnTo>
                <a:lnTo>
                  <a:pt x="0" y="55715"/>
                </a:lnTo>
                <a:lnTo>
                  <a:pt x="0" y="53426"/>
                </a:lnTo>
                <a:lnTo>
                  <a:pt x="762" y="51136"/>
                </a:lnTo>
                <a:lnTo>
                  <a:pt x="1525" y="50373"/>
                </a:lnTo>
                <a:lnTo>
                  <a:pt x="17546" y="5342"/>
                </a:lnTo>
                <a:lnTo>
                  <a:pt x="19071" y="0"/>
                </a:lnTo>
                <a:lnTo>
                  <a:pt x="189956" y="0"/>
                </a:lnTo>
                <a:lnTo>
                  <a:pt x="189956" y="3816"/>
                </a:lnTo>
                <a:lnTo>
                  <a:pt x="189193" y="9158"/>
                </a:lnTo>
                <a:lnTo>
                  <a:pt x="71710" y="9158"/>
                </a:lnTo>
                <a:lnTo>
                  <a:pt x="47679" y="10160"/>
                </a:lnTo>
                <a:lnTo>
                  <a:pt x="31659" y="15455"/>
                </a:lnTo>
                <a:lnTo>
                  <a:pt x="20216" y="28477"/>
                </a:lnTo>
                <a:lnTo>
                  <a:pt x="9917" y="52662"/>
                </a:lnTo>
                <a:lnTo>
                  <a:pt x="8391" y="57242"/>
                </a:lnTo>
                <a:lnTo>
                  <a:pt x="7628" y="58768"/>
                </a:lnTo>
                <a:close/>
              </a:path>
              <a:path w="190500" h="172720">
                <a:moveTo>
                  <a:pt x="97648" y="163331"/>
                </a:moveTo>
                <a:lnTo>
                  <a:pt x="25937" y="163331"/>
                </a:lnTo>
                <a:lnTo>
                  <a:pt x="41529" y="162710"/>
                </a:lnTo>
                <a:lnTo>
                  <a:pt x="49968" y="160659"/>
                </a:lnTo>
                <a:lnTo>
                  <a:pt x="53830" y="156891"/>
                </a:lnTo>
                <a:lnTo>
                  <a:pt x="55690" y="151119"/>
                </a:lnTo>
                <a:lnTo>
                  <a:pt x="89256" y="16791"/>
                </a:lnTo>
                <a:lnTo>
                  <a:pt x="90019" y="12974"/>
                </a:lnTo>
                <a:lnTo>
                  <a:pt x="90019" y="9158"/>
                </a:lnTo>
                <a:lnTo>
                  <a:pt x="120534" y="9158"/>
                </a:lnTo>
                <a:lnTo>
                  <a:pt x="115194" y="9921"/>
                </a:lnTo>
                <a:lnTo>
                  <a:pt x="114431" y="10685"/>
                </a:lnTo>
                <a:lnTo>
                  <a:pt x="112906" y="18317"/>
                </a:lnTo>
                <a:lnTo>
                  <a:pt x="79339" y="151882"/>
                </a:lnTo>
                <a:lnTo>
                  <a:pt x="78576" y="155698"/>
                </a:lnTo>
                <a:lnTo>
                  <a:pt x="78576" y="161804"/>
                </a:lnTo>
                <a:lnTo>
                  <a:pt x="87731" y="162567"/>
                </a:lnTo>
                <a:lnTo>
                  <a:pt x="92308" y="162567"/>
                </a:lnTo>
                <a:lnTo>
                  <a:pt x="97648" y="163331"/>
                </a:lnTo>
                <a:close/>
              </a:path>
              <a:path w="190500" h="172720">
                <a:moveTo>
                  <a:pt x="182328" y="58768"/>
                </a:moveTo>
                <a:lnTo>
                  <a:pt x="176225" y="58768"/>
                </a:lnTo>
                <a:lnTo>
                  <a:pt x="173936" y="57242"/>
                </a:lnTo>
                <a:lnTo>
                  <a:pt x="173936" y="54952"/>
                </a:lnTo>
                <a:lnTo>
                  <a:pt x="174699" y="51899"/>
                </a:lnTo>
                <a:lnTo>
                  <a:pt x="176225" y="38924"/>
                </a:lnTo>
                <a:lnTo>
                  <a:pt x="176225" y="14501"/>
                </a:lnTo>
                <a:lnTo>
                  <a:pt x="164781" y="11448"/>
                </a:lnTo>
                <a:lnTo>
                  <a:pt x="159608" y="10124"/>
                </a:lnTo>
                <a:lnTo>
                  <a:pt x="153720" y="9444"/>
                </a:lnTo>
                <a:lnTo>
                  <a:pt x="146115" y="9194"/>
                </a:lnTo>
                <a:lnTo>
                  <a:pt x="135792" y="9158"/>
                </a:lnTo>
                <a:lnTo>
                  <a:pt x="189193" y="9158"/>
                </a:lnTo>
                <a:lnTo>
                  <a:pt x="183090" y="51899"/>
                </a:lnTo>
                <a:lnTo>
                  <a:pt x="183090" y="56478"/>
                </a:lnTo>
                <a:lnTo>
                  <a:pt x="182328" y="58768"/>
                </a:lnTo>
                <a:close/>
              </a:path>
              <a:path w="190500" h="172720">
                <a:moveTo>
                  <a:pt x="25937" y="172489"/>
                </a:moveTo>
                <a:lnTo>
                  <a:pt x="14494" y="172489"/>
                </a:lnTo>
                <a:lnTo>
                  <a:pt x="14494" y="163331"/>
                </a:lnTo>
                <a:lnTo>
                  <a:pt x="112906" y="163331"/>
                </a:lnTo>
                <a:lnTo>
                  <a:pt x="112906" y="170963"/>
                </a:lnTo>
                <a:lnTo>
                  <a:pt x="54927" y="170963"/>
                </a:lnTo>
                <a:lnTo>
                  <a:pt x="47298" y="171726"/>
                </a:lnTo>
                <a:lnTo>
                  <a:pt x="33566" y="171726"/>
                </a:lnTo>
                <a:lnTo>
                  <a:pt x="25937" y="172489"/>
                </a:lnTo>
                <a:close/>
              </a:path>
              <a:path w="190500" h="172720">
                <a:moveTo>
                  <a:pt x="112906" y="172489"/>
                </a:moveTo>
                <a:lnTo>
                  <a:pt x="99937" y="172489"/>
                </a:lnTo>
                <a:lnTo>
                  <a:pt x="92308" y="171726"/>
                </a:lnTo>
                <a:lnTo>
                  <a:pt x="85442" y="171726"/>
                </a:lnTo>
                <a:lnTo>
                  <a:pt x="78576" y="170963"/>
                </a:lnTo>
                <a:lnTo>
                  <a:pt x="112906" y="170963"/>
                </a:lnTo>
                <a:lnTo>
                  <a:pt x="112906" y="172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625182" y="555352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25182" y="562450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14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096642" y="4931874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40432" y="660193"/>
                </a:moveTo>
                <a:lnTo>
                  <a:pt x="0" y="660193"/>
                </a:lnTo>
                <a:lnTo>
                  <a:pt x="0" y="641875"/>
                </a:lnTo>
                <a:lnTo>
                  <a:pt x="1203" y="579923"/>
                </a:lnTo>
                <a:lnTo>
                  <a:pt x="3909" y="526914"/>
                </a:lnTo>
                <a:lnTo>
                  <a:pt x="6758" y="488073"/>
                </a:lnTo>
                <a:lnTo>
                  <a:pt x="15263" y="413040"/>
                </a:lnTo>
                <a:lnTo>
                  <a:pt x="24137" y="360035"/>
                </a:lnTo>
                <a:lnTo>
                  <a:pt x="35053" y="309472"/>
                </a:lnTo>
                <a:lnTo>
                  <a:pt x="48051" y="261220"/>
                </a:lnTo>
                <a:lnTo>
                  <a:pt x="63171" y="215143"/>
                </a:lnTo>
                <a:lnTo>
                  <a:pt x="80453" y="171110"/>
                </a:lnTo>
                <a:lnTo>
                  <a:pt x="99937" y="128985"/>
                </a:lnTo>
                <a:lnTo>
                  <a:pt x="128723" y="78254"/>
                </a:lnTo>
                <a:lnTo>
                  <a:pt x="155721" y="37970"/>
                </a:lnTo>
                <a:lnTo>
                  <a:pt x="184615" y="763"/>
                </a:lnTo>
                <a:lnTo>
                  <a:pt x="185379" y="0"/>
                </a:lnTo>
                <a:lnTo>
                  <a:pt x="200637" y="0"/>
                </a:lnTo>
                <a:lnTo>
                  <a:pt x="200637" y="5342"/>
                </a:lnTo>
                <a:lnTo>
                  <a:pt x="198347" y="8395"/>
                </a:lnTo>
                <a:lnTo>
                  <a:pt x="172376" y="47183"/>
                </a:lnTo>
                <a:lnTo>
                  <a:pt x="149285" y="87021"/>
                </a:lnTo>
                <a:lnTo>
                  <a:pt x="128920" y="127930"/>
                </a:lnTo>
                <a:lnTo>
                  <a:pt x="111126" y="169933"/>
                </a:lnTo>
                <a:lnTo>
                  <a:pt x="95747" y="213050"/>
                </a:lnTo>
                <a:lnTo>
                  <a:pt x="82628" y="257303"/>
                </a:lnTo>
                <a:lnTo>
                  <a:pt x="71615" y="302715"/>
                </a:lnTo>
                <a:lnTo>
                  <a:pt x="62551" y="349307"/>
                </a:lnTo>
                <a:lnTo>
                  <a:pt x="55282" y="397100"/>
                </a:lnTo>
                <a:lnTo>
                  <a:pt x="49653" y="446117"/>
                </a:lnTo>
                <a:lnTo>
                  <a:pt x="45509" y="496379"/>
                </a:lnTo>
                <a:lnTo>
                  <a:pt x="42694" y="547907"/>
                </a:lnTo>
                <a:lnTo>
                  <a:pt x="41053" y="600724"/>
                </a:lnTo>
                <a:lnTo>
                  <a:pt x="40432" y="654850"/>
                </a:lnTo>
                <a:lnTo>
                  <a:pt x="40432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096642" y="558519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86142" y="660193"/>
                </a:lnTo>
                <a:lnTo>
                  <a:pt x="186142" y="659430"/>
                </a:lnTo>
                <a:lnTo>
                  <a:pt x="185379" y="659430"/>
                </a:lnTo>
                <a:lnTo>
                  <a:pt x="183853" y="658666"/>
                </a:lnTo>
                <a:lnTo>
                  <a:pt x="182328" y="656377"/>
                </a:lnTo>
                <a:lnTo>
                  <a:pt x="176987" y="650271"/>
                </a:lnTo>
                <a:lnTo>
                  <a:pt x="142798" y="603860"/>
                </a:lnTo>
                <a:lnTo>
                  <a:pt x="113296" y="555765"/>
                </a:lnTo>
                <a:lnTo>
                  <a:pt x="88225" y="506680"/>
                </a:lnTo>
                <a:lnTo>
                  <a:pt x="67328" y="457302"/>
                </a:lnTo>
                <a:lnTo>
                  <a:pt x="50350" y="408327"/>
                </a:lnTo>
                <a:lnTo>
                  <a:pt x="37976" y="363273"/>
                </a:lnTo>
                <a:lnTo>
                  <a:pt x="21169" y="283158"/>
                </a:lnTo>
                <a:lnTo>
                  <a:pt x="13114" y="229997"/>
                </a:lnTo>
                <a:lnTo>
                  <a:pt x="6365" y="168125"/>
                </a:lnTo>
                <a:lnTo>
                  <a:pt x="1725" y="97559"/>
                </a:lnTo>
                <a:lnTo>
                  <a:pt x="0" y="18317"/>
                </a:lnTo>
                <a:lnTo>
                  <a:pt x="0" y="0"/>
                </a:lnTo>
                <a:lnTo>
                  <a:pt x="40432" y="0"/>
                </a:lnTo>
                <a:lnTo>
                  <a:pt x="40432" y="5342"/>
                </a:lnTo>
                <a:lnTo>
                  <a:pt x="41010" y="63135"/>
                </a:lnTo>
                <a:lnTo>
                  <a:pt x="42814" y="118814"/>
                </a:lnTo>
                <a:lnTo>
                  <a:pt x="45949" y="172460"/>
                </a:lnTo>
                <a:lnTo>
                  <a:pt x="50521" y="224155"/>
                </a:lnTo>
                <a:lnTo>
                  <a:pt x="56633" y="273981"/>
                </a:lnTo>
                <a:lnTo>
                  <a:pt x="64393" y="322020"/>
                </a:lnTo>
                <a:lnTo>
                  <a:pt x="73903" y="368353"/>
                </a:lnTo>
                <a:lnTo>
                  <a:pt x="85271" y="413062"/>
                </a:lnTo>
                <a:lnTo>
                  <a:pt x="98599" y="456230"/>
                </a:lnTo>
                <a:lnTo>
                  <a:pt x="113995" y="497937"/>
                </a:lnTo>
                <a:lnTo>
                  <a:pt x="131563" y="538265"/>
                </a:lnTo>
                <a:lnTo>
                  <a:pt x="151407" y="577297"/>
                </a:lnTo>
                <a:lnTo>
                  <a:pt x="173634" y="615114"/>
                </a:lnTo>
                <a:lnTo>
                  <a:pt x="198347" y="651797"/>
                </a:lnTo>
                <a:lnTo>
                  <a:pt x="200637" y="654850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41526" y="4995220"/>
            <a:ext cx="120650" cy="243840"/>
          </a:xfrm>
          <a:custGeom>
            <a:avLst/>
            <a:gdLst/>
            <a:ahLst/>
            <a:cxnLst/>
            <a:rect l="l" t="t" r="r" b="b"/>
            <a:pathLst>
              <a:path w="120650" h="243839">
                <a:moveTo>
                  <a:pt x="0" y="35108"/>
                </a:moveTo>
                <a:lnTo>
                  <a:pt x="0" y="23660"/>
                </a:lnTo>
                <a:lnTo>
                  <a:pt x="12408" y="23290"/>
                </a:lnTo>
                <a:lnTo>
                  <a:pt x="29465" y="20702"/>
                </a:lnTo>
                <a:lnTo>
                  <a:pt x="48382" y="13678"/>
                </a:lnTo>
                <a:lnTo>
                  <a:pt x="66370" y="0"/>
                </a:lnTo>
                <a:lnTo>
                  <a:pt x="74762" y="0"/>
                </a:lnTo>
                <a:lnTo>
                  <a:pt x="74762" y="25186"/>
                </a:lnTo>
                <a:lnTo>
                  <a:pt x="48061" y="25186"/>
                </a:lnTo>
                <a:lnTo>
                  <a:pt x="33578" y="30922"/>
                </a:lnTo>
                <a:lnTo>
                  <a:pt x="19738" y="33868"/>
                </a:lnTo>
                <a:lnTo>
                  <a:pt x="8045" y="34953"/>
                </a:lnTo>
                <a:lnTo>
                  <a:pt x="0" y="35108"/>
                </a:lnTo>
                <a:close/>
              </a:path>
              <a:path w="120650" h="243839">
                <a:moveTo>
                  <a:pt x="109091" y="232021"/>
                </a:moveTo>
                <a:lnTo>
                  <a:pt x="14493" y="232021"/>
                </a:lnTo>
                <a:lnTo>
                  <a:pt x="33577" y="231103"/>
                </a:lnTo>
                <a:lnTo>
                  <a:pt x="43579" y="228110"/>
                </a:lnTo>
                <a:lnTo>
                  <a:pt x="47429" y="222684"/>
                </a:lnTo>
                <a:lnTo>
                  <a:pt x="48061" y="214467"/>
                </a:lnTo>
                <a:lnTo>
                  <a:pt x="48061" y="25186"/>
                </a:lnTo>
                <a:lnTo>
                  <a:pt x="74762" y="25186"/>
                </a:lnTo>
                <a:lnTo>
                  <a:pt x="74762" y="214467"/>
                </a:lnTo>
                <a:lnTo>
                  <a:pt x="75513" y="223006"/>
                </a:lnTo>
                <a:lnTo>
                  <a:pt x="79625" y="228396"/>
                </a:lnTo>
                <a:lnTo>
                  <a:pt x="89888" y="231210"/>
                </a:lnTo>
                <a:lnTo>
                  <a:pt x="109091" y="232021"/>
                </a:lnTo>
                <a:close/>
              </a:path>
              <a:path w="120650" h="243839">
                <a:moveTo>
                  <a:pt x="2288" y="243470"/>
                </a:moveTo>
                <a:lnTo>
                  <a:pt x="2288" y="232021"/>
                </a:lnTo>
                <a:lnTo>
                  <a:pt x="120534" y="232021"/>
                </a:lnTo>
                <a:lnTo>
                  <a:pt x="120534" y="241943"/>
                </a:lnTo>
                <a:lnTo>
                  <a:pt x="61792" y="241943"/>
                </a:lnTo>
                <a:lnTo>
                  <a:pt x="31468" y="242134"/>
                </a:lnTo>
                <a:lnTo>
                  <a:pt x="15019" y="242587"/>
                </a:lnTo>
                <a:lnTo>
                  <a:pt x="2288" y="243470"/>
                </a:lnTo>
                <a:close/>
              </a:path>
              <a:path w="120650" h="243839">
                <a:moveTo>
                  <a:pt x="120534" y="243470"/>
                </a:moveTo>
                <a:lnTo>
                  <a:pt x="107923" y="242587"/>
                </a:lnTo>
                <a:lnTo>
                  <a:pt x="91736" y="242134"/>
                </a:lnTo>
                <a:lnTo>
                  <a:pt x="61792" y="241943"/>
                </a:lnTo>
                <a:lnTo>
                  <a:pt x="120534" y="241943"/>
                </a:lnTo>
                <a:lnTo>
                  <a:pt x="120534" y="243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67150" y="4991403"/>
            <a:ext cx="161290" cy="247650"/>
          </a:xfrm>
          <a:custGeom>
            <a:avLst/>
            <a:gdLst/>
            <a:ahLst/>
            <a:cxnLst/>
            <a:rect l="l" t="t" r="r" b="b"/>
            <a:pathLst>
              <a:path w="161290" h="247650">
                <a:moveTo>
                  <a:pt x="160966" y="186991"/>
                </a:moveTo>
                <a:lnTo>
                  <a:pt x="0" y="186991"/>
                </a:lnTo>
                <a:lnTo>
                  <a:pt x="0" y="175542"/>
                </a:lnTo>
                <a:lnTo>
                  <a:pt x="111379" y="4579"/>
                </a:lnTo>
                <a:lnTo>
                  <a:pt x="114431" y="0"/>
                </a:lnTo>
                <a:lnTo>
                  <a:pt x="125112" y="0"/>
                </a:lnTo>
                <a:lnTo>
                  <a:pt x="125112" y="39687"/>
                </a:lnTo>
                <a:lnTo>
                  <a:pt x="99174" y="39687"/>
                </a:lnTo>
                <a:lnTo>
                  <a:pt x="9917" y="175542"/>
                </a:lnTo>
                <a:lnTo>
                  <a:pt x="160966" y="175542"/>
                </a:lnTo>
                <a:lnTo>
                  <a:pt x="160966" y="186991"/>
                </a:lnTo>
                <a:close/>
              </a:path>
              <a:path w="161290" h="247650">
                <a:moveTo>
                  <a:pt x="125112" y="175542"/>
                </a:moveTo>
                <a:lnTo>
                  <a:pt x="99174" y="175542"/>
                </a:lnTo>
                <a:lnTo>
                  <a:pt x="99174" y="39687"/>
                </a:lnTo>
                <a:lnTo>
                  <a:pt x="125112" y="39687"/>
                </a:lnTo>
                <a:lnTo>
                  <a:pt x="125112" y="175542"/>
                </a:lnTo>
                <a:close/>
              </a:path>
              <a:path w="161290" h="247650">
                <a:moveTo>
                  <a:pt x="152575" y="235837"/>
                </a:moveTo>
                <a:lnTo>
                  <a:pt x="68658" y="235837"/>
                </a:lnTo>
                <a:lnTo>
                  <a:pt x="84654" y="235026"/>
                </a:lnTo>
                <a:lnTo>
                  <a:pt x="93070" y="232212"/>
                </a:lnTo>
                <a:lnTo>
                  <a:pt x="96336" y="226822"/>
                </a:lnTo>
                <a:lnTo>
                  <a:pt x="96884" y="218283"/>
                </a:lnTo>
                <a:lnTo>
                  <a:pt x="96884" y="186991"/>
                </a:lnTo>
                <a:lnTo>
                  <a:pt x="125112" y="186991"/>
                </a:lnTo>
                <a:lnTo>
                  <a:pt x="125112" y="218283"/>
                </a:lnTo>
                <a:lnTo>
                  <a:pt x="125648" y="226822"/>
                </a:lnTo>
                <a:lnTo>
                  <a:pt x="128830" y="232212"/>
                </a:lnTo>
                <a:lnTo>
                  <a:pt x="137019" y="235026"/>
                </a:lnTo>
                <a:lnTo>
                  <a:pt x="152575" y="235837"/>
                </a:lnTo>
                <a:close/>
              </a:path>
              <a:path w="161290" h="247650">
                <a:moveTo>
                  <a:pt x="61030" y="247286"/>
                </a:moveTo>
                <a:lnTo>
                  <a:pt x="61030" y="235837"/>
                </a:lnTo>
                <a:lnTo>
                  <a:pt x="160204" y="235837"/>
                </a:lnTo>
                <a:lnTo>
                  <a:pt x="160204" y="245759"/>
                </a:lnTo>
                <a:lnTo>
                  <a:pt x="110617" y="245759"/>
                </a:lnTo>
                <a:lnTo>
                  <a:pt x="98578" y="245783"/>
                </a:lnTo>
                <a:lnTo>
                  <a:pt x="85823" y="245950"/>
                </a:lnTo>
                <a:lnTo>
                  <a:pt x="73069" y="246403"/>
                </a:lnTo>
                <a:lnTo>
                  <a:pt x="61030" y="247286"/>
                </a:lnTo>
                <a:close/>
              </a:path>
              <a:path w="161290" h="247650">
                <a:moveTo>
                  <a:pt x="160204" y="247286"/>
                </a:moveTo>
                <a:lnTo>
                  <a:pt x="148165" y="246403"/>
                </a:lnTo>
                <a:lnTo>
                  <a:pt x="135410" y="245950"/>
                </a:lnTo>
                <a:lnTo>
                  <a:pt x="122656" y="245783"/>
                </a:lnTo>
                <a:lnTo>
                  <a:pt x="110617" y="245759"/>
                </a:lnTo>
                <a:lnTo>
                  <a:pt x="160204" y="245759"/>
                </a:lnTo>
                <a:lnTo>
                  <a:pt x="160204" y="247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27794" y="5433312"/>
            <a:ext cx="146050" cy="243204"/>
          </a:xfrm>
          <a:custGeom>
            <a:avLst/>
            <a:gdLst/>
            <a:ahLst/>
            <a:cxnLst/>
            <a:rect l="l" t="t" r="r" b="b"/>
            <a:pathLst>
              <a:path w="146050" h="243204">
                <a:moveTo>
                  <a:pt x="19072" y="86244"/>
                </a:moveTo>
                <a:lnTo>
                  <a:pt x="15770" y="85934"/>
                </a:lnTo>
                <a:lnTo>
                  <a:pt x="9250" y="83764"/>
                </a:lnTo>
                <a:lnTo>
                  <a:pt x="2872" y="77873"/>
                </a:lnTo>
                <a:lnTo>
                  <a:pt x="0" y="66400"/>
                </a:lnTo>
                <a:lnTo>
                  <a:pt x="4815" y="42180"/>
                </a:lnTo>
                <a:lnTo>
                  <a:pt x="18499" y="20893"/>
                </a:lnTo>
                <a:lnTo>
                  <a:pt x="39908" y="5759"/>
                </a:lnTo>
                <a:lnTo>
                  <a:pt x="67896" y="0"/>
                </a:lnTo>
                <a:lnTo>
                  <a:pt x="99043" y="5187"/>
                </a:lnTo>
                <a:lnTo>
                  <a:pt x="109637" y="11448"/>
                </a:lnTo>
                <a:lnTo>
                  <a:pt x="63319" y="11448"/>
                </a:lnTo>
                <a:lnTo>
                  <a:pt x="47740" y="13964"/>
                </a:lnTo>
                <a:lnTo>
                  <a:pt x="33662" y="21275"/>
                </a:lnTo>
                <a:lnTo>
                  <a:pt x="22016" y="33021"/>
                </a:lnTo>
                <a:lnTo>
                  <a:pt x="13732" y="48846"/>
                </a:lnTo>
                <a:lnTo>
                  <a:pt x="22736" y="48846"/>
                </a:lnTo>
                <a:lnTo>
                  <a:pt x="27201" y="49776"/>
                </a:lnTo>
                <a:lnTo>
                  <a:pt x="33185" y="54189"/>
                </a:lnTo>
                <a:lnTo>
                  <a:pt x="36880" y="60318"/>
                </a:lnTo>
                <a:lnTo>
                  <a:pt x="38143" y="67164"/>
                </a:lnTo>
                <a:lnTo>
                  <a:pt x="36022" y="76585"/>
                </a:lnTo>
                <a:lnTo>
                  <a:pt x="30896" y="82428"/>
                </a:lnTo>
                <a:lnTo>
                  <a:pt x="24627" y="85410"/>
                </a:lnTo>
                <a:lnTo>
                  <a:pt x="19072" y="86244"/>
                </a:lnTo>
                <a:close/>
              </a:path>
              <a:path w="146050" h="243204">
                <a:moveTo>
                  <a:pt x="135029" y="242706"/>
                </a:moveTo>
                <a:lnTo>
                  <a:pt x="0" y="242706"/>
                </a:lnTo>
                <a:lnTo>
                  <a:pt x="0" y="233548"/>
                </a:lnTo>
                <a:lnTo>
                  <a:pt x="3815" y="229732"/>
                </a:lnTo>
                <a:lnTo>
                  <a:pt x="73999" y="151119"/>
                </a:lnTo>
                <a:lnTo>
                  <a:pt x="88327" y="133338"/>
                </a:lnTo>
                <a:lnTo>
                  <a:pt x="100509" y="113625"/>
                </a:lnTo>
                <a:lnTo>
                  <a:pt x="108972" y="92625"/>
                </a:lnTo>
                <a:lnTo>
                  <a:pt x="112143" y="70980"/>
                </a:lnTo>
                <a:lnTo>
                  <a:pt x="109127" y="49120"/>
                </a:lnTo>
                <a:lnTo>
                  <a:pt x="100032" y="30052"/>
                </a:lnTo>
                <a:lnTo>
                  <a:pt x="84787" y="16564"/>
                </a:lnTo>
                <a:lnTo>
                  <a:pt x="63319" y="11448"/>
                </a:lnTo>
                <a:lnTo>
                  <a:pt x="109637" y="11448"/>
                </a:lnTo>
                <a:lnTo>
                  <a:pt x="123682" y="19748"/>
                </a:lnTo>
                <a:lnTo>
                  <a:pt x="139881" y="42180"/>
                </a:lnTo>
                <a:lnTo>
                  <a:pt x="145710" y="70980"/>
                </a:lnTo>
                <a:lnTo>
                  <a:pt x="141359" y="95928"/>
                </a:lnTo>
                <a:lnTo>
                  <a:pt x="127496" y="118872"/>
                </a:lnTo>
                <a:lnTo>
                  <a:pt x="102905" y="144393"/>
                </a:lnTo>
                <a:lnTo>
                  <a:pt x="66371" y="177069"/>
                </a:lnTo>
                <a:lnTo>
                  <a:pt x="28226" y="215230"/>
                </a:lnTo>
                <a:lnTo>
                  <a:pt x="139662" y="215230"/>
                </a:lnTo>
                <a:lnTo>
                  <a:pt x="135029" y="242706"/>
                </a:lnTo>
                <a:close/>
              </a:path>
              <a:path w="146050" h="243204">
                <a:moveTo>
                  <a:pt x="22736" y="48846"/>
                </a:moveTo>
                <a:lnTo>
                  <a:pt x="13732" y="48846"/>
                </a:lnTo>
                <a:lnTo>
                  <a:pt x="15258" y="48083"/>
                </a:lnTo>
                <a:lnTo>
                  <a:pt x="19072" y="48083"/>
                </a:lnTo>
                <a:lnTo>
                  <a:pt x="22736" y="48846"/>
                </a:lnTo>
                <a:close/>
              </a:path>
              <a:path w="146050" h="243204">
                <a:moveTo>
                  <a:pt x="139662" y="215230"/>
                </a:moveTo>
                <a:lnTo>
                  <a:pt x="93834" y="215230"/>
                </a:lnTo>
                <a:lnTo>
                  <a:pt x="102095" y="215182"/>
                </a:lnTo>
                <a:lnTo>
                  <a:pt x="113001" y="214849"/>
                </a:lnTo>
                <a:lnTo>
                  <a:pt x="136555" y="179358"/>
                </a:lnTo>
                <a:lnTo>
                  <a:pt x="145710" y="179358"/>
                </a:lnTo>
                <a:lnTo>
                  <a:pt x="139662" y="21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71726" y="5433312"/>
            <a:ext cx="152400" cy="251460"/>
          </a:xfrm>
          <a:custGeom>
            <a:avLst/>
            <a:gdLst/>
            <a:ahLst/>
            <a:cxnLst/>
            <a:rect l="l" t="t" r="r" b="b"/>
            <a:pathLst>
              <a:path w="152400" h="251460">
                <a:moveTo>
                  <a:pt x="76288" y="251102"/>
                </a:moveTo>
                <a:lnTo>
                  <a:pt x="50207" y="245521"/>
                </a:lnTo>
                <a:lnTo>
                  <a:pt x="25556" y="225915"/>
                </a:lnTo>
                <a:lnTo>
                  <a:pt x="7199" y="187992"/>
                </a:lnTo>
                <a:lnTo>
                  <a:pt x="0" y="127459"/>
                </a:lnTo>
                <a:lnTo>
                  <a:pt x="8475" y="73735"/>
                </a:lnTo>
                <a:lnTo>
                  <a:pt x="30610" y="33677"/>
                </a:lnTo>
                <a:lnTo>
                  <a:pt x="61471" y="8645"/>
                </a:lnTo>
                <a:lnTo>
                  <a:pt x="96123" y="0"/>
                </a:lnTo>
                <a:lnTo>
                  <a:pt x="116267" y="3088"/>
                </a:lnTo>
                <a:lnTo>
                  <a:pt x="126724" y="9158"/>
                </a:lnTo>
                <a:lnTo>
                  <a:pt x="96885" y="9158"/>
                </a:lnTo>
                <a:lnTo>
                  <a:pt x="79148" y="12629"/>
                </a:lnTo>
                <a:lnTo>
                  <a:pt x="57978" y="27190"/>
                </a:lnTo>
                <a:lnTo>
                  <a:pt x="40241" y="59066"/>
                </a:lnTo>
                <a:lnTo>
                  <a:pt x="32803" y="114484"/>
                </a:lnTo>
                <a:lnTo>
                  <a:pt x="32803" y="123643"/>
                </a:lnTo>
                <a:lnTo>
                  <a:pt x="41398" y="123643"/>
                </a:lnTo>
                <a:lnTo>
                  <a:pt x="35987" y="138227"/>
                </a:lnTo>
                <a:lnTo>
                  <a:pt x="33567" y="160278"/>
                </a:lnTo>
                <a:lnTo>
                  <a:pt x="33674" y="169055"/>
                </a:lnTo>
                <a:lnTo>
                  <a:pt x="34425" y="182984"/>
                </a:lnTo>
                <a:lnTo>
                  <a:pt x="43782" y="220251"/>
                </a:lnTo>
                <a:lnTo>
                  <a:pt x="76288" y="241180"/>
                </a:lnTo>
                <a:lnTo>
                  <a:pt x="110511" y="241180"/>
                </a:lnTo>
                <a:lnTo>
                  <a:pt x="105146" y="244984"/>
                </a:lnTo>
                <a:lnTo>
                  <a:pt x="76288" y="251102"/>
                </a:lnTo>
                <a:close/>
              </a:path>
              <a:path w="152400" h="251460">
                <a:moveTo>
                  <a:pt x="131215" y="57242"/>
                </a:moveTo>
                <a:lnTo>
                  <a:pt x="117484" y="57242"/>
                </a:lnTo>
                <a:lnTo>
                  <a:pt x="109092" y="51136"/>
                </a:lnTo>
                <a:lnTo>
                  <a:pt x="109092" y="40451"/>
                </a:lnTo>
                <a:lnTo>
                  <a:pt x="111440" y="30743"/>
                </a:lnTo>
                <a:lnTo>
                  <a:pt x="117007" y="25758"/>
                </a:lnTo>
                <a:lnTo>
                  <a:pt x="123574" y="23922"/>
                </a:lnTo>
                <a:lnTo>
                  <a:pt x="128927" y="23660"/>
                </a:lnTo>
                <a:lnTo>
                  <a:pt x="121882" y="16242"/>
                </a:lnTo>
                <a:lnTo>
                  <a:pt x="113192" y="11830"/>
                </a:lnTo>
                <a:lnTo>
                  <a:pt x="104359" y="9707"/>
                </a:lnTo>
                <a:lnTo>
                  <a:pt x="96885" y="9158"/>
                </a:lnTo>
                <a:lnTo>
                  <a:pt x="126724" y="9158"/>
                </a:lnTo>
                <a:lnTo>
                  <a:pt x="130833" y="11543"/>
                </a:lnTo>
                <a:lnTo>
                  <a:pt x="139678" y="24149"/>
                </a:lnTo>
                <a:lnTo>
                  <a:pt x="142658" y="39687"/>
                </a:lnTo>
                <a:lnTo>
                  <a:pt x="142658" y="53426"/>
                </a:lnTo>
                <a:lnTo>
                  <a:pt x="131215" y="57242"/>
                </a:lnTo>
                <a:close/>
              </a:path>
              <a:path w="152400" h="251460">
                <a:moveTo>
                  <a:pt x="41398" y="123643"/>
                </a:moveTo>
                <a:lnTo>
                  <a:pt x="32803" y="123643"/>
                </a:lnTo>
                <a:lnTo>
                  <a:pt x="39741" y="110513"/>
                </a:lnTo>
                <a:lnTo>
                  <a:pt x="49396" y="98742"/>
                </a:lnTo>
                <a:lnTo>
                  <a:pt x="62198" y="90263"/>
                </a:lnTo>
                <a:lnTo>
                  <a:pt x="78576" y="87008"/>
                </a:lnTo>
                <a:lnTo>
                  <a:pt x="107077" y="93221"/>
                </a:lnTo>
                <a:lnTo>
                  <a:pt x="110038" y="95403"/>
                </a:lnTo>
                <a:lnTo>
                  <a:pt x="78576" y="95403"/>
                </a:lnTo>
                <a:lnTo>
                  <a:pt x="57704" y="101569"/>
                </a:lnTo>
                <a:lnTo>
                  <a:pt x="43770" y="117251"/>
                </a:lnTo>
                <a:lnTo>
                  <a:pt x="41398" y="123643"/>
                </a:lnTo>
                <a:close/>
              </a:path>
              <a:path w="152400" h="251460">
                <a:moveTo>
                  <a:pt x="110511" y="241180"/>
                </a:moveTo>
                <a:lnTo>
                  <a:pt x="76288" y="241180"/>
                </a:lnTo>
                <a:lnTo>
                  <a:pt x="83941" y="240488"/>
                </a:lnTo>
                <a:lnTo>
                  <a:pt x="93453" y="237364"/>
                </a:lnTo>
                <a:lnTo>
                  <a:pt x="116435" y="206441"/>
                </a:lnTo>
                <a:lnTo>
                  <a:pt x="119009" y="167910"/>
                </a:lnTo>
                <a:lnTo>
                  <a:pt x="118902" y="154685"/>
                </a:lnTo>
                <a:lnTo>
                  <a:pt x="102822" y="105063"/>
                </a:lnTo>
                <a:lnTo>
                  <a:pt x="78576" y="95403"/>
                </a:lnTo>
                <a:lnTo>
                  <a:pt x="110038" y="95403"/>
                </a:lnTo>
                <a:lnTo>
                  <a:pt x="130357" y="110382"/>
                </a:lnTo>
                <a:lnTo>
                  <a:pt x="146056" y="136272"/>
                </a:lnTo>
                <a:lnTo>
                  <a:pt x="151813" y="168673"/>
                </a:lnTo>
                <a:lnTo>
                  <a:pt x="145698" y="201838"/>
                </a:lnTo>
                <a:lnTo>
                  <a:pt x="129213" y="227919"/>
                </a:lnTo>
                <a:lnTo>
                  <a:pt x="110511" y="24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24742" y="5871404"/>
            <a:ext cx="151130" cy="251460"/>
          </a:xfrm>
          <a:custGeom>
            <a:avLst/>
            <a:gdLst/>
            <a:ahLst/>
            <a:cxnLst/>
            <a:rect l="l" t="t" r="r" b="b"/>
            <a:pathLst>
              <a:path w="151129" h="251460">
                <a:moveTo>
                  <a:pt x="28227" y="68690"/>
                </a:moveTo>
                <a:lnTo>
                  <a:pt x="20860" y="67426"/>
                </a:lnTo>
                <a:lnTo>
                  <a:pt x="15066" y="63729"/>
                </a:lnTo>
                <a:lnTo>
                  <a:pt x="11276" y="57743"/>
                </a:lnTo>
                <a:lnTo>
                  <a:pt x="9917" y="49609"/>
                </a:lnTo>
                <a:lnTo>
                  <a:pt x="14792" y="30266"/>
                </a:lnTo>
                <a:lnTo>
                  <a:pt x="28321" y="14501"/>
                </a:lnTo>
                <a:lnTo>
                  <a:pt x="48860" y="3887"/>
                </a:lnTo>
                <a:lnTo>
                  <a:pt x="74762" y="0"/>
                </a:lnTo>
                <a:lnTo>
                  <a:pt x="99615" y="3684"/>
                </a:lnTo>
                <a:lnTo>
                  <a:pt x="110842" y="9158"/>
                </a:lnTo>
                <a:lnTo>
                  <a:pt x="73237" y="9158"/>
                </a:lnTo>
                <a:lnTo>
                  <a:pt x="61424" y="10160"/>
                </a:lnTo>
                <a:lnTo>
                  <a:pt x="47966" y="13738"/>
                </a:lnTo>
                <a:lnTo>
                  <a:pt x="34937" y="20750"/>
                </a:lnTo>
                <a:lnTo>
                  <a:pt x="24412" y="32055"/>
                </a:lnTo>
                <a:lnTo>
                  <a:pt x="30240" y="32329"/>
                </a:lnTo>
                <a:lnTo>
                  <a:pt x="37857" y="34249"/>
                </a:lnTo>
                <a:lnTo>
                  <a:pt x="44473" y="39461"/>
                </a:lnTo>
                <a:lnTo>
                  <a:pt x="47298" y="49609"/>
                </a:lnTo>
                <a:lnTo>
                  <a:pt x="45927" y="57099"/>
                </a:lnTo>
                <a:lnTo>
                  <a:pt x="42054" y="63157"/>
                </a:lnTo>
                <a:lnTo>
                  <a:pt x="36034" y="67211"/>
                </a:lnTo>
                <a:lnTo>
                  <a:pt x="28227" y="68690"/>
                </a:lnTo>
                <a:close/>
              </a:path>
              <a:path w="151129" h="251460">
                <a:moveTo>
                  <a:pt x="112343" y="240417"/>
                </a:moveTo>
                <a:lnTo>
                  <a:pt x="72473" y="240417"/>
                </a:lnTo>
                <a:lnTo>
                  <a:pt x="85668" y="238091"/>
                </a:lnTo>
                <a:lnTo>
                  <a:pt x="99078" y="229255"/>
                </a:lnTo>
                <a:lnTo>
                  <a:pt x="109485" y="211116"/>
                </a:lnTo>
                <a:lnTo>
                  <a:pt x="113668" y="180885"/>
                </a:lnTo>
                <a:lnTo>
                  <a:pt x="111058" y="156211"/>
                </a:lnTo>
                <a:lnTo>
                  <a:pt x="103084" y="136904"/>
                </a:lnTo>
                <a:lnTo>
                  <a:pt x="89530" y="124322"/>
                </a:lnTo>
                <a:lnTo>
                  <a:pt x="70184" y="119827"/>
                </a:lnTo>
                <a:lnTo>
                  <a:pt x="45772" y="119827"/>
                </a:lnTo>
                <a:lnTo>
                  <a:pt x="45772" y="112194"/>
                </a:lnTo>
                <a:lnTo>
                  <a:pt x="48062" y="112194"/>
                </a:lnTo>
                <a:lnTo>
                  <a:pt x="51112" y="111431"/>
                </a:lnTo>
                <a:lnTo>
                  <a:pt x="53402" y="111431"/>
                </a:lnTo>
                <a:lnTo>
                  <a:pt x="62556" y="110668"/>
                </a:lnTo>
                <a:lnTo>
                  <a:pt x="65607" y="110668"/>
                </a:lnTo>
                <a:lnTo>
                  <a:pt x="72974" y="109833"/>
                </a:lnTo>
                <a:lnTo>
                  <a:pt x="103382" y="78910"/>
                </a:lnTo>
                <a:lnTo>
                  <a:pt x="107566" y="49609"/>
                </a:lnTo>
                <a:lnTo>
                  <a:pt x="104241" y="29443"/>
                </a:lnTo>
                <a:lnTo>
                  <a:pt x="95837" y="17077"/>
                </a:lnTo>
                <a:lnTo>
                  <a:pt x="84716" y="10864"/>
                </a:lnTo>
                <a:lnTo>
                  <a:pt x="73237" y="9158"/>
                </a:lnTo>
                <a:lnTo>
                  <a:pt x="110842" y="9158"/>
                </a:lnTo>
                <a:lnTo>
                  <a:pt x="120821" y="14024"/>
                </a:lnTo>
                <a:lnTo>
                  <a:pt x="135589" y="29944"/>
                </a:lnTo>
                <a:lnTo>
                  <a:pt x="141132" y="50373"/>
                </a:lnTo>
                <a:lnTo>
                  <a:pt x="137449" y="71230"/>
                </a:lnTo>
                <a:lnTo>
                  <a:pt x="127115" y="89584"/>
                </a:lnTo>
                <a:lnTo>
                  <a:pt x="111202" y="104359"/>
                </a:lnTo>
                <a:lnTo>
                  <a:pt x="90783" y="114484"/>
                </a:lnTo>
                <a:lnTo>
                  <a:pt x="115969" y="123786"/>
                </a:lnTo>
                <a:lnTo>
                  <a:pt x="134934" y="139098"/>
                </a:lnTo>
                <a:lnTo>
                  <a:pt x="146889" y="158704"/>
                </a:lnTo>
                <a:lnTo>
                  <a:pt x="151050" y="180885"/>
                </a:lnTo>
                <a:lnTo>
                  <a:pt x="145233" y="207312"/>
                </a:lnTo>
                <a:lnTo>
                  <a:pt x="129117" y="229732"/>
                </a:lnTo>
                <a:lnTo>
                  <a:pt x="112343" y="240417"/>
                </a:lnTo>
                <a:close/>
              </a:path>
              <a:path w="151129" h="251460">
                <a:moveTo>
                  <a:pt x="73999" y="251102"/>
                </a:moveTo>
                <a:lnTo>
                  <a:pt x="45379" y="246773"/>
                </a:lnTo>
                <a:lnTo>
                  <a:pt x="21837" y="234788"/>
                </a:lnTo>
                <a:lnTo>
                  <a:pt x="5876" y="216649"/>
                </a:lnTo>
                <a:lnTo>
                  <a:pt x="0" y="193860"/>
                </a:lnTo>
                <a:lnTo>
                  <a:pt x="1931" y="183759"/>
                </a:lnTo>
                <a:lnTo>
                  <a:pt x="6866" y="177164"/>
                </a:lnTo>
                <a:lnTo>
                  <a:pt x="13517" y="173575"/>
                </a:lnTo>
                <a:lnTo>
                  <a:pt x="20598" y="172489"/>
                </a:lnTo>
                <a:lnTo>
                  <a:pt x="28322" y="173885"/>
                </a:lnTo>
                <a:lnTo>
                  <a:pt x="26069" y="212416"/>
                </a:lnTo>
                <a:lnTo>
                  <a:pt x="16784" y="212940"/>
                </a:lnTo>
                <a:lnTo>
                  <a:pt x="28810" y="226249"/>
                </a:lnTo>
                <a:lnTo>
                  <a:pt x="43770" y="234693"/>
                </a:lnTo>
                <a:lnTo>
                  <a:pt x="59158" y="239129"/>
                </a:lnTo>
                <a:lnTo>
                  <a:pt x="72473" y="240417"/>
                </a:lnTo>
                <a:lnTo>
                  <a:pt x="112343" y="240417"/>
                </a:lnTo>
                <a:lnTo>
                  <a:pt x="104705" y="245282"/>
                </a:lnTo>
                <a:lnTo>
                  <a:pt x="73999" y="251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77067" y="5867587"/>
            <a:ext cx="156845" cy="255270"/>
          </a:xfrm>
          <a:custGeom>
            <a:avLst/>
            <a:gdLst/>
            <a:ahLst/>
            <a:cxnLst/>
            <a:rect l="l" t="t" r="r" b="b"/>
            <a:pathLst>
              <a:path w="156845" h="255270">
                <a:moveTo>
                  <a:pt x="9153" y="75559"/>
                </a:moveTo>
                <a:lnTo>
                  <a:pt x="0" y="75559"/>
                </a:lnTo>
                <a:lnTo>
                  <a:pt x="12205" y="0"/>
                </a:lnTo>
                <a:lnTo>
                  <a:pt x="21360" y="0"/>
                </a:lnTo>
                <a:lnTo>
                  <a:pt x="23053" y="4686"/>
                </a:lnTo>
                <a:lnTo>
                  <a:pt x="28607" y="8300"/>
                </a:lnTo>
                <a:lnTo>
                  <a:pt x="42172" y="10625"/>
                </a:lnTo>
                <a:lnTo>
                  <a:pt x="67896" y="11448"/>
                </a:lnTo>
                <a:lnTo>
                  <a:pt x="156390" y="11448"/>
                </a:lnTo>
                <a:lnTo>
                  <a:pt x="156390" y="19843"/>
                </a:lnTo>
                <a:lnTo>
                  <a:pt x="153338" y="24423"/>
                </a:lnTo>
                <a:lnTo>
                  <a:pt x="142440" y="39687"/>
                </a:lnTo>
                <a:lnTo>
                  <a:pt x="54164" y="39687"/>
                </a:lnTo>
                <a:lnTo>
                  <a:pt x="46952" y="39723"/>
                </a:lnTo>
                <a:lnTo>
                  <a:pt x="12301" y="58196"/>
                </a:lnTo>
                <a:lnTo>
                  <a:pt x="10262" y="68380"/>
                </a:lnTo>
                <a:lnTo>
                  <a:pt x="9153" y="75559"/>
                </a:lnTo>
                <a:close/>
              </a:path>
              <a:path w="156845" h="255270">
                <a:moveTo>
                  <a:pt x="60266" y="254918"/>
                </a:moveTo>
                <a:lnTo>
                  <a:pt x="50563" y="252235"/>
                </a:lnTo>
                <a:lnTo>
                  <a:pt x="45581" y="246046"/>
                </a:lnTo>
                <a:lnTo>
                  <a:pt x="43745" y="239141"/>
                </a:lnTo>
                <a:lnTo>
                  <a:pt x="43483" y="234311"/>
                </a:lnTo>
                <a:lnTo>
                  <a:pt x="45903" y="204378"/>
                </a:lnTo>
                <a:lnTo>
                  <a:pt x="67621" y="134495"/>
                </a:lnTo>
                <a:lnTo>
                  <a:pt x="88493" y="97693"/>
                </a:lnTo>
                <a:lnTo>
                  <a:pt x="110521" y="66400"/>
                </a:lnTo>
                <a:lnTo>
                  <a:pt x="129688" y="39687"/>
                </a:lnTo>
                <a:lnTo>
                  <a:pt x="142440" y="39687"/>
                </a:lnTo>
                <a:lnTo>
                  <a:pt x="103751" y="93877"/>
                </a:lnTo>
                <a:lnTo>
                  <a:pt x="93750" y="112135"/>
                </a:lnTo>
                <a:lnTo>
                  <a:pt x="81627" y="156462"/>
                </a:lnTo>
                <a:lnTo>
                  <a:pt x="77336" y="201110"/>
                </a:lnTo>
                <a:lnTo>
                  <a:pt x="77049" y="215993"/>
                </a:lnTo>
                <a:lnTo>
                  <a:pt x="77049" y="234311"/>
                </a:lnTo>
                <a:lnTo>
                  <a:pt x="76787" y="239141"/>
                </a:lnTo>
                <a:lnTo>
                  <a:pt x="74952" y="246046"/>
                </a:lnTo>
                <a:lnTo>
                  <a:pt x="69969" y="252235"/>
                </a:lnTo>
                <a:lnTo>
                  <a:pt x="60266" y="254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51003" y="4931867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200637" y="660193"/>
                </a:moveTo>
                <a:lnTo>
                  <a:pt x="160205" y="660193"/>
                </a:lnTo>
                <a:lnTo>
                  <a:pt x="160205" y="654850"/>
                </a:lnTo>
                <a:lnTo>
                  <a:pt x="159509" y="598455"/>
                </a:lnTo>
                <a:lnTo>
                  <a:pt x="157644" y="543074"/>
                </a:lnTo>
                <a:lnTo>
                  <a:pt x="154417" y="488748"/>
                </a:lnTo>
                <a:lnTo>
                  <a:pt x="149633" y="435517"/>
                </a:lnTo>
                <a:lnTo>
                  <a:pt x="143100" y="383419"/>
                </a:lnTo>
                <a:lnTo>
                  <a:pt x="134622" y="332495"/>
                </a:lnTo>
                <a:lnTo>
                  <a:pt x="124007" y="282784"/>
                </a:lnTo>
                <a:lnTo>
                  <a:pt x="111061" y="234326"/>
                </a:lnTo>
                <a:lnTo>
                  <a:pt x="95589" y="187160"/>
                </a:lnTo>
                <a:lnTo>
                  <a:pt x="77399" y="141326"/>
                </a:lnTo>
                <a:lnTo>
                  <a:pt x="56296" y="96863"/>
                </a:lnTo>
                <a:lnTo>
                  <a:pt x="32086" y="53812"/>
                </a:lnTo>
                <a:lnTo>
                  <a:pt x="4577" y="12211"/>
                </a:lnTo>
                <a:lnTo>
                  <a:pt x="0" y="5342"/>
                </a:lnTo>
                <a:lnTo>
                  <a:pt x="0" y="0"/>
                </a:lnTo>
                <a:lnTo>
                  <a:pt x="13732" y="0"/>
                </a:lnTo>
                <a:lnTo>
                  <a:pt x="14494" y="763"/>
                </a:lnTo>
                <a:lnTo>
                  <a:pt x="15258" y="763"/>
                </a:lnTo>
                <a:lnTo>
                  <a:pt x="16783" y="1526"/>
                </a:lnTo>
                <a:lnTo>
                  <a:pt x="18309" y="3816"/>
                </a:lnTo>
                <a:lnTo>
                  <a:pt x="23650" y="9921"/>
                </a:lnTo>
                <a:lnTo>
                  <a:pt x="57833" y="56332"/>
                </a:lnTo>
                <a:lnTo>
                  <a:pt x="87292" y="104428"/>
                </a:lnTo>
                <a:lnTo>
                  <a:pt x="112247" y="153512"/>
                </a:lnTo>
                <a:lnTo>
                  <a:pt x="132917" y="202890"/>
                </a:lnTo>
                <a:lnTo>
                  <a:pt x="149524" y="251865"/>
                </a:lnTo>
                <a:lnTo>
                  <a:pt x="162338" y="296920"/>
                </a:lnTo>
                <a:lnTo>
                  <a:pt x="179372" y="377035"/>
                </a:lnTo>
                <a:lnTo>
                  <a:pt x="187482" y="430196"/>
                </a:lnTo>
                <a:lnTo>
                  <a:pt x="194260" y="492068"/>
                </a:lnTo>
                <a:lnTo>
                  <a:pt x="198910" y="562634"/>
                </a:lnTo>
                <a:lnTo>
                  <a:pt x="200637" y="641875"/>
                </a:lnTo>
                <a:lnTo>
                  <a:pt x="200637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51003" y="5585191"/>
            <a:ext cx="200660" cy="660400"/>
          </a:xfrm>
          <a:custGeom>
            <a:avLst/>
            <a:gdLst/>
            <a:ahLst/>
            <a:cxnLst/>
            <a:rect l="l" t="t" r="r" b="b"/>
            <a:pathLst>
              <a:path w="200659" h="660400">
                <a:moveTo>
                  <a:pt x="14494" y="660193"/>
                </a:moveTo>
                <a:lnTo>
                  <a:pt x="0" y="660193"/>
                </a:lnTo>
                <a:lnTo>
                  <a:pt x="0" y="654850"/>
                </a:lnTo>
                <a:lnTo>
                  <a:pt x="2289" y="651797"/>
                </a:lnTo>
                <a:lnTo>
                  <a:pt x="27808" y="613666"/>
                </a:lnTo>
                <a:lnTo>
                  <a:pt x="50985" y="573852"/>
                </a:lnTo>
                <a:lnTo>
                  <a:pt x="71852" y="532027"/>
                </a:lnTo>
                <a:lnTo>
                  <a:pt x="90439" y="487865"/>
                </a:lnTo>
                <a:lnTo>
                  <a:pt x="106779" y="441040"/>
                </a:lnTo>
                <a:lnTo>
                  <a:pt x="120902" y="391225"/>
                </a:lnTo>
                <a:lnTo>
                  <a:pt x="132840" y="338093"/>
                </a:lnTo>
                <a:lnTo>
                  <a:pt x="142625" y="281318"/>
                </a:lnTo>
                <a:lnTo>
                  <a:pt x="150287" y="220573"/>
                </a:lnTo>
                <a:lnTo>
                  <a:pt x="155699" y="153886"/>
                </a:lnTo>
                <a:lnTo>
                  <a:pt x="158679" y="92923"/>
                </a:lnTo>
                <a:lnTo>
                  <a:pt x="159942" y="41977"/>
                </a:lnTo>
                <a:lnTo>
                  <a:pt x="160205" y="5342"/>
                </a:lnTo>
                <a:lnTo>
                  <a:pt x="160205" y="0"/>
                </a:lnTo>
                <a:lnTo>
                  <a:pt x="200637" y="0"/>
                </a:lnTo>
                <a:lnTo>
                  <a:pt x="200637" y="18317"/>
                </a:lnTo>
                <a:lnTo>
                  <a:pt x="199433" y="80270"/>
                </a:lnTo>
                <a:lnTo>
                  <a:pt x="196727" y="133278"/>
                </a:lnTo>
                <a:lnTo>
                  <a:pt x="193878" y="172120"/>
                </a:lnTo>
                <a:lnTo>
                  <a:pt x="185331" y="247152"/>
                </a:lnTo>
                <a:lnTo>
                  <a:pt x="176347" y="300158"/>
                </a:lnTo>
                <a:lnTo>
                  <a:pt x="165282" y="350720"/>
                </a:lnTo>
                <a:lnTo>
                  <a:pt x="152122" y="398973"/>
                </a:lnTo>
                <a:lnTo>
                  <a:pt x="136853" y="445049"/>
                </a:lnTo>
                <a:lnTo>
                  <a:pt x="119463" y="489083"/>
                </a:lnTo>
                <a:lnTo>
                  <a:pt x="99937" y="531207"/>
                </a:lnTo>
                <a:lnTo>
                  <a:pt x="71472" y="581938"/>
                </a:lnTo>
                <a:lnTo>
                  <a:pt x="44438" y="622222"/>
                </a:lnTo>
                <a:lnTo>
                  <a:pt x="15258" y="659430"/>
                </a:lnTo>
                <a:lnTo>
                  <a:pt x="14494" y="66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023" y="0"/>
            <a:ext cx="8555990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9285" marR="5080" indent="-1887220">
              <a:lnSpc>
                <a:spcPct val="100000"/>
              </a:lnSpc>
            </a:pPr>
            <a:r>
              <a:rPr sz="6600" spc="-10" dirty="0"/>
              <a:t>Transposition and </a:t>
            </a:r>
            <a:r>
              <a:rPr sz="6600" spc="-5" dirty="0"/>
              <a:t>Matrix  Multiplication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278022" y="2728932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73116" y="146967"/>
                </a:moveTo>
                <a:lnTo>
                  <a:pt x="44927" y="141245"/>
                </a:lnTo>
                <a:lnTo>
                  <a:pt x="21656" y="125617"/>
                </a:lnTo>
                <a:lnTo>
                  <a:pt x="5836" y="102393"/>
                </a:lnTo>
                <a:lnTo>
                  <a:pt x="0" y="73880"/>
                </a:lnTo>
                <a:lnTo>
                  <a:pt x="5612" y="45244"/>
                </a:lnTo>
                <a:lnTo>
                  <a:pt x="21060" y="21747"/>
                </a:lnTo>
                <a:lnTo>
                  <a:pt x="44257" y="5846"/>
                </a:lnTo>
                <a:lnTo>
                  <a:pt x="73116" y="0"/>
                </a:lnTo>
                <a:lnTo>
                  <a:pt x="101763" y="5734"/>
                </a:lnTo>
                <a:lnTo>
                  <a:pt x="125270" y="21449"/>
                </a:lnTo>
                <a:lnTo>
                  <a:pt x="141177" y="44909"/>
                </a:lnTo>
                <a:lnTo>
                  <a:pt x="147026" y="73880"/>
                </a:lnTo>
                <a:lnTo>
                  <a:pt x="141289" y="102057"/>
                </a:lnTo>
                <a:lnTo>
                  <a:pt x="125568" y="125319"/>
                </a:lnTo>
                <a:lnTo>
                  <a:pt x="102099" y="141133"/>
                </a:lnTo>
                <a:lnTo>
                  <a:pt x="73116" y="14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602" y="2638369"/>
            <a:ext cx="375920" cy="267970"/>
          </a:xfrm>
          <a:custGeom>
            <a:avLst/>
            <a:gdLst/>
            <a:ahLst/>
            <a:cxnLst/>
            <a:rect l="l" t="t" r="r" b="b"/>
            <a:pathLst>
              <a:path w="375919" h="267969">
                <a:moveTo>
                  <a:pt x="123184" y="267718"/>
                </a:moveTo>
                <a:lnTo>
                  <a:pt x="112852" y="267718"/>
                </a:lnTo>
                <a:lnTo>
                  <a:pt x="111263" y="263746"/>
                </a:lnTo>
                <a:lnTo>
                  <a:pt x="110468" y="259774"/>
                </a:lnTo>
                <a:lnTo>
                  <a:pt x="34173" y="27010"/>
                </a:lnTo>
                <a:lnTo>
                  <a:pt x="30845" y="18830"/>
                </a:lnTo>
                <a:lnTo>
                  <a:pt x="26027" y="14001"/>
                </a:lnTo>
                <a:lnTo>
                  <a:pt x="16739" y="11705"/>
                </a:lnTo>
                <a:lnTo>
                  <a:pt x="0" y="11121"/>
                </a:lnTo>
                <a:lnTo>
                  <a:pt x="0" y="0"/>
                </a:lnTo>
                <a:lnTo>
                  <a:pt x="11560" y="124"/>
                </a:lnTo>
                <a:lnTo>
                  <a:pt x="34980" y="670"/>
                </a:lnTo>
                <a:lnTo>
                  <a:pt x="46094" y="794"/>
                </a:lnTo>
                <a:lnTo>
                  <a:pt x="100137" y="794"/>
                </a:lnTo>
                <a:lnTo>
                  <a:pt x="100137" y="11121"/>
                </a:lnTo>
                <a:lnTo>
                  <a:pt x="90811" y="11308"/>
                </a:lnTo>
                <a:lnTo>
                  <a:pt x="80368" y="12611"/>
                </a:lnTo>
                <a:lnTo>
                  <a:pt x="71861" y="16149"/>
                </a:lnTo>
                <a:lnTo>
                  <a:pt x="68347" y="23038"/>
                </a:lnTo>
                <a:lnTo>
                  <a:pt x="68347" y="27010"/>
                </a:lnTo>
                <a:lnTo>
                  <a:pt x="69142" y="27804"/>
                </a:lnTo>
                <a:lnTo>
                  <a:pt x="130337" y="214492"/>
                </a:lnTo>
                <a:lnTo>
                  <a:pt x="139501" y="214492"/>
                </a:lnTo>
                <a:lnTo>
                  <a:pt x="124774" y="259774"/>
                </a:lnTo>
                <a:lnTo>
                  <a:pt x="123979" y="264541"/>
                </a:lnTo>
                <a:lnTo>
                  <a:pt x="123184" y="267718"/>
                </a:lnTo>
                <a:close/>
              </a:path>
              <a:path w="375919" h="267969">
                <a:moveTo>
                  <a:pt x="100137" y="794"/>
                </a:moveTo>
                <a:lnTo>
                  <a:pt x="46094" y="794"/>
                </a:lnTo>
                <a:lnTo>
                  <a:pt x="73414" y="695"/>
                </a:lnTo>
                <a:lnTo>
                  <a:pt x="88004" y="459"/>
                </a:lnTo>
                <a:lnTo>
                  <a:pt x="100137" y="0"/>
                </a:lnTo>
                <a:lnTo>
                  <a:pt x="100137" y="794"/>
                </a:lnTo>
                <a:close/>
              </a:path>
              <a:path w="375919" h="267969">
                <a:moveTo>
                  <a:pt x="139501" y="214492"/>
                </a:moveTo>
                <a:lnTo>
                  <a:pt x="130337" y="214492"/>
                </a:lnTo>
                <a:lnTo>
                  <a:pt x="182790" y="51637"/>
                </a:lnTo>
                <a:lnTo>
                  <a:pt x="174842" y="25421"/>
                </a:lnTo>
                <a:lnTo>
                  <a:pt x="170508" y="17154"/>
                </a:lnTo>
                <a:lnTo>
                  <a:pt x="164014" y="12909"/>
                </a:lnTo>
                <a:lnTo>
                  <a:pt x="154390" y="11345"/>
                </a:lnTo>
                <a:lnTo>
                  <a:pt x="140668" y="11121"/>
                </a:lnTo>
                <a:lnTo>
                  <a:pt x="140668" y="0"/>
                </a:lnTo>
                <a:lnTo>
                  <a:pt x="152229" y="124"/>
                </a:lnTo>
                <a:lnTo>
                  <a:pt x="175649" y="670"/>
                </a:lnTo>
                <a:lnTo>
                  <a:pt x="186763" y="794"/>
                </a:lnTo>
                <a:lnTo>
                  <a:pt x="240806" y="794"/>
                </a:lnTo>
                <a:lnTo>
                  <a:pt x="240806" y="11121"/>
                </a:lnTo>
                <a:lnTo>
                  <a:pt x="231480" y="11308"/>
                </a:lnTo>
                <a:lnTo>
                  <a:pt x="221036" y="12611"/>
                </a:lnTo>
                <a:lnTo>
                  <a:pt x="212530" y="16149"/>
                </a:lnTo>
                <a:lnTo>
                  <a:pt x="209016" y="23038"/>
                </a:lnTo>
                <a:lnTo>
                  <a:pt x="209016" y="24626"/>
                </a:lnTo>
                <a:lnTo>
                  <a:pt x="209811" y="27010"/>
                </a:lnTo>
                <a:lnTo>
                  <a:pt x="209811" y="28599"/>
                </a:lnTo>
                <a:lnTo>
                  <a:pt x="222364" y="66731"/>
                </a:lnTo>
                <a:lnTo>
                  <a:pt x="187558" y="66731"/>
                </a:lnTo>
                <a:lnTo>
                  <a:pt x="139501" y="214492"/>
                </a:lnTo>
                <a:close/>
              </a:path>
              <a:path w="375919" h="267969">
                <a:moveTo>
                  <a:pt x="240806" y="794"/>
                </a:moveTo>
                <a:lnTo>
                  <a:pt x="186763" y="794"/>
                </a:lnTo>
                <a:lnTo>
                  <a:pt x="214082" y="695"/>
                </a:lnTo>
                <a:lnTo>
                  <a:pt x="228673" y="459"/>
                </a:lnTo>
                <a:lnTo>
                  <a:pt x="240806" y="0"/>
                </a:lnTo>
                <a:lnTo>
                  <a:pt x="240806" y="794"/>
                </a:lnTo>
                <a:close/>
              </a:path>
              <a:path w="375919" h="267969">
                <a:moveTo>
                  <a:pt x="280274" y="214492"/>
                </a:moveTo>
                <a:lnTo>
                  <a:pt x="271006" y="214492"/>
                </a:lnTo>
                <a:lnTo>
                  <a:pt x="327432" y="38926"/>
                </a:lnTo>
                <a:lnTo>
                  <a:pt x="328227" y="36543"/>
                </a:lnTo>
                <a:lnTo>
                  <a:pt x="329816" y="34159"/>
                </a:lnTo>
                <a:lnTo>
                  <a:pt x="329816" y="31776"/>
                </a:lnTo>
                <a:lnTo>
                  <a:pt x="328177" y="25644"/>
                </a:lnTo>
                <a:lnTo>
                  <a:pt x="322664" y="19066"/>
                </a:lnTo>
                <a:lnTo>
                  <a:pt x="312382" y="13678"/>
                </a:lnTo>
                <a:lnTo>
                  <a:pt x="296437" y="11121"/>
                </a:lnTo>
                <a:lnTo>
                  <a:pt x="296437" y="0"/>
                </a:lnTo>
                <a:lnTo>
                  <a:pt x="341737" y="794"/>
                </a:lnTo>
                <a:lnTo>
                  <a:pt x="375911" y="794"/>
                </a:lnTo>
                <a:lnTo>
                  <a:pt x="375911" y="11121"/>
                </a:lnTo>
                <a:lnTo>
                  <a:pt x="364934" y="12077"/>
                </a:lnTo>
                <a:lnTo>
                  <a:pt x="354255" y="15789"/>
                </a:lnTo>
                <a:lnTo>
                  <a:pt x="345065" y="23522"/>
                </a:lnTo>
                <a:lnTo>
                  <a:pt x="338558" y="36543"/>
                </a:lnTo>
                <a:lnTo>
                  <a:pt x="280274" y="214492"/>
                </a:lnTo>
                <a:close/>
              </a:path>
              <a:path w="375919" h="267969">
                <a:moveTo>
                  <a:pt x="375911" y="794"/>
                </a:moveTo>
                <a:lnTo>
                  <a:pt x="341737" y="794"/>
                </a:lnTo>
                <a:lnTo>
                  <a:pt x="358824" y="695"/>
                </a:lnTo>
                <a:lnTo>
                  <a:pt x="367442" y="459"/>
                </a:lnTo>
                <a:lnTo>
                  <a:pt x="375911" y="0"/>
                </a:lnTo>
                <a:lnTo>
                  <a:pt x="375911" y="794"/>
                </a:lnTo>
                <a:close/>
              </a:path>
              <a:path w="375919" h="267969">
                <a:moveTo>
                  <a:pt x="263058" y="267718"/>
                </a:moveTo>
                <a:lnTo>
                  <a:pt x="253521" y="267718"/>
                </a:lnTo>
                <a:lnTo>
                  <a:pt x="251932" y="263746"/>
                </a:lnTo>
                <a:lnTo>
                  <a:pt x="251137" y="259774"/>
                </a:lnTo>
                <a:lnTo>
                  <a:pt x="187558" y="66731"/>
                </a:lnTo>
                <a:lnTo>
                  <a:pt x="222364" y="66731"/>
                </a:lnTo>
                <a:lnTo>
                  <a:pt x="271006" y="214492"/>
                </a:lnTo>
                <a:lnTo>
                  <a:pt x="280274" y="214492"/>
                </a:lnTo>
                <a:lnTo>
                  <a:pt x="265442" y="259774"/>
                </a:lnTo>
                <a:lnTo>
                  <a:pt x="263853" y="264541"/>
                </a:lnTo>
                <a:lnTo>
                  <a:pt x="263058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6003" y="2727344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305"/>
                </a:lnTo>
                <a:lnTo>
                  <a:pt x="111869" y="7944"/>
                </a:lnTo>
                <a:lnTo>
                  <a:pt x="79473" y="7944"/>
                </a:lnTo>
                <a:lnTo>
                  <a:pt x="66658" y="10327"/>
                </a:lnTo>
                <a:lnTo>
                  <a:pt x="51459" y="19860"/>
                </a:lnTo>
                <a:lnTo>
                  <a:pt x="38346" y="40118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4675"/>
                </a:moveTo>
                <a:lnTo>
                  <a:pt x="122389" y="74675"/>
                </a:lnTo>
                <a:lnTo>
                  <a:pt x="121160" y="57880"/>
                </a:lnTo>
                <a:lnTo>
                  <a:pt x="115535" y="35649"/>
                </a:lnTo>
                <a:lnTo>
                  <a:pt x="102608" y="16248"/>
                </a:lnTo>
                <a:lnTo>
                  <a:pt x="79473" y="7944"/>
                </a:lnTo>
                <a:lnTo>
                  <a:pt x="111869" y="7944"/>
                </a:lnTo>
                <a:lnTo>
                  <a:pt x="130833" y="23038"/>
                </a:lnTo>
                <a:lnTo>
                  <a:pt x="143065" y="46920"/>
                </a:lnTo>
                <a:lnTo>
                  <a:pt x="147026" y="74675"/>
                </a:lnTo>
                <a:close/>
              </a:path>
              <a:path w="147319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4031" y="2727345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80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628"/>
                </a:lnTo>
                <a:lnTo>
                  <a:pt x="23444" y="26513"/>
                </a:lnTo>
                <a:lnTo>
                  <a:pt x="49621" y="7187"/>
                </a:lnTo>
                <a:lnTo>
                  <a:pt x="82652" y="0"/>
                </a:lnTo>
                <a:lnTo>
                  <a:pt x="103787" y="2755"/>
                </a:lnTo>
                <a:lnTo>
                  <a:pt x="119608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80" h="173989">
                <a:moveTo>
                  <a:pt x="132721" y="58786"/>
                </a:moveTo>
                <a:lnTo>
                  <a:pt x="112058" y="58786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832"/>
                </a:lnTo>
                <a:lnTo>
                  <a:pt x="111934" y="15565"/>
                </a:lnTo>
                <a:lnTo>
                  <a:pt x="99342" y="11320"/>
                </a:lnTo>
                <a:lnTo>
                  <a:pt x="88538" y="9756"/>
                </a:lnTo>
                <a:lnTo>
                  <a:pt x="82652" y="9533"/>
                </a:lnTo>
                <a:lnTo>
                  <a:pt x="119608" y="9533"/>
                </a:lnTo>
                <a:lnTo>
                  <a:pt x="122389" y="10724"/>
                </a:lnTo>
                <a:lnTo>
                  <a:pt x="135627" y="23460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8786"/>
                </a:lnTo>
                <a:close/>
              </a:path>
              <a:path w="144780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6695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5694" y="2727346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216"/>
                </a:lnTo>
                <a:lnTo>
                  <a:pt x="95766" y="4965"/>
                </a:lnTo>
                <a:lnTo>
                  <a:pt x="101807" y="7944"/>
                </a:lnTo>
                <a:lnTo>
                  <a:pt x="67552" y="7944"/>
                </a:lnTo>
                <a:lnTo>
                  <a:pt x="57643" y="8887"/>
                </a:lnTo>
                <a:lnTo>
                  <a:pt x="46690" y="11916"/>
                </a:lnTo>
                <a:lnTo>
                  <a:pt x="36036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4" y="32968"/>
                </a:lnTo>
                <a:lnTo>
                  <a:pt x="45573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16"/>
                </a:lnTo>
                <a:lnTo>
                  <a:pt x="21656" y="165437"/>
                </a:lnTo>
                <a:lnTo>
                  <a:pt x="6208" y="153198"/>
                </a:lnTo>
                <a:lnTo>
                  <a:pt x="0" y="134256"/>
                </a:lnTo>
                <a:lnTo>
                  <a:pt x="1937" y="121297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7198"/>
                </a:lnTo>
                <a:lnTo>
                  <a:pt x="104433" y="35090"/>
                </a:lnTo>
                <a:lnTo>
                  <a:pt x="94971" y="19761"/>
                </a:lnTo>
                <a:lnTo>
                  <a:pt x="81932" y="10836"/>
                </a:lnTo>
                <a:lnTo>
                  <a:pt x="67552" y="7944"/>
                </a:lnTo>
                <a:lnTo>
                  <a:pt x="101807" y="7944"/>
                </a:lnTo>
                <a:lnTo>
                  <a:pt x="132622" y="42699"/>
                </a:lnTo>
                <a:lnTo>
                  <a:pt x="134310" y="65936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909" y="163476"/>
                </a:lnTo>
                <a:lnTo>
                  <a:pt x="92388" y="155110"/>
                </a:lnTo>
                <a:lnTo>
                  <a:pt x="103589" y="139892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2458" y="2729730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5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37" y="39720"/>
                </a:lnTo>
                <a:lnTo>
                  <a:pt x="60226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8667"/>
                </a:lnTo>
                <a:lnTo>
                  <a:pt x="60797" y="153620"/>
                </a:lnTo>
                <a:lnTo>
                  <a:pt x="69713" y="155445"/>
                </a:lnTo>
                <a:lnTo>
                  <a:pt x="85037" y="155705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51"/>
                </a:lnTo>
                <a:lnTo>
                  <a:pt x="10617" y="167498"/>
                </a:lnTo>
                <a:lnTo>
                  <a:pt x="0" y="167622"/>
                </a:lnTo>
                <a:close/>
              </a:path>
              <a:path w="191135" h="167639">
                <a:moveTo>
                  <a:pt x="62137" y="39720"/>
                </a:moveTo>
                <a:lnTo>
                  <a:pt x="53247" y="39720"/>
                </a:lnTo>
                <a:lnTo>
                  <a:pt x="62511" y="23460"/>
                </a:lnTo>
                <a:lnTo>
                  <a:pt x="74904" y="10923"/>
                </a:lnTo>
                <a:lnTo>
                  <a:pt x="90575" y="2854"/>
                </a:lnTo>
                <a:lnTo>
                  <a:pt x="109674" y="0"/>
                </a:lnTo>
                <a:lnTo>
                  <a:pt x="124153" y="1216"/>
                </a:lnTo>
                <a:lnTo>
                  <a:pt x="135503" y="4369"/>
                </a:lnTo>
                <a:lnTo>
                  <a:pt x="142390" y="7944"/>
                </a:lnTo>
                <a:lnTo>
                  <a:pt x="106495" y="7944"/>
                </a:lnTo>
                <a:lnTo>
                  <a:pt x="88489" y="11916"/>
                </a:lnTo>
                <a:lnTo>
                  <a:pt x="72122" y="23633"/>
                </a:lnTo>
                <a:lnTo>
                  <a:pt x="62137" y="39720"/>
                </a:lnTo>
                <a:close/>
              </a:path>
              <a:path w="191135" h="167639">
                <a:moveTo>
                  <a:pt x="104905" y="167622"/>
                </a:moveTo>
                <a:lnTo>
                  <a:pt x="104905" y="155705"/>
                </a:lnTo>
                <a:lnTo>
                  <a:pt x="120353" y="155445"/>
                </a:lnTo>
                <a:lnTo>
                  <a:pt x="129542" y="153620"/>
                </a:lnTo>
                <a:lnTo>
                  <a:pt x="133963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3988" y="34420"/>
                </a:lnTo>
                <a:lnTo>
                  <a:pt x="129741" y="20952"/>
                </a:lnTo>
                <a:lnTo>
                  <a:pt x="121023" y="11506"/>
                </a:lnTo>
                <a:lnTo>
                  <a:pt x="106495" y="7944"/>
                </a:lnTo>
                <a:lnTo>
                  <a:pt x="142390" y="7944"/>
                </a:lnTo>
                <a:lnTo>
                  <a:pt x="161145" y="51041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013"/>
                </a:lnTo>
                <a:lnTo>
                  <a:pt x="168584" y="154315"/>
                </a:lnTo>
                <a:lnTo>
                  <a:pt x="177760" y="155532"/>
                </a:lnTo>
                <a:lnTo>
                  <a:pt x="190737" y="155705"/>
                </a:lnTo>
                <a:lnTo>
                  <a:pt x="190737" y="166827"/>
                </a:lnTo>
                <a:lnTo>
                  <a:pt x="147821" y="166827"/>
                </a:lnTo>
                <a:lnTo>
                  <a:pt x="138992" y="166951"/>
                </a:lnTo>
                <a:lnTo>
                  <a:pt x="115969" y="167498"/>
                </a:lnTo>
                <a:lnTo>
                  <a:pt x="104905" y="167622"/>
                </a:lnTo>
                <a:close/>
              </a:path>
              <a:path w="191135" h="167639">
                <a:moveTo>
                  <a:pt x="85037" y="167622"/>
                </a:moveTo>
                <a:lnTo>
                  <a:pt x="74432" y="167498"/>
                </a:lnTo>
                <a:lnTo>
                  <a:pt x="51732" y="166951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7622"/>
                </a:lnTo>
                <a:close/>
              </a:path>
              <a:path w="191135" h="167639">
                <a:moveTo>
                  <a:pt x="190737" y="167622"/>
                </a:moveTo>
                <a:lnTo>
                  <a:pt x="180120" y="167498"/>
                </a:lnTo>
                <a:lnTo>
                  <a:pt x="157097" y="166951"/>
                </a:lnTo>
                <a:lnTo>
                  <a:pt x="147821" y="166827"/>
                </a:lnTo>
                <a:lnTo>
                  <a:pt x="190737" y="166827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0222" y="2727348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2230" y="163364"/>
                </a:lnTo>
                <a:lnTo>
                  <a:pt x="95567" y="156003"/>
                </a:lnTo>
                <a:lnTo>
                  <a:pt x="103241" y="144919"/>
                </a:lnTo>
                <a:lnTo>
                  <a:pt x="105700" y="131078"/>
                </a:lnTo>
                <a:lnTo>
                  <a:pt x="100733" y="114445"/>
                </a:lnTo>
                <a:lnTo>
                  <a:pt x="89209" y="104068"/>
                </a:lnTo>
                <a:lnTo>
                  <a:pt x="76195" y="98458"/>
                </a:lnTo>
                <a:lnTo>
                  <a:pt x="66758" y="96124"/>
                </a:lnTo>
                <a:lnTo>
                  <a:pt x="48876" y="92835"/>
                </a:lnTo>
                <a:lnTo>
                  <a:pt x="35763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658" y="161"/>
                </a:lnTo>
                <a:lnTo>
                  <a:pt x="75301" y="1290"/>
                </a:lnTo>
                <a:lnTo>
                  <a:pt x="85434" y="4356"/>
                </a:lnTo>
                <a:lnTo>
                  <a:pt x="90453" y="7149"/>
                </a:lnTo>
                <a:lnTo>
                  <a:pt x="60400" y="7149"/>
                </a:lnTo>
                <a:lnTo>
                  <a:pt x="40072" y="9830"/>
                </a:lnTo>
                <a:lnTo>
                  <a:pt x="27120" y="16682"/>
                </a:lnTo>
                <a:lnTo>
                  <a:pt x="20278" y="25917"/>
                </a:lnTo>
                <a:lnTo>
                  <a:pt x="18279" y="35748"/>
                </a:lnTo>
                <a:lnTo>
                  <a:pt x="22587" y="49427"/>
                </a:lnTo>
                <a:lnTo>
                  <a:pt x="33677" y="58191"/>
                </a:lnTo>
                <a:lnTo>
                  <a:pt x="48789" y="63677"/>
                </a:lnTo>
                <a:lnTo>
                  <a:pt x="65168" y="67525"/>
                </a:lnTo>
                <a:lnTo>
                  <a:pt x="76791" y="69586"/>
                </a:lnTo>
                <a:lnTo>
                  <a:pt x="87818" y="72689"/>
                </a:lnTo>
                <a:lnTo>
                  <a:pt x="117820" y="97614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1726" y="6355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45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9633" y="2633607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610" y="26277"/>
                </a:lnTo>
                <a:lnTo>
                  <a:pt x="24835" y="19761"/>
                </a:lnTo>
                <a:lnTo>
                  <a:pt x="15994" y="16670"/>
                </a:lnTo>
                <a:lnTo>
                  <a:pt x="0" y="15888"/>
                </a:lnTo>
                <a:lnTo>
                  <a:pt x="0" y="4766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774" y="244792"/>
                </a:lnTo>
                <a:lnTo>
                  <a:pt x="61194" y="249745"/>
                </a:lnTo>
                <a:lnTo>
                  <a:pt x="70384" y="251569"/>
                </a:lnTo>
                <a:lnTo>
                  <a:pt x="85831" y="251830"/>
                </a:lnTo>
                <a:lnTo>
                  <a:pt x="85831" y="262952"/>
                </a:lnTo>
                <a:lnTo>
                  <a:pt x="42915" y="262952"/>
                </a:lnTo>
                <a:lnTo>
                  <a:pt x="33751" y="263076"/>
                </a:lnTo>
                <a:lnTo>
                  <a:pt x="10952" y="263622"/>
                </a:lnTo>
                <a:lnTo>
                  <a:pt x="0" y="263746"/>
                </a:lnTo>
                <a:close/>
              </a:path>
              <a:path w="191769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600" y="97341"/>
                </a:lnTo>
                <a:lnTo>
                  <a:pt x="136099" y="100493"/>
                </a:lnTo>
                <a:lnTo>
                  <a:pt x="142863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63" y="104068"/>
                </a:lnTo>
                <a:lnTo>
                  <a:pt x="161145" y="147165"/>
                </a:lnTo>
                <a:lnTo>
                  <a:pt x="161332" y="168416"/>
                </a:lnTo>
                <a:lnTo>
                  <a:pt x="161332" y="240708"/>
                </a:lnTo>
                <a:lnTo>
                  <a:pt x="163592" y="247138"/>
                </a:lnTo>
                <a:lnTo>
                  <a:pt x="169279" y="250440"/>
                </a:lnTo>
                <a:lnTo>
                  <a:pt x="178543" y="251656"/>
                </a:lnTo>
                <a:lnTo>
                  <a:pt x="191532" y="251830"/>
                </a:lnTo>
                <a:lnTo>
                  <a:pt x="191532" y="262952"/>
                </a:lnTo>
                <a:lnTo>
                  <a:pt x="148616" y="262952"/>
                </a:lnTo>
                <a:lnTo>
                  <a:pt x="139451" y="263076"/>
                </a:lnTo>
                <a:lnTo>
                  <a:pt x="116652" y="263622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4879" y="263622"/>
                </a:lnTo>
                <a:lnTo>
                  <a:pt x="52080" y="263076"/>
                </a:lnTo>
                <a:lnTo>
                  <a:pt x="42915" y="262952"/>
                </a:lnTo>
                <a:lnTo>
                  <a:pt x="85831" y="262952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80467" y="263622"/>
                </a:lnTo>
                <a:lnTo>
                  <a:pt x="157445" y="263076"/>
                </a:lnTo>
                <a:lnTo>
                  <a:pt x="148616" y="262952"/>
                </a:lnTo>
                <a:lnTo>
                  <a:pt x="191532" y="262952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9444" y="2727349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10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851" y="7087"/>
                </a:lnTo>
                <a:lnTo>
                  <a:pt x="118045" y="7944"/>
                </a:lnTo>
                <a:lnTo>
                  <a:pt x="84242" y="7944"/>
                </a:lnTo>
                <a:lnTo>
                  <a:pt x="72159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1836" y="162930"/>
                </a:lnTo>
                <a:lnTo>
                  <a:pt x="84242" y="164444"/>
                </a:lnTo>
                <a:lnTo>
                  <a:pt x="120908" y="164444"/>
                </a:lnTo>
                <a:lnTo>
                  <a:pt x="116516" y="167398"/>
                </a:lnTo>
                <a:lnTo>
                  <a:pt x="84242" y="173977"/>
                </a:lnTo>
                <a:close/>
              </a:path>
              <a:path w="168910" h="173989">
                <a:moveTo>
                  <a:pt x="120908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045" y="7944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92" y="122365"/>
                </a:lnTo>
                <a:lnTo>
                  <a:pt x="143351" y="149350"/>
                </a:lnTo>
                <a:lnTo>
                  <a:pt x="120908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5082" y="2733705"/>
            <a:ext cx="260985" cy="167640"/>
          </a:xfrm>
          <a:custGeom>
            <a:avLst/>
            <a:gdLst/>
            <a:ahLst/>
            <a:cxnLst/>
            <a:rect l="l" t="t" r="r" b="b"/>
            <a:pathLst>
              <a:path w="260985" h="167639">
                <a:moveTo>
                  <a:pt x="89010" y="167622"/>
                </a:moveTo>
                <a:lnTo>
                  <a:pt x="79473" y="167622"/>
                </a:lnTo>
                <a:lnTo>
                  <a:pt x="77884" y="164444"/>
                </a:lnTo>
                <a:lnTo>
                  <a:pt x="76294" y="159678"/>
                </a:lnTo>
                <a:lnTo>
                  <a:pt x="28610" y="25421"/>
                </a:lnTo>
                <a:lnTo>
                  <a:pt x="24810" y="17948"/>
                </a:lnTo>
                <a:lnTo>
                  <a:pt x="19669" y="13902"/>
                </a:lnTo>
                <a:lnTo>
                  <a:pt x="11846" y="12239"/>
                </a:lnTo>
                <a:lnTo>
                  <a:pt x="0" y="11916"/>
                </a:lnTo>
                <a:lnTo>
                  <a:pt x="0" y="0"/>
                </a:lnTo>
                <a:lnTo>
                  <a:pt x="11399" y="459"/>
                </a:lnTo>
                <a:lnTo>
                  <a:pt x="22650" y="695"/>
                </a:lnTo>
                <a:lnTo>
                  <a:pt x="77089" y="794"/>
                </a:lnTo>
                <a:lnTo>
                  <a:pt x="77089" y="11916"/>
                </a:lnTo>
                <a:lnTo>
                  <a:pt x="54837" y="11916"/>
                </a:lnTo>
                <a:lnTo>
                  <a:pt x="54837" y="24626"/>
                </a:lnTo>
                <a:lnTo>
                  <a:pt x="56426" y="28599"/>
                </a:lnTo>
                <a:lnTo>
                  <a:pt x="92189" y="130284"/>
                </a:lnTo>
                <a:lnTo>
                  <a:pt x="102275" y="130284"/>
                </a:lnTo>
                <a:lnTo>
                  <a:pt x="91395" y="160472"/>
                </a:lnTo>
                <a:lnTo>
                  <a:pt x="89010" y="167622"/>
                </a:lnTo>
                <a:close/>
              </a:path>
              <a:path w="260985" h="167639">
                <a:moveTo>
                  <a:pt x="77089" y="794"/>
                </a:moveTo>
                <a:lnTo>
                  <a:pt x="35763" y="794"/>
                </a:lnTo>
                <a:lnTo>
                  <a:pt x="67167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985" h="167639">
                <a:moveTo>
                  <a:pt x="166100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993" y="459"/>
                </a:lnTo>
                <a:lnTo>
                  <a:pt x="109574" y="695"/>
                </a:lnTo>
                <a:lnTo>
                  <a:pt x="166100" y="794"/>
                </a:lnTo>
                <a:lnTo>
                  <a:pt x="166100" y="11916"/>
                </a:lnTo>
                <a:close/>
              </a:path>
              <a:path w="260985" h="167639">
                <a:moveTo>
                  <a:pt x="166100" y="794"/>
                </a:moveTo>
                <a:lnTo>
                  <a:pt x="126363" y="794"/>
                </a:lnTo>
                <a:lnTo>
                  <a:pt x="134695" y="670"/>
                </a:lnTo>
                <a:lnTo>
                  <a:pt x="156427" y="124"/>
                </a:lnTo>
                <a:lnTo>
                  <a:pt x="166100" y="0"/>
                </a:lnTo>
                <a:lnTo>
                  <a:pt x="166100" y="794"/>
                </a:lnTo>
                <a:close/>
              </a:path>
              <a:path w="260985" h="167639">
                <a:moveTo>
                  <a:pt x="193450" y="135051"/>
                </a:moveTo>
                <a:lnTo>
                  <a:pt x="182790" y="135051"/>
                </a:lnTo>
                <a:lnTo>
                  <a:pt x="217758" y="38132"/>
                </a:lnTo>
                <a:lnTo>
                  <a:pt x="219348" y="33365"/>
                </a:lnTo>
                <a:lnTo>
                  <a:pt x="219348" y="30187"/>
                </a:lnTo>
                <a:lnTo>
                  <a:pt x="217882" y="22640"/>
                </a:lnTo>
                <a:lnTo>
                  <a:pt x="213586" y="16881"/>
                </a:lnTo>
                <a:lnTo>
                  <a:pt x="206607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8" y="794"/>
                </a:lnTo>
                <a:lnTo>
                  <a:pt x="260674" y="794"/>
                </a:lnTo>
                <a:lnTo>
                  <a:pt x="260674" y="11916"/>
                </a:lnTo>
                <a:lnTo>
                  <a:pt x="250901" y="13070"/>
                </a:lnTo>
                <a:lnTo>
                  <a:pt x="242097" y="16980"/>
                </a:lnTo>
                <a:lnTo>
                  <a:pt x="234634" y="24316"/>
                </a:lnTo>
                <a:lnTo>
                  <a:pt x="228884" y="35748"/>
                </a:lnTo>
                <a:lnTo>
                  <a:pt x="193450" y="135051"/>
                </a:lnTo>
                <a:close/>
              </a:path>
              <a:path w="260985" h="167639">
                <a:moveTo>
                  <a:pt x="260674" y="794"/>
                </a:moveTo>
                <a:lnTo>
                  <a:pt x="232858" y="794"/>
                </a:lnTo>
                <a:lnTo>
                  <a:pt x="239328" y="782"/>
                </a:lnTo>
                <a:lnTo>
                  <a:pt x="246468" y="695"/>
                </a:lnTo>
                <a:lnTo>
                  <a:pt x="253757" y="459"/>
                </a:lnTo>
                <a:lnTo>
                  <a:pt x="260674" y="0"/>
                </a:lnTo>
                <a:lnTo>
                  <a:pt x="260674" y="794"/>
                </a:lnTo>
                <a:close/>
              </a:path>
              <a:path w="260985" h="167639">
                <a:moveTo>
                  <a:pt x="102275" y="130284"/>
                </a:moveTo>
                <a:lnTo>
                  <a:pt x="92189" y="130284"/>
                </a:lnTo>
                <a:lnTo>
                  <a:pt x="125568" y="38132"/>
                </a:lnTo>
                <a:lnTo>
                  <a:pt x="122389" y="30982"/>
                </a:lnTo>
                <a:lnTo>
                  <a:pt x="118416" y="19860"/>
                </a:lnTo>
                <a:lnTo>
                  <a:pt x="116826" y="17477"/>
                </a:lnTo>
                <a:lnTo>
                  <a:pt x="112852" y="12710"/>
                </a:lnTo>
                <a:lnTo>
                  <a:pt x="106495" y="11916"/>
                </a:lnTo>
                <a:lnTo>
                  <a:pt x="143847" y="11916"/>
                </a:lnTo>
                <a:lnTo>
                  <a:pt x="143847" y="24626"/>
                </a:lnTo>
                <a:lnTo>
                  <a:pt x="145437" y="29393"/>
                </a:lnTo>
                <a:lnTo>
                  <a:pt x="153581" y="52431"/>
                </a:lnTo>
                <a:lnTo>
                  <a:pt x="130337" y="52431"/>
                </a:lnTo>
                <a:lnTo>
                  <a:pt x="102275" y="130284"/>
                </a:lnTo>
                <a:close/>
              </a:path>
              <a:path w="260985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9279" y="160472"/>
                </a:lnTo>
                <a:lnTo>
                  <a:pt x="130337" y="52431"/>
                </a:lnTo>
                <a:lnTo>
                  <a:pt x="153581" y="52431"/>
                </a:lnTo>
                <a:lnTo>
                  <a:pt x="182790" y="135051"/>
                </a:lnTo>
                <a:lnTo>
                  <a:pt x="193450" y="135051"/>
                </a:lnTo>
                <a:lnTo>
                  <a:pt x="184379" y="160472"/>
                </a:lnTo>
                <a:lnTo>
                  <a:pt x="182790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6425" y="2663797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80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80" h="238125">
                <a:moveTo>
                  <a:pt x="81858" y="237530"/>
                </a:moveTo>
                <a:lnTo>
                  <a:pt x="68124" y="236177"/>
                </a:lnTo>
                <a:lnTo>
                  <a:pt x="51856" y="229686"/>
                </a:lnTo>
                <a:lnTo>
                  <a:pt x="38271" y="214405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80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9810" y="263361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132667"/>
                </a:lnTo>
                <a:lnTo>
                  <a:pt x="64109" y="132667"/>
                </a:lnTo>
                <a:lnTo>
                  <a:pt x="60226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952"/>
                </a:lnTo>
                <a:lnTo>
                  <a:pt x="42915" y="262952"/>
                </a:lnTo>
                <a:lnTo>
                  <a:pt x="33639" y="263076"/>
                </a:lnTo>
                <a:lnTo>
                  <a:pt x="10617" y="263622"/>
                </a:lnTo>
                <a:lnTo>
                  <a:pt x="0" y="263746"/>
                </a:lnTo>
                <a:close/>
              </a:path>
              <a:path w="191135" h="264160">
                <a:moveTo>
                  <a:pt x="64109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153" y="97341"/>
                </a:lnTo>
                <a:lnTo>
                  <a:pt x="135503" y="100493"/>
                </a:lnTo>
                <a:lnTo>
                  <a:pt x="142390" y="104068"/>
                </a:lnTo>
                <a:lnTo>
                  <a:pt x="106495" y="104068"/>
                </a:lnTo>
                <a:lnTo>
                  <a:pt x="88489" y="108040"/>
                </a:lnTo>
                <a:lnTo>
                  <a:pt x="72122" y="119758"/>
                </a:lnTo>
                <a:lnTo>
                  <a:pt x="64109" y="132667"/>
                </a:lnTo>
                <a:close/>
              </a:path>
              <a:path w="191135" h="264160">
                <a:moveTo>
                  <a:pt x="104905" y="263746"/>
                </a:moveTo>
                <a:lnTo>
                  <a:pt x="104905" y="251830"/>
                </a:lnTo>
                <a:lnTo>
                  <a:pt x="120353" y="251569"/>
                </a:lnTo>
                <a:lnTo>
                  <a:pt x="129542" y="249745"/>
                </a:lnTo>
                <a:lnTo>
                  <a:pt x="133963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3988" y="130545"/>
                </a:lnTo>
                <a:lnTo>
                  <a:pt x="129741" y="117077"/>
                </a:lnTo>
                <a:lnTo>
                  <a:pt x="121023" y="107631"/>
                </a:lnTo>
                <a:lnTo>
                  <a:pt x="106495" y="104068"/>
                </a:lnTo>
                <a:lnTo>
                  <a:pt x="142390" y="104068"/>
                </a:lnTo>
                <a:lnTo>
                  <a:pt x="161145" y="147165"/>
                </a:lnTo>
                <a:lnTo>
                  <a:pt x="161332" y="168416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952"/>
                </a:lnTo>
                <a:lnTo>
                  <a:pt x="147821" y="262952"/>
                </a:lnTo>
                <a:lnTo>
                  <a:pt x="138992" y="263076"/>
                </a:lnTo>
                <a:lnTo>
                  <a:pt x="115969" y="263622"/>
                </a:lnTo>
                <a:lnTo>
                  <a:pt x="104905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622"/>
                </a:lnTo>
                <a:lnTo>
                  <a:pt x="51732" y="263076"/>
                </a:lnTo>
                <a:lnTo>
                  <a:pt x="42915" y="262952"/>
                </a:lnTo>
                <a:lnTo>
                  <a:pt x="85037" y="262952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20" y="263622"/>
                </a:lnTo>
                <a:lnTo>
                  <a:pt x="157097" y="263076"/>
                </a:lnTo>
                <a:lnTo>
                  <a:pt x="147821" y="262952"/>
                </a:lnTo>
                <a:lnTo>
                  <a:pt x="190737" y="262952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4389" y="2727352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8279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216"/>
                </a:lnTo>
                <a:lnTo>
                  <a:pt x="95766" y="4965"/>
                </a:lnTo>
                <a:lnTo>
                  <a:pt x="101807" y="7944"/>
                </a:lnTo>
                <a:lnTo>
                  <a:pt x="67552" y="7944"/>
                </a:lnTo>
                <a:lnTo>
                  <a:pt x="57519" y="8887"/>
                </a:lnTo>
                <a:lnTo>
                  <a:pt x="46293" y="11916"/>
                </a:lnTo>
                <a:lnTo>
                  <a:pt x="35365" y="17328"/>
                </a:lnTo>
                <a:lnTo>
                  <a:pt x="26226" y="25421"/>
                </a:lnTo>
                <a:lnTo>
                  <a:pt x="36707" y="27928"/>
                </a:lnTo>
                <a:lnTo>
                  <a:pt x="42717" y="32968"/>
                </a:lnTo>
                <a:lnTo>
                  <a:pt x="45449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239" y="172016"/>
                </a:lnTo>
                <a:lnTo>
                  <a:pt x="21358" y="165437"/>
                </a:lnTo>
                <a:lnTo>
                  <a:pt x="6097" y="153198"/>
                </a:lnTo>
                <a:lnTo>
                  <a:pt x="0" y="134256"/>
                </a:lnTo>
                <a:lnTo>
                  <a:pt x="1937" y="121297"/>
                </a:lnTo>
                <a:lnTo>
                  <a:pt x="38147" y="84208"/>
                </a:lnTo>
                <a:lnTo>
                  <a:pt x="92127" y="71919"/>
                </a:lnTo>
                <a:lnTo>
                  <a:pt x="108084" y="70703"/>
                </a:lnTo>
                <a:lnTo>
                  <a:pt x="108084" y="57198"/>
                </a:lnTo>
                <a:lnTo>
                  <a:pt x="104433" y="35090"/>
                </a:lnTo>
                <a:lnTo>
                  <a:pt x="94971" y="19761"/>
                </a:lnTo>
                <a:lnTo>
                  <a:pt x="81932" y="10836"/>
                </a:lnTo>
                <a:lnTo>
                  <a:pt x="67552" y="7944"/>
                </a:lnTo>
                <a:lnTo>
                  <a:pt x="101807" y="7944"/>
                </a:lnTo>
                <a:lnTo>
                  <a:pt x="132622" y="42699"/>
                </a:lnTo>
                <a:lnTo>
                  <a:pt x="134310" y="65936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062" y="146594"/>
                </a:lnTo>
                <a:lnTo>
                  <a:pt x="39339" y="156897"/>
                </a:lnTo>
                <a:lnTo>
                  <a:pt x="50192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574" y="163476"/>
                </a:lnTo>
                <a:lnTo>
                  <a:pt x="92090" y="155110"/>
                </a:lnTo>
                <a:lnTo>
                  <a:pt x="103477" y="139892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043" y="160472"/>
                </a:moveTo>
                <a:lnTo>
                  <a:pt x="147821" y="160472"/>
                </a:lnTo>
                <a:lnTo>
                  <a:pt x="152068" y="159752"/>
                </a:lnTo>
                <a:lnTo>
                  <a:pt x="156762" y="156500"/>
                </a:lnTo>
                <a:lnTo>
                  <a:pt x="160562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814" y="154626"/>
                </a:lnTo>
                <a:lnTo>
                  <a:pt x="163043" y="160472"/>
                </a:lnTo>
                <a:close/>
              </a:path>
              <a:path w="172085" h="173989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5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0472"/>
                </a:lnTo>
                <a:lnTo>
                  <a:pt x="163043" y="160472"/>
                </a:lnTo>
                <a:lnTo>
                  <a:pt x="158749" y="165735"/>
                </a:lnTo>
                <a:lnTo>
                  <a:pt x="148194" y="171035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5590" y="266380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177"/>
                </a:lnTo>
                <a:lnTo>
                  <a:pt x="51757" y="229686"/>
                </a:lnTo>
                <a:lnTo>
                  <a:pt x="38259" y="214405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345" y="227997"/>
                </a:lnTo>
                <a:lnTo>
                  <a:pt x="98423" y="232938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345" y="227997"/>
                </a:moveTo>
                <a:lnTo>
                  <a:pt x="84242" y="227997"/>
                </a:lnTo>
                <a:lnTo>
                  <a:pt x="93915" y="225329"/>
                </a:lnTo>
                <a:lnTo>
                  <a:pt x="102024" y="217372"/>
                </a:lnTo>
                <a:lnTo>
                  <a:pt x="107600" y="204202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050" y="204686"/>
                </a:lnTo>
                <a:lnTo>
                  <a:pt x="110270" y="221046"/>
                </a:lnTo>
                <a:lnTo>
                  <a:pt x="10334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2656" y="3085636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2521" y="275663"/>
                </a:moveTo>
                <a:lnTo>
                  <a:pt x="62026" y="268227"/>
                </a:lnTo>
                <a:lnTo>
                  <a:pt x="29504" y="247163"/>
                </a:lnTo>
                <a:lnTo>
                  <a:pt x="7860" y="214331"/>
                </a:lnTo>
                <a:lnTo>
                  <a:pt x="0" y="171594"/>
                </a:lnTo>
                <a:lnTo>
                  <a:pt x="6692" y="128541"/>
                </a:lnTo>
                <a:lnTo>
                  <a:pt x="25196" y="88268"/>
                </a:lnTo>
                <a:lnTo>
                  <a:pt x="53148" y="53027"/>
                </a:lnTo>
                <a:lnTo>
                  <a:pt x="88186" y="25068"/>
                </a:lnTo>
                <a:lnTo>
                  <a:pt x="127949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6972" y="93269"/>
                </a:lnTo>
                <a:lnTo>
                  <a:pt x="42915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244" y="264541"/>
                </a:lnTo>
                <a:lnTo>
                  <a:pt x="148616" y="265931"/>
                </a:lnTo>
                <a:lnTo>
                  <a:pt x="126611" y="273031"/>
                </a:lnTo>
                <a:lnTo>
                  <a:pt x="102521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244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36" y="255554"/>
                </a:lnTo>
                <a:lnTo>
                  <a:pt x="151244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9562" y="3221483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9562" y="329496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2164" y="3081666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5" h="271779">
                <a:moveTo>
                  <a:pt x="4768" y="271690"/>
                </a:moveTo>
                <a:lnTo>
                  <a:pt x="2384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973" y="260569"/>
                </a:lnTo>
                <a:lnTo>
                  <a:pt x="7947" y="259774"/>
                </a:lnTo>
                <a:lnTo>
                  <a:pt x="43487" y="243576"/>
                </a:lnTo>
                <a:lnTo>
                  <a:pt x="186763" y="6355"/>
                </a:lnTo>
                <a:lnTo>
                  <a:pt x="189147" y="2383"/>
                </a:lnTo>
                <a:lnTo>
                  <a:pt x="190737" y="0"/>
                </a:lnTo>
                <a:lnTo>
                  <a:pt x="203453" y="0"/>
                </a:lnTo>
                <a:lnTo>
                  <a:pt x="203453" y="1588"/>
                </a:lnTo>
                <a:lnTo>
                  <a:pt x="204248" y="8738"/>
                </a:lnTo>
                <a:lnTo>
                  <a:pt x="207947" y="46870"/>
                </a:lnTo>
                <a:lnTo>
                  <a:pt x="175637" y="46870"/>
                </a:lnTo>
                <a:lnTo>
                  <a:pt x="100137" y="172388"/>
                </a:lnTo>
                <a:lnTo>
                  <a:pt x="220126" y="172388"/>
                </a:lnTo>
                <a:lnTo>
                  <a:pt x="221206" y="183510"/>
                </a:lnTo>
                <a:lnTo>
                  <a:pt x="92984" y="183510"/>
                </a:lnTo>
                <a:lnTo>
                  <a:pt x="78120" y="209304"/>
                </a:lnTo>
                <a:lnTo>
                  <a:pt x="70036" y="223032"/>
                </a:lnTo>
                <a:lnTo>
                  <a:pt x="66273" y="229313"/>
                </a:lnTo>
                <a:lnTo>
                  <a:pt x="64373" y="232764"/>
                </a:lnTo>
                <a:lnTo>
                  <a:pt x="61194" y="237530"/>
                </a:lnTo>
                <a:lnTo>
                  <a:pt x="58810" y="242297"/>
                </a:lnTo>
                <a:lnTo>
                  <a:pt x="58810" y="255802"/>
                </a:lnTo>
                <a:lnTo>
                  <a:pt x="68347" y="258980"/>
                </a:lnTo>
                <a:lnTo>
                  <a:pt x="77089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8147" y="270102"/>
                </a:lnTo>
                <a:lnTo>
                  <a:pt x="29690" y="270350"/>
                </a:lnTo>
                <a:lnTo>
                  <a:pt x="12777" y="271442"/>
                </a:lnTo>
                <a:lnTo>
                  <a:pt x="4768" y="271690"/>
                </a:lnTo>
                <a:close/>
              </a:path>
              <a:path w="260985" h="271779">
                <a:moveTo>
                  <a:pt x="220126" y="172388"/>
                </a:moveTo>
                <a:lnTo>
                  <a:pt x="187558" y="172388"/>
                </a:lnTo>
                <a:lnTo>
                  <a:pt x="175637" y="46870"/>
                </a:lnTo>
                <a:lnTo>
                  <a:pt x="207947" y="46870"/>
                </a:lnTo>
                <a:lnTo>
                  <a:pt x="220126" y="172388"/>
                </a:lnTo>
                <a:close/>
              </a:path>
              <a:path w="260985" h="271779">
                <a:moveTo>
                  <a:pt x="251932" y="259774"/>
                </a:moveTo>
                <a:lnTo>
                  <a:pt x="167690" y="259774"/>
                </a:lnTo>
                <a:lnTo>
                  <a:pt x="174929" y="259464"/>
                </a:lnTo>
                <a:lnTo>
                  <a:pt x="183882" y="257887"/>
                </a:lnTo>
                <a:lnTo>
                  <a:pt x="191494" y="254077"/>
                </a:lnTo>
                <a:lnTo>
                  <a:pt x="194711" y="247064"/>
                </a:lnTo>
                <a:lnTo>
                  <a:pt x="193829" y="236575"/>
                </a:lnTo>
                <a:lnTo>
                  <a:pt x="191830" y="216776"/>
                </a:lnTo>
                <a:lnTo>
                  <a:pt x="189681" y="196233"/>
                </a:lnTo>
                <a:lnTo>
                  <a:pt x="188353" y="183510"/>
                </a:lnTo>
                <a:lnTo>
                  <a:pt x="221206" y="183510"/>
                </a:lnTo>
                <a:lnTo>
                  <a:pt x="227295" y="246269"/>
                </a:lnTo>
                <a:lnTo>
                  <a:pt x="228574" y="253071"/>
                </a:lnTo>
                <a:lnTo>
                  <a:pt x="231567" y="257192"/>
                </a:lnTo>
                <a:lnTo>
                  <a:pt x="238583" y="259228"/>
                </a:lnTo>
                <a:lnTo>
                  <a:pt x="251932" y="259774"/>
                </a:lnTo>
                <a:close/>
              </a:path>
              <a:path w="260985" h="271779">
                <a:moveTo>
                  <a:pt x="163716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1400" y="270102"/>
                </a:lnTo>
                <a:lnTo>
                  <a:pt x="199367" y="270350"/>
                </a:lnTo>
                <a:lnTo>
                  <a:pt x="175302" y="271442"/>
                </a:lnTo>
                <a:lnTo>
                  <a:pt x="163716" y="271690"/>
                </a:lnTo>
                <a:close/>
              </a:path>
              <a:path w="260985" h="271779">
                <a:moveTo>
                  <a:pt x="82652" y="271690"/>
                </a:moveTo>
                <a:lnTo>
                  <a:pt x="75500" y="271690"/>
                </a:lnTo>
                <a:lnTo>
                  <a:pt x="66311" y="271442"/>
                </a:lnTo>
                <a:lnTo>
                  <a:pt x="47336" y="270350"/>
                </a:lnTo>
                <a:lnTo>
                  <a:pt x="38147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5" h="271779">
                <a:moveTo>
                  <a:pt x="260674" y="271690"/>
                </a:moveTo>
                <a:lnTo>
                  <a:pt x="254316" y="271690"/>
                </a:lnTo>
                <a:lnTo>
                  <a:pt x="244928" y="271442"/>
                </a:lnTo>
                <a:lnTo>
                  <a:pt x="220788" y="270350"/>
                </a:lnTo>
                <a:lnTo>
                  <a:pt x="211400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9859" y="3093583"/>
            <a:ext cx="272415" cy="260350"/>
          </a:xfrm>
          <a:custGeom>
            <a:avLst/>
            <a:gdLst/>
            <a:ahLst/>
            <a:cxnLst/>
            <a:rect l="l" t="t" r="r" b="b"/>
            <a:pathLst>
              <a:path w="272414" h="260350">
                <a:moveTo>
                  <a:pt x="202456" y="120751"/>
                </a:moveTo>
                <a:lnTo>
                  <a:pt x="158153" y="120751"/>
                </a:lnTo>
                <a:lnTo>
                  <a:pt x="189893" y="114632"/>
                </a:lnTo>
                <a:lnTo>
                  <a:pt x="214778" y="98607"/>
                </a:lnTo>
                <a:lnTo>
                  <a:pt x="231020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4" y="15652"/>
                </a:lnTo>
                <a:lnTo>
                  <a:pt x="195505" y="11916"/>
                </a:lnTo>
                <a:lnTo>
                  <a:pt x="61989" y="11916"/>
                </a:lnTo>
                <a:lnTo>
                  <a:pt x="61989" y="0"/>
                </a:lnTo>
                <a:lnTo>
                  <a:pt x="201069" y="0"/>
                </a:lnTo>
                <a:lnTo>
                  <a:pt x="231231" y="4282"/>
                </a:lnTo>
                <a:lnTo>
                  <a:pt x="253422" y="15789"/>
                </a:lnTo>
                <a:lnTo>
                  <a:pt x="267119" y="32509"/>
                </a:lnTo>
                <a:lnTo>
                  <a:pt x="271800" y="52431"/>
                </a:lnTo>
                <a:lnTo>
                  <a:pt x="264859" y="78014"/>
                </a:lnTo>
                <a:lnTo>
                  <a:pt x="246667" y="99202"/>
                </a:lnTo>
                <a:lnTo>
                  <a:pt x="221173" y="114880"/>
                </a:lnTo>
                <a:lnTo>
                  <a:pt x="202456" y="120751"/>
                </a:lnTo>
                <a:close/>
              </a:path>
              <a:path w="272414" h="260350">
                <a:moveTo>
                  <a:pt x="77089" y="247858"/>
                </a:moveTo>
                <a:lnTo>
                  <a:pt x="10331" y="247858"/>
                </a:lnTo>
                <a:lnTo>
                  <a:pt x="27977" y="247138"/>
                </a:lnTo>
                <a:lnTo>
                  <a:pt x="37650" y="244482"/>
                </a:lnTo>
                <a:lnTo>
                  <a:pt x="42406" y="239144"/>
                </a:lnTo>
                <a:lnTo>
                  <a:pt x="45300" y="230381"/>
                </a:lnTo>
                <a:lnTo>
                  <a:pt x="96163" y="26215"/>
                </a:lnTo>
                <a:lnTo>
                  <a:pt x="96958" y="21449"/>
                </a:lnTo>
                <a:lnTo>
                  <a:pt x="97752" y="20654"/>
                </a:lnTo>
                <a:lnTo>
                  <a:pt x="97752" y="14299"/>
                </a:lnTo>
                <a:lnTo>
                  <a:pt x="93780" y="13505"/>
                </a:lnTo>
                <a:lnTo>
                  <a:pt x="81063" y="11916"/>
                </a:lnTo>
                <a:lnTo>
                  <a:pt x="130337" y="11916"/>
                </a:lnTo>
                <a:lnTo>
                  <a:pt x="129542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2456" y="120751"/>
                </a:lnTo>
                <a:lnTo>
                  <a:pt x="192326" y="123929"/>
                </a:lnTo>
                <a:lnTo>
                  <a:pt x="211229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2321" y="241503"/>
                </a:lnTo>
                <a:lnTo>
                  <a:pt x="72321" y="247064"/>
                </a:lnTo>
                <a:lnTo>
                  <a:pt x="73116" y="247064"/>
                </a:lnTo>
                <a:lnTo>
                  <a:pt x="77089" y="247858"/>
                </a:lnTo>
                <a:close/>
              </a:path>
              <a:path w="272414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099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1229" y="128695"/>
                </a:lnTo>
                <a:lnTo>
                  <a:pt x="216939" y="130135"/>
                </a:lnTo>
                <a:lnTo>
                  <a:pt x="235441" y="142002"/>
                </a:lnTo>
                <a:lnTo>
                  <a:pt x="247089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9293" y="3153959"/>
            <a:ext cx="337185" cy="209550"/>
          </a:xfrm>
          <a:custGeom>
            <a:avLst/>
            <a:gdLst/>
            <a:ahLst/>
            <a:cxnLst/>
            <a:rect l="l" t="t" r="r" b="b"/>
            <a:pathLst>
              <a:path w="337184" h="209550">
                <a:moveTo>
                  <a:pt x="212195" y="208931"/>
                </a:moveTo>
                <a:lnTo>
                  <a:pt x="198684" y="208931"/>
                </a:lnTo>
                <a:lnTo>
                  <a:pt x="198684" y="204165"/>
                </a:lnTo>
                <a:lnTo>
                  <a:pt x="200286" y="199833"/>
                </a:lnTo>
                <a:lnTo>
                  <a:pt x="206135" y="188574"/>
                </a:lnTo>
                <a:lnTo>
                  <a:pt x="217795" y="171209"/>
                </a:lnTo>
                <a:lnTo>
                  <a:pt x="236832" y="148556"/>
                </a:lnTo>
                <a:lnTo>
                  <a:pt x="0" y="148556"/>
                </a:lnTo>
                <a:lnTo>
                  <a:pt x="0" y="133462"/>
                </a:lnTo>
                <a:lnTo>
                  <a:pt x="254316" y="133462"/>
                </a:lnTo>
                <a:lnTo>
                  <a:pt x="258290" y="129490"/>
                </a:lnTo>
                <a:lnTo>
                  <a:pt x="271713" y="120714"/>
                </a:lnTo>
                <a:lnTo>
                  <a:pt x="284019" y="113502"/>
                </a:lnTo>
                <a:lnTo>
                  <a:pt x="294388" y="107929"/>
                </a:lnTo>
                <a:lnTo>
                  <a:pt x="302000" y="104068"/>
                </a:lnTo>
                <a:lnTo>
                  <a:pt x="294736" y="100655"/>
                </a:lnTo>
                <a:lnTo>
                  <a:pt x="284417" y="95230"/>
                </a:lnTo>
                <a:lnTo>
                  <a:pt x="272160" y="87870"/>
                </a:lnTo>
                <a:lnTo>
                  <a:pt x="259085" y="78647"/>
                </a:lnTo>
                <a:lnTo>
                  <a:pt x="254316" y="75469"/>
                </a:lnTo>
                <a:lnTo>
                  <a:pt x="0" y="75469"/>
                </a:lnTo>
                <a:lnTo>
                  <a:pt x="0" y="59581"/>
                </a:lnTo>
                <a:lnTo>
                  <a:pt x="236832" y="59581"/>
                </a:lnTo>
                <a:lnTo>
                  <a:pt x="217795" y="37052"/>
                </a:lnTo>
                <a:lnTo>
                  <a:pt x="206135" y="19959"/>
                </a:lnTo>
                <a:lnTo>
                  <a:pt x="200286" y="8974"/>
                </a:lnTo>
                <a:lnTo>
                  <a:pt x="198684" y="4766"/>
                </a:lnTo>
                <a:lnTo>
                  <a:pt x="198684" y="0"/>
                </a:lnTo>
                <a:lnTo>
                  <a:pt x="210605" y="0"/>
                </a:lnTo>
                <a:lnTo>
                  <a:pt x="212195" y="794"/>
                </a:lnTo>
                <a:lnTo>
                  <a:pt x="212990" y="1588"/>
                </a:lnTo>
                <a:lnTo>
                  <a:pt x="212990" y="2383"/>
                </a:lnTo>
                <a:lnTo>
                  <a:pt x="216963" y="9533"/>
                </a:lnTo>
                <a:lnTo>
                  <a:pt x="258290" y="60971"/>
                </a:lnTo>
                <a:lnTo>
                  <a:pt x="290055" y="83041"/>
                </a:lnTo>
                <a:lnTo>
                  <a:pt x="334585" y="100891"/>
                </a:lnTo>
                <a:lnTo>
                  <a:pt x="336969" y="101685"/>
                </a:lnTo>
                <a:lnTo>
                  <a:pt x="336969" y="107246"/>
                </a:lnTo>
                <a:lnTo>
                  <a:pt x="289930" y="125815"/>
                </a:lnTo>
                <a:lnTo>
                  <a:pt x="257892" y="147960"/>
                </a:lnTo>
                <a:lnTo>
                  <a:pt x="212195" y="208137"/>
                </a:lnTo>
                <a:lnTo>
                  <a:pt x="212195" y="20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3895" y="3085640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3316" y="275663"/>
                </a:moveTo>
                <a:lnTo>
                  <a:pt x="62362" y="268227"/>
                </a:lnTo>
                <a:lnTo>
                  <a:pt x="29604" y="247163"/>
                </a:lnTo>
                <a:lnTo>
                  <a:pt x="7872" y="214331"/>
                </a:lnTo>
                <a:lnTo>
                  <a:pt x="0" y="171594"/>
                </a:lnTo>
                <a:lnTo>
                  <a:pt x="6747" y="128541"/>
                </a:lnTo>
                <a:lnTo>
                  <a:pt x="25372" y="88268"/>
                </a:lnTo>
                <a:lnTo>
                  <a:pt x="53446" y="53027"/>
                </a:lnTo>
                <a:lnTo>
                  <a:pt x="88539" y="25068"/>
                </a:lnTo>
                <a:lnTo>
                  <a:pt x="128225" y="6642"/>
                </a:lnTo>
                <a:lnTo>
                  <a:pt x="170074" y="0"/>
                </a:lnTo>
                <a:lnTo>
                  <a:pt x="197206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7" y="15317"/>
                </a:lnTo>
                <a:lnTo>
                  <a:pt x="99714" y="39398"/>
                </a:lnTo>
                <a:lnTo>
                  <a:pt x="57307" y="93269"/>
                </a:lnTo>
                <a:lnTo>
                  <a:pt x="43213" y="129887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332" y="264541"/>
                </a:lnTo>
                <a:lnTo>
                  <a:pt x="148715" y="265931"/>
                </a:lnTo>
                <a:lnTo>
                  <a:pt x="126947" y="273031"/>
                </a:lnTo>
                <a:lnTo>
                  <a:pt x="103316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3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332" y="264541"/>
                </a:moveTo>
                <a:lnTo>
                  <a:pt x="108879" y="264541"/>
                </a:lnTo>
                <a:lnTo>
                  <a:pt x="124500" y="263101"/>
                </a:lnTo>
                <a:lnTo>
                  <a:pt x="141463" y="258384"/>
                </a:lnTo>
                <a:lnTo>
                  <a:pt x="178815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48" y="255554"/>
                </a:lnTo>
                <a:lnTo>
                  <a:pt x="151332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74769" y="3017321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1589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5" y="9533"/>
                </a:lnTo>
                <a:lnTo>
                  <a:pt x="50118" y="10563"/>
                </a:lnTo>
                <a:lnTo>
                  <a:pt x="33577" y="15987"/>
                </a:lnTo>
                <a:lnTo>
                  <a:pt x="21507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4573" y="13505"/>
                </a:lnTo>
                <a:lnTo>
                  <a:pt x="94573" y="9533"/>
                </a:lnTo>
                <a:lnTo>
                  <a:pt x="126363" y="9533"/>
                </a:lnTo>
                <a:lnTo>
                  <a:pt x="120004" y="10327"/>
                </a:lnTo>
                <a:lnTo>
                  <a:pt x="120004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6827"/>
                </a:lnTo>
                <a:lnTo>
                  <a:pt x="82652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90737" y="60375"/>
                </a:moveTo>
                <a:lnTo>
                  <a:pt x="183584" y="60375"/>
                </a:lnTo>
                <a:lnTo>
                  <a:pt x="181995" y="59581"/>
                </a:lnTo>
                <a:lnTo>
                  <a:pt x="181995" y="56403"/>
                </a:lnTo>
                <a:lnTo>
                  <a:pt x="182790" y="54020"/>
                </a:lnTo>
                <a:lnTo>
                  <a:pt x="184379" y="39720"/>
                </a:lnTo>
                <a:lnTo>
                  <a:pt x="184379" y="23038"/>
                </a:lnTo>
                <a:lnTo>
                  <a:pt x="183584" y="15093"/>
                </a:lnTo>
                <a:lnTo>
                  <a:pt x="142258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7" y="57992"/>
                </a:lnTo>
                <a:lnTo>
                  <a:pt x="190737" y="60375"/>
                </a:lnTo>
                <a:close/>
              </a:path>
              <a:path w="198754" h="179069">
                <a:moveTo>
                  <a:pt x="27021" y="178744"/>
                </a:moveTo>
                <a:lnTo>
                  <a:pt x="15894" y="178744"/>
                </a:lnTo>
                <a:lnTo>
                  <a:pt x="15100" y="176360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018" y="322148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30018" y="329497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727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5797" y="3093587"/>
            <a:ext cx="271145" cy="260350"/>
          </a:xfrm>
          <a:custGeom>
            <a:avLst/>
            <a:gdLst/>
            <a:ahLst/>
            <a:cxnLst/>
            <a:rect l="l" t="t" r="r" b="b"/>
            <a:pathLst>
              <a:path w="271145" h="260350">
                <a:moveTo>
                  <a:pt x="201779" y="120751"/>
                </a:moveTo>
                <a:lnTo>
                  <a:pt x="157358" y="120751"/>
                </a:lnTo>
                <a:lnTo>
                  <a:pt x="189558" y="114632"/>
                </a:lnTo>
                <a:lnTo>
                  <a:pt x="214679" y="98607"/>
                </a:lnTo>
                <a:lnTo>
                  <a:pt x="231008" y="76177"/>
                </a:lnTo>
                <a:lnTo>
                  <a:pt x="236832" y="50842"/>
                </a:lnTo>
                <a:lnTo>
                  <a:pt x="235069" y="37722"/>
                </a:lnTo>
                <a:lnTo>
                  <a:pt x="228686" y="25123"/>
                </a:lnTo>
                <a:lnTo>
                  <a:pt x="216045" y="15652"/>
                </a:lnTo>
                <a:lnTo>
                  <a:pt x="195506" y="11916"/>
                </a:lnTo>
                <a:lnTo>
                  <a:pt x="61990" y="11916"/>
                </a:lnTo>
                <a:lnTo>
                  <a:pt x="61990" y="0"/>
                </a:lnTo>
                <a:lnTo>
                  <a:pt x="200274" y="0"/>
                </a:lnTo>
                <a:lnTo>
                  <a:pt x="230772" y="4282"/>
                </a:lnTo>
                <a:lnTo>
                  <a:pt x="252926" y="15789"/>
                </a:lnTo>
                <a:lnTo>
                  <a:pt x="266437" y="32509"/>
                </a:lnTo>
                <a:lnTo>
                  <a:pt x="271006" y="52431"/>
                </a:lnTo>
                <a:lnTo>
                  <a:pt x="264177" y="78014"/>
                </a:lnTo>
                <a:lnTo>
                  <a:pt x="246170" y="99202"/>
                </a:lnTo>
                <a:lnTo>
                  <a:pt x="220714" y="114880"/>
                </a:lnTo>
                <a:lnTo>
                  <a:pt x="201779" y="120751"/>
                </a:lnTo>
                <a:close/>
              </a:path>
              <a:path w="271145" h="260350">
                <a:moveTo>
                  <a:pt x="77090" y="247858"/>
                </a:moveTo>
                <a:lnTo>
                  <a:pt x="10332" y="247858"/>
                </a:lnTo>
                <a:lnTo>
                  <a:pt x="27965" y="247138"/>
                </a:lnTo>
                <a:lnTo>
                  <a:pt x="37551" y="244482"/>
                </a:lnTo>
                <a:lnTo>
                  <a:pt x="42071" y="239144"/>
                </a:lnTo>
                <a:lnTo>
                  <a:pt x="44506" y="230381"/>
                </a:lnTo>
                <a:lnTo>
                  <a:pt x="96164" y="26215"/>
                </a:lnTo>
                <a:lnTo>
                  <a:pt x="96958" y="21449"/>
                </a:lnTo>
                <a:lnTo>
                  <a:pt x="96958" y="14299"/>
                </a:lnTo>
                <a:lnTo>
                  <a:pt x="93780" y="13505"/>
                </a:lnTo>
                <a:lnTo>
                  <a:pt x="87422" y="12710"/>
                </a:lnTo>
                <a:lnTo>
                  <a:pt x="80269" y="11916"/>
                </a:lnTo>
                <a:lnTo>
                  <a:pt x="130338" y="11916"/>
                </a:lnTo>
                <a:lnTo>
                  <a:pt x="129543" y="13505"/>
                </a:lnTo>
                <a:lnTo>
                  <a:pt x="125568" y="26215"/>
                </a:lnTo>
                <a:lnTo>
                  <a:pt x="102522" y="120751"/>
                </a:lnTo>
                <a:lnTo>
                  <a:pt x="201779" y="120751"/>
                </a:lnTo>
                <a:lnTo>
                  <a:pt x="191532" y="123929"/>
                </a:lnTo>
                <a:lnTo>
                  <a:pt x="210787" y="128695"/>
                </a:lnTo>
                <a:lnTo>
                  <a:pt x="100137" y="128695"/>
                </a:lnTo>
                <a:lnTo>
                  <a:pt x="73910" y="235147"/>
                </a:lnTo>
                <a:lnTo>
                  <a:pt x="71527" y="241503"/>
                </a:lnTo>
                <a:lnTo>
                  <a:pt x="71527" y="247064"/>
                </a:lnTo>
                <a:lnTo>
                  <a:pt x="73116" y="247064"/>
                </a:lnTo>
                <a:lnTo>
                  <a:pt x="77090" y="247858"/>
                </a:lnTo>
                <a:close/>
              </a:path>
              <a:path w="271145" h="260350">
                <a:moveTo>
                  <a:pt x="146232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8100" y="241552"/>
                </a:lnTo>
                <a:lnTo>
                  <a:pt x="193022" y="224820"/>
                </a:lnTo>
                <a:lnTo>
                  <a:pt x="209451" y="200938"/>
                </a:lnTo>
                <a:lnTo>
                  <a:pt x="215374" y="173183"/>
                </a:lnTo>
                <a:lnTo>
                  <a:pt x="213685" y="159529"/>
                </a:lnTo>
                <a:lnTo>
                  <a:pt x="207228" y="144981"/>
                </a:lnTo>
                <a:lnTo>
                  <a:pt x="193916" y="133412"/>
                </a:lnTo>
                <a:lnTo>
                  <a:pt x="171663" y="128695"/>
                </a:lnTo>
                <a:lnTo>
                  <a:pt x="210787" y="128695"/>
                </a:lnTo>
                <a:lnTo>
                  <a:pt x="216604" y="130135"/>
                </a:lnTo>
                <a:lnTo>
                  <a:pt x="235342" y="142002"/>
                </a:lnTo>
                <a:lnTo>
                  <a:pt x="247077" y="158337"/>
                </a:lnTo>
                <a:lnTo>
                  <a:pt x="251137" y="177949"/>
                </a:lnTo>
                <a:lnTo>
                  <a:pt x="243128" y="206151"/>
                </a:lnTo>
                <a:lnTo>
                  <a:pt x="221036" y="232565"/>
                </a:lnTo>
                <a:lnTo>
                  <a:pt x="187769" y="252128"/>
                </a:lnTo>
                <a:lnTo>
                  <a:pt x="146232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28594" y="3017323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69">
                <a:moveTo>
                  <a:pt x="7946" y="60375"/>
                </a:moveTo>
                <a:lnTo>
                  <a:pt x="793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3" y="53226"/>
                </a:lnTo>
                <a:lnTo>
                  <a:pt x="1589" y="52431"/>
                </a:lnTo>
                <a:lnTo>
                  <a:pt x="18278" y="5560"/>
                </a:lnTo>
                <a:lnTo>
                  <a:pt x="19867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4" y="9533"/>
                </a:lnTo>
                <a:lnTo>
                  <a:pt x="49670" y="10563"/>
                </a:lnTo>
                <a:lnTo>
                  <a:pt x="32980" y="15987"/>
                </a:lnTo>
                <a:lnTo>
                  <a:pt x="21059" y="29306"/>
                </a:lnTo>
                <a:lnTo>
                  <a:pt x="10330" y="54020"/>
                </a:lnTo>
                <a:lnTo>
                  <a:pt x="8742" y="59581"/>
                </a:lnTo>
                <a:lnTo>
                  <a:pt x="7946" y="60375"/>
                </a:lnTo>
                <a:close/>
              </a:path>
              <a:path w="198754" h="179069">
                <a:moveTo>
                  <a:pt x="91395" y="169211"/>
                </a:moveTo>
                <a:lnTo>
                  <a:pt x="27020" y="169211"/>
                </a:lnTo>
                <a:lnTo>
                  <a:pt x="43262" y="168689"/>
                </a:lnTo>
                <a:lnTo>
                  <a:pt x="52054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3" y="17477"/>
                </a:lnTo>
                <a:lnTo>
                  <a:pt x="93778" y="13505"/>
                </a:lnTo>
                <a:lnTo>
                  <a:pt x="93778" y="9533"/>
                </a:lnTo>
                <a:lnTo>
                  <a:pt x="125568" y="9533"/>
                </a:lnTo>
                <a:lnTo>
                  <a:pt x="120004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7" y="161266"/>
                </a:lnTo>
                <a:lnTo>
                  <a:pt x="81857" y="168416"/>
                </a:lnTo>
                <a:lnTo>
                  <a:pt x="91395" y="169211"/>
                </a:lnTo>
                <a:close/>
              </a:path>
              <a:path w="198754" h="179069">
                <a:moveTo>
                  <a:pt x="189942" y="60375"/>
                </a:moveTo>
                <a:lnTo>
                  <a:pt x="183584" y="60375"/>
                </a:lnTo>
                <a:lnTo>
                  <a:pt x="181994" y="59581"/>
                </a:lnTo>
                <a:lnTo>
                  <a:pt x="181994" y="54020"/>
                </a:lnTo>
                <a:lnTo>
                  <a:pt x="184378" y="39720"/>
                </a:lnTo>
                <a:lnTo>
                  <a:pt x="184378" y="23038"/>
                </a:lnTo>
                <a:lnTo>
                  <a:pt x="141462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6" y="57992"/>
                </a:lnTo>
                <a:lnTo>
                  <a:pt x="189942" y="60375"/>
                </a:lnTo>
                <a:close/>
              </a:path>
              <a:path w="198754" h="179069">
                <a:moveTo>
                  <a:pt x="27020" y="178744"/>
                </a:moveTo>
                <a:lnTo>
                  <a:pt x="15099" y="178744"/>
                </a:lnTo>
                <a:lnTo>
                  <a:pt x="15099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0" y="178744"/>
                </a:lnTo>
                <a:close/>
              </a:path>
              <a:path w="198754" h="179069">
                <a:moveTo>
                  <a:pt x="117621" y="178744"/>
                </a:moveTo>
                <a:lnTo>
                  <a:pt x="96162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0194" y="3081672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4" h="271779">
                <a:moveTo>
                  <a:pt x="4769" y="271690"/>
                </a:moveTo>
                <a:lnTo>
                  <a:pt x="1589" y="271690"/>
                </a:lnTo>
                <a:lnTo>
                  <a:pt x="0" y="269307"/>
                </a:lnTo>
                <a:lnTo>
                  <a:pt x="0" y="260569"/>
                </a:lnTo>
                <a:lnTo>
                  <a:pt x="3178" y="260569"/>
                </a:lnTo>
                <a:lnTo>
                  <a:pt x="7948" y="259774"/>
                </a:lnTo>
                <a:lnTo>
                  <a:pt x="43151" y="243576"/>
                </a:lnTo>
                <a:lnTo>
                  <a:pt x="186763" y="6355"/>
                </a:lnTo>
                <a:lnTo>
                  <a:pt x="189148" y="2383"/>
                </a:lnTo>
                <a:lnTo>
                  <a:pt x="190738" y="0"/>
                </a:lnTo>
                <a:lnTo>
                  <a:pt x="202658" y="0"/>
                </a:lnTo>
                <a:lnTo>
                  <a:pt x="202658" y="1588"/>
                </a:lnTo>
                <a:lnTo>
                  <a:pt x="203454" y="8738"/>
                </a:lnTo>
                <a:lnTo>
                  <a:pt x="207281" y="46870"/>
                </a:lnTo>
                <a:lnTo>
                  <a:pt x="174842" y="46870"/>
                </a:lnTo>
                <a:lnTo>
                  <a:pt x="100137" y="172388"/>
                </a:lnTo>
                <a:lnTo>
                  <a:pt x="219879" y="172388"/>
                </a:lnTo>
                <a:lnTo>
                  <a:pt x="220996" y="183510"/>
                </a:lnTo>
                <a:lnTo>
                  <a:pt x="92984" y="183510"/>
                </a:lnTo>
                <a:lnTo>
                  <a:pt x="69639" y="223032"/>
                </a:lnTo>
                <a:lnTo>
                  <a:pt x="65826" y="229313"/>
                </a:lnTo>
                <a:lnTo>
                  <a:pt x="63579" y="232764"/>
                </a:lnTo>
                <a:lnTo>
                  <a:pt x="58810" y="242297"/>
                </a:lnTo>
                <a:lnTo>
                  <a:pt x="58810" y="255802"/>
                </a:lnTo>
                <a:lnTo>
                  <a:pt x="67552" y="258980"/>
                </a:lnTo>
                <a:lnTo>
                  <a:pt x="76294" y="259774"/>
                </a:lnTo>
                <a:lnTo>
                  <a:pt x="79473" y="259774"/>
                </a:lnTo>
                <a:lnTo>
                  <a:pt x="82652" y="260569"/>
                </a:lnTo>
                <a:lnTo>
                  <a:pt x="82652" y="270102"/>
                </a:lnTo>
                <a:lnTo>
                  <a:pt x="37352" y="270102"/>
                </a:lnTo>
                <a:lnTo>
                  <a:pt x="29355" y="270350"/>
                </a:lnTo>
                <a:lnTo>
                  <a:pt x="12766" y="271442"/>
                </a:lnTo>
                <a:lnTo>
                  <a:pt x="4769" y="271690"/>
                </a:lnTo>
                <a:close/>
              </a:path>
              <a:path w="260984" h="271779">
                <a:moveTo>
                  <a:pt x="219879" y="172388"/>
                </a:moveTo>
                <a:lnTo>
                  <a:pt x="186763" y="172388"/>
                </a:lnTo>
                <a:lnTo>
                  <a:pt x="174842" y="46870"/>
                </a:lnTo>
                <a:lnTo>
                  <a:pt x="207281" y="46870"/>
                </a:lnTo>
                <a:lnTo>
                  <a:pt x="219879" y="172388"/>
                </a:lnTo>
                <a:close/>
              </a:path>
              <a:path w="260984" h="271779">
                <a:moveTo>
                  <a:pt x="251932" y="259774"/>
                </a:moveTo>
                <a:lnTo>
                  <a:pt x="166895" y="259774"/>
                </a:lnTo>
                <a:lnTo>
                  <a:pt x="174470" y="259464"/>
                </a:lnTo>
                <a:lnTo>
                  <a:pt x="183386" y="257887"/>
                </a:lnTo>
                <a:lnTo>
                  <a:pt x="190811" y="254077"/>
                </a:lnTo>
                <a:lnTo>
                  <a:pt x="193916" y="247064"/>
                </a:lnTo>
                <a:lnTo>
                  <a:pt x="193159" y="236575"/>
                </a:lnTo>
                <a:lnTo>
                  <a:pt x="191433" y="216776"/>
                </a:lnTo>
                <a:lnTo>
                  <a:pt x="189558" y="196233"/>
                </a:lnTo>
                <a:lnTo>
                  <a:pt x="188353" y="183510"/>
                </a:lnTo>
                <a:lnTo>
                  <a:pt x="220996" y="183510"/>
                </a:lnTo>
                <a:lnTo>
                  <a:pt x="227295" y="246269"/>
                </a:lnTo>
                <a:lnTo>
                  <a:pt x="228127" y="253071"/>
                </a:lnTo>
                <a:lnTo>
                  <a:pt x="230971" y="257192"/>
                </a:lnTo>
                <a:lnTo>
                  <a:pt x="238136" y="259228"/>
                </a:lnTo>
                <a:lnTo>
                  <a:pt x="251932" y="259774"/>
                </a:lnTo>
                <a:close/>
              </a:path>
              <a:path w="260984" h="271779">
                <a:moveTo>
                  <a:pt x="162922" y="271690"/>
                </a:moveTo>
                <a:lnTo>
                  <a:pt x="158153" y="271690"/>
                </a:lnTo>
                <a:lnTo>
                  <a:pt x="158153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0605" y="270102"/>
                </a:lnTo>
                <a:lnTo>
                  <a:pt x="198684" y="270350"/>
                </a:lnTo>
                <a:lnTo>
                  <a:pt x="174843" y="271442"/>
                </a:lnTo>
                <a:lnTo>
                  <a:pt x="162922" y="271690"/>
                </a:lnTo>
                <a:close/>
              </a:path>
              <a:path w="260984" h="271779">
                <a:moveTo>
                  <a:pt x="82652" y="271690"/>
                </a:moveTo>
                <a:lnTo>
                  <a:pt x="75500" y="271690"/>
                </a:lnTo>
                <a:lnTo>
                  <a:pt x="66298" y="271442"/>
                </a:lnTo>
                <a:lnTo>
                  <a:pt x="47001" y="270350"/>
                </a:lnTo>
                <a:lnTo>
                  <a:pt x="3735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4" h="271779">
                <a:moveTo>
                  <a:pt x="260674" y="271690"/>
                </a:moveTo>
                <a:lnTo>
                  <a:pt x="253521" y="271690"/>
                </a:lnTo>
                <a:lnTo>
                  <a:pt x="244134" y="271442"/>
                </a:lnTo>
                <a:lnTo>
                  <a:pt x="219993" y="270350"/>
                </a:lnTo>
                <a:lnTo>
                  <a:pt x="210605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53121" y="3017325"/>
            <a:ext cx="198120" cy="179070"/>
          </a:xfrm>
          <a:custGeom>
            <a:avLst/>
            <a:gdLst/>
            <a:ahLst/>
            <a:cxnLst/>
            <a:rect l="l" t="t" r="r" b="b"/>
            <a:pathLst>
              <a:path w="198120" h="179069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794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19868" y="0"/>
                </a:lnTo>
                <a:lnTo>
                  <a:pt x="197890" y="0"/>
                </a:lnTo>
                <a:lnTo>
                  <a:pt x="197890" y="3177"/>
                </a:lnTo>
                <a:lnTo>
                  <a:pt x="196996" y="9533"/>
                </a:lnTo>
                <a:lnTo>
                  <a:pt x="74705" y="9533"/>
                </a:lnTo>
                <a:lnTo>
                  <a:pt x="49671" y="10563"/>
                </a:lnTo>
                <a:lnTo>
                  <a:pt x="32981" y="15987"/>
                </a:lnTo>
                <a:lnTo>
                  <a:pt x="21060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120" h="179069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5" y="166827"/>
                </a:lnTo>
                <a:lnTo>
                  <a:pt x="56079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3779" y="13505"/>
                </a:lnTo>
                <a:lnTo>
                  <a:pt x="93779" y="9533"/>
                </a:lnTo>
                <a:lnTo>
                  <a:pt x="125568" y="9533"/>
                </a:lnTo>
                <a:lnTo>
                  <a:pt x="120005" y="10327"/>
                </a:lnTo>
                <a:lnTo>
                  <a:pt x="119210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8416"/>
                </a:lnTo>
                <a:lnTo>
                  <a:pt x="91395" y="169211"/>
                </a:lnTo>
                <a:close/>
              </a:path>
              <a:path w="198120" h="179069">
                <a:moveTo>
                  <a:pt x="189942" y="60375"/>
                </a:moveTo>
                <a:lnTo>
                  <a:pt x="183584" y="60375"/>
                </a:lnTo>
                <a:lnTo>
                  <a:pt x="181200" y="59581"/>
                </a:lnTo>
                <a:lnTo>
                  <a:pt x="181200" y="56403"/>
                </a:lnTo>
                <a:lnTo>
                  <a:pt x="181995" y="54020"/>
                </a:lnTo>
                <a:lnTo>
                  <a:pt x="183584" y="39720"/>
                </a:lnTo>
                <a:lnTo>
                  <a:pt x="183584" y="15093"/>
                </a:lnTo>
                <a:lnTo>
                  <a:pt x="171664" y="11121"/>
                </a:lnTo>
                <a:lnTo>
                  <a:pt x="166275" y="10203"/>
                </a:lnTo>
                <a:lnTo>
                  <a:pt x="160140" y="9731"/>
                </a:lnTo>
                <a:lnTo>
                  <a:pt x="152217" y="9557"/>
                </a:lnTo>
                <a:lnTo>
                  <a:pt x="141463" y="9533"/>
                </a:lnTo>
                <a:lnTo>
                  <a:pt x="196996" y="9533"/>
                </a:lnTo>
                <a:lnTo>
                  <a:pt x="190737" y="54020"/>
                </a:lnTo>
                <a:lnTo>
                  <a:pt x="190737" y="57992"/>
                </a:lnTo>
                <a:lnTo>
                  <a:pt x="189942" y="60375"/>
                </a:lnTo>
                <a:close/>
              </a:path>
              <a:path w="198120" h="179069">
                <a:moveTo>
                  <a:pt x="27021" y="178744"/>
                </a:moveTo>
                <a:lnTo>
                  <a:pt x="15100" y="178744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120" h="179069">
                <a:moveTo>
                  <a:pt x="117621" y="178744"/>
                </a:moveTo>
                <a:lnTo>
                  <a:pt x="96164" y="178744"/>
                </a:lnTo>
                <a:lnTo>
                  <a:pt x="89011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022" y="402067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73116" y="146967"/>
                </a:moveTo>
                <a:lnTo>
                  <a:pt x="44927" y="141232"/>
                </a:lnTo>
                <a:lnTo>
                  <a:pt x="21656" y="125518"/>
                </a:lnTo>
                <a:lnTo>
                  <a:pt x="5836" y="102057"/>
                </a:lnTo>
                <a:lnTo>
                  <a:pt x="0" y="73086"/>
                </a:lnTo>
                <a:lnTo>
                  <a:pt x="5612" y="44909"/>
                </a:lnTo>
                <a:lnTo>
                  <a:pt x="21060" y="21647"/>
                </a:lnTo>
                <a:lnTo>
                  <a:pt x="44257" y="5834"/>
                </a:lnTo>
                <a:lnTo>
                  <a:pt x="73116" y="0"/>
                </a:lnTo>
                <a:lnTo>
                  <a:pt x="101763" y="5722"/>
                </a:lnTo>
                <a:lnTo>
                  <a:pt x="125270" y="21349"/>
                </a:lnTo>
                <a:lnTo>
                  <a:pt x="141177" y="44574"/>
                </a:lnTo>
                <a:lnTo>
                  <a:pt x="147026" y="73086"/>
                </a:lnTo>
                <a:lnTo>
                  <a:pt x="141289" y="101722"/>
                </a:lnTo>
                <a:lnTo>
                  <a:pt x="125568" y="125220"/>
                </a:lnTo>
                <a:lnTo>
                  <a:pt x="102099" y="141120"/>
                </a:lnTo>
                <a:lnTo>
                  <a:pt x="73116" y="14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9960" y="3931701"/>
            <a:ext cx="247650" cy="257810"/>
          </a:xfrm>
          <a:custGeom>
            <a:avLst/>
            <a:gdLst/>
            <a:ahLst/>
            <a:cxnLst/>
            <a:rect l="l" t="t" r="r" b="b"/>
            <a:pathLst>
              <a:path w="247650" h="257810">
                <a:moveTo>
                  <a:pt x="9536" y="85797"/>
                </a:moveTo>
                <a:lnTo>
                  <a:pt x="0" y="85797"/>
                </a:lnTo>
                <a:lnTo>
                  <a:pt x="7152" y="0"/>
                </a:lnTo>
                <a:lnTo>
                  <a:pt x="239216" y="0"/>
                </a:lnTo>
                <a:lnTo>
                  <a:pt x="240320" y="11916"/>
                </a:lnTo>
                <a:lnTo>
                  <a:pt x="77884" y="11916"/>
                </a:lnTo>
                <a:lnTo>
                  <a:pt x="43847" y="14858"/>
                </a:lnTo>
                <a:lnTo>
                  <a:pt x="24338" y="25917"/>
                </a:lnTo>
                <a:lnTo>
                  <a:pt x="14516" y="48447"/>
                </a:lnTo>
                <a:lnTo>
                  <a:pt x="9536" y="85797"/>
                </a:lnTo>
                <a:close/>
              </a:path>
              <a:path w="247650" h="257810">
                <a:moveTo>
                  <a:pt x="180405" y="245475"/>
                </a:moveTo>
                <a:lnTo>
                  <a:pt x="66758" y="245475"/>
                </a:lnTo>
                <a:lnTo>
                  <a:pt x="89731" y="244407"/>
                </a:lnTo>
                <a:lnTo>
                  <a:pt x="101527" y="241105"/>
                </a:lnTo>
                <a:lnTo>
                  <a:pt x="105874" y="235420"/>
                </a:lnTo>
                <a:lnTo>
                  <a:pt x="106495" y="227203"/>
                </a:lnTo>
                <a:lnTo>
                  <a:pt x="106495" y="14299"/>
                </a:lnTo>
                <a:lnTo>
                  <a:pt x="94573" y="11916"/>
                </a:lnTo>
                <a:lnTo>
                  <a:pt x="151795" y="11916"/>
                </a:lnTo>
                <a:lnTo>
                  <a:pt x="147026" y="12710"/>
                </a:lnTo>
                <a:lnTo>
                  <a:pt x="140668" y="14299"/>
                </a:lnTo>
                <a:lnTo>
                  <a:pt x="140668" y="227203"/>
                </a:lnTo>
                <a:lnTo>
                  <a:pt x="141289" y="235420"/>
                </a:lnTo>
                <a:lnTo>
                  <a:pt x="145635" y="241105"/>
                </a:lnTo>
                <a:lnTo>
                  <a:pt x="157432" y="244407"/>
                </a:lnTo>
                <a:lnTo>
                  <a:pt x="180405" y="245475"/>
                </a:lnTo>
                <a:close/>
              </a:path>
              <a:path w="247650" h="257810">
                <a:moveTo>
                  <a:pt x="247163" y="85797"/>
                </a:moveTo>
                <a:lnTo>
                  <a:pt x="237627" y="85797"/>
                </a:lnTo>
                <a:lnTo>
                  <a:pt x="232647" y="48447"/>
                </a:lnTo>
                <a:lnTo>
                  <a:pt x="222825" y="25917"/>
                </a:lnTo>
                <a:lnTo>
                  <a:pt x="203316" y="14858"/>
                </a:lnTo>
                <a:lnTo>
                  <a:pt x="169279" y="11916"/>
                </a:lnTo>
                <a:lnTo>
                  <a:pt x="240320" y="11916"/>
                </a:lnTo>
                <a:lnTo>
                  <a:pt x="247163" y="85797"/>
                </a:lnTo>
                <a:close/>
              </a:path>
              <a:path w="247650" h="257810">
                <a:moveTo>
                  <a:pt x="51658" y="257391"/>
                </a:moveTo>
                <a:lnTo>
                  <a:pt x="51658" y="245475"/>
                </a:lnTo>
                <a:lnTo>
                  <a:pt x="195505" y="245475"/>
                </a:lnTo>
                <a:lnTo>
                  <a:pt x="195505" y="255802"/>
                </a:lnTo>
                <a:lnTo>
                  <a:pt x="123184" y="255802"/>
                </a:lnTo>
                <a:lnTo>
                  <a:pt x="86527" y="256001"/>
                </a:lnTo>
                <a:lnTo>
                  <a:pt x="66745" y="256472"/>
                </a:lnTo>
                <a:lnTo>
                  <a:pt x="51658" y="257391"/>
                </a:lnTo>
                <a:close/>
              </a:path>
              <a:path w="247650" h="257810">
                <a:moveTo>
                  <a:pt x="195505" y="257391"/>
                </a:moveTo>
                <a:lnTo>
                  <a:pt x="179958" y="256472"/>
                </a:lnTo>
                <a:lnTo>
                  <a:pt x="159941" y="256001"/>
                </a:lnTo>
                <a:lnTo>
                  <a:pt x="123184" y="255802"/>
                </a:lnTo>
                <a:lnTo>
                  <a:pt x="195505" y="255802"/>
                </a:lnTo>
                <a:lnTo>
                  <a:pt x="195505" y="257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9972" y="4019088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569" y="54963"/>
                </a:lnTo>
                <a:lnTo>
                  <a:pt x="24537" y="26613"/>
                </a:lnTo>
                <a:lnTo>
                  <a:pt x="51297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4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3" y="162446"/>
                </a:lnTo>
                <a:lnTo>
                  <a:pt x="110369" y="156798"/>
                </a:lnTo>
                <a:lnTo>
                  <a:pt x="133342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4" y="7944"/>
                </a:lnTo>
                <a:lnTo>
                  <a:pt x="143649" y="26017"/>
                </a:lnTo>
                <a:lnTo>
                  <a:pt x="161803" y="54293"/>
                </a:lnTo>
                <a:lnTo>
                  <a:pt x="168484" y="88974"/>
                </a:lnTo>
                <a:lnTo>
                  <a:pt x="161803" y="122365"/>
                </a:lnTo>
                <a:lnTo>
                  <a:pt x="143649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30120" y="4019089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59" h="173989">
                <a:moveTo>
                  <a:pt x="96551" y="166033"/>
                </a:moveTo>
                <a:lnTo>
                  <a:pt x="62784" y="166033"/>
                </a:lnTo>
                <a:lnTo>
                  <a:pt x="82354" y="163364"/>
                </a:lnTo>
                <a:lnTo>
                  <a:pt x="95964" y="156003"/>
                </a:lnTo>
                <a:lnTo>
                  <a:pt x="103912" y="144919"/>
                </a:lnTo>
                <a:lnTo>
                  <a:pt x="106495" y="131078"/>
                </a:lnTo>
                <a:lnTo>
                  <a:pt x="101403" y="114445"/>
                </a:lnTo>
                <a:lnTo>
                  <a:pt x="89606" y="104068"/>
                </a:lnTo>
                <a:lnTo>
                  <a:pt x="76319" y="98458"/>
                </a:lnTo>
                <a:lnTo>
                  <a:pt x="66758" y="96124"/>
                </a:lnTo>
                <a:lnTo>
                  <a:pt x="48876" y="92835"/>
                </a:lnTo>
                <a:lnTo>
                  <a:pt x="35763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006" y="161"/>
                </a:lnTo>
                <a:lnTo>
                  <a:pt x="75500" y="1290"/>
                </a:lnTo>
                <a:lnTo>
                  <a:pt x="85782" y="4356"/>
                </a:lnTo>
                <a:lnTo>
                  <a:pt x="91010" y="7149"/>
                </a:lnTo>
                <a:lnTo>
                  <a:pt x="61194" y="7149"/>
                </a:lnTo>
                <a:lnTo>
                  <a:pt x="40742" y="9719"/>
                </a:lnTo>
                <a:lnTo>
                  <a:pt x="27517" y="16384"/>
                </a:lnTo>
                <a:lnTo>
                  <a:pt x="20402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7" y="58091"/>
                </a:lnTo>
                <a:lnTo>
                  <a:pt x="48789" y="63342"/>
                </a:lnTo>
                <a:lnTo>
                  <a:pt x="76903" y="69250"/>
                </a:lnTo>
                <a:lnTo>
                  <a:pt x="88116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59" h="173989">
                <a:moveTo>
                  <a:pt x="114442" y="10327"/>
                </a:moveTo>
                <a:lnTo>
                  <a:pt x="96958" y="10327"/>
                </a:lnTo>
                <a:lnTo>
                  <a:pt x="101726" y="5560"/>
                </a:lnTo>
                <a:lnTo>
                  <a:pt x="103316" y="4766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59" h="173989">
                <a:moveTo>
                  <a:pt x="114442" y="56403"/>
                </a:moveTo>
                <a:lnTo>
                  <a:pt x="105700" y="56403"/>
                </a:lnTo>
                <a:lnTo>
                  <a:pt x="105700" y="53226"/>
                </a:lnTo>
                <a:lnTo>
                  <a:pt x="104222" y="40999"/>
                </a:lnTo>
                <a:lnTo>
                  <a:pt x="98647" y="25719"/>
                </a:lnTo>
                <a:lnTo>
                  <a:pt x="85471" y="12673"/>
                </a:lnTo>
                <a:lnTo>
                  <a:pt x="61194" y="7149"/>
                </a:lnTo>
                <a:lnTo>
                  <a:pt x="91010" y="7149"/>
                </a:lnTo>
                <a:lnTo>
                  <a:pt x="96958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59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59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7941" y="4019090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7221" y="4019091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8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8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6497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5" y="159578"/>
                </a:lnTo>
                <a:lnTo>
                  <a:pt x="123942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4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574" y="135435"/>
                </a:lnTo>
                <a:lnTo>
                  <a:pt x="132522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1143" y="3955538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4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4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7482"/>
                </a:lnTo>
                <a:lnTo>
                  <a:pt x="58413" y="196494"/>
                </a:lnTo>
                <a:lnTo>
                  <a:pt x="61194" y="210123"/>
                </a:lnTo>
                <a:lnTo>
                  <a:pt x="68744" y="222561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4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13733" y="3925351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488" y="97341"/>
                </a:lnTo>
                <a:lnTo>
                  <a:pt x="135801" y="100493"/>
                </a:lnTo>
                <a:lnTo>
                  <a:pt x="142534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534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5133" y="3934885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80" h="254635">
                <a:moveTo>
                  <a:pt x="0" y="254213"/>
                </a:moveTo>
                <a:lnTo>
                  <a:pt x="0" y="242297"/>
                </a:lnTo>
                <a:lnTo>
                  <a:pt x="15323" y="242036"/>
                </a:lnTo>
                <a:lnTo>
                  <a:pt x="24239" y="240212"/>
                </a:lnTo>
                <a:lnTo>
                  <a:pt x="28387" y="235259"/>
                </a:lnTo>
                <a:lnTo>
                  <a:pt x="29405" y="225614"/>
                </a:lnTo>
                <a:lnTo>
                  <a:pt x="29405" y="123134"/>
                </a:lnTo>
                <a:lnTo>
                  <a:pt x="28523" y="112199"/>
                </a:lnTo>
                <a:lnTo>
                  <a:pt x="24736" y="105955"/>
                </a:lnTo>
                <a:lnTo>
                  <a:pt x="16329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70" y="234589"/>
                </a:lnTo>
                <a:lnTo>
                  <a:pt x="58711" y="239616"/>
                </a:lnTo>
                <a:lnTo>
                  <a:pt x="66571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2121" y="252624"/>
                </a:lnTo>
                <a:lnTo>
                  <a:pt x="33192" y="252761"/>
                </a:lnTo>
                <a:lnTo>
                  <a:pt x="21954" y="253121"/>
                </a:lnTo>
                <a:lnTo>
                  <a:pt x="10269" y="253630"/>
                </a:lnTo>
                <a:lnTo>
                  <a:pt x="0" y="254213"/>
                </a:lnTo>
                <a:close/>
              </a:path>
              <a:path w="81280" h="254635">
                <a:moveTo>
                  <a:pt x="81063" y="254213"/>
                </a:moveTo>
                <a:lnTo>
                  <a:pt x="61592" y="253121"/>
                </a:lnTo>
                <a:lnTo>
                  <a:pt x="51782" y="252761"/>
                </a:lnTo>
                <a:lnTo>
                  <a:pt x="42121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80" h="254635">
                <a:moveTo>
                  <a:pt x="35763" y="40515"/>
                </a:moveTo>
                <a:lnTo>
                  <a:pt x="27964" y="38740"/>
                </a:lnTo>
                <a:lnTo>
                  <a:pt x="21656" y="34060"/>
                </a:lnTo>
                <a:lnTo>
                  <a:pt x="17434" y="27444"/>
                </a:lnTo>
                <a:lnTo>
                  <a:pt x="15894" y="19860"/>
                </a:lnTo>
                <a:lnTo>
                  <a:pt x="17434" y="12735"/>
                </a:lnTo>
                <a:lnTo>
                  <a:pt x="21656" y="6355"/>
                </a:lnTo>
                <a:lnTo>
                  <a:pt x="27964" y="1762"/>
                </a:lnTo>
                <a:lnTo>
                  <a:pt x="35763" y="0"/>
                </a:lnTo>
                <a:lnTo>
                  <a:pt x="43685" y="1427"/>
                </a:lnTo>
                <a:lnTo>
                  <a:pt x="50267" y="5461"/>
                </a:lnTo>
                <a:lnTo>
                  <a:pt x="54762" y="11730"/>
                </a:lnTo>
                <a:lnTo>
                  <a:pt x="56426" y="19860"/>
                </a:lnTo>
                <a:lnTo>
                  <a:pt x="54762" y="28450"/>
                </a:lnTo>
                <a:lnTo>
                  <a:pt x="50267" y="34954"/>
                </a:lnTo>
                <a:lnTo>
                  <a:pt x="43685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0834" y="4019094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1895" y="163364"/>
                </a:lnTo>
                <a:lnTo>
                  <a:pt x="95269" y="156003"/>
                </a:lnTo>
                <a:lnTo>
                  <a:pt x="103129" y="144919"/>
                </a:lnTo>
                <a:lnTo>
                  <a:pt x="105700" y="131078"/>
                </a:lnTo>
                <a:lnTo>
                  <a:pt x="100720" y="114445"/>
                </a:lnTo>
                <a:lnTo>
                  <a:pt x="89110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3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2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7" y="58091"/>
                </a:lnTo>
                <a:lnTo>
                  <a:pt x="48789" y="63342"/>
                </a:lnTo>
                <a:lnTo>
                  <a:pt x="76791" y="69250"/>
                </a:lnTo>
                <a:lnTo>
                  <a:pt x="87818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2521" y="4766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21" y="173729"/>
                </a:lnTo>
                <a:lnTo>
                  <a:pt x="45399" y="171991"/>
                </a:lnTo>
                <a:lnTo>
                  <a:pt x="33838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28861" y="4019094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80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3787" y="2643"/>
                </a:lnTo>
                <a:lnTo>
                  <a:pt x="120253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80" h="173989">
                <a:moveTo>
                  <a:pt x="132721" y="57992"/>
                </a:moveTo>
                <a:lnTo>
                  <a:pt x="112058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038"/>
                </a:lnTo>
                <a:lnTo>
                  <a:pt x="111934" y="15230"/>
                </a:lnTo>
                <a:lnTo>
                  <a:pt x="99342" y="11221"/>
                </a:lnTo>
                <a:lnTo>
                  <a:pt x="88538" y="9744"/>
                </a:lnTo>
                <a:lnTo>
                  <a:pt x="82652" y="9533"/>
                </a:lnTo>
                <a:lnTo>
                  <a:pt x="120253" y="9533"/>
                </a:lnTo>
                <a:lnTo>
                  <a:pt x="122389" y="10426"/>
                </a:lnTo>
                <a:lnTo>
                  <a:pt x="135627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7992"/>
                </a:lnTo>
                <a:close/>
              </a:path>
              <a:path w="144780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5900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95756" y="4019095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510"/>
                </a:lnTo>
                <a:lnTo>
                  <a:pt x="25034" y="149648"/>
                </a:lnTo>
                <a:lnTo>
                  <a:pt x="6780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392" y="6975"/>
                </a:lnTo>
                <a:lnTo>
                  <a:pt x="117742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43" y="164444"/>
                </a:lnTo>
                <a:lnTo>
                  <a:pt x="116056" y="167398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4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793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7742" y="7944"/>
                </a:lnTo>
                <a:lnTo>
                  <a:pt x="142953" y="26017"/>
                </a:lnTo>
                <a:lnTo>
                  <a:pt x="161021" y="54293"/>
                </a:lnTo>
                <a:lnTo>
                  <a:pt x="167690" y="88974"/>
                </a:lnTo>
                <a:lnTo>
                  <a:pt x="161009" y="122365"/>
                </a:lnTo>
                <a:lnTo>
                  <a:pt x="142854" y="149350"/>
                </a:lnTo>
                <a:lnTo>
                  <a:pt x="12044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7288" y="402147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5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37" y="39720"/>
                </a:lnTo>
                <a:lnTo>
                  <a:pt x="60226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8667"/>
                </a:lnTo>
                <a:lnTo>
                  <a:pt x="60797" y="153620"/>
                </a:lnTo>
                <a:lnTo>
                  <a:pt x="69713" y="155445"/>
                </a:lnTo>
                <a:lnTo>
                  <a:pt x="85037" y="155705"/>
                </a:lnTo>
                <a:lnTo>
                  <a:pt x="85037" y="166033"/>
                </a:lnTo>
                <a:lnTo>
                  <a:pt x="42915" y="166033"/>
                </a:lnTo>
                <a:lnTo>
                  <a:pt x="33639" y="166169"/>
                </a:lnTo>
                <a:lnTo>
                  <a:pt x="22352" y="166529"/>
                </a:lnTo>
                <a:lnTo>
                  <a:pt x="10617" y="167038"/>
                </a:lnTo>
                <a:lnTo>
                  <a:pt x="0" y="167622"/>
                </a:lnTo>
                <a:close/>
              </a:path>
              <a:path w="191135" h="167639">
                <a:moveTo>
                  <a:pt x="62137" y="39720"/>
                </a:moveTo>
                <a:lnTo>
                  <a:pt x="53247" y="39720"/>
                </a:lnTo>
                <a:lnTo>
                  <a:pt x="62511" y="23460"/>
                </a:lnTo>
                <a:lnTo>
                  <a:pt x="74904" y="10923"/>
                </a:lnTo>
                <a:lnTo>
                  <a:pt x="90575" y="2854"/>
                </a:lnTo>
                <a:lnTo>
                  <a:pt x="109674" y="0"/>
                </a:lnTo>
                <a:lnTo>
                  <a:pt x="124153" y="1216"/>
                </a:lnTo>
                <a:lnTo>
                  <a:pt x="135503" y="4369"/>
                </a:lnTo>
                <a:lnTo>
                  <a:pt x="142390" y="7944"/>
                </a:lnTo>
                <a:lnTo>
                  <a:pt x="106495" y="7944"/>
                </a:lnTo>
                <a:lnTo>
                  <a:pt x="88489" y="11916"/>
                </a:lnTo>
                <a:lnTo>
                  <a:pt x="72122" y="23633"/>
                </a:lnTo>
                <a:lnTo>
                  <a:pt x="62137" y="39720"/>
                </a:lnTo>
                <a:close/>
              </a:path>
              <a:path w="191135" h="167639">
                <a:moveTo>
                  <a:pt x="104905" y="167622"/>
                </a:moveTo>
                <a:lnTo>
                  <a:pt x="104905" y="155705"/>
                </a:lnTo>
                <a:lnTo>
                  <a:pt x="120353" y="155445"/>
                </a:lnTo>
                <a:lnTo>
                  <a:pt x="129542" y="153620"/>
                </a:lnTo>
                <a:lnTo>
                  <a:pt x="133963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3988" y="34420"/>
                </a:lnTo>
                <a:lnTo>
                  <a:pt x="129741" y="20952"/>
                </a:lnTo>
                <a:lnTo>
                  <a:pt x="121023" y="11506"/>
                </a:lnTo>
                <a:lnTo>
                  <a:pt x="106495" y="7944"/>
                </a:lnTo>
                <a:lnTo>
                  <a:pt x="142390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132" y="151013"/>
                </a:lnTo>
                <a:lnTo>
                  <a:pt x="168584" y="154315"/>
                </a:lnTo>
                <a:lnTo>
                  <a:pt x="177760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7821" y="166033"/>
                </a:lnTo>
                <a:lnTo>
                  <a:pt x="138992" y="166169"/>
                </a:lnTo>
                <a:lnTo>
                  <a:pt x="127853" y="166529"/>
                </a:lnTo>
                <a:lnTo>
                  <a:pt x="104905" y="167622"/>
                </a:lnTo>
                <a:close/>
              </a:path>
              <a:path w="191135" h="167639">
                <a:moveTo>
                  <a:pt x="85037" y="167622"/>
                </a:moveTo>
                <a:lnTo>
                  <a:pt x="74432" y="167038"/>
                </a:lnTo>
                <a:lnTo>
                  <a:pt x="62784" y="166529"/>
                </a:lnTo>
                <a:lnTo>
                  <a:pt x="51732" y="166169"/>
                </a:lnTo>
                <a:lnTo>
                  <a:pt x="42915" y="166033"/>
                </a:lnTo>
                <a:lnTo>
                  <a:pt x="85037" y="166033"/>
                </a:lnTo>
                <a:lnTo>
                  <a:pt x="85037" y="167622"/>
                </a:lnTo>
                <a:close/>
              </a:path>
              <a:path w="191135" h="167639">
                <a:moveTo>
                  <a:pt x="190737" y="167622"/>
                </a:moveTo>
                <a:lnTo>
                  <a:pt x="180120" y="167038"/>
                </a:lnTo>
                <a:lnTo>
                  <a:pt x="168385" y="166529"/>
                </a:lnTo>
                <a:lnTo>
                  <a:pt x="157097" y="166169"/>
                </a:lnTo>
                <a:lnTo>
                  <a:pt x="147821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8689" y="4019097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60" h="173989">
                <a:moveTo>
                  <a:pt x="96551" y="166033"/>
                </a:moveTo>
                <a:lnTo>
                  <a:pt x="62784" y="166033"/>
                </a:lnTo>
                <a:lnTo>
                  <a:pt x="81895" y="163364"/>
                </a:lnTo>
                <a:lnTo>
                  <a:pt x="95269" y="156003"/>
                </a:lnTo>
                <a:lnTo>
                  <a:pt x="103129" y="144919"/>
                </a:lnTo>
                <a:lnTo>
                  <a:pt x="105700" y="131078"/>
                </a:lnTo>
                <a:lnTo>
                  <a:pt x="100720" y="114445"/>
                </a:lnTo>
                <a:lnTo>
                  <a:pt x="89110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3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2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75" y="49415"/>
                </a:lnTo>
                <a:lnTo>
                  <a:pt x="33577" y="58091"/>
                </a:lnTo>
                <a:lnTo>
                  <a:pt x="48454" y="63342"/>
                </a:lnTo>
                <a:lnTo>
                  <a:pt x="76456" y="69250"/>
                </a:lnTo>
                <a:lnTo>
                  <a:pt x="87719" y="72589"/>
                </a:lnTo>
                <a:lnTo>
                  <a:pt x="117820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3" y="157890"/>
                </a:lnTo>
                <a:lnTo>
                  <a:pt x="96551" y="166033"/>
                </a:lnTo>
                <a:close/>
              </a:path>
              <a:path w="124460" h="173989">
                <a:moveTo>
                  <a:pt x="114442" y="10327"/>
                </a:moveTo>
                <a:lnTo>
                  <a:pt x="96163" y="10327"/>
                </a:lnTo>
                <a:lnTo>
                  <a:pt x="97752" y="9533"/>
                </a:lnTo>
                <a:lnTo>
                  <a:pt x="107289" y="0"/>
                </a:lnTo>
                <a:lnTo>
                  <a:pt x="114442" y="0"/>
                </a:lnTo>
                <a:lnTo>
                  <a:pt x="114442" y="10327"/>
                </a:lnTo>
                <a:close/>
              </a:path>
              <a:path w="124460" h="173989">
                <a:moveTo>
                  <a:pt x="114442" y="56403"/>
                </a:moveTo>
                <a:lnTo>
                  <a:pt x="105700" y="56403"/>
                </a:lnTo>
                <a:lnTo>
                  <a:pt x="104905" y="53226"/>
                </a:lnTo>
                <a:lnTo>
                  <a:pt x="103539" y="40999"/>
                </a:lnTo>
                <a:lnTo>
                  <a:pt x="98150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3" y="10327"/>
                </a:lnTo>
                <a:lnTo>
                  <a:pt x="114442" y="10327"/>
                </a:lnTo>
                <a:lnTo>
                  <a:pt x="114442" y="56403"/>
                </a:lnTo>
                <a:close/>
              </a:path>
              <a:path w="124460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9" y="150939"/>
                </a:lnTo>
                <a:lnTo>
                  <a:pt x="36874" y="158089"/>
                </a:lnTo>
                <a:lnTo>
                  <a:pt x="20663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close/>
              </a:path>
              <a:path w="124460" h="173989">
                <a:moveTo>
                  <a:pt x="62784" y="173977"/>
                </a:moveTo>
                <a:lnTo>
                  <a:pt x="55308" y="173729"/>
                </a:lnTo>
                <a:lnTo>
                  <a:pt x="45300" y="171991"/>
                </a:lnTo>
                <a:lnTo>
                  <a:pt x="33503" y="167274"/>
                </a:lnTo>
                <a:lnTo>
                  <a:pt x="20663" y="158089"/>
                </a:lnTo>
                <a:lnTo>
                  <a:pt x="36874" y="158089"/>
                </a:lnTo>
                <a:lnTo>
                  <a:pt x="42183" y="162061"/>
                </a:lnTo>
                <a:lnTo>
                  <a:pt x="62784" y="166033"/>
                </a:lnTo>
                <a:lnTo>
                  <a:pt x="96551" y="166033"/>
                </a:lnTo>
                <a:lnTo>
                  <a:pt x="90786" y="169583"/>
                </a:lnTo>
                <a:lnTo>
                  <a:pt x="62784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48100" y="3934889"/>
            <a:ext cx="81915" cy="254635"/>
          </a:xfrm>
          <a:custGeom>
            <a:avLst/>
            <a:gdLst/>
            <a:ahLst/>
            <a:cxnLst/>
            <a:rect l="l" t="t" r="r" b="b"/>
            <a:pathLst>
              <a:path w="81914" h="254635">
                <a:moveTo>
                  <a:pt x="0" y="254213"/>
                </a:moveTo>
                <a:lnTo>
                  <a:pt x="0" y="242297"/>
                </a:lnTo>
                <a:lnTo>
                  <a:pt x="15447" y="242036"/>
                </a:lnTo>
                <a:lnTo>
                  <a:pt x="24636" y="240212"/>
                </a:lnTo>
                <a:lnTo>
                  <a:pt x="29057" y="235259"/>
                </a:lnTo>
                <a:lnTo>
                  <a:pt x="30200" y="225614"/>
                </a:lnTo>
                <a:lnTo>
                  <a:pt x="30200" y="123134"/>
                </a:lnTo>
                <a:lnTo>
                  <a:pt x="29194" y="112199"/>
                </a:lnTo>
                <a:lnTo>
                  <a:pt x="25133" y="105955"/>
                </a:lnTo>
                <a:lnTo>
                  <a:pt x="16453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82" y="234589"/>
                </a:lnTo>
                <a:lnTo>
                  <a:pt x="58810" y="239616"/>
                </a:lnTo>
                <a:lnTo>
                  <a:pt x="66907" y="241813"/>
                </a:lnTo>
                <a:lnTo>
                  <a:pt x="81858" y="242297"/>
                </a:lnTo>
                <a:lnTo>
                  <a:pt x="81858" y="252624"/>
                </a:lnTo>
                <a:lnTo>
                  <a:pt x="42121" y="252624"/>
                </a:lnTo>
                <a:lnTo>
                  <a:pt x="33304" y="252761"/>
                </a:lnTo>
                <a:lnTo>
                  <a:pt x="22252" y="253121"/>
                </a:lnTo>
                <a:lnTo>
                  <a:pt x="10604" y="253630"/>
                </a:lnTo>
                <a:lnTo>
                  <a:pt x="0" y="254213"/>
                </a:lnTo>
                <a:close/>
              </a:path>
              <a:path w="81914" h="254635">
                <a:moveTo>
                  <a:pt x="81858" y="254213"/>
                </a:moveTo>
                <a:lnTo>
                  <a:pt x="61989" y="253121"/>
                </a:lnTo>
                <a:lnTo>
                  <a:pt x="52129" y="252761"/>
                </a:lnTo>
                <a:lnTo>
                  <a:pt x="42121" y="252624"/>
                </a:lnTo>
                <a:lnTo>
                  <a:pt x="81858" y="252624"/>
                </a:lnTo>
                <a:lnTo>
                  <a:pt x="81858" y="254213"/>
                </a:lnTo>
                <a:close/>
              </a:path>
              <a:path w="81914" h="254635">
                <a:moveTo>
                  <a:pt x="36558" y="40515"/>
                </a:moveTo>
                <a:lnTo>
                  <a:pt x="28300" y="38740"/>
                </a:lnTo>
                <a:lnTo>
                  <a:pt x="21755" y="34060"/>
                </a:lnTo>
                <a:lnTo>
                  <a:pt x="17447" y="27444"/>
                </a:lnTo>
                <a:lnTo>
                  <a:pt x="15894" y="19860"/>
                </a:lnTo>
                <a:lnTo>
                  <a:pt x="17447" y="12735"/>
                </a:lnTo>
                <a:lnTo>
                  <a:pt x="21755" y="6355"/>
                </a:lnTo>
                <a:lnTo>
                  <a:pt x="28300" y="1762"/>
                </a:lnTo>
                <a:lnTo>
                  <a:pt x="36558" y="0"/>
                </a:lnTo>
                <a:lnTo>
                  <a:pt x="44021" y="1427"/>
                </a:lnTo>
                <a:lnTo>
                  <a:pt x="50366" y="5461"/>
                </a:lnTo>
                <a:lnTo>
                  <a:pt x="54774" y="11730"/>
                </a:lnTo>
                <a:lnTo>
                  <a:pt x="56426" y="19860"/>
                </a:lnTo>
                <a:lnTo>
                  <a:pt x="54774" y="28450"/>
                </a:lnTo>
                <a:lnTo>
                  <a:pt x="50366" y="34954"/>
                </a:lnTo>
                <a:lnTo>
                  <a:pt x="44021" y="39075"/>
                </a:lnTo>
                <a:lnTo>
                  <a:pt x="36558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4595" y="3925357"/>
            <a:ext cx="187325" cy="267970"/>
          </a:xfrm>
          <a:custGeom>
            <a:avLst/>
            <a:gdLst/>
            <a:ahLst/>
            <a:cxnLst/>
            <a:rect l="l" t="t" r="r" b="b"/>
            <a:pathLst>
              <a:path w="187325" h="267970">
                <a:moveTo>
                  <a:pt x="157358" y="119162"/>
                </a:moveTo>
                <a:lnTo>
                  <a:pt x="131926" y="119162"/>
                </a:lnTo>
                <a:lnTo>
                  <a:pt x="131926" y="37337"/>
                </a:lnTo>
                <a:lnTo>
                  <a:pt x="131131" y="26277"/>
                </a:lnTo>
                <a:lnTo>
                  <a:pt x="127356" y="19761"/>
                </a:lnTo>
                <a:lnTo>
                  <a:pt x="118515" y="16670"/>
                </a:lnTo>
                <a:lnTo>
                  <a:pt x="102521" y="15888"/>
                </a:lnTo>
                <a:lnTo>
                  <a:pt x="102521" y="3972"/>
                </a:lnTo>
                <a:lnTo>
                  <a:pt x="157358" y="0"/>
                </a:lnTo>
                <a:lnTo>
                  <a:pt x="157358" y="119162"/>
                </a:lnTo>
                <a:close/>
              </a:path>
              <a:path w="187325" h="267970">
                <a:moveTo>
                  <a:pt x="80268" y="267718"/>
                </a:moveTo>
                <a:lnTo>
                  <a:pt x="49286" y="261127"/>
                </a:lnTo>
                <a:lnTo>
                  <a:pt x="23742" y="242992"/>
                </a:lnTo>
                <a:lnTo>
                  <a:pt x="6395" y="215771"/>
                </a:lnTo>
                <a:lnTo>
                  <a:pt x="0" y="181921"/>
                </a:lnTo>
                <a:lnTo>
                  <a:pt x="6904" y="147736"/>
                </a:lnTo>
                <a:lnTo>
                  <a:pt x="25431" y="120552"/>
                </a:lnTo>
                <a:lnTo>
                  <a:pt x="52303" y="102604"/>
                </a:lnTo>
                <a:lnTo>
                  <a:pt x="84242" y="96124"/>
                </a:lnTo>
                <a:lnTo>
                  <a:pt x="98957" y="97825"/>
                </a:lnTo>
                <a:lnTo>
                  <a:pt x="111958" y="102579"/>
                </a:lnTo>
                <a:lnTo>
                  <a:pt x="114220" y="104068"/>
                </a:lnTo>
                <a:lnTo>
                  <a:pt x="85831" y="104068"/>
                </a:lnTo>
                <a:lnTo>
                  <a:pt x="71526" y="106240"/>
                </a:lnTo>
                <a:lnTo>
                  <a:pt x="36359" y="142163"/>
                </a:lnTo>
                <a:lnTo>
                  <a:pt x="30994" y="182716"/>
                </a:lnTo>
                <a:lnTo>
                  <a:pt x="31392" y="195042"/>
                </a:lnTo>
                <a:lnTo>
                  <a:pt x="42121" y="235147"/>
                </a:lnTo>
                <a:lnTo>
                  <a:pt x="81858" y="259774"/>
                </a:lnTo>
                <a:lnTo>
                  <a:pt x="111504" y="259774"/>
                </a:lnTo>
                <a:lnTo>
                  <a:pt x="111362" y="259873"/>
                </a:lnTo>
                <a:lnTo>
                  <a:pt x="97268" y="265546"/>
                </a:lnTo>
                <a:lnTo>
                  <a:pt x="80268" y="267718"/>
                </a:lnTo>
                <a:close/>
              </a:path>
              <a:path w="187325" h="267970">
                <a:moveTo>
                  <a:pt x="111504" y="259774"/>
                </a:moveTo>
                <a:lnTo>
                  <a:pt x="81858" y="259774"/>
                </a:lnTo>
                <a:lnTo>
                  <a:pt x="94300" y="258123"/>
                </a:lnTo>
                <a:lnTo>
                  <a:pt x="106296" y="253121"/>
                </a:lnTo>
                <a:lnTo>
                  <a:pt x="117397" y="244693"/>
                </a:lnTo>
                <a:lnTo>
                  <a:pt x="127158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312" y="105210"/>
                </a:lnTo>
                <a:lnTo>
                  <a:pt x="85831" y="104068"/>
                </a:lnTo>
                <a:lnTo>
                  <a:pt x="114220" y="104068"/>
                </a:lnTo>
                <a:lnTo>
                  <a:pt x="123023" y="109865"/>
                </a:lnTo>
                <a:lnTo>
                  <a:pt x="131926" y="119162"/>
                </a:lnTo>
                <a:lnTo>
                  <a:pt x="157358" y="119162"/>
                </a:lnTo>
                <a:lnTo>
                  <a:pt x="157358" y="230381"/>
                </a:lnTo>
                <a:lnTo>
                  <a:pt x="158264" y="241776"/>
                </a:lnTo>
                <a:lnTo>
                  <a:pt x="159069" y="243091"/>
                </a:lnTo>
                <a:lnTo>
                  <a:pt x="131131" y="243091"/>
                </a:lnTo>
                <a:lnTo>
                  <a:pt x="122625" y="251967"/>
                </a:lnTo>
                <a:lnTo>
                  <a:pt x="111504" y="259774"/>
                </a:lnTo>
                <a:close/>
              </a:path>
              <a:path w="187325" h="267970">
                <a:moveTo>
                  <a:pt x="131131" y="267718"/>
                </a:moveTo>
                <a:lnTo>
                  <a:pt x="131131" y="243091"/>
                </a:lnTo>
                <a:lnTo>
                  <a:pt x="159069" y="243091"/>
                </a:lnTo>
                <a:lnTo>
                  <a:pt x="162226" y="248255"/>
                </a:lnTo>
                <a:lnTo>
                  <a:pt x="171104" y="251160"/>
                </a:lnTo>
                <a:lnTo>
                  <a:pt x="186763" y="251830"/>
                </a:lnTo>
                <a:lnTo>
                  <a:pt x="186763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2817" y="401909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32096" y="4021483"/>
            <a:ext cx="128270" cy="167640"/>
          </a:xfrm>
          <a:custGeom>
            <a:avLst/>
            <a:gdLst/>
            <a:ahLst/>
            <a:cxnLst/>
            <a:rect l="l" t="t" r="r" b="b"/>
            <a:pathLst>
              <a:path w="128270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2452" y="0"/>
                </a:lnTo>
                <a:lnTo>
                  <a:pt x="52452" y="41309"/>
                </a:lnTo>
                <a:lnTo>
                  <a:pt x="61987" y="41309"/>
                </a:lnTo>
                <a:lnTo>
                  <a:pt x="57767" y="52518"/>
                </a:lnTo>
                <a:lnTo>
                  <a:pt x="54837" y="79441"/>
                </a:lnTo>
                <a:lnTo>
                  <a:pt x="54837" y="138228"/>
                </a:lnTo>
                <a:lnTo>
                  <a:pt x="55395" y="146657"/>
                </a:lnTo>
                <a:lnTo>
                  <a:pt x="58711" y="152031"/>
                </a:lnTo>
                <a:lnTo>
                  <a:pt x="67242" y="154874"/>
                </a:lnTo>
                <a:lnTo>
                  <a:pt x="83447" y="155705"/>
                </a:lnTo>
                <a:lnTo>
                  <a:pt x="91395" y="155705"/>
                </a:lnTo>
                <a:lnTo>
                  <a:pt x="91395" y="166033"/>
                </a:lnTo>
                <a:lnTo>
                  <a:pt x="42915" y="166033"/>
                </a:lnTo>
                <a:lnTo>
                  <a:pt x="33975" y="166169"/>
                </a:lnTo>
                <a:lnTo>
                  <a:pt x="23246" y="166529"/>
                </a:lnTo>
                <a:lnTo>
                  <a:pt x="0" y="167622"/>
                </a:lnTo>
                <a:close/>
              </a:path>
              <a:path w="128270" h="167639">
                <a:moveTo>
                  <a:pt x="61987" y="41309"/>
                </a:moveTo>
                <a:lnTo>
                  <a:pt x="52452" y="41309"/>
                </a:lnTo>
                <a:lnTo>
                  <a:pt x="58214" y="28152"/>
                </a:lnTo>
                <a:lnTo>
                  <a:pt x="67552" y="14696"/>
                </a:lnTo>
                <a:lnTo>
                  <a:pt x="81063" y="4220"/>
                </a:lnTo>
                <a:lnTo>
                  <a:pt x="99342" y="0"/>
                </a:lnTo>
                <a:lnTo>
                  <a:pt x="110853" y="1923"/>
                </a:lnTo>
                <a:lnTo>
                  <a:pt x="119906" y="7050"/>
                </a:lnTo>
                <a:lnTo>
                  <a:pt x="120625" y="7944"/>
                </a:lnTo>
                <a:lnTo>
                  <a:pt x="99342" y="7944"/>
                </a:lnTo>
                <a:lnTo>
                  <a:pt x="80318" y="13865"/>
                </a:lnTo>
                <a:lnTo>
                  <a:pt x="66360" y="29691"/>
                </a:lnTo>
                <a:lnTo>
                  <a:pt x="61987" y="41309"/>
                </a:lnTo>
                <a:close/>
              </a:path>
              <a:path w="128270" h="167639">
                <a:moveTo>
                  <a:pt x="118416" y="39720"/>
                </a:moveTo>
                <a:lnTo>
                  <a:pt x="103316" y="39720"/>
                </a:lnTo>
                <a:lnTo>
                  <a:pt x="94573" y="34159"/>
                </a:lnTo>
                <a:lnTo>
                  <a:pt x="94573" y="13505"/>
                </a:lnTo>
                <a:lnTo>
                  <a:pt x="102521" y="8738"/>
                </a:lnTo>
                <a:lnTo>
                  <a:pt x="103316" y="8738"/>
                </a:lnTo>
                <a:lnTo>
                  <a:pt x="103316" y="7944"/>
                </a:lnTo>
                <a:lnTo>
                  <a:pt x="120625" y="7944"/>
                </a:lnTo>
                <a:lnTo>
                  <a:pt x="125829" y="14411"/>
                </a:lnTo>
                <a:lnTo>
                  <a:pt x="127953" y="23038"/>
                </a:lnTo>
                <a:lnTo>
                  <a:pt x="127953" y="34954"/>
                </a:lnTo>
                <a:lnTo>
                  <a:pt x="118416" y="39720"/>
                </a:lnTo>
                <a:close/>
              </a:path>
              <a:path w="128270" h="167639">
                <a:moveTo>
                  <a:pt x="91395" y="167622"/>
                </a:moveTo>
                <a:lnTo>
                  <a:pt x="79685" y="166703"/>
                </a:lnTo>
                <a:lnTo>
                  <a:pt x="67453" y="166231"/>
                </a:lnTo>
                <a:lnTo>
                  <a:pt x="55072" y="166058"/>
                </a:lnTo>
                <a:lnTo>
                  <a:pt x="42915" y="166033"/>
                </a:lnTo>
                <a:lnTo>
                  <a:pt x="91395" y="166033"/>
                </a:lnTo>
                <a:lnTo>
                  <a:pt x="91395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25355" y="3955547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66"/>
                </a:lnTo>
                <a:lnTo>
                  <a:pt x="52154" y="229388"/>
                </a:lnTo>
                <a:lnTo>
                  <a:pt x="38383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8739" y="392536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09" y="132667"/>
                </a:lnTo>
                <a:lnTo>
                  <a:pt x="60226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639" y="262294"/>
                </a:lnTo>
                <a:lnTo>
                  <a:pt x="22352" y="262654"/>
                </a:lnTo>
                <a:lnTo>
                  <a:pt x="10617" y="263163"/>
                </a:lnTo>
                <a:lnTo>
                  <a:pt x="0" y="263746"/>
                </a:lnTo>
                <a:close/>
              </a:path>
              <a:path w="191135" h="264160">
                <a:moveTo>
                  <a:pt x="64109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8" y="109033"/>
                </a:lnTo>
                <a:lnTo>
                  <a:pt x="88588" y="99823"/>
                </a:lnTo>
                <a:lnTo>
                  <a:pt x="109674" y="96124"/>
                </a:lnTo>
                <a:lnTo>
                  <a:pt x="124488" y="97341"/>
                </a:lnTo>
                <a:lnTo>
                  <a:pt x="135801" y="100493"/>
                </a:lnTo>
                <a:lnTo>
                  <a:pt x="142534" y="104068"/>
                </a:lnTo>
                <a:lnTo>
                  <a:pt x="106495" y="104068"/>
                </a:lnTo>
                <a:lnTo>
                  <a:pt x="88489" y="108040"/>
                </a:lnTo>
                <a:lnTo>
                  <a:pt x="72122" y="119758"/>
                </a:lnTo>
                <a:lnTo>
                  <a:pt x="64109" y="132667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099" y="130545"/>
                </a:lnTo>
                <a:lnTo>
                  <a:pt x="130039" y="117077"/>
                </a:lnTo>
                <a:lnTo>
                  <a:pt x="121359" y="107631"/>
                </a:lnTo>
                <a:lnTo>
                  <a:pt x="106495" y="104068"/>
                </a:lnTo>
                <a:lnTo>
                  <a:pt x="142534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3319" y="4019102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8942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7552" y="7944"/>
                </a:lnTo>
                <a:lnTo>
                  <a:pt x="57643" y="8887"/>
                </a:lnTo>
                <a:lnTo>
                  <a:pt x="46690" y="11916"/>
                </a:lnTo>
                <a:lnTo>
                  <a:pt x="36036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4" y="32968"/>
                </a:lnTo>
                <a:lnTo>
                  <a:pt x="45573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2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16"/>
                </a:lnTo>
                <a:lnTo>
                  <a:pt x="21656" y="165437"/>
                </a:lnTo>
                <a:lnTo>
                  <a:pt x="6208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33" y="34755"/>
                </a:lnTo>
                <a:lnTo>
                  <a:pt x="94971" y="19661"/>
                </a:lnTo>
                <a:lnTo>
                  <a:pt x="81932" y="10823"/>
                </a:lnTo>
                <a:lnTo>
                  <a:pt x="67552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837" y="166033"/>
                </a:lnTo>
                <a:lnTo>
                  <a:pt x="78281" y="171346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837" y="166033"/>
                </a:moveTo>
                <a:lnTo>
                  <a:pt x="63579" y="166033"/>
                </a:lnTo>
                <a:lnTo>
                  <a:pt x="77574" y="163364"/>
                </a:lnTo>
                <a:lnTo>
                  <a:pt x="92090" y="154812"/>
                </a:lnTo>
                <a:lnTo>
                  <a:pt x="103477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3868"/>
                </a:lnTo>
                <a:lnTo>
                  <a:pt x="92388" y="164245"/>
                </a:lnTo>
                <a:lnTo>
                  <a:pt x="88837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74520" y="395555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582" y="227997"/>
                </a:lnTo>
                <a:lnTo>
                  <a:pt x="98758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58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062" y="204686"/>
                </a:lnTo>
                <a:lnTo>
                  <a:pt x="110369" y="221046"/>
                </a:lnTo>
                <a:lnTo>
                  <a:pt x="10358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2878" y="3921390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2521" y="275663"/>
                </a:moveTo>
                <a:lnTo>
                  <a:pt x="62026" y="268227"/>
                </a:lnTo>
                <a:lnTo>
                  <a:pt x="29504" y="247163"/>
                </a:lnTo>
                <a:lnTo>
                  <a:pt x="7860" y="214331"/>
                </a:lnTo>
                <a:lnTo>
                  <a:pt x="0" y="171594"/>
                </a:lnTo>
                <a:lnTo>
                  <a:pt x="6692" y="128541"/>
                </a:lnTo>
                <a:lnTo>
                  <a:pt x="25196" y="88268"/>
                </a:lnTo>
                <a:lnTo>
                  <a:pt x="53148" y="53027"/>
                </a:lnTo>
                <a:lnTo>
                  <a:pt x="88186" y="25068"/>
                </a:lnTo>
                <a:lnTo>
                  <a:pt x="127949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6972" y="93604"/>
                </a:lnTo>
                <a:lnTo>
                  <a:pt x="42915" y="130185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113" y="264541"/>
                </a:lnTo>
                <a:lnTo>
                  <a:pt x="148516" y="265931"/>
                </a:lnTo>
                <a:lnTo>
                  <a:pt x="126599" y="273031"/>
                </a:lnTo>
                <a:lnTo>
                  <a:pt x="102521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190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250" y="55149"/>
                </a:lnTo>
                <a:lnTo>
                  <a:pt x="218155" y="32074"/>
                </a:lnTo>
                <a:lnTo>
                  <a:pt x="198908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190" y="107246"/>
                </a:lnTo>
                <a:lnTo>
                  <a:pt x="243190" y="108040"/>
                </a:lnTo>
                <a:close/>
              </a:path>
              <a:path w="269875" h="276225">
                <a:moveTo>
                  <a:pt x="151113" y="264541"/>
                </a:moveTo>
                <a:lnTo>
                  <a:pt x="108879" y="264541"/>
                </a:lnTo>
                <a:lnTo>
                  <a:pt x="124500" y="263213"/>
                </a:lnTo>
                <a:lnTo>
                  <a:pt x="141463" y="258682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19348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048" y="219817"/>
                </a:lnTo>
                <a:lnTo>
                  <a:pt x="167901" y="255554"/>
                </a:lnTo>
                <a:lnTo>
                  <a:pt x="151113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7526" y="4069947"/>
            <a:ext cx="80645" cy="179070"/>
          </a:xfrm>
          <a:custGeom>
            <a:avLst/>
            <a:gdLst/>
            <a:ahLst/>
            <a:cxnLst/>
            <a:rect l="l" t="t" r="r" b="b"/>
            <a:pathLst>
              <a:path w="80645" h="179070">
                <a:moveTo>
                  <a:pt x="66758" y="24626"/>
                </a:moveTo>
                <a:lnTo>
                  <a:pt x="51658" y="24626"/>
                </a:lnTo>
                <a:lnTo>
                  <a:pt x="48479" y="19066"/>
                </a:lnTo>
                <a:lnTo>
                  <a:pt x="48479" y="7149"/>
                </a:lnTo>
                <a:lnTo>
                  <a:pt x="55631" y="0"/>
                </a:lnTo>
                <a:lnTo>
                  <a:pt x="70731" y="0"/>
                </a:lnTo>
                <a:lnTo>
                  <a:pt x="73910" y="6355"/>
                </a:lnTo>
                <a:lnTo>
                  <a:pt x="73910" y="17477"/>
                </a:lnTo>
                <a:lnTo>
                  <a:pt x="66758" y="24626"/>
                </a:lnTo>
                <a:close/>
              </a:path>
              <a:path w="80645" h="179070">
                <a:moveTo>
                  <a:pt x="8742" y="103274"/>
                </a:moveTo>
                <a:lnTo>
                  <a:pt x="0" y="103274"/>
                </a:lnTo>
                <a:lnTo>
                  <a:pt x="0" y="99302"/>
                </a:lnTo>
                <a:lnTo>
                  <a:pt x="2396" y="91296"/>
                </a:lnTo>
                <a:lnTo>
                  <a:pt x="9636" y="77555"/>
                </a:lnTo>
                <a:lnTo>
                  <a:pt x="21793" y="64558"/>
                </a:lnTo>
                <a:lnTo>
                  <a:pt x="38942" y="58786"/>
                </a:lnTo>
                <a:lnTo>
                  <a:pt x="48826" y="60599"/>
                </a:lnTo>
                <a:lnTo>
                  <a:pt x="56625" y="65539"/>
                </a:lnTo>
                <a:lnTo>
                  <a:pt x="57457" y="66731"/>
                </a:lnTo>
                <a:lnTo>
                  <a:pt x="38147" y="66731"/>
                </a:lnTo>
                <a:lnTo>
                  <a:pt x="30324" y="68568"/>
                </a:lnTo>
                <a:lnTo>
                  <a:pt x="22650" y="74278"/>
                </a:lnTo>
                <a:lnTo>
                  <a:pt x="15571" y="84158"/>
                </a:lnTo>
                <a:lnTo>
                  <a:pt x="9536" y="98507"/>
                </a:lnTo>
                <a:lnTo>
                  <a:pt x="8742" y="101685"/>
                </a:lnTo>
                <a:lnTo>
                  <a:pt x="8742" y="103274"/>
                </a:lnTo>
                <a:close/>
              </a:path>
              <a:path w="80645" h="179070">
                <a:moveTo>
                  <a:pt x="42121" y="178744"/>
                </a:moveTo>
                <a:lnTo>
                  <a:pt x="32236" y="176944"/>
                </a:lnTo>
                <a:lnTo>
                  <a:pt x="24438" y="172090"/>
                </a:lnTo>
                <a:lnTo>
                  <a:pt x="19322" y="165003"/>
                </a:lnTo>
                <a:lnTo>
                  <a:pt x="17484" y="156500"/>
                </a:lnTo>
                <a:lnTo>
                  <a:pt x="17484" y="151733"/>
                </a:lnTo>
                <a:lnTo>
                  <a:pt x="18279" y="148556"/>
                </a:lnTo>
                <a:lnTo>
                  <a:pt x="19868" y="145378"/>
                </a:lnTo>
                <a:lnTo>
                  <a:pt x="36558" y="102479"/>
                </a:lnTo>
                <a:lnTo>
                  <a:pt x="40482" y="92115"/>
                </a:lnTo>
                <a:lnTo>
                  <a:pt x="42915" y="85102"/>
                </a:lnTo>
                <a:lnTo>
                  <a:pt x="44157" y="80025"/>
                </a:lnTo>
                <a:lnTo>
                  <a:pt x="44505" y="75469"/>
                </a:lnTo>
                <a:lnTo>
                  <a:pt x="44505" y="68319"/>
                </a:lnTo>
                <a:lnTo>
                  <a:pt x="42121" y="66731"/>
                </a:lnTo>
                <a:lnTo>
                  <a:pt x="57457" y="66731"/>
                </a:lnTo>
                <a:lnTo>
                  <a:pt x="61741" y="72863"/>
                </a:lnTo>
                <a:lnTo>
                  <a:pt x="63579" y="81825"/>
                </a:lnTo>
                <a:lnTo>
                  <a:pt x="63579" y="84208"/>
                </a:lnTo>
                <a:lnTo>
                  <a:pt x="49273" y="123929"/>
                </a:lnTo>
                <a:lnTo>
                  <a:pt x="46094" y="131078"/>
                </a:lnTo>
                <a:lnTo>
                  <a:pt x="43710" y="138228"/>
                </a:lnTo>
                <a:lnTo>
                  <a:pt x="40531" y="145378"/>
                </a:lnTo>
                <a:lnTo>
                  <a:pt x="38147" y="150939"/>
                </a:lnTo>
                <a:lnTo>
                  <a:pt x="36558" y="155705"/>
                </a:lnTo>
                <a:lnTo>
                  <a:pt x="36558" y="167622"/>
                </a:lnTo>
                <a:lnTo>
                  <a:pt x="38147" y="171594"/>
                </a:lnTo>
                <a:lnTo>
                  <a:pt x="60737" y="171594"/>
                </a:lnTo>
                <a:lnTo>
                  <a:pt x="59481" y="172972"/>
                </a:lnTo>
                <a:lnTo>
                  <a:pt x="42121" y="178744"/>
                </a:lnTo>
                <a:close/>
              </a:path>
              <a:path w="80645" h="179070">
                <a:moveTo>
                  <a:pt x="60737" y="171594"/>
                </a:moveTo>
                <a:lnTo>
                  <a:pt x="42915" y="171594"/>
                </a:lnTo>
                <a:lnTo>
                  <a:pt x="50850" y="169521"/>
                </a:lnTo>
                <a:lnTo>
                  <a:pt x="58711" y="163352"/>
                </a:lnTo>
                <a:lnTo>
                  <a:pt x="65826" y="153161"/>
                </a:lnTo>
                <a:lnTo>
                  <a:pt x="71526" y="139023"/>
                </a:lnTo>
                <a:lnTo>
                  <a:pt x="72321" y="136639"/>
                </a:lnTo>
                <a:lnTo>
                  <a:pt x="72321" y="135051"/>
                </a:lnTo>
                <a:lnTo>
                  <a:pt x="80268" y="135051"/>
                </a:lnTo>
                <a:lnTo>
                  <a:pt x="80268" y="138228"/>
                </a:lnTo>
                <a:lnTo>
                  <a:pt x="78107" y="146234"/>
                </a:lnTo>
                <a:lnTo>
                  <a:pt x="71327" y="159975"/>
                </a:lnTo>
                <a:lnTo>
                  <a:pt x="60737" y="17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2895" y="4069948"/>
            <a:ext cx="116205" cy="230504"/>
          </a:xfrm>
          <a:custGeom>
            <a:avLst/>
            <a:gdLst/>
            <a:ahLst/>
            <a:cxnLst/>
            <a:rect l="l" t="t" r="r" b="b"/>
            <a:pathLst>
              <a:path w="116204" h="230504">
                <a:moveTo>
                  <a:pt x="108879" y="24626"/>
                </a:moveTo>
                <a:lnTo>
                  <a:pt x="93779" y="24626"/>
                </a:lnTo>
                <a:lnTo>
                  <a:pt x="90600" y="19066"/>
                </a:lnTo>
                <a:lnTo>
                  <a:pt x="90600" y="7944"/>
                </a:lnTo>
                <a:lnTo>
                  <a:pt x="97752" y="0"/>
                </a:lnTo>
                <a:lnTo>
                  <a:pt x="112852" y="0"/>
                </a:lnTo>
                <a:lnTo>
                  <a:pt x="116031" y="5560"/>
                </a:lnTo>
                <a:lnTo>
                  <a:pt x="116031" y="18271"/>
                </a:lnTo>
                <a:lnTo>
                  <a:pt x="108879" y="24626"/>
                </a:lnTo>
                <a:close/>
              </a:path>
              <a:path w="116204" h="230504">
                <a:moveTo>
                  <a:pt x="39736" y="103274"/>
                </a:moveTo>
                <a:lnTo>
                  <a:pt x="31789" y="103274"/>
                </a:lnTo>
                <a:lnTo>
                  <a:pt x="31789" y="99302"/>
                </a:lnTo>
                <a:lnTo>
                  <a:pt x="34856" y="91631"/>
                </a:lnTo>
                <a:lnTo>
                  <a:pt x="43810" y="77852"/>
                </a:lnTo>
                <a:lnTo>
                  <a:pt x="58276" y="64670"/>
                </a:lnTo>
                <a:lnTo>
                  <a:pt x="77884" y="58786"/>
                </a:lnTo>
                <a:lnTo>
                  <a:pt x="89060" y="60636"/>
                </a:lnTo>
                <a:lnTo>
                  <a:pt x="98150" y="65837"/>
                </a:lnTo>
                <a:lnTo>
                  <a:pt x="98830" y="66731"/>
                </a:lnTo>
                <a:lnTo>
                  <a:pt x="77089" y="66731"/>
                </a:lnTo>
                <a:lnTo>
                  <a:pt x="66137" y="69461"/>
                </a:lnTo>
                <a:lnTo>
                  <a:pt x="56227" y="76661"/>
                </a:lnTo>
                <a:lnTo>
                  <a:pt x="47808" y="86839"/>
                </a:lnTo>
                <a:lnTo>
                  <a:pt x="41326" y="98507"/>
                </a:lnTo>
                <a:lnTo>
                  <a:pt x="39736" y="102479"/>
                </a:lnTo>
                <a:lnTo>
                  <a:pt x="39736" y="103274"/>
                </a:lnTo>
                <a:close/>
              </a:path>
              <a:path w="116204" h="230504">
                <a:moveTo>
                  <a:pt x="54502" y="222437"/>
                </a:moveTo>
                <a:lnTo>
                  <a:pt x="26226" y="222437"/>
                </a:lnTo>
                <a:lnTo>
                  <a:pt x="37265" y="219793"/>
                </a:lnTo>
                <a:lnTo>
                  <a:pt x="47187" y="212606"/>
                </a:lnTo>
                <a:lnTo>
                  <a:pt x="55172" y="201993"/>
                </a:lnTo>
                <a:lnTo>
                  <a:pt x="60400" y="189071"/>
                </a:lnTo>
                <a:lnTo>
                  <a:pt x="85831" y="87385"/>
                </a:lnTo>
                <a:lnTo>
                  <a:pt x="85831" y="85797"/>
                </a:lnTo>
                <a:lnTo>
                  <a:pt x="86626" y="82619"/>
                </a:lnTo>
                <a:lnTo>
                  <a:pt x="86626" y="70703"/>
                </a:lnTo>
                <a:lnTo>
                  <a:pt x="84242" y="66731"/>
                </a:lnTo>
                <a:lnTo>
                  <a:pt x="98830" y="66731"/>
                </a:lnTo>
                <a:lnTo>
                  <a:pt x="104259" y="73868"/>
                </a:lnTo>
                <a:lnTo>
                  <a:pt x="106495" y="84208"/>
                </a:lnTo>
                <a:lnTo>
                  <a:pt x="106495" y="88180"/>
                </a:lnTo>
                <a:lnTo>
                  <a:pt x="104905" y="92946"/>
                </a:lnTo>
                <a:lnTo>
                  <a:pt x="81063" y="188277"/>
                </a:lnTo>
                <a:lnTo>
                  <a:pt x="71377" y="208596"/>
                </a:lnTo>
                <a:lnTo>
                  <a:pt x="56625" y="221543"/>
                </a:lnTo>
                <a:lnTo>
                  <a:pt x="54502" y="222437"/>
                </a:lnTo>
                <a:close/>
              </a:path>
              <a:path w="116204" h="230504">
                <a:moveTo>
                  <a:pt x="26226" y="230381"/>
                </a:moveTo>
                <a:lnTo>
                  <a:pt x="15422" y="229115"/>
                </a:lnTo>
                <a:lnTo>
                  <a:pt x="7152" y="225614"/>
                </a:lnTo>
                <a:lnTo>
                  <a:pt x="1862" y="220326"/>
                </a:lnTo>
                <a:lnTo>
                  <a:pt x="0" y="213698"/>
                </a:lnTo>
                <a:lnTo>
                  <a:pt x="0" y="204959"/>
                </a:lnTo>
                <a:lnTo>
                  <a:pt x="6357" y="197810"/>
                </a:lnTo>
                <a:lnTo>
                  <a:pt x="20663" y="197810"/>
                </a:lnTo>
                <a:lnTo>
                  <a:pt x="25431" y="200987"/>
                </a:lnTo>
                <a:lnTo>
                  <a:pt x="25431" y="211315"/>
                </a:lnTo>
                <a:lnTo>
                  <a:pt x="23047" y="217670"/>
                </a:lnTo>
                <a:lnTo>
                  <a:pt x="16689" y="220848"/>
                </a:lnTo>
                <a:lnTo>
                  <a:pt x="19073" y="222437"/>
                </a:lnTo>
                <a:lnTo>
                  <a:pt x="54502" y="222437"/>
                </a:lnTo>
                <a:lnTo>
                  <a:pt x="40382" y="228382"/>
                </a:lnTo>
                <a:lnTo>
                  <a:pt x="26226" y="23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2712" y="405763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72712" y="413072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32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13793" y="3921393"/>
            <a:ext cx="269875" cy="276225"/>
          </a:xfrm>
          <a:custGeom>
            <a:avLst/>
            <a:gdLst/>
            <a:ahLst/>
            <a:cxnLst/>
            <a:rect l="l" t="t" r="r" b="b"/>
            <a:pathLst>
              <a:path w="269875" h="276225">
                <a:moveTo>
                  <a:pt x="103316" y="275663"/>
                </a:moveTo>
                <a:lnTo>
                  <a:pt x="62362" y="268227"/>
                </a:lnTo>
                <a:lnTo>
                  <a:pt x="29604" y="247163"/>
                </a:lnTo>
                <a:lnTo>
                  <a:pt x="7872" y="214331"/>
                </a:lnTo>
                <a:lnTo>
                  <a:pt x="0" y="171594"/>
                </a:lnTo>
                <a:lnTo>
                  <a:pt x="6747" y="128541"/>
                </a:lnTo>
                <a:lnTo>
                  <a:pt x="25372" y="88268"/>
                </a:lnTo>
                <a:lnTo>
                  <a:pt x="53446" y="53027"/>
                </a:lnTo>
                <a:lnTo>
                  <a:pt x="88539" y="25068"/>
                </a:lnTo>
                <a:lnTo>
                  <a:pt x="128225" y="6642"/>
                </a:lnTo>
                <a:lnTo>
                  <a:pt x="170074" y="0"/>
                </a:lnTo>
                <a:lnTo>
                  <a:pt x="197207" y="4543"/>
                </a:lnTo>
                <a:lnTo>
                  <a:pt x="210641" y="11916"/>
                </a:lnTo>
                <a:lnTo>
                  <a:pt x="173253" y="11916"/>
                </a:lnTo>
                <a:lnTo>
                  <a:pt x="147548" y="15317"/>
                </a:lnTo>
                <a:lnTo>
                  <a:pt x="99714" y="39398"/>
                </a:lnTo>
                <a:lnTo>
                  <a:pt x="57308" y="93604"/>
                </a:lnTo>
                <a:lnTo>
                  <a:pt x="43213" y="130185"/>
                </a:lnTo>
                <a:lnTo>
                  <a:pt x="34173" y="185099"/>
                </a:lnTo>
                <a:lnTo>
                  <a:pt x="41040" y="222648"/>
                </a:lnTo>
                <a:lnTo>
                  <a:pt x="58711" y="247163"/>
                </a:lnTo>
                <a:lnTo>
                  <a:pt x="82789" y="260507"/>
                </a:lnTo>
                <a:lnTo>
                  <a:pt x="108879" y="264541"/>
                </a:lnTo>
                <a:lnTo>
                  <a:pt x="151332" y="264541"/>
                </a:lnTo>
                <a:lnTo>
                  <a:pt x="148715" y="265931"/>
                </a:lnTo>
                <a:lnTo>
                  <a:pt x="126947" y="273031"/>
                </a:lnTo>
                <a:lnTo>
                  <a:pt x="103316" y="275663"/>
                </a:lnTo>
                <a:close/>
              </a:path>
              <a:path w="269875" h="276225">
                <a:moveTo>
                  <a:pt x="262185" y="33365"/>
                </a:moveTo>
                <a:lnTo>
                  <a:pt x="232858" y="33365"/>
                </a:lnTo>
                <a:lnTo>
                  <a:pt x="259879" y="4766"/>
                </a:lnTo>
                <a:lnTo>
                  <a:pt x="263853" y="0"/>
                </a:lnTo>
                <a:lnTo>
                  <a:pt x="268621" y="0"/>
                </a:lnTo>
                <a:lnTo>
                  <a:pt x="269416" y="2383"/>
                </a:lnTo>
                <a:lnTo>
                  <a:pt x="269416" y="3972"/>
                </a:lnTo>
                <a:lnTo>
                  <a:pt x="262185" y="33365"/>
                </a:lnTo>
                <a:close/>
              </a:path>
              <a:path w="269875" h="276225">
                <a:moveTo>
                  <a:pt x="243984" y="108040"/>
                </a:moveTo>
                <a:lnTo>
                  <a:pt x="232858" y="108040"/>
                </a:lnTo>
                <a:lnTo>
                  <a:pt x="232858" y="100891"/>
                </a:lnTo>
                <a:lnTo>
                  <a:pt x="234448" y="100096"/>
                </a:lnTo>
                <a:lnTo>
                  <a:pt x="234448" y="85002"/>
                </a:lnTo>
                <a:lnTo>
                  <a:pt x="230362" y="55149"/>
                </a:lnTo>
                <a:lnTo>
                  <a:pt x="218453" y="32074"/>
                </a:lnTo>
                <a:lnTo>
                  <a:pt x="199243" y="17191"/>
                </a:lnTo>
                <a:lnTo>
                  <a:pt x="173253" y="11916"/>
                </a:lnTo>
                <a:lnTo>
                  <a:pt x="210641" y="11916"/>
                </a:lnTo>
                <a:lnTo>
                  <a:pt x="216069" y="14895"/>
                </a:lnTo>
                <a:lnTo>
                  <a:pt x="227630" y="26141"/>
                </a:lnTo>
                <a:lnTo>
                  <a:pt x="232858" y="33365"/>
                </a:lnTo>
                <a:lnTo>
                  <a:pt x="262185" y="33365"/>
                </a:lnTo>
                <a:lnTo>
                  <a:pt x="245574" y="100891"/>
                </a:lnTo>
                <a:lnTo>
                  <a:pt x="243984" y="107246"/>
                </a:lnTo>
                <a:lnTo>
                  <a:pt x="243984" y="108040"/>
                </a:lnTo>
                <a:close/>
              </a:path>
              <a:path w="269875" h="276225">
                <a:moveTo>
                  <a:pt x="151332" y="264541"/>
                </a:moveTo>
                <a:lnTo>
                  <a:pt x="108879" y="264541"/>
                </a:lnTo>
                <a:lnTo>
                  <a:pt x="124500" y="263213"/>
                </a:lnTo>
                <a:lnTo>
                  <a:pt x="141463" y="258682"/>
                </a:lnTo>
                <a:lnTo>
                  <a:pt x="178816" y="236736"/>
                </a:lnTo>
                <a:lnTo>
                  <a:pt x="206532" y="202377"/>
                </a:lnTo>
                <a:lnTo>
                  <a:pt x="217758" y="173183"/>
                </a:lnTo>
                <a:lnTo>
                  <a:pt x="220142" y="172388"/>
                </a:lnTo>
                <a:lnTo>
                  <a:pt x="226500" y="172388"/>
                </a:lnTo>
                <a:lnTo>
                  <a:pt x="226500" y="176360"/>
                </a:lnTo>
                <a:lnTo>
                  <a:pt x="206383" y="219817"/>
                </a:lnTo>
                <a:lnTo>
                  <a:pt x="168248" y="255554"/>
                </a:lnTo>
                <a:lnTo>
                  <a:pt x="151332" y="2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4667" y="3872140"/>
            <a:ext cx="198755" cy="179070"/>
          </a:xfrm>
          <a:custGeom>
            <a:avLst/>
            <a:gdLst/>
            <a:ahLst/>
            <a:cxnLst/>
            <a:rect l="l" t="t" r="r" b="b"/>
            <a:pathLst>
              <a:path w="198754" h="179070">
                <a:moveTo>
                  <a:pt x="7947" y="60375"/>
                </a:moveTo>
                <a:lnTo>
                  <a:pt x="794" y="60375"/>
                </a:lnTo>
                <a:lnTo>
                  <a:pt x="0" y="57992"/>
                </a:lnTo>
                <a:lnTo>
                  <a:pt x="0" y="55609"/>
                </a:lnTo>
                <a:lnTo>
                  <a:pt x="1589" y="53226"/>
                </a:lnTo>
                <a:lnTo>
                  <a:pt x="1589" y="52431"/>
                </a:lnTo>
                <a:lnTo>
                  <a:pt x="18279" y="5560"/>
                </a:lnTo>
                <a:lnTo>
                  <a:pt x="20663" y="0"/>
                </a:lnTo>
                <a:lnTo>
                  <a:pt x="198684" y="0"/>
                </a:lnTo>
                <a:lnTo>
                  <a:pt x="198684" y="3177"/>
                </a:lnTo>
                <a:lnTo>
                  <a:pt x="197790" y="9533"/>
                </a:lnTo>
                <a:lnTo>
                  <a:pt x="74705" y="9533"/>
                </a:lnTo>
                <a:lnTo>
                  <a:pt x="50118" y="10563"/>
                </a:lnTo>
                <a:lnTo>
                  <a:pt x="33577" y="15987"/>
                </a:lnTo>
                <a:lnTo>
                  <a:pt x="21507" y="29306"/>
                </a:lnTo>
                <a:lnTo>
                  <a:pt x="10331" y="54020"/>
                </a:lnTo>
                <a:lnTo>
                  <a:pt x="8742" y="59581"/>
                </a:lnTo>
                <a:lnTo>
                  <a:pt x="7947" y="60375"/>
                </a:lnTo>
                <a:close/>
              </a:path>
              <a:path w="198754" h="179070">
                <a:moveTo>
                  <a:pt x="91395" y="169211"/>
                </a:moveTo>
                <a:lnTo>
                  <a:pt x="27021" y="169211"/>
                </a:lnTo>
                <a:lnTo>
                  <a:pt x="43263" y="168689"/>
                </a:lnTo>
                <a:lnTo>
                  <a:pt x="52055" y="166827"/>
                </a:lnTo>
                <a:lnTo>
                  <a:pt x="56078" y="163178"/>
                </a:lnTo>
                <a:lnTo>
                  <a:pt x="58015" y="157294"/>
                </a:lnTo>
                <a:lnTo>
                  <a:pt x="92984" y="17477"/>
                </a:lnTo>
                <a:lnTo>
                  <a:pt x="94573" y="13505"/>
                </a:lnTo>
                <a:lnTo>
                  <a:pt x="94573" y="9533"/>
                </a:lnTo>
                <a:lnTo>
                  <a:pt x="126363" y="9533"/>
                </a:lnTo>
                <a:lnTo>
                  <a:pt x="120004" y="10327"/>
                </a:lnTo>
                <a:lnTo>
                  <a:pt x="120004" y="11121"/>
                </a:lnTo>
                <a:lnTo>
                  <a:pt x="117621" y="18271"/>
                </a:lnTo>
                <a:lnTo>
                  <a:pt x="81858" y="161266"/>
                </a:lnTo>
                <a:lnTo>
                  <a:pt x="81858" y="166827"/>
                </a:lnTo>
                <a:lnTo>
                  <a:pt x="82652" y="168416"/>
                </a:lnTo>
                <a:lnTo>
                  <a:pt x="91395" y="169211"/>
                </a:lnTo>
                <a:close/>
              </a:path>
              <a:path w="198754" h="179070">
                <a:moveTo>
                  <a:pt x="190737" y="60375"/>
                </a:moveTo>
                <a:lnTo>
                  <a:pt x="183584" y="60375"/>
                </a:lnTo>
                <a:lnTo>
                  <a:pt x="181995" y="59581"/>
                </a:lnTo>
                <a:lnTo>
                  <a:pt x="181995" y="56403"/>
                </a:lnTo>
                <a:lnTo>
                  <a:pt x="182790" y="54020"/>
                </a:lnTo>
                <a:lnTo>
                  <a:pt x="184379" y="39720"/>
                </a:lnTo>
                <a:lnTo>
                  <a:pt x="184379" y="23038"/>
                </a:lnTo>
                <a:lnTo>
                  <a:pt x="183584" y="15093"/>
                </a:lnTo>
                <a:lnTo>
                  <a:pt x="142258" y="9533"/>
                </a:lnTo>
                <a:lnTo>
                  <a:pt x="197790" y="9533"/>
                </a:lnTo>
                <a:lnTo>
                  <a:pt x="191532" y="54020"/>
                </a:lnTo>
                <a:lnTo>
                  <a:pt x="190737" y="57992"/>
                </a:lnTo>
                <a:lnTo>
                  <a:pt x="190737" y="60375"/>
                </a:lnTo>
                <a:close/>
              </a:path>
              <a:path w="198754" h="179070">
                <a:moveTo>
                  <a:pt x="27021" y="178744"/>
                </a:moveTo>
                <a:lnTo>
                  <a:pt x="15894" y="178744"/>
                </a:lnTo>
                <a:lnTo>
                  <a:pt x="15100" y="176360"/>
                </a:lnTo>
                <a:lnTo>
                  <a:pt x="15100" y="169211"/>
                </a:lnTo>
                <a:lnTo>
                  <a:pt x="117621" y="169211"/>
                </a:lnTo>
                <a:lnTo>
                  <a:pt x="117621" y="177949"/>
                </a:lnTo>
                <a:lnTo>
                  <a:pt x="34968" y="177949"/>
                </a:lnTo>
                <a:lnTo>
                  <a:pt x="27021" y="178744"/>
                </a:lnTo>
                <a:close/>
              </a:path>
              <a:path w="198754" h="179070">
                <a:moveTo>
                  <a:pt x="117621" y="178744"/>
                </a:moveTo>
                <a:lnTo>
                  <a:pt x="96163" y="178744"/>
                </a:lnTo>
                <a:lnTo>
                  <a:pt x="89010" y="177949"/>
                </a:lnTo>
                <a:lnTo>
                  <a:pt x="117621" y="177949"/>
                </a:lnTo>
                <a:lnTo>
                  <a:pt x="117621" y="17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66519" y="4112055"/>
            <a:ext cx="116839" cy="230504"/>
          </a:xfrm>
          <a:custGeom>
            <a:avLst/>
            <a:gdLst/>
            <a:ahLst/>
            <a:cxnLst/>
            <a:rect l="l" t="t" r="r" b="b"/>
            <a:pathLst>
              <a:path w="116839" h="230504">
                <a:moveTo>
                  <a:pt x="108879" y="24626"/>
                </a:moveTo>
                <a:lnTo>
                  <a:pt x="93779" y="24626"/>
                </a:lnTo>
                <a:lnTo>
                  <a:pt x="90600" y="19066"/>
                </a:lnTo>
                <a:lnTo>
                  <a:pt x="90600" y="7149"/>
                </a:lnTo>
                <a:lnTo>
                  <a:pt x="97752" y="0"/>
                </a:lnTo>
                <a:lnTo>
                  <a:pt x="112852" y="0"/>
                </a:lnTo>
                <a:lnTo>
                  <a:pt x="116826" y="5560"/>
                </a:lnTo>
                <a:lnTo>
                  <a:pt x="116826" y="17477"/>
                </a:lnTo>
                <a:lnTo>
                  <a:pt x="108879" y="24626"/>
                </a:lnTo>
                <a:close/>
              </a:path>
              <a:path w="116839" h="230504">
                <a:moveTo>
                  <a:pt x="39736" y="103274"/>
                </a:moveTo>
                <a:lnTo>
                  <a:pt x="31789" y="103274"/>
                </a:lnTo>
                <a:lnTo>
                  <a:pt x="31789" y="99302"/>
                </a:lnTo>
                <a:lnTo>
                  <a:pt x="34856" y="91631"/>
                </a:lnTo>
                <a:lnTo>
                  <a:pt x="43810" y="77852"/>
                </a:lnTo>
                <a:lnTo>
                  <a:pt x="58276" y="64670"/>
                </a:lnTo>
                <a:lnTo>
                  <a:pt x="77884" y="58786"/>
                </a:lnTo>
                <a:lnTo>
                  <a:pt x="89060" y="60636"/>
                </a:lnTo>
                <a:lnTo>
                  <a:pt x="98150" y="65837"/>
                </a:lnTo>
                <a:lnTo>
                  <a:pt x="77089" y="65936"/>
                </a:lnTo>
                <a:lnTo>
                  <a:pt x="66137" y="68791"/>
                </a:lnTo>
                <a:lnTo>
                  <a:pt x="56227" y="76264"/>
                </a:lnTo>
                <a:lnTo>
                  <a:pt x="47808" y="86715"/>
                </a:lnTo>
                <a:lnTo>
                  <a:pt x="41326" y="98507"/>
                </a:lnTo>
                <a:lnTo>
                  <a:pt x="39736" y="102479"/>
                </a:lnTo>
                <a:lnTo>
                  <a:pt x="39736" y="103274"/>
                </a:lnTo>
                <a:close/>
              </a:path>
              <a:path w="116839" h="230504">
                <a:moveTo>
                  <a:pt x="54502" y="222437"/>
                </a:moveTo>
                <a:lnTo>
                  <a:pt x="26226" y="222437"/>
                </a:lnTo>
                <a:lnTo>
                  <a:pt x="37265" y="219793"/>
                </a:lnTo>
                <a:lnTo>
                  <a:pt x="47187" y="212606"/>
                </a:lnTo>
                <a:lnTo>
                  <a:pt x="55172" y="201993"/>
                </a:lnTo>
                <a:lnTo>
                  <a:pt x="60400" y="189071"/>
                </a:lnTo>
                <a:lnTo>
                  <a:pt x="85831" y="87385"/>
                </a:lnTo>
                <a:lnTo>
                  <a:pt x="85831" y="85797"/>
                </a:lnTo>
                <a:lnTo>
                  <a:pt x="86626" y="81825"/>
                </a:lnTo>
                <a:lnTo>
                  <a:pt x="86626" y="70703"/>
                </a:lnTo>
                <a:lnTo>
                  <a:pt x="84242" y="65936"/>
                </a:lnTo>
                <a:lnTo>
                  <a:pt x="98225" y="65936"/>
                </a:lnTo>
                <a:lnTo>
                  <a:pt x="104259" y="73868"/>
                </a:lnTo>
                <a:lnTo>
                  <a:pt x="106495" y="84208"/>
                </a:lnTo>
                <a:lnTo>
                  <a:pt x="106495" y="88180"/>
                </a:lnTo>
                <a:lnTo>
                  <a:pt x="104905" y="92946"/>
                </a:lnTo>
                <a:lnTo>
                  <a:pt x="81063" y="188277"/>
                </a:lnTo>
                <a:lnTo>
                  <a:pt x="71377" y="208596"/>
                </a:lnTo>
                <a:lnTo>
                  <a:pt x="56625" y="221543"/>
                </a:lnTo>
                <a:lnTo>
                  <a:pt x="54502" y="222437"/>
                </a:lnTo>
                <a:close/>
              </a:path>
              <a:path w="116839" h="230504">
                <a:moveTo>
                  <a:pt x="26226" y="230381"/>
                </a:moveTo>
                <a:lnTo>
                  <a:pt x="15422" y="229102"/>
                </a:lnTo>
                <a:lnTo>
                  <a:pt x="7152" y="225515"/>
                </a:lnTo>
                <a:lnTo>
                  <a:pt x="1862" y="219991"/>
                </a:lnTo>
                <a:lnTo>
                  <a:pt x="0" y="212904"/>
                </a:lnTo>
                <a:lnTo>
                  <a:pt x="0" y="204959"/>
                </a:lnTo>
                <a:lnTo>
                  <a:pt x="7152" y="197810"/>
                </a:lnTo>
                <a:lnTo>
                  <a:pt x="20663" y="197810"/>
                </a:lnTo>
                <a:lnTo>
                  <a:pt x="25431" y="200987"/>
                </a:lnTo>
                <a:lnTo>
                  <a:pt x="25431" y="211315"/>
                </a:lnTo>
                <a:lnTo>
                  <a:pt x="23047" y="217670"/>
                </a:lnTo>
                <a:lnTo>
                  <a:pt x="16689" y="220848"/>
                </a:lnTo>
                <a:lnTo>
                  <a:pt x="19073" y="222437"/>
                </a:lnTo>
                <a:lnTo>
                  <a:pt x="54502" y="222437"/>
                </a:lnTo>
                <a:lnTo>
                  <a:pt x="40382" y="228382"/>
                </a:lnTo>
                <a:lnTo>
                  <a:pt x="26226" y="230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19905" y="4112056"/>
            <a:ext cx="80645" cy="179070"/>
          </a:xfrm>
          <a:custGeom>
            <a:avLst/>
            <a:gdLst/>
            <a:ahLst/>
            <a:cxnLst/>
            <a:rect l="l" t="t" r="r" b="b"/>
            <a:pathLst>
              <a:path w="80645" h="179070">
                <a:moveTo>
                  <a:pt x="66758" y="24626"/>
                </a:moveTo>
                <a:lnTo>
                  <a:pt x="51658" y="24626"/>
                </a:lnTo>
                <a:lnTo>
                  <a:pt x="48479" y="19066"/>
                </a:lnTo>
                <a:lnTo>
                  <a:pt x="48479" y="7149"/>
                </a:lnTo>
                <a:lnTo>
                  <a:pt x="55631" y="0"/>
                </a:lnTo>
                <a:lnTo>
                  <a:pt x="70731" y="0"/>
                </a:lnTo>
                <a:lnTo>
                  <a:pt x="73910" y="5560"/>
                </a:lnTo>
                <a:lnTo>
                  <a:pt x="73910" y="17477"/>
                </a:lnTo>
                <a:lnTo>
                  <a:pt x="66758" y="24626"/>
                </a:lnTo>
                <a:close/>
              </a:path>
              <a:path w="80645" h="179070">
                <a:moveTo>
                  <a:pt x="8742" y="103274"/>
                </a:moveTo>
                <a:lnTo>
                  <a:pt x="0" y="103274"/>
                </a:lnTo>
                <a:lnTo>
                  <a:pt x="0" y="99302"/>
                </a:lnTo>
                <a:lnTo>
                  <a:pt x="2396" y="91296"/>
                </a:lnTo>
                <a:lnTo>
                  <a:pt x="9635" y="77555"/>
                </a:lnTo>
                <a:lnTo>
                  <a:pt x="21792" y="64558"/>
                </a:lnTo>
                <a:lnTo>
                  <a:pt x="38942" y="58786"/>
                </a:lnTo>
                <a:lnTo>
                  <a:pt x="48826" y="60586"/>
                </a:lnTo>
                <a:lnTo>
                  <a:pt x="56624" y="65440"/>
                </a:lnTo>
                <a:lnTo>
                  <a:pt x="56983" y="65936"/>
                </a:lnTo>
                <a:lnTo>
                  <a:pt x="38146" y="65936"/>
                </a:lnTo>
                <a:lnTo>
                  <a:pt x="30323" y="67786"/>
                </a:lnTo>
                <a:lnTo>
                  <a:pt x="22649" y="73582"/>
                </a:lnTo>
                <a:lnTo>
                  <a:pt x="15571" y="83699"/>
                </a:lnTo>
                <a:lnTo>
                  <a:pt x="9536" y="98507"/>
                </a:lnTo>
                <a:lnTo>
                  <a:pt x="8742" y="101685"/>
                </a:lnTo>
                <a:lnTo>
                  <a:pt x="8742" y="103274"/>
                </a:lnTo>
                <a:close/>
              </a:path>
              <a:path w="80645" h="179070">
                <a:moveTo>
                  <a:pt x="42121" y="178744"/>
                </a:moveTo>
                <a:lnTo>
                  <a:pt x="32236" y="176931"/>
                </a:lnTo>
                <a:lnTo>
                  <a:pt x="24438" y="171991"/>
                </a:lnTo>
                <a:lnTo>
                  <a:pt x="19322" y="164667"/>
                </a:lnTo>
                <a:lnTo>
                  <a:pt x="17484" y="155705"/>
                </a:lnTo>
                <a:lnTo>
                  <a:pt x="17484" y="151733"/>
                </a:lnTo>
                <a:lnTo>
                  <a:pt x="18279" y="148556"/>
                </a:lnTo>
                <a:lnTo>
                  <a:pt x="19868" y="144584"/>
                </a:lnTo>
                <a:lnTo>
                  <a:pt x="36558" y="102479"/>
                </a:lnTo>
                <a:lnTo>
                  <a:pt x="40482" y="92115"/>
                </a:lnTo>
                <a:lnTo>
                  <a:pt x="42915" y="85102"/>
                </a:lnTo>
                <a:lnTo>
                  <a:pt x="44157" y="80025"/>
                </a:lnTo>
                <a:lnTo>
                  <a:pt x="44505" y="75469"/>
                </a:lnTo>
                <a:lnTo>
                  <a:pt x="44505" y="68319"/>
                </a:lnTo>
                <a:lnTo>
                  <a:pt x="42121" y="65936"/>
                </a:lnTo>
                <a:lnTo>
                  <a:pt x="56983" y="65936"/>
                </a:lnTo>
                <a:lnTo>
                  <a:pt x="61740" y="72527"/>
                </a:lnTo>
                <a:lnTo>
                  <a:pt x="63578" y="81030"/>
                </a:lnTo>
                <a:lnTo>
                  <a:pt x="63578" y="84208"/>
                </a:lnTo>
                <a:lnTo>
                  <a:pt x="49273" y="123929"/>
                </a:lnTo>
                <a:lnTo>
                  <a:pt x="46094" y="130284"/>
                </a:lnTo>
                <a:lnTo>
                  <a:pt x="43710" y="137434"/>
                </a:lnTo>
                <a:lnTo>
                  <a:pt x="40531" y="144584"/>
                </a:lnTo>
                <a:lnTo>
                  <a:pt x="38146" y="150939"/>
                </a:lnTo>
                <a:lnTo>
                  <a:pt x="36558" y="155705"/>
                </a:lnTo>
                <a:lnTo>
                  <a:pt x="36558" y="167622"/>
                </a:lnTo>
                <a:lnTo>
                  <a:pt x="38146" y="170799"/>
                </a:lnTo>
                <a:lnTo>
                  <a:pt x="61461" y="170799"/>
                </a:lnTo>
                <a:lnTo>
                  <a:pt x="59481" y="172972"/>
                </a:lnTo>
                <a:lnTo>
                  <a:pt x="42121" y="178744"/>
                </a:lnTo>
                <a:close/>
              </a:path>
              <a:path w="80645" h="179070">
                <a:moveTo>
                  <a:pt x="61461" y="170799"/>
                </a:moveTo>
                <a:lnTo>
                  <a:pt x="42915" y="170799"/>
                </a:lnTo>
                <a:lnTo>
                  <a:pt x="50850" y="168851"/>
                </a:lnTo>
                <a:lnTo>
                  <a:pt x="58711" y="162954"/>
                </a:lnTo>
                <a:lnTo>
                  <a:pt x="65826" y="153037"/>
                </a:lnTo>
                <a:lnTo>
                  <a:pt x="71525" y="139023"/>
                </a:lnTo>
                <a:lnTo>
                  <a:pt x="72321" y="135845"/>
                </a:lnTo>
                <a:lnTo>
                  <a:pt x="72321" y="134256"/>
                </a:lnTo>
                <a:lnTo>
                  <a:pt x="80267" y="134256"/>
                </a:lnTo>
                <a:lnTo>
                  <a:pt x="80267" y="138228"/>
                </a:lnTo>
                <a:lnTo>
                  <a:pt x="78107" y="146234"/>
                </a:lnTo>
                <a:lnTo>
                  <a:pt x="71327" y="159975"/>
                </a:lnTo>
                <a:lnTo>
                  <a:pt x="61461" y="17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94884" y="4019110"/>
            <a:ext cx="146050" cy="173990"/>
          </a:xfrm>
          <a:custGeom>
            <a:avLst/>
            <a:gdLst/>
            <a:ahLst/>
            <a:cxnLst/>
            <a:rect l="l" t="t" r="r" b="b"/>
            <a:pathLst>
              <a:path w="146050" h="173989">
                <a:moveTo>
                  <a:pt x="81858" y="173977"/>
                </a:moveTo>
                <a:lnTo>
                  <a:pt x="50627" y="167386"/>
                </a:lnTo>
                <a:lnTo>
                  <a:pt x="24537" y="149251"/>
                </a:lnTo>
                <a:lnTo>
                  <a:pt x="6643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4122" y="2643"/>
                </a:lnTo>
                <a:lnTo>
                  <a:pt x="120555" y="9533"/>
                </a:lnTo>
                <a:lnTo>
                  <a:pt x="83447" y="9533"/>
                </a:lnTo>
                <a:lnTo>
                  <a:pt x="66658" y="12983"/>
                </a:lnTo>
                <a:lnTo>
                  <a:pt x="49869" y="25222"/>
                </a:lnTo>
                <a:lnTo>
                  <a:pt x="36955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165" y="164444"/>
                </a:lnTo>
                <a:lnTo>
                  <a:pt x="113250" y="166840"/>
                </a:lnTo>
                <a:lnTo>
                  <a:pt x="81858" y="173977"/>
                </a:lnTo>
                <a:close/>
              </a:path>
              <a:path w="146050" h="173989">
                <a:moveTo>
                  <a:pt x="133516" y="57992"/>
                </a:moveTo>
                <a:lnTo>
                  <a:pt x="112852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979" y="23038"/>
                </a:lnTo>
                <a:lnTo>
                  <a:pt x="112393" y="15230"/>
                </a:lnTo>
                <a:lnTo>
                  <a:pt x="99838" y="11221"/>
                </a:lnTo>
                <a:lnTo>
                  <a:pt x="89221" y="9744"/>
                </a:lnTo>
                <a:lnTo>
                  <a:pt x="83447" y="9533"/>
                </a:lnTo>
                <a:lnTo>
                  <a:pt x="120555" y="9533"/>
                </a:lnTo>
                <a:lnTo>
                  <a:pt x="122687" y="10426"/>
                </a:lnTo>
                <a:lnTo>
                  <a:pt x="135738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3516" y="57992"/>
                </a:lnTo>
                <a:close/>
              </a:path>
              <a:path w="146050" h="173989">
                <a:moveTo>
                  <a:pt x="116165" y="164444"/>
                </a:moveTo>
                <a:lnTo>
                  <a:pt x="85037" y="164444"/>
                </a:lnTo>
                <a:lnTo>
                  <a:pt x="97330" y="163265"/>
                </a:lnTo>
                <a:lnTo>
                  <a:pt x="111263" y="157989"/>
                </a:lnTo>
                <a:lnTo>
                  <a:pt x="124600" y="146011"/>
                </a:lnTo>
                <a:lnTo>
                  <a:pt x="135105" y="124723"/>
                </a:lnTo>
                <a:lnTo>
                  <a:pt x="135899" y="122340"/>
                </a:lnTo>
                <a:lnTo>
                  <a:pt x="136694" y="120751"/>
                </a:lnTo>
                <a:lnTo>
                  <a:pt x="145437" y="120751"/>
                </a:lnTo>
                <a:lnTo>
                  <a:pt x="145437" y="124723"/>
                </a:lnTo>
                <a:lnTo>
                  <a:pt x="142655" y="134095"/>
                </a:lnTo>
                <a:lnTo>
                  <a:pt x="132721" y="150840"/>
                </a:lnTo>
                <a:lnTo>
                  <a:pt x="116165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7342" y="4019111"/>
            <a:ext cx="171450" cy="173990"/>
          </a:xfrm>
          <a:custGeom>
            <a:avLst/>
            <a:gdLst/>
            <a:ahLst/>
            <a:cxnLst/>
            <a:rect l="l" t="t" r="r" b="b"/>
            <a:pathLst>
              <a:path w="171450" h="173989">
                <a:moveTo>
                  <a:pt x="38941" y="60375"/>
                </a:moveTo>
                <a:lnTo>
                  <a:pt x="18279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18" y="1104"/>
                </a:lnTo>
                <a:lnTo>
                  <a:pt x="95666" y="4667"/>
                </a:lnTo>
                <a:lnTo>
                  <a:pt x="102229" y="7944"/>
                </a:lnTo>
                <a:lnTo>
                  <a:pt x="67552" y="7944"/>
                </a:lnTo>
                <a:lnTo>
                  <a:pt x="57518" y="8887"/>
                </a:lnTo>
                <a:lnTo>
                  <a:pt x="46293" y="11916"/>
                </a:lnTo>
                <a:lnTo>
                  <a:pt x="35365" y="17328"/>
                </a:lnTo>
                <a:lnTo>
                  <a:pt x="26226" y="25421"/>
                </a:lnTo>
                <a:lnTo>
                  <a:pt x="36706" y="27928"/>
                </a:lnTo>
                <a:lnTo>
                  <a:pt x="42716" y="32968"/>
                </a:lnTo>
                <a:lnTo>
                  <a:pt x="45448" y="38603"/>
                </a:lnTo>
                <a:lnTo>
                  <a:pt x="46094" y="42898"/>
                </a:lnTo>
                <a:lnTo>
                  <a:pt x="46094" y="53226"/>
                </a:lnTo>
                <a:lnTo>
                  <a:pt x="38941" y="60375"/>
                </a:lnTo>
                <a:close/>
              </a:path>
              <a:path w="171450" h="173989">
                <a:moveTo>
                  <a:pt x="60400" y="173977"/>
                </a:moveTo>
                <a:lnTo>
                  <a:pt x="40904" y="172016"/>
                </a:lnTo>
                <a:lnTo>
                  <a:pt x="21259" y="165437"/>
                </a:lnTo>
                <a:lnTo>
                  <a:pt x="6084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6" y="84208"/>
                </a:lnTo>
                <a:lnTo>
                  <a:pt x="91792" y="71919"/>
                </a:lnTo>
                <a:lnTo>
                  <a:pt x="107289" y="70703"/>
                </a:lnTo>
                <a:lnTo>
                  <a:pt x="107289" y="56403"/>
                </a:lnTo>
                <a:lnTo>
                  <a:pt x="103651" y="34755"/>
                </a:lnTo>
                <a:lnTo>
                  <a:pt x="94275" y="19661"/>
                </a:lnTo>
                <a:lnTo>
                  <a:pt x="81473" y="10823"/>
                </a:lnTo>
                <a:lnTo>
                  <a:pt x="67552" y="7944"/>
                </a:lnTo>
                <a:lnTo>
                  <a:pt x="102229" y="7944"/>
                </a:lnTo>
                <a:lnTo>
                  <a:pt x="131827" y="42302"/>
                </a:lnTo>
                <a:lnTo>
                  <a:pt x="133516" y="65142"/>
                </a:lnTo>
                <a:lnTo>
                  <a:pt x="133516" y="78647"/>
                </a:lnTo>
                <a:lnTo>
                  <a:pt x="107289" y="78647"/>
                </a:lnTo>
                <a:lnTo>
                  <a:pt x="68968" y="85313"/>
                </a:lnTo>
                <a:lnTo>
                  <a:pt x="45101" y="99202"/>
                </a:lnTo>
                <a:lnTo>
                  <a:pt x="32856" y="116518"/>
                </a:lnTo>
                <a:lnTo>
                  <a:pt x="29404" y="133462"/>
                </a:lnTo>
                <a:lnTo>
                  <a:pt x="32062" y="146594"/>
                </a:lnTo>
                <a:lnTo>
                  <a:pt x="39339" y="156897"/>
                </a:lnTo>
                <a:lnTo>
                  <a:pt x="50192" y="163625"/>
                </a:lnTo>
                <a:lnTo>
                  <a:pt x="63578" y="166033"/>
                </a:lnTo>
                <a:lnTo>
                  <a:pt x="88678" y="166033"/>
                </a:lnTo>
                <a:lnTo>
                  <a:pt x="77946" y="171346"/>
                </a:lnTo>
                <a:lnTo>
                  <a:pt x="60400" y="173977"/>
                </a:lnTo>
                <a:close/>
              </a:path>
              <a:path w="171450" h="173989">
                <a:moveTo>
                  <a:pt x="88678" y="166033"/>
                </a:moveTo>
                <a:lnTo>
                  <a:pt x="63578" y="166033"/>
                </a:lnTo>
                <a:lnTo>
                  <a:pt x="77449" y="163364"/>
                </a:lnTo>
                <a:lnTo>
                  <a:pt x="91692" y="154812"/>
                </a:lnTo>
                <a:lnTo>
                  <a:pt x="102806" y="139556"/>
                </a:lnTo>
                <a:lnTo>
                  <a:pt x="107289" y="116779"/>
                </a:lnTo>
                <a:lnTo>
                  <a:pt x="107289" y="78647"/>
                </a:lnTo>
                <a:lnTo>
                  <a:pt x="133516" y="78647"/>
                </a:lnTo>
                <a:lnTo>
                  <a:pt x="133516" y="141406"/>
                </a:lnTo>
                <a:lnTo>
                  <a:pt x="110468" y="141406"/>
                </a:lnTo>
                <a:lnTo>
                  <a:pt x="103204" y="153868"/>
                </a:lnTo>
                <a:lnTo>
                  <a:pt x="92289" y="164245"/>
                </a:lnTo>
                <a:lnTo>
                  <a:pt x="88678" y="166033"/>
                </a:lnTo>
                <a:close/>
              </a:path>
              <a:path w="171450" h="173989">
                <a:moveTo>
                  <a:pt x="162516" y="160472"/>
                </a:moveTo>
                <a:lnTo>
                  <a:pt x="147821" y="160472"/>
                </a:lnTo>
                <a:lnTo>
                  <a:pt x="151608" y="159752"/>
                </a:lnTo>
                <a:lnTo>
                  <a:pt x="156066" y="156500"/>
                </a:lnTo>
                <a:lnTo>
                  <a:pt x="159779" y="149077"/>
                </a:lnTo>
                <a:lnTo>
                  <a:pt x="161332" y="135845"/>
                </a:lnTo>
                <a:lnTo>
                  <a:pt x="161332" y="115190"/>
                </a:lnTo>
                <a:lnTo>
                  <a:pt x="170868" y="115190"/>
                </a:lnTo>
                <a:lnTo>
                  <a:pt x="170868" y="135845"/>
                </a:lnTo>
                <a:lnTo>
                  <a:pt x="167142" y="154626"/>
                </a:lnTo>
                <a:lnTo>
                  <a:pt x="162516" y="160472"/>
                </a:lnTo>
                <a:close/>
              </a:path>
              <a:path w="171450" h="173989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4" y="152615"/>
                </a:lnTo>
                <a:lnTo>
                  <a:pt x="110468" y="141406"/>
                </a:lnTo>
                <a:lnTo>
                  <a:pt x="133516" y="141406"/>
                </a:lnTo>
                <a:lnTo>
                  <a:pt x="133516" y="142995"/>
                </a:lnTo>
                <a:lnTo>
                  <a:pt x="135105" y="160472"/>
                </a:lnTo>
                <a:lnTo>
                  <a:pt x="162516" y="160472"/>
                </a:lnTo>
                <a:lnTo>
                  <a:pt x="158351" y="165735"/>
                </a:lnTo>
                <a:lnTo>
                  <a:pt x="148069" y="171035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53312" y="4021495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6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610" y="25607"/>
                </a:lnTo>
                <a:lnTo>
                  <a:pt x="24835" y="19363"/>
                </a:lnTo>
                <a:lnTo>
                  <a:pt x="15993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774" y="148667"/>
                </a:lnTo>
                <a:lnTo>
                  <a:pt x="61194" y="153620"/>
                </a:lnTo>
                <a:lnTo>
                  <a:pt x="70383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5" y="166033"/>
                </a:lnTo>
                <a:lnTo>
                  <a:pt x="33751" y="166169"/>
                </a:lnTo>
                <a:lnTo>
                  <a:pt x="22649" y="166529"/>
                </a:lnTo>
                <a:lnTo>
                  <a:pt x="0" y="167622"/>
                </a:lnTo>
                <a:close/>
              </a:path>
              <a:path w="191134" h="167639">
                <a:moveTo>
                  <a:pt x="62163" y="39720"/>
                </a:moveTo>
                <a:lnTo>
                  <a:pt x="53247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6" y="2854"/>
                </a:lnTo>
                <a:lnTo>
                  <a:pt x="109673" y="0"/>
                </a:lnTo>
                <a:lnTo>
                  <a:pt x="124599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6" y="148667"/>
                </a:lnTo>
                <a:lnTo>
                  <a:pt x="135104" y="139023"/>
                </a:lnTo>
                <a:lnTo>
                  <a:pt x="135104" y="50048"/>
                </a:lnTo>
                <a:lnTo>
                  <a:pt x="134111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79" y="151013"/>
                </a:lnTo>
                <a:lnTo>
                  <a:pt x="169180" y="154315"/>
                </a:lnTo>
                <a:lnTo>
                  <a:pt x="178207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8616" y="166033"/>
                </a:lnTo>
                <a:lnTo>
                  <a:pt x="139451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831" y="167622"/>
                </a:moveTo>
                <a:lnTo>
                  <a:pt x="62883" y="166529"/>
                </a:lnTo>
                <a:lnTo>
                  <a:pt x="51744" y="166169"/>
                </a:lnTo>
                <a:lnTo>
                  <a:pt x="42915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038"/>
                </a:lnTo>
                <a:lnTo>
                  <a:pt x="168484" y="166529"/>
                </a:lnTo>
                <a:lnTo>
                  <a:pt x="157432" y="166169"/>
                </a:lnTo>
                <a:lnTo>
                  <a:pt x="148616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10943" y="3925371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59" h="267970">
                <a:moveTo>
                  <a:pt x="39737" y="263746"/>
                </a:moveTo>
                <a:lnTo>
                  <a:pt x="30200" y="263746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3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20751"/>
                </a:lnTo>
                <a:lnTo>
                  <a:pt x="67644" y="120751"/>
                </a:lnTo>
                <a:lnTo>
                  <a:pt x="60400" y="128695"/>
                </a:lnTo>
                <a:lnTo>
                  <a:pt x="56427" y="134256"/>
                </a:lnTo>
                <a:lnTo>
                  <a:pt x="56427" y="227997"/>
                </a:lnTo>
                <a:lnTo>
                  <a:pt x="61195" y="236736"/>
                </a:lnTo>
                <a:lnTo>
                  <a:pt x="63890" y="239914"/>
                </a:lnTo>
                <a:lnTo>
                  <a:pt x="53248" y="239914"/>
                </a:lnTo>
                <a:lnTo>
                  <a:pt x="46778" y="251234"/>
                </a:lnTo>
                <a:lnTo>
                  <a:pt x="42618" y="258384"/>
                </a:lnTo>
                <a:lnTo>
                  <a:pt x="40395" y="262257"/>
                </a:lnTo>
                <a:lnTo>
                  <a:pt x="39737" y="263746"/>
                </a:lnTo>
                <a:close/>
              </a:path>
              <a:path w="187959" h="267970">
                <a:moveTo>
                  <a:pt x="67644" y="120751"/>
                </a:moveTo>
                <a:lnTo>
                  <a:pt x="54837" y="120751"/>
                </a:lnTo>
                <a:lnTo>
                  <a:pt x="61468" y="113887"/>
                </a:lnTo>
                <a:lnTo>
                  <a:pt x="72123" y="105756"/>
                </a:lnTo>
                <a:lnTo>
                  <a:pt x="87247" y="98967"/>
                </a:lnTo>
                <a:lnTo>
                  <a:pt x="107289" y="96124"/>
                </a:lnTo>
                <a:lnTo>
                  <a:pt x="137937" y="102715"/>
                </a:lnTo>
                <a:lnTo>
                  <a:pt x="139845" y="104068"/>
                </a:lnTo>
                <a:lnTo>
                  <a:pt x="104906" y="104068"/>
                </a:lnTo>
                <a:lnTo>
                  <a:pt x="96275" y="104900"/>
                </a:lnTo>
                <a:lnTo>
                  <a:pt x="84739" y="108338"/>
                </a:lnTo>
                <a:lnTo>
                  <a:pt x="72160" y="115798"/>
                </a:lnTo>
                <a:lnTo>
                  <a:pt x="67644" y="120751"/>
                </a:lnTo>
                <a:close/>
              </a:path>
              <a:path w="187959" h="267970">
                <a:moveTo>
                  <a:pt x="136942" y="259774"/>
                </a:moveTo>
                <a:lnTo>
                  <a:pt x="100931" y="259774"/>
                </a:lnTo>
                <a:lnTo>
                  <a:pt x="115237" y="257602"/>
                </a:lnTo>
                <a:lnTo>
                  <a:pt x="127158" y="251929"/>
                </a:lnTo>
                <a:lnTo>
                  <a:pt x="150405" y="221679"/>
                </a:lnTo>
                <a:lnTo>
                  <a:pt x="155769" y="181127"/>
                </a:lnTo>
                <a:lnTo>
                  <a:pt x="155484" y="168689"/>
                </a:lnTo>
                <a:lnTo>
                  <a:pt x="144643" y="128695"/>
                </a:lnTo>
                <a:lnTo>
                  <a:pt x="104906" y="104068"/>
                </a:lnTo>
                <a:lnTo>
                  <a:pt x="139845" y="104068"/>
                </a:lnTo>
                <a:lnTo>
                  <a:pt x="163518" y="120850"/>
                </a:lnTo>
                <a:lnTo>
                  <a:pt x="181052" y="148072"/>
                </a:lnTo>
                <a:lnTo>
                  <a:pt x="187559" y="181921"/>
                </a:lnTo>
                <a:lnTo>
                  <a:pt x="180642" y="215771"/>
                </a:lnTo>
                <a:lnTo>
                  <a:pt x="162028" y="242992"/>
                </a:lnTo>
                <a:lnTo>
                  <a:pt x="136942" y="259774"/>
                </a:lnTo>
                <a:close/>
              </a:path>
              <a:path w="187959" h="267970">
                <a:moveTo>
                  <a:pt x="102522" y="267718"/>
                </a:moveTo>
                <a:lnTo>
                  <a:pt x="83870" y="264603"/>
                </a:lnTo>
                <a:lnTo>
                  <a:pt x="69539" y="257093"/>
                </a:lnTo>
                <a:lnTo>
                  <a:pt x="59382" y="247945"/>
                </a:lnTo>
                <a:lnTo>
                  <a:pt x="53248" y="239914"/>
                </a:lnTo>
                <a:lnTo>
                  <a:pt x="63890" y="239914"/>
                </a:lnTo>
                <a:lnTo>
                  <a:pt x="69080" y="246033"/>
                </a:lnTo>
                <a:lnTo>
                  <a:pt x="78381" y="253320"/>
                </a:lnTo>
                <a:lnTo>
                  <a:pt x="89023" y="258074"/>
                </a:lnTo>
                <a:lnTo>
                  <a:pt x="100931" y="259774"/>
                </a:lnTo>
                <a:lnTo>
                  <a:pt x="136942" y="259774"/>
                </a:lnTo>
                <a:lnTo>
                  <a:pt x="134920" y="261127"/>
                </a:lnTo>
                <a:lnTo>
                  <a:pt x="102522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32676" y="4019113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1" y="173977"/>
                </a:moveTo>
                <a:lnTo>
                  <a:pt x="52638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6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2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1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4" y="35550"/>
                </a:lnTo>
                <a:lnTo>
                  <a:pt x="102607" y="16235"/>
                </a:lnTo>
                <a:lnTo>
                  <a:pt x="79473" y="7944"/>
                </a:lnTo>
                <a:lnTo>
                  <a:pt x="112226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52161" y="4019114"/>
            <a:ext cx="124460" cy="173990"/>
          </a:xfrm>
          <a:custGeom>
            <a:avLst/>
            <a:gdLst/>
            <a:ahLst/>
            <a:cxnLst/>
            <a:rect l="l" t="t" r="r" b="b"/>
            <a:pathLst>
              <a:path w="124459" h="173989">
                <a:moveTo>
                  <a:pt x="96550" y="166033"/>
                </a:moveTo>
                <a:lnTo>
                  <a:pt x="62783" y="166033"/>
                </a:lnTo>
                <a:lnTo>
                  <a:pt x="81894" y="163364"/>
                </a:lnTo>
                <a:lnTo>
                  <a:pt x="95268" y="156003"/>
                </a:lnTo>
                <a:lnTo>
                  <a:pt x="103129" y="144919"/>
                </a:lnTo>
                <a:lnTo>
                  <a:pt x="105699" y="131078"/>
                </a:lnTo>
                <a:lnTo>
                  <a:pt x="100720" y="114445"/>
                </a:lnTo>
                <a:lnTo>
                  <a:pt x="89109" y="104068"/>
                </a:lnTo>
                <a:lnTo>
                  <a:pt x="75860" y="98458"/>
                </a:lnTo>
                <a:lnTo>
                  <a:pt x="65963" y="96124"/>
                </a:lnTo>
                <a:lnTo>
                  <a:pt x="48528" y="92835"/>
                </a:lnTo>
                <a:lnTo>
                  <a:pt x="35564" y="89471"/>
                </a:lnTo>
                <a:lnTo>
                  <a:pt x="4072" y="64546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61"/>
                </a:lnTo>
                <a:lnTo>
                  <a:pt x="75003" y="1290"/>
                </a:lnTo>
                <a:lnTo>
                  <a:pt x="85322" y="4356"/>
                </a:lnTo>
                <a:lnTo>
                  <a:pt x="90393" y="7149"/>
                </a:lnTo>
                <a:lnTo>
                  <a:pt x="60400" y="7149"/>
                </a:lnTo>
                <a:lnTo>
                  <a:pt x="40071" y="9719"/>
                </a:lnTo>
                <a:lnTo>
                  <a:pt x="27120" y="16384"/>
                </a:lnTo>
                <a:lnTo>
                  <a:pt x="20278" y="25582"/>
                </a:lnTo>
                <a:lnTo>
                  <a:pt x="18279" y="35748"/>
                </a:lnTo>
                <a:lnTo>
                  <a:pt x="22587" y="49415"/>
                </a:lnTo>
                <a:lnTo>
                  <a:pt x="33676" y="58091"/>
                </a:lnTo>
                <a:lnTo>
                  <a:pt x="48788" y="63342"/>
                </a:lnTo>
                <a:lnTo>
                  <a:pt x="76791" y="69250"/>
                </a:lnTo>
                <a:lnTo>
                  <a:pt x="87818" y="72589"/>
                </a:lnTo>
                <a:lnTo>
                  <a:pt x="117819" y="97316"/>
                </a:lnTo>
                <a:lnTo>
                  <a:pt x="123979" y="121545"/>
                </a:lnTo>
                <a:lnTo>
                  <a:pt x="120564" y="141133"/>
                </a:lnTo>
                <a:lnTo>
                  <a:pt x="109772" y="157890"/>
                </a:lnTo>
                <a:lnTo>
                  <a:pt x="96550" y="166033"/>
                </a:lnTo>
                <a:close/>
              </a:path>
              <a:path w="124459" h="173989">
                <a:moveTo>
                  <a:pt x="114441" y="10327"/>
                </a:moveTo>
                <a:lnTo>
                  <a:pt x="96162" y="10327"/>
                </a:lnTo>
                <a:lnTo>
                  <a:pt x="97752" y="9533"/>
                </a:lnTo>
                <a:lnTo>
                  <a:pt x="102521" y="4766"/>
                </a:lnTo>
                <a:lnTo>
                  <a:pt x="108084" y="0"/>
                </a:lnTo>
                <a:lnTo>
                  <a:pt x="114441" y="0"/>
                </a:lnTo>
                <a:lnTo>
                  <a:pt x="114441" y="10327"/>
                </a:lnTo>
                <a:close/>
              </a:path>
              <a:path w="124459" h="173989">
                <a:moveTo>
                  <a:pt x="114441" y="56403"/>
                </a:moveTo>
                <a:lnTo>
                  <a:pt x="105699" y="56403"/>
                </a:lnTo>
                <a:lnTo>
                  <a:pt x="104904" y="53226"/>
                </a:lnTo>
                <a:lnTo>
                  <a:pt x="103538" y="40999"/>
                </a:lnTo>
                <a:lnTo>
                  <a:pt x="98149" y="25719"/>
                </a:lnTo>
                <a:lnTo>
                  <a:pt x="85012" y="12673"/>
                </a:lnTo>
                <a:lnTo>
                  <a:pt x="60400" y="7149"/>
                </a:lnTo>
                <a:lnTo>
                  <a:pt x="90393" y="7149"/>
                </a:lnTo>
                <a:lnTo>
                  <a:pt x="96162" y="10327"/>
                </a:lnTo>
                <a:lnTo>
                  <a:pt x="114441" y="10327"/>
                </a:lnTo>
                <a:lnTo>
                  <a:pt x="114441" y="56403"/>
                </a:lnTo>
                <a:close/>
              </a:path>
              <a:path w="124459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3859"/>
                </a:lnTo>
                <a:lnTo>
                  <a:pt x="27318" y="150939"/>
                </a:lnTo>
                <a:lnTo>
                  <a:pt x="36874" y="158089"/>
                </a:lnTo>
                <a:lnTo>
                  <a:pt x="21457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6357" y="173977"/>
                </a:lnTo>
                <a:close/>
              </a:path>
              <a:path w="124459" h="173989">
                <a:moveTo>
                  <a:pt x="62783" y="173977"/>
                </a:moveTo>
                <a:lnTo>
                  <a:pt x="55320" y="173729"/>
                </a:lnTo>
                <a:lnTo>
                  <a:pt x="45398" y="171991"/>
                </a:lnTo>
                <a:lnTo>
                  <a:pt x="33837" y="167274"/>
                </a:lnTo>
                <a:lnTo>
                  <a:pt x="21457" y="158089"/>
                </a:lnTo>
                <a:lnTo>
                  <a:pt x="36874" y="158089"/>
                </a:lnTo>
                <a:lnTo>
                  <a:pt x="42182" y="162061"/>
                </a:lnTo>
                <a:lnTo>
                  <a:pt x="62783" y="166033"/>
                </a:lnTo>
                <a:lnTo>
                  <a:pt x="96550" y="166033"/>
                </a:lnTo>
                <a:lnTo>
                  <a:pt x="90785" y="169583"/>
                </a:lnTo>
                <a:lnTo>
                  <a:pt x="62783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99983" y="401911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4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6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9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90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69263" y="401911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4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19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39336" y="402149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8" y="0"/>
                </a:lnTo>
                <a:lnTo>
                  <a:pt x="53248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62" y="148667"/>
                </a:lnTo>
                <a:lnTo>
                  <a:pt x="60896" y="153620"/>
                </a:lnTo>
                <a:lnTo>
                  <a:pt x="70048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6" y="166033"/>
                </a:lnTo>
                <a:lnTo>
                  <a:pt x="33751" y="166169"/>
                </a:lnTo>
                <a:lnTo>
                  <a:pt x="22650" y="166529"/>
                </a:lnTo>
                <a:lnTo>
                  <a:pt x="0" y="167622"/>
                </a:lnTo>
                <a:close/>
              </a:path>
              <a:path w="191134" h="167639">
                <a:moveTo>
                  <a:pt x="62163" y="39720"/>
                </a:moveTo>
                <a:lnTo>
                  <a:pt x="53248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7" y="2854"/>
                </a:lnTo>
                <a:lnTo>
                  <a:pt x="109674" y="0"/>
                </a:lnTo>
                <a:lnTo>
                  <a:pt x="124600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7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4112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5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80" y="151013"/>
                </a:lnTo>
                <a:lnTo>
                  <a:pt x="169180" y="154315"/>
                </a:lnTo>
                <a:lnTo>
                  <a:pt x="178207" y="155532"/>
                </a:lnTo>
                <a:lnTo>
                  <a:pt x="190737" y="155705"/>
                </a:lnTo>
                <a:lnTo>
                  <a:pt x="190737" y="166033"/>
                </a:lnTo>
                <a:lnTo>
                  <a:pt x="148616" y="166033"/>
                </a:lnTo>
                <a:lnTo>
                  <a:pt x="139451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831" y="167622"/>
                </a:moveTo>
                <a:lnTo>
                  <a:pt x="62883" y="166529"/>
                </a:lnTo>
                <a:lnTo>
                  <a:pt x="51745" y="166169"/>
                </a:lnTo>
                <a:lnTo>
                  <a:pt x="42916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038"/>
                </a:lnTo>
                <a:lnTo>
                  <a:pt x="168485" y="166529"/>
                </a:lnTo>
                <a:lnTo>
                  <a:pt x="157433" y="166169"/>
                </a:lnTo>
                <a:lnTo>
                  <a:pt x="148616" y="166033"/>
                </a:lnTo>
                <a:lnTo>
                  <a:pt x="190737" y="166033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01738" y="4019117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4" h="173989">
                <a:moveTo>
                  <a:pt x="39736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4" y="11916"/>
                </a:lnTo>
                <a:lnTo>
                  <a:pt x="46331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8347" y="7944"/>
                </a:lnTo>
                <a:lnTo>
                  <a:pt x="57978" y="8887"/>
                </a:lnTo>
                <a:lnTo>
                  <a:pt x="46790" y="11916"/>
                </a:lnTo>
                <a:lnTo>
                  <a:pt x="36049" y="17328"/>
                </a:lnTo>
                <a:lnTo>
                  <a:pt x="27021" y="25421"/>
                </a:lnTo>
                <a:lnTo>
                  <a:pt x="37377" y="27928"/>
                </a:lnTo>
                <a:lnTo>
                  <a:pt x="43115" y="32968"/>
                </a:lnTo>
                <a:lnTo>
                  <a:pt x="45574" y="38603"/>
                </a:lnTo>
                <a:lnTo>
                  <a:pt x="46095" y="42898"/>
                </a:lnTo>
                <a:lnTo>
                  <a:pt x="46095" y="53226"/>
                </a:lnTo>
                <a:lnTo>
                  <a:pt x="39736" y="60375"/>
                </a:lnTo>
                <a:close/>
              </a:path>
              <a:path w="172084" h="173989">
                <a:moveTo>
                  <a:pt x="61194" y="173977"/>
                </a:moveTo>
                <a:lnTo>
                  <a:pt x="41575" y="172016"/>
                </a:lnTo>
                <a:lnTo>
                  <a:pt x="21656" y="165437"/>
                </a:lnTo>
                <a:lnTo>
                  <a:pt x="6209" y="153198"/>
                </a:lnTo>
                <a:lnTo>
                  <a:pt x="0" y="134256"/>
                </a:lnTo>
                <a:lnTo>
                  <a:pt x="1937" y="120962"/>
                </a:lnTo>
                <a:lnTo>
                  <a:pt x="38147" y="84208"/>
                </a:lnTo>
                <a:lnTo>
                  <a:pt x="74904" y="73880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46" y="34755"/>
                </a:lnTo>
                <a:lnTo>
                  <a:pt x="95070" y="19661"/>
                </a:lnTo>
                <a:lnTo>
                  <a:pt x="82267" y="10823"/>
                </a:lnTo>
                <a:lnTo>
                  <a:pt x="68347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914" y="166033"/>
                </a:lnTo>
                <a:lnTo>
                  <a:pt x="78294" y="171346"/>
                </a:lnTo>
                <a:lnTo>
                  <a:pt x="61194" y="173977"/>
                </a:lnTo>
                <a:close/>
              </a:path>
              <a:path w="172084" h="173989">
                <a:moveTo>
                  <a:pt x="88914" y="166033"/>
                </a:moveTo>
                <a:lnTo>
                  <a:pt x="63579" y="166033"/>
                </a:lnTo>
                <a:lnTo>
                  <a:pt x="77909" y="163364"/>
                </a:lnTo>
                <a:lnTo>
                  <a:pt x="92388" y="154812"/>
                </a:lnTo>
                <a:lnTo>
                  <a:pt x="103589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1406"/>
                </a:lnTo>
                <a:lnTo>
                  <a:pt x="111263" y="141406"/>
                </a:lnTo>
                <a:lnTo>
                  <a:pt x="103552" y="153868"/>
                </a:lnTo>
                <a:lnTo>
                  <a:pt x="92487" y="164245"/>
                </a:lnTo>
                <a:lnTo>
                  <a:pt x="88914" y="166033"/>
                </a:lnTo>
                <a:close/>
              </a:path>
              <a:path w="172084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2" y="156500"/>
                </a:lnTo>
                <a:lnTo>
                  <a:pt x="160575" y="149077"/>
                </a:lnTo>
                <a:lnTo>
                  <a:pt x="162127" y="135845"/>
                </a:lnTo>
                <a:lnTo>
                  <a:pt x="162127" y="115190"/>
                </a:lnTo>
                <a:lnTo>
                  <a:pt x="171663" y="115190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4" h="173989">
                <a:moveTo>
                  <a:pt x="140668" y="172388"/>
                </a:moveTo>
                <a:lnTo>
                  <a:pt x="128474" y="169670"/>
                </a:lnTo>
                <a:lnTo>
                  <a:pt x="119409" y="162557"/>
                </a:lnTo>
                <a:lnTo>
                  <a:pt x="113622" y="152615"/>
                </a:lnTo>
                <a:lnTo>
                  <a:pt x="111263" y="141406"/>
                </a:lnTo>
                <a:lnTo>
                  <a:pt x="134310" y="141406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88502" y="4019118"/>
            <a:ext cx="125095" cy="173990"/>
          </a:xfrm>
          <a:custGeom>
            <a:avLst/>
            <a:gdLst/>
            <a:ahLst/>
            <a:cxnLst/>
            <a:rect l="l" t="t" r="r" b="b"/>
            <a:pathLst>
              <a:path w="125095" h="173989">
                <a:moveTo>
                  <a:pt x="97345" y="166033"/>
                </a:moveTo>
                <a:lnTo>
                  <a:pt x="63578" y="166033"/>
                </a:lnTo>
                <a:lnTo>
                  <a:pt x="82689" y="163364"/>
                </a:lnTo>
                <a:lnTo>
                  <a:pt x="96063" y="156003"/>
                </a:lnTo>
                <a:lnTo>
                  <a:pt x="103923" y="144919"/>
                </a:lnTo>
                <a:lnTo>
                  <a:pt x="106494" y="131078"/>
                </a:lnTo>
                <a:lnTo>
                  <a:pt x="101402" y="114445"/>
                </a:lnTo>
                <a:lnTo>
                  <a:pt x="89606" y="104068"/>
                </a:lnTo>
                <a:lnTo>
                  <a:pt x="76319" y="98458"/>
                </a:lnTo>
                <a:lnTo>
                  <a:pt x="66758" y="96124"/>
                </a:lnTo>
                <a:lnTo>
                  <a:pt x="49211" y="92835"/>
                </a:lnTo>
                <a:lnTo>
                  <a:pt x="36060" y="89471"/>
                </a:lnTo>
                <a:lnTo>
                  <a:pt x="4470" y="64546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118" y="161"/>
                </a:lnTo>
                <a:lnTo>
                  <a:pt x="75798" y="1290"/>
                </a:lnTo>
                <a:lnTo>
                  <a:pt x="86117" y="4356"/>
                </a:lnTo>
                <a:lnTo>
                  <a:pt x="91187" y="7149"/>
                </a:lnTo>
                <a:lnTo>
                  <a:pt x="61194" y="7149"/>
                </a:lnTo>
                <a:lnTo>
                  <a:pt x="40742" y="9719"/>
                </a:lnTo>
                <a:lnTo>
                  <a:pt x="27517" y="16384"/>
                </a:lnTo>
                <a:lnTo>
                  <a:pt x="20401" y="25582"/>
                </a:lnTo>
                <a:lnTo>
                  <a:pt x="18278" y="35748"/>
                </a:lnTo>
                <a:lnTo>
                  <a:pt x="22587" y="49415"/>
                </a:lnTo>
                <a:lnTo>
                  <a:pt x="33676" y="58091"/>
                </a:lnTo>
                <a:lnTo>
                  <a:pt x="48789" y="63342"/>
                </a:lnTo>
                <a:lnTo>
                  <a:pt x="76902" y="69250"/>
                </a:lnTo>
                <a:lnTo>
                  <a:pt x="88115" y="72589"/>
                </a:lnTo>
                <a:lnTo>
                  <a:pt x="118217" y="97316"/>
                </a:lnTo>
                <a:lnTo>
                  <a:pt x="124774" y="121545"/>
                </a:lnTo>
                <a:lnTo>
                  <a:pt x="121359" y="141133"/>
                </a:lnTo>
                <a:lnTo>
                  <a:pt x="110568" y="157890"/>
                </a:lnTo>
                <a:lnTo>
                  <a:pt x="97345" y="166033"/>
                </a:lnTo>
                <a:close/>
              </a:path>
              <a:path w="125095" h="173989">
                <a:moveTo>
                  <a:pt x="115236" y="10327"/>
                </a:moveTo>
                <a:lnTo>
                  <a:pt x="96957" y="10327"/>
                </a:lnTo>
                <a:lnTo>
                  <a:pt x="98546" y="9533"/>
                </a:lnTo>
                <a:lnTo>
                  <a:pt x="101726" y="5560"/>
                </a:lnTo>
                <a:lnTo>
                  <a:pt x="103315" y="4766"/>
                </a:lnTo>
                <a:lnTo>
                  <a:pt x="108083" y="0"/>
                </a:lnTo>
                <a:lnTo>
                  <a:pt x="115236" y="0"/>
                </a:lnTo>
                <a:lnTo>
                  <a:pt x="115236" y="10327"/>
                </a:lnTo>
                <a:close/>
              </a:path>
              <a:path w="125095" h="173989">
                <a:moveTo>
                  <a:pt x="115236" y="56403"/>
                </a:moveTo>
                <a:lnTo>
                  <a:pt x="105699" y="56403"/>
                </a:lnTo>
                <a:lnTo>
                  <a:pt x="105699" y="53226"/>
                </a:lnTo>
                <a:lnTo>
                  <a:pt x="104221" y="40999"/>
                </a:lnTo>
                <a:lnTo>
                  <a:pt x="98646" y="25719"/>
                </a:lnTo>
                <a:lnTo>
                  <a:pt x="85471" y="12673"/>
                </a:lnTo>
                <a:lnTo>
                  <a:pt x="61194" y="7149"/>
                </a:lnTo>
                <a:lnTo>
                  <a:pt x="91187" y="7149"/>
                </a:lnTo>
                <a:lnTo>
                  <a:pt x="96957" y="10327"/>
                </a:lnTo>
                <a:lnTo>
                  <a:pt x="115236" y="10327"/>
                </a:lnTo>
                <a:lnTo>
                  <a:pt x="115236" y="56403"/>
                </a:lnTo>
                <a:close/>
              </a:path>
              <a:path w="125095" h="173989">
                <a:moveTo>
                  <a:pt x="6357" y="173977"/>
                </a:moveTo>
                <a:lnTo>
                  <a:pt x="0" y="173977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86" y="133859"/>
                </a:lnTo>
                <a:lnTo>
                  <a:pt x="27418" y="150939"/>
                </a:lnTo>
                <a:lnTo>
                  <a:pt x="37125" y="158089"/>
                </a:lnTo>
                <a:lnTo>
                  <a:pt x="21457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6357" y="173977"/>
                </a:lnTo>
                <a:close/>
              </a:path>
              <a:path w="125095" h="173989">
                <a:moveTo>
                  <a:pt x="63578" y="173977"/>
                </a:moveTo>
                <a:lnTo>
                  <a:pt x="55991" y="173729"/>
                </a:lnTo>
                <a:lnTo>
                  <a:pt x="45796" y="171991"/>
                </a:lnTo>
                <a:lnTo>
                  <a:pt x="33961" y="167274"/>
                </a:lnTo>
                <a:lnTo>
                  <a:pt x="21457" y="158089"/>
                </a:lnTo>
                <a:lnTo>
                  <a:pt x="37125" y="158089"/>
                </a:lnTo>
                <a:lnTo>
                  <a:pt x="42517" y="162061"/>
                </a:lnTo>
                <a:lnTo>
                  <a:pt x="63578" y="166033"/>
                </a:lnTo>
                <a:lnTo>
                  <a:pt x="97345" y="166033"/>
                </a:lnTo>
                <a:lnTo>
                  <a:pt x="91580" y="169583"/>
                </a:lnTo>
                <a:lnTo>
                  <a:pt x="63578" y="173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81761" y="3955565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2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8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59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7482"/>
                </a:lnTo>
                <a:lnTo>
                  <a:pt x="58413" y="196494"/>
                </a:lnTo>
                <a:lnTo>
                  <a:pt x="61194" y="210123"/>
                </a:lnTo>
                <a:lnTo>
                  <a:pt x="68744" y="222561"/>
                </a:lnTo>
                <a:lnTo>
                  <a:pt x="83446" y="227997"/>
                </a:lnTo>
                <a:lnTo>
                  <a:pt x="103106" y="227997"/>
                </a:lnTo>
                <a:lnTo>
                  <a:pt x="98298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6" y="227997"/>
                </a:moveTo>
                <a:lnTo>
                  <a:pt x="83446" y="227997"/>
                </a:lnTo>
                <a:lnTo>
                  <a:pt x="93455" y="225329"/>
                </a:lnTo>
                <a:lnTo>
                  <a:pt x="101527" y="217372"/>
                </a:lnTo>
                <a:lnTo>
                  <a:pt x="106916" y="204202"/>
                </a:lnTo>
                <a:lnTo>
                  <a:pt x="108878" y="185893"/>
                </a:lnTo>
                <a:lnTo>
                  <a:pt x="108878" y="164444"/>
                </a:lnTo>
                <a:lnTo>
                  <a:pt x="118415" y="164444"/>
                </a:lnTo>
                <a:lnTo>
                  <a:pt x="118415" y="186688"/>
                </a:lnTo>
                <a:lnTo>
                  <a:pt x="116378" y="204686"/>
                </a:lnTo>
                <a:lnTo>
                  <a:pt x="109872" y="221046"/>
                </a:lnTo>
                <a:lnTo>
                  <a:pt x="103106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34350" y="3925378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3" y="251569"/>
                </a:lnTo>
                <a:lnTo>
                  <a:pt x="24239" y="249745"/>
                </a:lnTo>
                <a:lnTo>
                  <a:pt x="28387" y="244792"/>
                </a:lnTo>
                <a:lnTo>
                  <a:pt x="29405" y="235147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2667"/>
                </a:lnTo>
                <a:lnTo>
                  <a:pt x="64150" y="132667"/>
                </a:lnTo>
                <a:lnTo>
                  <a:pt x="60238" y="138923"/>
                </a:lnTo>
                <a:lnTo>
                  <a:pt x="55631" y="165238"/>
                </a:lnTo>
                <a:lnTo>
                  <a:pt x="55631" y="235147"/>
                </a:lnTo>
                <a:lnTo>
                  <a:pt x="56650" y="244792"/>
                </a:lnTo>
                <a:lnTo>
                  <a:pt x="60797" y="249745"/>
                </a:lnTo>
                <a:lnTo>
                  <a:pt x="69713" y="251569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150" y="132667"/>
                </a:moveTo>
                <a:lnTo>
                  <a:pt x="54837" y="132667"/>
                </a:lnTo>
                <a:lnTo>
                  <a:pt x="61617" y="120925"/>
                </a:lnTo>
                <a:lnTo>
                  <a:pt x="72719" y="109033"/>
                </a:lnTo>
                <a:lnTo>
                  <a:pt x="88589" y="99823"/>
                </a:lnTo>
                <a:lnTo>
                  <a:pt x="109674" y="96124"/>
                </a:lnTo>
                <a:lnTo>
                  <a:pt x="124600" y="97341"/>
                </a:lnTo>
                <a:lnTo>
                  <a:pt x="136099" y="100493"/>
                </a:lnTo>
                <a:lnTo>
                  <a:pt x="142863" y="104068"/>
                </a:lnTo>
                <a:lnTo>
                  <a:pt x="107289" y="104068"/>
                </a:lnTo>
                <a:lnTo>
                  <a:pt x="88824" y="108040"/>
                </a:lnTo>
                <a:lnTo>
                  <a:pt x="72221" y="119758"/>
                </a:lnTo>
                <a:lnTo>
                  <a:pt x="64150" y="132667"/>
                </a:lnTo>
                <a:close/>
              </a:path>
              <a:path w="191134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69"/>
                </a:lnTo>
                <a:lnTo>
                  <a:pt x="129939" y="249745"/>
                </a:lnTo>
                <a:lnTo>
                  <a:pt x="134087" y="244792"/>
                </a:lnTo>
                <a:lnTo>
                  <a:pt x="135105" y="235147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63" y="104068"/>
                </a:lnTo>
                <a:lnTo>
                  <a:pt x="161145" y="146830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340" y="262294"/>
                </a:lnTo>
                <a:lnTo>
                  <a:pt x="128052" y="262654"/>
                </a:lnTo>
                <a:lnTo>
                  <a:pt x="116317" y="263163"/>
                </a:lnTo>
                <a:lnTo>
                  <a:pt x="105700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7" y="263746"/>
                </a:moveTo>
                <a:lnTo>
                  <a:pt x="180132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44162" y="4019120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2" y="39782"/>
                </a:lnTo>
                <a:lnTo>
                  <a:pt x="31788" y="73880"/>
                </a:lnTo>
                <a:lnTo>
                  <a:pt x="147025" y="73880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560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4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19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62851" y="3934912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79" h="254635">
                <a:moveTo>
                  <a:pt x="0" y="254213"/>
                </a:moveTo>
                <a:lnTo>
                  <a:pt x="0" y="242297"/>
                </a:lnTo>
                <a:lnTo>
                  <a:pt x="15323" y="242036"/>
                </a:lnTo>
                <a:lnTo>
                  <a:pt x="24239" y="240212"/>
                </a:lnTo>
                <a:lnTo>
                  <a:pt x="28387" y="235259"/>
                </a:lnTo>
                <a:lnTo>
                  <a:pt x="29406" y="225614"/>
                </a:lnTo>
                <a:lnTo>
                  <a:pt x="29406" y="123134"/>
                </a:lnTo>
                <a:lnTo>
                  <a:pt x="28524" y="112199"/>
                </a:lnTo>
                <a:lnTo>
                  <a:pt x="24736" y="105955"/>
                </a:lnTo>
                <a:lnTo>
                  <a:pt x="16329" y="103137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6591"/>
                </a:lnTo>
                <a:lnTo>
                  <a:pt x="54837" y="225614"/>
                </a:lnTo>
                <a:lnTo>
                  <a:pt x="55470" y="234589"/>
                </a:lnTo>
                <a:lnTo>
                  <a:pt x="58711" y="239616"/>
                </a:lnTo>
                <a:lnTo>
                  <a:pt x="66571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2121" y="252624"/>
                </a:lnTo>
                <a:lnTo>
                  <a:pt x="33192" y="252761"/>
                </a:lnTo>
                <a:lnTo>
                  <a:pt x="21954" y="253121"/>
                </a:lnTo>
                <a:lnTo>
                  <a:pt x="10269" y="253630"/>
                </a:lnTo>
                <a:lnTo>
                  <a:pt x="0" y="254213"/>
                </a:lnTo>
                <a:close/>
              </a:path>
              <a:path w="81279" h="254635">
                <a:moveTo>
                  <a:pt x="81063" y="254213"/>
                </a:moveTo>
                <a:lnTo>
                  <a:pt x="61592" y="253121"/>
                </a:lnTo>
                <a:lnTo>
                  <a:pt x="51782" y="252761"/>
                </a:lnTo>
                <a:lnTo>
                  <a:pt x="42121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79" h="254635">
                <a:moveTo>
                  <a:pt x="35763" y="40515"/>
                </a:moveTo>
                <a:lnTo>
                  <a:pt x="27964" y="38740"/>
                </a:lnTo>
                <a:lnTo>
                  <a:pt x="21656" y="34060"/>
                </a:lnTo>
                <a:lnTo>
                  <a:pt x="17434" y="27444"/>
                </a:lnTo>
                <a:lnTo>
                  <a:pt x="15894" y="19860"/>
                </a:lnTo>
                <a:lnTo>
                  <a:pt x="17434" y="12735"/>
                </a:lnTo>
                <a:lnTo>
                  <a:pt x="21656" y="6355"/>
                </a:lnTo>
                <a:lnTo>
                  <a:pt x="27964" y="1762"/>
                </a:lnTo>
                <a:lnTo>
                  <a:pt x="35763" y="0"/>
                </a:lnTo>
                <a:lnTo>
                  <a:pt x="43686" y="1427"/>
                </a:lnTo>
                <a:lnTo>
                  <a:pt x="50267" y="5461"/>
                </a:lnTo>
                <a:lnTo>
                  <a:pt x="54762" y="11730"/>
                </a:lnTo>
                <a:lnTo>
                  <a:pt x="56426" y="19860"/>
                </a:lnTo>
                <a:lnTo>
                  <a:pt x="54762" y="28450"/>
                </a:lnTo>
                <a:lnTo>
                  <a:pt x="50267" y="34954"/>
                </a:lnTo>
                <a:lnTo>
                  <a:pt x="43686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67758" y="4021505"/>
            <a:ext cx="191770" cy="167640"/>
          </a:xfrm>
          <a:custGeom>
            <a:avLst/>
            <a:gdLst/>
            <a:ahLst/>
            <a:cxnLst/>
            <a:rect l="l" t="t" r="r" b="b"/>
            <a:pathLst>
              <a:path w="191770" h="167639">
                <a:moveTo>
                  <a:pt x="0" y="167622"/>
                </a:moveTo>
                <a:lnTo>
                  <a:pt x="0" y="155705"/>
                </a:lnTo>
                <a:lnTo>
                  <a:pt x="15447" y="155445"/>
                </a:lnTo>
                <a:lnTo>
                  <a:pt x="24636" y="153620"/>
                </a:lnTo>
                <a:lnTo>
                  <a:pt x="29056" y="148667"/>
                </a:lnTo>
                <a:lnTo>
                  <a:pt x="30199" y="139023"/>
                </a:lnTo>
                <a:lnTo>
                  <a:pt x="30199" y="36543"/>
                </a:lnTo>
                <a:lnTo>
                  <a:pt x="29280" y="25607"/>
                </a:lnTo>
                <a:lnTo>
                  <a:pt x="25232" y="19363"/>
                </a:lnTo>
                <a:lnTo>
                  <a:pt x="16117" y="16546"/>
                </a:lnTo>
                <a:lnTo>
                  <a:pt x="0" y="15888"/>
                </a:lnTo>
                <a:lnTo>
                  <a:pt x="0" y="3972"/>
                </a:lnTo>
                <a:lnTo>
                  <a:pt x="54041" y="0"/>
                </a:lnTo>
                <a:lnTo>
                  <a:pt x="54041" y="39720"/>
                </a:lnTo>
                <a:lnTo>
                  <a:pt x="62931" y="39720"/>
                </a:lnTo>
                <a:lnTo>
                  <a:pt x="61020" y="42799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8667"/>
                </a:lnTo>
                <a:lnTo>
                  <a:pt x="61591" y="153620"/>
                </a:lnTo>
                <a:lnTo>
                  <a:pt x="70507" y="155445"/>
                </a:lnTo>
                <a:lnTo>
                  <a:pt x="85831" y="155705"/>
                </a:lnTo>
                <a:lnTo>
                  <a:pt x="85831" y="166033"/>
                </a:lnTo>
                <a:lnTo>
                  <a:pt x="42915" y="166033"/>
                </a:lnTo>
                <a:lnTo>
                  <a:pt x="34086" y="166169"/>
                </a:lnTo>
                <a:lnTo>
                  <a:pt x="22947" y="166529"/>
                </a:lnTo>
                <a:lnTo>
                  <a:pt x="0" y="167622"/>
                </a:lnTo>
                <a:close/>
              </a:path>
              <a:path w="191770" h="167639">
                <a:moveTo>
                  <a:pt x="62931" y="39720"/>
                </a:moveTo>
                <a:lnTo>
                  <a:pt x="54041" y="39720"/>
                </a:lnTo>
                <a:lnTo>
                  <a:pt x="63305" y="23460"/>
                </a:lnTo>
                <a:lnTo>
                  <a:pt x="75698" y="10923"/>
                </a:lnTo>
                <a:lnTo>
                  <a:pt x="91369" y="2854"/>
                </a:lnTo>
                <a:lnTo>
                  <a:pt x="110467" y="0"/>
                </a:lnTo>
                <a:lnTo>
                  <a:pt x="124947" y="1216"/>
                </a:lnTo>
                <a:lnTo>
                  <a:pt x="136297" y="4369"/>
                </a:lnTo>
                <a:lnTo>
                  <a:pt x="143184" y="7944"/>
                </a:lnTo>
                <a:lnTo>
                  <a:pt x="107289" y="7944"/>
                </a:lnTo>
                <a:lnTo>
                  <a:pt x="89283" y="11916"/>
                </a:lnTo>
                <a:lnTo>
                  <a:pt x="72917" y="23633"/>
                </a:lnTo>
                <a:lnTo>
                  <a:pt x="62931" y="39720"/>
                </a:lnTo>
                <a:close/>
              </a:path>
              <a:path w="191770" h="167639">
                <a:moveTo>
                  <a:pt x="105699" y="167622"/>
                </a:moveTo>
                <a:lnTo>
                  <a:pt x="105699" y="155705"/>
                </a:lnTo>
                <a:lnTo>
                  <a:pt x="121147" y="155445"/>
                </a:lnTo>
                <a:lnTo>
                  <a:pt x="130336" y="153620"/>
                </a:lnTo>
                <a:lnTo>
                  <a:pt x="134757" y="148667"/>
                </a:lnTo>
                <a:lnTo>
                  <a:pt x="135899" y="139023"/>
                </a:lnTo>
                <a:lnTo>
                  <a:pt x="135899" y="50048"/>
                </a:lnTo>
                <a:lnTo>
                  <a:pt x="134782" y="34420"/>
                </a:lnTo>
                <a:lnTo>
                  <a:pt x="130535" y="20952"/>
                </a:lnTo>
                <a:lnTo>
                  <a:pt x="121818" y="11506"/>
                </a:lnTo>
                <a:lnTo>
                  <a:pt x="107289" y="7944"/>
                </a:lnTo>
                <a:lnTo>
                  <a:pt x="143184" y="7944"/>
                </a:lnTo>
                <a:lnTo>
                  <a:pt x="161939" y="50706"/>
                </a:lnTo>
                <a:lnTo>
                  <a:pt x="162126" y="71497"/>
                </a:lnTo>
                <a:lnTo>
                  <a:pt x="162126" y="144584"/>
                </a:lnTo>
                <a:lnTo>
                  <a:pt x="163926" y="151013"/>
                </a:lnTo>
                <a:lnTo>
                  <a:pt x="169377" y="154315"/>
                </a:lnTo>
                <a:lnTo>
                  <a:pt x="178554" y="155532"/>
                </a:lnTo>
                <a:lnTo>
                  <a:pt x="191530" y="155705"/>
                </a:lnTo>
                <a:lnTo>
                  <a:pt x="191530" y="166033"/>
                </a:lnTo>
                <a:lnTo>
                  <a:pt x="148615" y="166033"/>
                </a:lnTo>
                <a:lnTo>
                  <a:pt x="139451" y="166169"/>
                </a:lnTo>
                <a:lnTo>
                  <a:pt x="128349" y="166529"/>
                </a:lnTo>
                <a:lnTo>
                  <a:pt x="105699" y="167622"/>
                </a:lnTo>
                <a:close/>
              </a:path>
              <a:path w="191770" h="167639">
                <a:moveTo>
                  <a:pt x="85831" y="167622"/>
                </a:moveTo>
                <a:lnTo>
                  <a:pt x="75213" y="167038"/>
                </a:lnTo>
                <a:lnTo>
                  <a:pt x="63479" y="166529"/>
                </a:lnTo>
                <a:lnTo>
                  <a:pt x="52191" y="166169"/>
                </a:lnTo>
                <a:lnTo>
                  <a:pt x="42915" y="166033"/>
                </a:lnTo>
                <a:lnTo>
                  <a:pt x="85831" y="166033"/>
                </a:lnTo>
                <a:lnTo>
                  <a:pt x="85831" y="167622"/>
                </a:lnTo>
                <a:close/>
              </a:path>
              <a:path w="191770" h="167639">
                <a:moveTo>
                  <a:pt x="191530" y="167622"/>
                </a:moveTo>
                <a:lnTo>
                  <a:pt x="180913" y="167038"/>
                </a:lnTo>
                <a:lnTo>
                  <a:pt x="169179" y="166529"/>
                </a:lnTo>
                <a:lnTo>
                  <a:pt x="157891" y="166169"/>
                </a:lnTo>
                <a:lnTo>
                  <a:pt x="148615" y="166033"/>
                </a:lnTo>
                <a:lnTo>
                  <a:pt x="191530" y="166033"/>
                </a:lnTo>
                <a:lnTo>
                  <a:pt x="19153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79157" y="4021506"/>
            <a:ext cx="191770" cy="167640"/>
          </a:xfrm>
          <a:custGeom>
            <a:avLst/>
            <a:gdLst/>
            <a:ahLst/>
            <a:cxnLst/>
            <a:rect l="l" t="t" r="r" b="b"/>
            <a:pathLst>
              <a:path w="191770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6" y="139023"/>
                </a:lnTo>
                <a:lnTo>
                  <a:pt x="29406" y="36543"/>
                </a:lnTo>
                <a:lnTo>
                  <a:pt x="28611" y="25607"/>
                </a:lnTo>
                <a:lnTo>
                  <a:pt x="24836" y="19363"/>
                </a:lnTo>
                <a:lnTo>
                  <a:pt x="15994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163" y="39720"/>
                </a:lnTo>
                <a:lnTo>
                  <a:pt x="60238" y="42799"/>
                </a:lnTo>
                <a:lnTo>
                  <a:pt x="55631" y="69114"/>
                </a:lnTo>
                <a:lnTo>
                  <a:pt x="55631" y="139023"/>
                </a:lnTo>
                <a:lnTo>
                  <a:pt x="56774" y="148667"/>
                </a:lnTo>
                <a:lnTo>
                  <a:pt x="61195" y="153620"/>
                </a:lnTo>
                <a:lnTo>
                  <a:pt x="70384" y="155445"/>
                </a:lnTo>
                <a:lnTo>
                  <a:pt x="85832" y="155705"/>
                </a:lnTo>
                <a:lnTo>
                  <a:pt x="85832" y="166033"/>
                </a:lnTo>
                <a:lnTo>
                  <a:pt x="42915" y="166033"/>
                </a:lnTo>
                <a:lnTo>
                  <a:pt x="33751" y="166169"/>
                </a:lnTo>
                <a:lnTo>
                  <a:pt x="22650" y="166529"/>
                </a:lnTo>
                <a:lnTo>
                  <a:pt x="0" y="167622"/>
                </a:lnTo>
                <a:close/>
              </a:path>
              <a:path w="191770" h="167639">
                <a:moveTo>
                  <a:pt x="62163" y="39720"/>
                </a:moveTo>
                <a:lnTo>
                  <a:pt x="53247" y="39720"/>
                </a:lnTo>
                <a:lnTo>
                  <a:pt x="62846" y="23460"/>
                </a:lnTo>
                <a:lnTo>
                  <a:pt x="75202" y="10923"/>
                </a:lnTo>
                <a:lnTo>
                  <a:pt x="90687" y="2854"/>
                </a:lnTo>
                <a:lnTo>
                  <a:pt x="109674" y="0"/>
                </a:lnTo>
                <a:lnTo>
                  <a:pt x="124600" y="1216"/>
                </a:lnTo>
                <a:lnTo>
                  <a:pt x="136099" y="4369"/>
                </a:lnTo>
                <a:lnTo>
                  <a:pt x="142863" y="7944"/>
                </a:lnTo>
                <a:lnTo>
                  <a:pt x="107289" y="7944"/>
                </a:lnTo>
                <a:lnTo>
                  <a:pt x="88824" y="11916"/>
                </a:lnTo>
                <a:lnTo>
                  <a:pt x="72221" y="23633"/>
                </a:lnTo>
                <a:lnTo>
                  <a:pt x="62163" y="39720"/>
                </a:lnTo>
                <a:close/>
              </a:path>
              <a:path w="191770" h="167639">
                <a:moveTo>
                  <a:pt x="105700" y="167622"/>
                </a:moveTo>
                <a:lnTo>
                  <a:pt x="105700" y="155705"/>
                </a:lnTo>
                <a:lnTo>
                  <a:pt x="121023" y="155445"/>
                </a:lnTo>
                <a:lnTo>
                  <a:pt x="129939" y="153620"/>
                </a:lnTo>
                <a:lnTo>
                  <a:pt x="134087" y="148667"/>
                </a:lnTo>
                <a:lnTo>
                  <a:pt x="135105" y="139023"/>
                </a:lnTo>
                <a:lnTo>
                  <a:pt x="135105" y="50048"/>
                </a:lnTo>
                <a:lnTo>
                  <a:pt x="134112" y="34420"/>
                </a:lnTo>
                <a:lnTo>
                  <a:pt x="130138" y="20952"/>
                </a:lnTo>
                <a:lnTo>
                  <a:pt x="121694" y="11506"/>
                </a:lnTo>
                <a:lnTo>
                  <a:pt x="107289" y="7944"/>
                </a:lnTo>
                <a:lnTo>
                  <a:pt x="142863" y="7944"/>
                </a:lnTo>
                <a:lnTo>
                  <a:pt x="161146" y="50706"/>
                </a:lnTo>
                <a:lnTo>
                  <a:pt x="161332" y="71497"/>
                </a:lnTo>
                <a:lnTo>
                  <a:pt x="161332" y="144584"/>
                </a:lnTo>
                <a:lnTo>
                  <a:pt x="163592" y="151013"/>
                </a:lnTo>
                <a:lnTo>
                  <a:pt x="169279" y="154315"/>
                </a:lnTo>
                <a:lnTo>
                  <a:pt x="178543" y="155532"/>
                </a:lnTo>
                <a:lnTo>
                  <a:pt x="191532" y="155705"/>
                </a:lnTo>
                <a:lnTo>
                  <a:pt x="191532" y="166033"/>
                </a:lnTo>
                <a:lnTo>
                  <a:pt x="148616" y="166033"/>
                </a:lnTo>
                <a:lnTo>
                  <a:pt x="139452" y="166169"/>
                </a:lnTo>
                <a:lnTo>
                  <a:pt x="128350" y="166529"/>
                </a:lnTo>
                <a:lnTo>
                  <a:pt x="105700" y="167622"/>
                </a:lnTo>
                <a:close/>
              </a:path>
              <a:path w="191770" h="167639">
                <a:moveTo>
                  <a:pt x="85832" y="167622"/>
                </a:moveTo>
                <a:lnTo>
                  <a:pt x="63181" y="166529"/>
                </a:lnTo>
                <a:lnTo>
                  <a:pt x="52080" y="166169"/>
                </a:lnTo>
                <a:lnTo>
                  <a:pt x="42915" y="166033"/>
                </a:lnTo>
                <a:lnTo>
                  <a:pt x="85832" y="166033"/>
                </a:lnTo>
                <a:lnTo>
                  <a:pt x="85832" y="167622"/>
                </a:lnTo>
                <a:close/>
              </a:path>
              <a:path w="191770" h="167639">
                <a:moveTo>
                  <a:pt x="191532" y="167622"/>
                </a:moveTo>
                <a:lnTo>
                  <a:pt x="168584" y="166529"/>
                </a:lnTo>
                <a:lnTo>
                  <a:pt x="157445" y="166169"/>
                </a:lnTo>
                <a:lnTo>
                  <a:pt x="148616" y="166033"/>
                </a:lnTo>
                <a:lnTo>
                  <a:pt x="191532" y="166033"/>
                </a:lnTo>
                <a:lnTo>
                  <a:pt x="191532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588969" y="4019123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8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60" y="19761"/>
                </a:lnTo>
                <a:lnTo>
                  <a:pt x="38334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560"/>
                </a:lnTo>
                <a:lnTo>
                  <a:pt x="42916" y="139023"/>
                </a:lnTo>
                <a:lnTo>
                  <a:pt x="85831" y="164444"/>
                </a:lnTo>
                <a:lnTo>
                  <a:pt x="116498" y="164444"/>
                </a:lnTo>
                <a:lnTo>
                  <a:pt x="112828" y="167287"/>
                </a:lnTo>
                <a:lnTo>
                  <a:pt x="83448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1595" y="73880"/>
                </a:lnTo>
                <a:lnTo>
                  <a:pt x="120477" y="57545"/>
                </a:lnTo>
                <a:lnTo>
                  <a:pt x="115038" y="35550"/>
                </a:lnTo>
                <a:lnTo>
                  <a:pt x="102148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3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498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5" y="159578"/>
                </a:lnTo>
                <a:lnTo>
                  <a:pt x="123942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4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574" y="135435"/>
                </a:lnTo>
                <a:lnTo>
                  <a:pt x="132522" y="152031"/>
                </a:lnTo>
                <a:lnTo>
                  <a:pt x="116498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757454" y="4021507"/>
            <a:ext cx="128270" cy="167640"/>
          </a:xfrm>
          <a:custGeom>
            <a:avLst/>
            <a:gdLst/>
            <a:ahLst/>
            <a:cxnLst/>
            <a:rect l="l" t="t" r="r" b="b"/>
            <a:pathLst>
              <a:path w="128270" h="167639">
                <a:moveTo>
                  <a:pt x="0" y="167622"/>
                </a:moveTo>
                <a:lnTo>
                  <a:pt x="0" y="155705"/>
                </a:lnTo>
                <a:lnTo>
                  <a:pt x="15447" y="155445"/>
                </a:lnTo>
                <a:lnTo>
                  <a:pt x="24636" y="153620"/>
                </a:lnTo>
                <a:lnTo>
                  <a:pt x="29057" y="148667"/>
                </a:lnTo>
                <a:lnTo>
                  <a:pt x="30200" y="139023"/>
                </a:lnTo>
                <a:lnTo>
                  <a:pt x="30200" y="36543"/>
                </a:lnTo>
                <a:lnTo>
                  <a:pt x="29281" y="25607"/>
                </a:lnTo>
                <a:lnTo>
                  <a:pt x="25232" y="19363"/>
                </a:lnTo>
                <a:lnTo>
                  <a:pt x="16118" y="16546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41309"/>
                </a:lnTo>
                <a:lnTo>
                  <a:pt x="62042" y="41309"/>
                </a:lnTo>
                <a:lnTo>
                  <a:pt x="57780" y="52518"/>
                </a:lnTo>
                <a:lnTo>
                  <a:pt x="54837" y="79441"/>
                </a:lnTo>
                <a:lnTo>
                  <a:pt x="54837" y="138228"/>
                </a:lnTo>
                <a:lnTo>
                  <a:pt x="55408" y="146657"/>
                </a:lnTo>
                <a:lnTo>
                  <a:pt x="58811" y="152031"/>
                </a:lnTo>
                <a:lnTo>
                  <a:pt x="67578" y="154874"/>
                </a:lnTo>
                <a:lnTo>
                  <a:pt x="84242" y="155705"/>
                </a:lnTo>
                <a:lnTo>
                  <a:pt x="92189" y="155705"/>
                </a:lnTo>
                <a:lnTo>
                  <a:pt x="92189" y="166033"/>
                </a:lnTo>
                <a:lnTo>
                  <a:pt x="43710" y="166033"/>
                </a:lnTo>
                <a:lnTo>
                  <a:pt x="34310" y="166169"/>
                </a:lnTo>
                <a:lnTo>
                  <a:pt x="23345" y="166529"/>
                </a:lnTo>
                <a:lnTo>
                  <a:pt x="0" y="167622"/>
                </a:lnTo>
                <a:close/>
              </a:path>
              <a:path w="128270" h="167639">
                <a:moveTo>
                  <a:pt x="62042" y="41309"/>
                </a:moveTo>
                <a:lnTo>
                  <a:pt x="53247" y="41309"/>
                </a:lnTo>
                <a:lnTo>
                  <a:pt x="59009" y="28152"/>
                </a:lnTo>
                <a:lnTo>
                  <a:pt x="68347" y="14696"/>
                </a:lnTo>
                <a:lnTo>
                  <a:pt x="81858" y="4220"/>
                </a:lnTo>
                <a:lnTo>
                  <a:pt x="100137" y="0"/>
                </a:lnTo>
                <a:lnTo>
                  <a:pt x="111189" y="1923"/>
                </a:lnTo>
                <a:lnTo>
                  <a:pt x="120005" y="7050"/>
                </a:lnTo>
                <a:lnTo>
                  <a:pt x="120714" y="7944"/>
                </a:lnTo>
                <a:lnTo>
                  <a:pt x="100137" y="7944"/>
                </a:lnTo>
                <a:lnTo>
                  <a:pt x="80653" y="13865"/>
                </a:lnTo>
                <a:lnTo>
                  <a:pt x="66460" y="29691"/>
                </a:lnTo>
                <a:lnTo>
                  <a:pt x="62042" y="41309"/>
                </a:lnTo>
                <a:close/>
              </a:path>
              <a:path w="128270" h="167639">
                <a:moveTo>
                  <a:pt x="118416" y="39720"/>
                </a:moveTo>
                <a:lnTo>
                  <a:pt x="103316" y="39720"/>
                </a:lnTo>
                <a:lnTo>
                  <a:pt x="95368" y="34159"/>
                </a:lnTo>
                <a:lnTo>
                  <a:pt x="95368" y="13505"/>
                </a:lnTo>
                <a:lnTo>
                  <a:pt x="102521" y="8738"/>
                </a:lnTo>
                <a:lnTo>
                  <a:pt x="104110" y="8738"/>
                </a:lnTo>
                <a:lnTo>
                  <a:pt x="103316" y="7944"/>
                </a:lnTo>
                <a:lnTo>
                  <a:pt x="120714" y="7944"/>
                </a:lnTo>
                <a:lnTo>
                  <a:pt x="125842" y="14411"/>
                </a:lnTo>
                <a:lnTo>
                  <a:pt x="127953" y="23038"/>
                </a:lnTo>
                <a:lnTo>
                  <a:pt x="127953" y="34954"/>
                </a:lnTo>
                <a:lnTo>
                  <a:pt x="118416" y="39720"/>
                </a:lnTo>
                <a:close/>
              </a:path>
              <a:path w="128270" h="167639">
                <a:moveTo>
                  <a:pt x="92189" y="167622"/>
                </a:moveTo>
                <a:lnTo>
                  <a:pt x="80032" y="166703"/>
                </a:lnTo>
                <a:lnTo>
                  <a:pt x="67652" y="166231"/>
                </a:lnTo>
                <a:lnTo>
                  <a:pt x="55420" y="166058"/>
                </a:lnTo>
                <a:lnTo>
                  <a:pt x="43710" y="166033"/>
                </a:lnTo>
                <a:lnTo>
                  <a:pt x="92189" y="166033"/>
                </a:lnTo>
                <a:lnTo>
                  <a:pt x="92189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54686" y="4021508"/>
            <a:ext cx="187960" cy="241935"/>
          </a:xfrm>
          <a:custGeom>
            <a:avLst/>
            <a:gdLst/>
            <a:ahLst/>
            <a:cxnLst/>
            <a:rect l="l" t="t" r="r" b="b"/>
            <a:pathLst>
              <a:path w="187959" h="241935">
                <a:moveTo>
                  <a:pt x="0" y="241503"/>
                </a:moveTo>
                <a:lnTo>
                  <a:pt x="0" y="229586"/>
                </a:lnTo>
                <a:lnTo>
                  <a:pt x="15323" y="229313"/>
                </a:lnTo>
                <a:lnTo>
                  <a:pt x="24239" y="227402"/>
                </a:lnTo>
                <a:lnTo>
                  <a:pt x="28386" y="222213"/>
                </a:lnTo>
                <a:lnTo>
                  <a:pt x="29405" y="212109"/>
                </a:lnTo>
                <a:lnTo>
                  <a:pt x="29405" y="34954"/>
                </a:lnTo>
                <a:lnTo>
                  <a:pt x="28610" y="24937"/>
                </a:lnTo>
                <a:lnTo>
                  <a:pt x="24835" y="19165"/>
                </a:lnTo>
                <a:lnTo>
                  <a:pt x="15994" y="16521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4626"/>
                </a:lnTo>
                <a:lnTo>
                  <a:pt x="67869" y="24626"/>
                </a:lnTo>
                <a:lnTo>
                  <a:pt x="65342" y="26625"/>
                </a:lnTo>
                <a:lnTo>
                  <a:pt x="55631" y="39720"/>
                </a:lnTo>
                <a:lnTo>
                  <a:pt x="55631" y="131873"/>
                </a:lnTo>
                <a:lnTo>
                  <a:pt x="61194" y="140611"/>
                </a:lnTo>
                <a:lnTo>
                  <a:pt x="65232" y="145378"/>
                </a:lnTo>
                <a:lnTo>
                  <a:pt x="55631" y="145378"/>
                </a:lnTo>
                <a:lnTo>
                  <a:pt x="55631" y="212109"/>
                </a:lnTo>
                <a:lnTo>
                  <a:pt x="56774" y="222213"/>
                </a:lnTo>
                <a:lnTo>
                  <a:pt x="61194" y="227402"/>
                </a:lnTo>
                <a:lnTo>
                  <a:pt x="70384" y="229313"/>
                </a:lnTo>
                <a:lnTo>
                  <a:pt x="85831" y="229586"/>
                </a:lnTo>
                <a:lnTo>
                  <a:pt x="85831" y="239914"/>
                </a:lnTo>
                <a:lnTo>
                  <a:pt x="42915" y="239914"/>
                </a:lnTo>
                <a:lnTo>
                  <a:pt x="33640" y="240050"/>
                </a:lnTo>
                <a:lnTo>
                  <a:pt x="22352" y="240410"/>
                </a:lnTo>
                <a:lnTo>
                  <a:pt x="10617" y="240919"/>
                </a:lnTo>
                <a:lnTo>
                  <a:pt x="0" y="241503"/>
                </a:lnTo>
                <a:close/>
              </a:path>
              <a:path w="187959" h="241935">
                <a:moveTo>
                  <a:pt x="67869" y="24626"/>
                </a:moveTo>
                <a:lnTo>
                  <a:pt x="54837" y="24626"/>
                </a:lnTo>
                <a:lnTo>
                  <a:pt x="62374" y="17427"/>
                </a:lnTo>
                <a:lnTo>
                  <a:pt x="73413" y="9334"/>
                </a:lnTo>
                <a:lnTo>
                  <a:pt x="88476" y="2730"/>
                </a:lnTo>
                <a:lnTo>
                  <a:pt x="108083" y="0"/>
                </a:lnTo>
                <a:lnTo>
                  <a:pt x="138271" y="6591"/>
                </a:lnTo>
                <a:lnTo>
                  <a:pt x="142382" y="9533"/>
                </a:lnTo>
                <a:lnTo>
                  <a:pt x="104905" y="9533"/>
                </a:lnTo>
                <a:lnTo>
                  <a:pt x="90724" y="11456"/>
                </a:lnTo>
                <a:lnTo>
                  <a:pt x="77288" y="17179"/>
                </a:lnTo>
                <a:lnTo>
                  <a:pt x="67869" y="24626"/>
                </a:lnTo>
                <a:close/>
              </a:path>
              <a:path w="187959" h="241935">
                <a:moveTo>
                  <a:pt x="136941" y="163650"/>
                </a:moveTo>
                <a:lnTo>
                  <a:pt x="100931" y="163650"/>
                </a:lnTo>
                <a:lnTo>
                  <a:pt x="121570" y="157965"/>
                </a:lnTo>
                <a:lnTo>
                  <a:pt x="139079" y="142002"/>
                </a:lnTo>
                <a:lnTo>
                  <a:pt x="151224" y="117400"/>
                </a:lnTo>
                <a:lnTo>
                  <a:pt x="155768" y="85797"/>
                </a:lnTo>
                <a:lnTo>
                  <a:pt x="151733" y="55783"/>
                </a:lnTo>
                <a:lnTo>
                  <a:pt x="140768" y="31578"/>
                </a:lnTo>
                <a:lnTo>
                  <a:pt x="124588" y="15416"/>
                </a:lnTo>
                <a:lnTo>
                  <a:pt x="104905" y="9533"/>
                </a:lnTo>
                <a:lnTo>
                  <a:pt x="142382" y="9533"/>
                </a:lnTo>
                <a:lnTo>
                  <a:pt x="163616" y="24726"/>
                </a:lnTo>
                <a:lnTo>
                  <a:pt x="181063" y="51947"/>
                </a:lnTo>
                <a:lnTo>
                  <a:pt x="187558" y="85797"/>
                </a:lnTo>
                <a:lnTo>
                  <a:pt x="180641" y="119646"/>
                </a:lnTo>
                <a:lnTo>
                  <a:pt x="162027" y="146868"/>
                </a:lnTo>
                <a:lnTo>
                  <a:pt x="136941" y="163650"/>
                </a:lnTo>
                <a:close/>
              </a:path>
              <a:path w="187959" h="241935">
                <a:moveTo>
                  <a:pt x="102521" y="171594"/>
                </a:moveTo>
                <a:lnTo>
                  <a:pt x="83460" y="168280"/>
                </a:lnTo>
                <a:lnTo>
                  <a:pt x="69241" y="160571"/>
                </a:lnTo>
                <a:lnTo>
                  <a:pt x="59940" y="151820"/>
                </a:lnTo>
                <a:lnTo>
                  <a:pt x="55631" y="145378"/>
                </a:lnTo>
                <a:lnTo>
                  <a:pt x="65232" y="145378"/>
                </a:lnTo>
                <a:lnTo>
                  <a:pt x="69639" y="150579"/>
                </a:lnTo>
                <a:lnTo>
                  <a:pt x="79275" y="157791"/>
                </a:lnTo>
                <a:lnTo>
                  <a:pt x="89805" y="162172"/>
                </a:lnTo>
                <a:lnTo>
                  <a:pt x="100931" y="163650"/>
                </a:lnTo>
                <a:lnTo>
                  <a:pt x="136941" y="163650"/>
                </a:lnTo>
                <a:lnTo>
                  <a:pt x="134919" y="165003"/>
                </a:lnTo>
                <a:lnTo>
                  <a:pt x="102521" y="171594"/>
                </a:lnTo>
                <a:close/>
              </a:path>
              <a:path w="187959" h="241935">
                <a:moveTo>
                  <a:pt x="85831" y="241503"/>
                </a:moveTo>
                <a:lnTo>
                  <a:pt x="63181" y="240410"/>
                </a:lnTo>
                <a:lnTo>
                  <a:pt x="52080" y="240050"/>
                </a:lnTo>
                <a:lnTo>
                  <a:pt x="42915" y="239914"/>
                </a:lnTo>
                <a:lnTo>
                  <a:pt x="85831" y="239914"/>
                </a:lnTo>
                <a:lnTo>
                  <a:pt x="85831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66087" y="4021509"/>
            <a:ext cx="127635" cy="167640"/>
          </a:xfrm>
          <a:custGeom>
            <a:avLst/>
            <a:gdLst/>
            <a:ahLst/>
            <a:cxnLst/>
            <a:rect l="l" t="t" r="r" b="b"/>
            <a:pathLst>
              <a:path w="127634" h="167639">
                <a:moveTo>
                  <a:pt x="0" y="167622"/>
                </a:moveTo>
                <a:lnTo>
                  <a:pt x="0" y="155705"/>
                </a:lnTo>
                <a:lnTo>
                  <a:pt x="15323" y="155445"/>
                </a:lnTo>
                <a:lnTo>
                  <a:pt x="24239" y="153620"/>
                </a:lnTo>
                <a:lnTo>
                  <a:pt x="28387" y="148667"/>
                </a:lnTo>
                <a:lnTo>
                  <a:pt x="29405" y="139023"/>
                </a:lnTo>
                <a:lnTo>
                  <a:pt x="29405" y="36543"/>
                </a:lnTo>
                <a:lnTo>
                  <a:pt x="28498" y="25607"/>
                </a:lnTo>
                <a:lnTo>
                  <a:pt x="24537" y="19363"/>
                </a:lnTo>
                <a:lnTo>
                  <a:pt x="15658" y="16546"/>
                </a:lnTo>
                <a:lnTo>
                  <a:pt x="0" y="15888"/>
                </a:lnTo>
                <a:lnTo>
                  <a:pt x="0" y="3972"/>
                </a:lnTo>
                <a:lnTo>
                  <a:pt x="52452" y="0"/>
                </a:lnTo>
                <a:lnTo>
                  <a:pt x="52452" y="41309"/>
                </a:lnTo>
                <a:lnTo>
                  <a:pt x="61986" y="41309"/>
                </a:lnTo>
                <a:lnTo>
                  <a:pt x="57766" y="52518"/>
                </a:lnTo>
                <a:lnTo>
                  <a:pt x="54836" y="79441"/>
                </a:lnTo>
                <a:lnTo>
                  <a:pt x="54836" y="138228"/>
                </a:lnTo>
                <a:lnTo>
                  <a:pt x="55395" y="146657"/>
                </a:lnTo>
                <a:lnTo>
                  <a:pt x="58710" y="152031"/>
                </a:lnTo>
                <a:lnTo>
                  <a:pt x="67242" y="154874"/>
                </a:lnTo>
                <a:lnTo>
                  <a:pt x="83447" y="155705"/>
                </a:lnTo>
                <a:lnTo>
                  <a:pt x="91395" y="155705"/>
                </a:lnTo>
                <a:lnTo>
                  <a:pt x="91395" y="166033"/>
                </a:lnTo>
                <a:lnTo>
                  <a:pt x="42915" y="166033"/>
                </a:lnTo>
                <a:lnTo>
                  <a:pt x="33975" y="166169"/>
                </a:lnTo>
                <a:lnTo>
                  <a:pt x="23246" y="166529"/>
                </a:lnTo>
                <a:lnTo>
                  <a:pt x="0" y="167622"/>
                </a:lnTo>
                <a:close/>
              </a:path>
              <a:path w="127634" h="167639">
                <a:moveTo>
                  <a:pt x="61986" y="41309"/>
                </a:moveTo>
                <a:lnTo>
                  <a:pt x="52452" y="41309"/>
                </a:lnTo>
                <a:lnTo>
                  <a:pt x="58214" y="28152"/>
                </a:lnTo>
                <a:lnTo>
                  <a:pt x="67552" y="14696"/>
                </a:lnTo>
                <a:lnTo>
                  <a:pt x="81063" y="4220"/>
                </a:lnTo>
                <a:lnTo>
                  <a:pt x="99342" y="0"/>
                </a:lnTo>
                <a:lnTo>
                  <a:pt x="110729" y="1923"/>
                </a:lnTo>
                <a:lnTo>
                  <a:pt x="119508" y="7050"/>
                </a:lnTo>
                <a:lnTo>
                  <a:pt x="120194" y="7944"/>
                </a:lnTo>
                <a:lnTo>
                  <a:pt x="99342" y="7944"/>
                </a:lnTo>
                <a:lnTo>
                  <a:pt x="80317" y="13865"/>
                </a:lnTo>
                <a:lnTo>
                  <a:pt x="66360" y="29691"/>
                </a:lnTo>
                <a:lnTo>
                  <a:pt x="61986" y="41309"/>
                </a:lnTo>
                <a:close/>
              </a:path>
              <a:path w="127634" h="167639">
                <a:moveTo>
                  <a:pt x="118416" y="39720"/>
                </a:moveTo>
                <a:lnTo>
                  <a:pt x="102522" y="39720"/>
                </a:lnTo>
                <a:lnTo>
                  <a:pt x="94573" y="34159"/>
                </a:lnTo>
                <a:lnTo>
                  <a:pt x="94573" y="13505"/>
                </a:lnTo>
                <a:lnTo>
                  <a:pt x="102522" y="8738"/>
                </a:lnTo>
                <a:lnTo>
                  <a:pt x="103316" y="8738"/>
                </a:lnTo>
                <a:lnTo>
                  <a:pt x="102522" y="7944"/>
                </a:lnTo>
                <a:lnTo>
                  <a:pt x="120194" y="7944"/>
                </a:lnTo>
                <a:lnTo>
                  <a:pt x="125159" y="14411"/>
                </a:lnTo>
                <a:lnTo>
                  <a:pt x="127158" y="23038"/>
                </a:lnTo>
                <a:lnTo>
                  <a:pt x="127158" y="34954"/>
                </a:lnTo>
                <a:lnTo>
                  <a:pt x="118416" y="39720"/>
                </a:lnTo>
                <a:close/>
              </a:path>
              <a:path w="127634" h="167639">
                <a:moveTo>
                  <a:pt x="91395" y="167622"/>
                </a:moveTo>
                <a:lnTo>
                  <a:pt x="79685" y="166703"/>
                </a:lnTo>
                <a:lnTo>
                  <a:pt x="67453" y="166231"/>
                </a:lnTo>
                <a:lnTo>
                  <a:pt x="55072" y="166058"/>
                </a:lnTo>
                <a:lnTo>
                  <a:pt x="42915" y="166033"/>
                </a:lnTo>
                <a:lnTo>
                  <a:pt x="91395" y="166033"/>
                </a:lnTo>
                <a:lnTo>
                  <a:pt x="91395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14703" y="4019126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569" y="54963"/>
                </a:lnTo>
                <a:lnTo>
                  <a:pt x="24537" y="26613"/>
                </a:lnTo>
                <a:lnTo>
                  <a:pt x="51297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4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4" y="162446"/>
                </a:lnTo>
                <a:lnTo>
                  <a:pt x="110369" y="156798"/>
                </a:lnTo>
                <a:lnTo>
                  <a:pt x="133342" y="123556"/>
                </a:lnTo>
                <a:lnTo>
                  <a:pt x="136695" y="85797"/>
                </a:lnTo>
                <a:lnTo>
                  <a:pt x="136546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4" y="7944"/>
                </a:lnTo>
                <a:lnTo>
                  <a:pt x="143649" y="26017"/>
                </a:lnTo>
                <a:lnTo>
                  <a:pt x="161803" y="54293"/>
                </a:lnTo>
                <a:lnTo>
                  <a:pt x="168484" y="88974"/>
                </a:lnTo>
                <a:lnTo>
                  <a:pt x="161803" y="122365"/>
                </a:lnTo>
                <a:lnTo>
                  <a:pt x="143649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18157" y="3925386"/>
            <a:ext cx="187325" cy="267970"/>
          </a:xfrm>
          <a:custGeom>
            <a:avLst/>
            <a:gdLst/>
            <a:ahLst/>
            <a:cxnLst/>
            <a:rect l="l" t="t" r="r" b="b"/>
            <a:pathLst>
              <a:path w="187325" h="267970">
                <a:moveTo>
                  <a:pt x="157357" y="119162"/>
                </a:moveTo>
                <a:lnTo>
                  <a:pt x="131926" y="119162"/>
                </a:lnTo>
                <a:lnTo>
                  <a:pt x="131926" y="37337"/>
                </a:lnTo>
                <a:lnTo>
                  <a:pt x="131131" y="26277"/>
                </a:lnTo>
                <a:lnTo>
                  <a:pt x="127356" y="19761"/>
                </a:lnTo>
                <a:lnTo>
                  <a:pt x="118514" y="16670"/>
                </a:lnTo>
                <a:lnTo>
                  <a:pt x="102520" y="15888"/>
                </a:lnTo>
                <a:lnTo>
                  <a:pt x="102520" y="3972"/>
                </a:lnTo>
                <a:lnTo>
                  <a:pt x="157357" y="0"/>
                </a:lnTo>
                <a:lnTo>
                  <a:pt x="157357" y="119162"/>
                </a:lnTo>
                <a:close/>
              </a:path>
              <a:path w="187325" h="267970">
                <a:moveTo>
                  <a:pt x="80267" y="267718"/>
                </a:moveTo>
                <a:lnTo>
                  <a:pt x="49285" y="261127"/>
                </a:lnTo>
                <a:lnTo>
                  <a:pt x="23742" y="242992"/>
                </a:lnTo>
                <a:lnTo>
                  <a:pt x="6395" y="215771"/>
                </a:lnTo>
                <a:lnTo>
                  <a:pt x="0" y="181921"/>
                </a:lnTo>
                <a:lnTo>
                  <a:pt x="6904" y="147736"/>
                </a:lnTo>
                <a:lnTo>
                  <a:pt x="25431" y="120552"/>
                </a:lnTo>
                <a:lnTo>
                  <a:pt x="52302" y="102604"/>
                </a:lnTo>
                <a:lnTo>
                  <a:pt x="84240" y="96124"/>
                </a:lnTo>
                <a:lnTo>
                  <a:pt x="98956" y="97825"/>
                </a:lnTo>
                <a:lnTo>
                  <a:pt x="111958" y="102579"/>
                </a:lnTo>
                <a:lnTo>
                  <a:pt x="114220" y="104068"/>
                </a:lnTo>
                <a:lnTo>
                  <a:pt x="85831" y="104068"/>
                </a:lnTo>
                <a:lnTo>
                  <a:pt x="71525" y="106240"/>
                </a:lnTo>
                <a:lnTo>
                  <a:pt x="36358" y="142163"/>
                </a:lnTo>
                <a:lnTo>
                  <a:pt x="30994" y="182716"/>
                </a:lnTo>
                <a:lnTo>
                  <a:pt x="31391" y="195042"/>
                </a:lnTo>
                <a:lnTo>
                  <a:pt x="42119" y="235147"/>
                </a:lnTo>
                <a:lnTo>
                  <a:pt x="81857" y="259774"/>
                </a:lnTo>
                <a:lnTo>
                  <a:pt x="111503" y="259774"/>
                </a:lnTo>
                <a:lnTo>
                  <a:pt x="111362" y="259873"/>
                </a:lnTo>
                <a:lnTo>
                  <a:pt x="97267" y="265546"/>
                </a:lnTo>
                <a:lnTo>
                  <a:pt x="80267" y="267718"/>
                </a:lnTo>
                <a:close/>
              </a:path>
              <a:path w="187325" h="267970">
                <a:moveTo>
                  <a:pt x="111503" y="259774"/>
                </a:moveTo>
                <a:lnTo>
                  <a:pt x="81857" y="259774"/>
                </a:lnTo>
                <a:lnTo>
                  <a:pt x="94300" y="258123"/>
                </a:lnTo>
                <a:lnTo>
                  <a:pt x="106295" y="253121"/>
                </a:lnTo>
                <a:lnTo>
                  <a:pt x="117397" y="244693"/>
                </a:lnTo>
                <a:lnTo>
                  <a:pt x="127157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311" y="105210"/>
                </a:lnTo>
                <a:lnTo>
                  <a:pt x="85831" y="104068"/>
                </a:lnTo>
                <a:lnTo>
                  <a:pt x="114220" y="104068"/>
                </a:lnTo>
                <a:lnTo>
                  <a:pt x="123022" y="109865"/>
                </a:lnTo>
                <a:lnTo>
                  <a:pt x="131926" y="119162"/>
                </a:lnTo>
                <a:lnTo>
                  <a:pt x="157357" y="119162"/>
                </a:lnTo>
                <a:lnTo>
                  <a:pt x="157357" y="230381"/>
                </a:lnTo>
                <a:lnTo>
                  <a:pt x="158264" y="241776"/>
                </a:lnTo>
                <a:lnTo>
                  <a:pt x="159068" y="243091"/>
                </a:lnTo>
                <a:lnTo>
                  <a:pt x="131131" y="243091"/>
                </a:lnTo>
                <a:lnTo>
                  <a:pt x="122625" y="251967"/>
                </a:lnTo>
                <a:lnTo>
                  <a:pt x="111503" y="259774"/>
                </a:lnTo>
                <a:close/>
              </a:path>
              <a:path w="187325" h="267970">
                <a:moveTo>
                  <a:pt x="131131" y="267718"/>
                </a:moveTo>
                <a:lnTo>
                  <a:pt x="131131" y="243091"/>
                </a:lnTo>
                <a:lnTo>
                  <a:pt x="159068" y="243091"/>
                </a:lnTo>
                <a:lnTo>
                  <a:pt x="162225" y="248255"/>
                </a:lnTo>
                <a:lnTo>
                  <a:pt x="171104" y="251160"/>
                </a:lnTo>
                <a:lnTo>
                  <a:pt x="186762" y="251830"/>
                </a:lnTo>
                <a:lnTo>
                  <a:pt x="186762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827967" y="4021511"/>
            <a:ext cx="191770" cy="172085"/>
          </a:xfrm>
          <a:custGeom>
            <a:avLst/>
            <a:gdLst/>
            <a:ahLst/>
            <a:cxnLst/>
            <a:rect l="l" t="t" r="r" b="b"/>
            <a:pathLst>
              <a:path w="191770" h="172085">
                <a:moveTo>
                  <a:pt x="87421" y="171594"/>
                </a:moveTo>
                <a:lnTo>
                  <a:pt x="54340" y="165785"/>
                </a:lnTo>
                <a:lnTo>
                  <a:pt x="37352" y="150740"/>
                </a:lnTo>
                <a:lnTo>
                  <a:pt x="31094" y="130036"/>
                </a:lnTo>
                <a:lnTo>
                  <a:pt x="30200" y="107246"/>
                </a:lnTo>
                <a:lnTo>
                  <a:pt x="30200" y="50842"/>
                </a:lnTo>
                <a:lnTo>
                  <a:pt x="29728" y="30969"/>
                </a:lnTo>
                <a:lnTo>
                  <a:pt x="26425" y="20555"/>
                </a:lnTo>
                <a:lnTo>
                  <a:pt x="17459" y="16546"/>
                </a:lnTo>
                <a:lnTo>
                  <a:pt x="0" y="15888"/>
                </a:lnTo>
                <a:lnTo>
                  <a:pt x="0" y="3972"/>
                </a:lnTo>
                <a:lnTo>
                  <a:pt x="56426" y="0"/>
                </a:lnTo>
                <a:lnTo>
                  <a:pt x="56426" y="125518"/>
                </a:lnTo>
                <a:lnTo>
                  <a:pt x="57059" y="139854"/>
                </a:lnTo>
                <a:lnTo>
                  <a:pt x="60896" y="152031"/>
                </a:lnTo>
                <a:lnTo>
                  <a:pt x="70843" y="160484"/>
                </a:lnTo>
                <a:lnTo>
                  <a:pt x="89805" y="163650"/>
                </a:lnTo>
                <a:lnTo>
                  <a:pt x="115502" y="163650"/>
                </a:lnTo>
                <a:lnTo>
                  <a:pt x="102608" y="169608"/>
                </a:lnTo>
                <a:lnTo>
                  <a:pt x="87421" y="171594"/>
                </a:lnTo>
                <a:close/>
              </a:path>
              <a:path w="191770" h="172085">
                <a:moveTo>
                  <a:pt x="115502" y="163650"/>
                </a:moveTo>
                <a:lnTo>
                  <a:pt x="89805" y="163650"/>
                </a:lnTo>
                <a:lnTo>
                  <a:pt x="108618" y="159044"/>
                </a:lnTo>
                <a:lnTo>
                  <a:pt x="122886" y="146470"/>
                </a:lnTo>
                <a:lnTo>
                  <a:pt x="131939" y="127789"/>
                </a:lnTo>
                <a:lnTo>
                  <a:pt x="135105" y="104863"/>
                </a:lnTo>
                <a:lnTo>
                  <a:pt x="135105" y="36543"/>
                </a:lnTo>
                <a:lnTo>
                  <a:pt x="134310" y="25607"/>
                </a:lnTo>
                <a:lnTo>
                  <a:pt x="130535" y="19363"/>
                </a:lnTo>
                <a:lnTo>
                  <a:pt x="121694" y="16546"/>
                </a:lnTo>
                <a:lnTo>
                  <a:pt x="105700" y="15888"/>
                </a:lnTo>
                <a:lnTo>
                  <a:pt x="105700" y="3972"/>
                </a:lnTo>
                <a:lnTo>
                  <a:pt x="161332" y="0"/>
                </a:lnTo>
                <a:lnTo>
                  <a:pt x="161332" y="134256"/>
                </a:lnTo>
                <a:lnTo>
                  <a:pt x="161588" y="137434"/>
                </a:lnTo>
                <a:lnTo>
                  <a:pt x="136695" y="137434"/>
                </a:lnTo>
                <a:lnTo>
                  <a:pt x="127319" y="152826"/>
                </a:lnTo>
                <a:lnTo>
                  <a:pt x="115932" y="163451"/>
                </a:lnTo>
                <a:lnTo>
                  <a:pt x="115502" y="163650"/>
                </a:lnTo>
                <a:close/>
              </a:path>
              <a:path w="191770" h="172085">
                <a:moveTo>
                  <a:pt x="136695" y="171594"/>
                </a:moveTo>
                <a:lnTo>
                  <a:pt x="136695" y="137434"/>
                </a:lnTo>
                <a:lnTo>
                  <a:pt x="161588" y="137434"/>
                </a:lnTo>
                <a:lnTo>
                  <a:pt x="162250" y="145651"/>
                </a:lnTo>
                <a:lnTo>
                  <a:pt x="166298" y="152131"/>
                </a:lnTo>
                <a:lnTo>
                  <a:pt x="175413" y="155035"/>
                </a:lnTo>
                <a:lnTo>
                  <a:pt x="191532" y="155705"/>
                </a:lnTo>
                <a:lnTo>
                  <a:pt x="191532" y="167622"/>
                </a:lnTo>
                <a:lnTo>
                  <a:pt x="136695" y="171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040164" y="4019129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79" h="173989">
                <a:moveTo>
                  <a:pt x="81857" y="173977"/>
                </a:moveTo>
                <a:lnTo>
                  <a:pt x="50291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0" y="7075"/>
                </a:lnTo>
                <a:lnTo>
                  <a:pt x="82652" y="0"/>
                </a:lnTo>
                <a:lnTo>
                  <a:pt x="103787" y="2643"/>
                </a:lnTo>
                <a:lnTo>
                  <a:pt x="120252" y="9533"/>
                </a:lnTo>
                <a:lnTo>
                  <a:pt x="82652" y="9533"/>
                </a:lnTo>
                <a:lnTo>
                  <a:pt x="66322" y="12983"/>
                </a:lnTo>
                <a:lnTo>
                  <a:pt x="49769" y="25222"/>
                </a:lnTo>
                <a:lnTo>
                  <a:pt x="36942" y="49080"/>
                </a:lnTo>
                <a:lnTo>
                  <a:pt x="31788" y="87385"/>
                </a:lnTo>
                <a:lnTo>
                  <a:pt x="37314" y="125232"/>
                </a:lnTo>
                <a:lnTo>
                  <a:pt x="50961" y="148854"/>
                </a:lnTo>
                <a:lnTo>
                  <a:pt x="68334" y="161006"/>
                </a:lnTo>
                <a:lnTo>
                  <a:pt x="85036" y="164444"/>
                </a:lnTo>
                <a:lnTo>
                  <a:pt x="115999" y="164444"/>
                </a:lnTo>
                <a:lnTo>
                  <a:pt x="113125" y="166840"/>
                </a:lnTo>
                <a:lnTo>
                  <a:pt x="81857" y="173977"/>
                </a:lnTo>
                <a:close/>
              </a:path>
              <a:path w="144779" h="173989">
                <a:moveTo>
                  <a:pt x="132720" y="57992"/>
                </a:moveTo>
                <a:lnTo>
                  <a:pt x="112057" y="57992"/>
                </a:lnTo>
                <a:lnTo>
                  <a:pt x="105699" y="50842"/>
                </a:lnTo>
                <a:lnTo>
                  <a:pt x="105699" y="35748"/>
                </a:lnTo>
                <a:lnTo>
                  <a:pt x="108083" y="24626"/>
                </a:lnTo>
                <a:lnTo>
                  <a:pt x="123183" y="23038"/>
                </a:lnTo>
                <a:lnTo>
                  <a:pt x="111932" y="15230"/>
                </a:lnTo>
                <a:lnTo>
                  <a:pt x="99341" y="11221"/>
                </a:lnTo>
                <a:lnTo>
                  <a:pt x="88538" y="9744"/>
                </a:lnTo>
                <a:lnTo>
                  <a:pt x="82652" y="9533"/>
                </a:lnTo>
                <a:lnTo>
                  <a:pt x="120252" y="9533"/>
                </a:lnTo>
                <a:lnTo>
                  <a:pt x="122389" y="10426"/>
                </a:lnTo>
                <a:lnTo>
                  <a:pt x="135626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0" y="57992"/>
                </a:lnTo>
                <a:close/>
              </a:path>
              <a:path w="144779" h="173989">
                <a:moveTo>
                  <a:pt x="115999" y="164444"/>
                </a:moveTo>
                <a:lnTo>
                  <a:pt x="85036" y="164444"/>
                </a:lnTo>
                <a:lnTo>
                  <a:pt x="97329" y="163265"/>
                </a:lnTo>
                <a:lnTo>
                  <a:pt x="111262" y="157989"/>
                </a:lnTo>
                <a:lnTo>
                  <a:pt x="124599" y="146011"/>
                </a:lnTo>
                <a:lnTo>
                  <a:pt x="135104" y="124723"/>
                </a:lnTo>
                <a:lnTo>
                  <a:pt x="135899" y="122340"/>
                </a:lnTo>
                <a:lnTo>
                  <a:pt x="136694" y="120751"/>
                </a:lnTo>
                <a:lnTo>
                  <a:pt x="144641" y="120751"/>
                </a:lnTo>
                <a:lnTo>
                  <a:pt x="144641" y="124723"/>
                </a:lnTo>
                <a:lnTo>
                  <a:pt x="141984" y="134095"/>
                </a:lnTo>
                <a:lnTo>
                  <a:pt x="132323" y="150840"/>
                </a:lnTo>
                <a:lnTo>
                  <a:pt x="115999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203084" y="3955576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5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494"/>
                </a:lnTo>
                <a:lnTo>
                  <a:pt x="61989" y="210123"/>
                </a:lnTo>
                <a:lnTo>
                  <a:pt x="69539" y="222561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02701" y="4019130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3" y="167510"/>
                </a:lnTo>
                <a:lnTo>
                  <a:pt x="25431" y="149648"/>
                </a:lnTo>
                <a:lnTo>
                  <a:pt x="6904" y="122700"/>
                </a:lnTo>
                <a:lnTo>
                  <a:pt x="0" y="88974"/>
                </a:lnTo>
                <a:lnTo>
                  <a:pt x="6457" y="54963"/>
                </a:lnTo>
                <a:lnTo>
                  <a:pt x="24239" y="26613"/>
                </a:lnTo>
                <a:lnTo>
                  <a:pt x="50962" y="7199"/>
                </a:lnTo>
                <a:lnTo>
                  <a:pt x="84242" y="0"/>
                </a:lnTo>
                <a:lnTo>
                  <a:pt x="116851" y="6975"/>
                </a:lnTo>
                <a:lnTo>
                  <a:pt x="118213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1" y="33365"/>
                </a:lnTo>
                <a:lnTo>
                  <a:pt x="31926" y="73582"/>
                </a:lnTo>
                <a:lnTo>
                  <a:pt x="31789" y="85797"/>
                </a:lnTo>
                <a:lnTo>
                  <a:pt x="31938" y="97465"/>
                </a:lnTo>
                <a:lnTo>
                  <a:pt x="41326" y="139023"/>
                </a:lnTo>
                <a:lnTo>
                  <a:pt x="72283" y="162930"/>
                </a:lnTo>
                <a:lnTo>
                  <a:pt x="84242" y="164444"/>
                </a:lnTo>
                <a:lnTo>
                  <a:pt x="121237" y="164444"/>
                </a:lnTo>
                <a:lnTo>
                  <a:pt x="116851" y="167398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237" y="164444"/>
                </a:moveTo>
                <a:lnTo>
                  <a:pt x="84242" y="164444"/>
                </a:lnTo>
                <a:lnTo>
                  <a:pt x="98013" y="162446"/>
                </a:lnTo>
                <a:lnTo>
                  <a:pt x="110369" y="156798"/>
                </a:lnTo>
                <a:lnTo>
                  <a:pt x="133341" y="123556"/>
                </a:lnTo>
                <a:lnTo>
                  <a:pt x="136694" y="85797"/>
                </a:lnTo>
                <a:lnTo>
                  <a:pt x="136545" y="73793"/>
                </a:lnTo>
                <a:lnTo>
                  <a:pt x="127158" y="32571"/>
                </a:lnTo>
                <a:lnTo>
                  <a:pt x="96535" y="9557"/>
                </a:lnTo>
                <a:lnTo>
                  <a:pt x="84242" y="7944"/>
                </a:lnTo>
                <a:lnTo>
                  <a:pt x="118213" y="7944"/>
                </a:lnTo>
                <a:lnTo>
                  <a:pt x="143648" y="26017"/>
                </a:lnTo>
                <a:lnTo>
                  <a:pt x="161803" y="54293"/>
                </a:lnTo>
                <a:lnTo>
                  <a:pt x="168483" y="88974"/>
                </a:lnTo>
                <a:lnTo>
                  <a:pt x="161803" y="122365"/>
                </a:lnTo>
                <a:lnTo>
                  <a:pt x="143648" y="149350"/>
                </a:lnTo>
                <a:lnTo>
                  <a:pt x="12123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695028" y="3921418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7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3" y="2197"/>
                </a:lnTo>
                <a:lnTo>
                  <a:pt x="112868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3" y="21250"/>
                </a:lnTo>
                <a:lnTo>
                  <a:pt x="56364" y="37436"/>
                </a:lnTo>
                <a:lnTo>
                  <a:pt x="53247" y="59581"/>
                </a:lnTo>
                <a:lnTo>
                  <a:pt x="53247" y="104068"/>
                </a:lnTo>
                <a:close/>
              </a:path>
              <a:path w="122554" h="267970">
                <a:moveTo>
                  <a:pt x="116825" y="42898"/>
                </a:moveTo>
                <a:lnTo>
                  <a:pt x="95368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163" y="12710"/>
                </a:lnTo>
                <a:lnTo>
                  <a:pt x="100931" y="11121"/>
                </a:lnTo>
                <a:lnTo>
                  <a:pt x="95368" y="7944"/>
                </a:lnTo>
                <a:lnTo>
                  <a:pt x="112868" y="7944"/>
                </a:lnTo>
                <a:lnTo>
                  <a:pt x="113051" y="8043"/>
                </a:lnTo>
                <a:lnTo>
                  <a:pt x="119955" y="16422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5" y="42898"/>
                </a:lnTo>
                <a:close/>
              </a:path>
              <a:path w="122554" h="267970">
                <a:moveTo>
                  <a:pt x="97752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985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41"/>
                </a:lnTo>
                <a:lnTo>
                  <a:pt x="24239" y="253717"/>
                </a:lnTo>
                <a:lnTo>
                  <a:pt x="28386" y="248764"/>
                </a:lnTo>
                <a:lnTo>
                  <a:pt x="29405" y="239119"/>
                </a:lnTo>
                <a:lnTo>
                  <a:pt x="29405" y="115985"/>
                </a:lnTo>
                <a:lnTo>
                  <a:pt x="54837" y="115985"/>
                </a:lnTo>
                <a:lnTo>
                  <a:pt x="54837" y="238325"/>
                </a:lnTo>
                <a:lnTo>
                  <a:pt x="55395" y="246753"/>
                </a:lnTo>
                <a:lnTo>
                  <a:pt x="58711" y="252128"/>
                </a:lnTo>
                <a:lnTo>
                  <a:pt x="67242" y="254970"/>
                </a:lnTo>
                <a:lnTo>
                  <a:pt x="83446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10" y="266130"/>
                </a:lnTo>
                <a:lnTo>
                  <a:pt x="34310" y="266266"/>
                </a:lnTo>
                <a:lnTo>
                  <a:pt x="23345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7" y="266154"/>
                </a:lnTo>
                <a:lnTo>
                  <a:pt x="43710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3602" y="4411574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066"/>
                </a:lnTo>
                <a:lnTo>
                  <a:pt x="51757" y="229388"/>
                </a:lnTo>
                <a:lnTo>
                  <a:pt x="38259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6688"/>
                </a:lnTo>
                <a:lnTo>
                  <a:pt x="59208" y="196159"/>
                </a:lnTo>
                <a:lnTo>
                  <a:pt x="61989" y="210024"/>
                </a:lnTo>
                <a:lnTo>
                  <a:pt x="69539" y="222548"/>
                </a:lnTo>
                <a:lnTo>
                  <a:pt x="84242" y="227997"/>
                </a:lnTo>
                <a:lnTo>
                  <a:pt x="103345" y="227997"/>
                </a:lnTo>
                <a:lnTo>
                  <a:pt x="98423" y="232938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345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050" y="204686"/>
                </a:lnTo>
                <a:lnTo>
                  <a:pt x="110270" y="221046"/>
                </a:lnTo>
                <a:lnTo>
                  <a:pt x="10334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192" y="4381387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241" y="131873"/>
                </a:lnTo>
                <a:lnTo>
                  <a:pt x="61021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769" h="264160">
                <a:moveTo>
                  <a:pt x="65241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8028"/>
                </a:lnTo>
                <a:lnTo>
                  <a:pt x="72917" y="119659"/>
                </a:lnTo>
                <a:lnTo>
                  <a:pt x="65241" y="131873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545"/>
                </a:lnTo>
                <a:lnTo>
                  <a:pt x="130535" y="117077"/>
                </a:lnTo>
                <a:lnTo>
                  <a:pt x="121818" y="107631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40708"/>
                </a:lnTo>
                <a:lnTo>
                  <a:pt x="163927" y="247138"/>
                </a:lnTo>
                <a:lnTo>
                  <a:pt x="169378" y="250440"/>
                </a:lnTo>
                <a:lnTo>
                  <a:pt x="178555" y="251656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5214" y="263163"/>
                </a:lnTo>
                <a:lnTo>
                  <a:pt x="63479" y="262654"/>
                </a:lnTo>
                <a:lnTo>
                  <a:pt x="52192" y="262294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80914" y="263163"/>
                </a:lnTo>
                <a:lnTo>
                  <a:pt x="169180" y="262654"/>
                </a:lnTo>
                <a:lnTo>
                  <a:pt x="157892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06003" y="447512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19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293"/>
                </a:lnTo>
                <a:lnTo>
                  <a:pt x="111895" y="7944"/>
                </a:lnTo>
                <a:lnTo>
                  <a:pt x="79473" y="7944"/>
                </a:lnTo>
                <a:lnTo>
                  <a:pt x="66658" y="10315"/>
                </a:lnTo>
                <a:lnTo>
                  <a:pt x="51459" y="19761"/>
                </a:lnTo>
                <a:lnTo>
                  <a:pt x="38346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19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1895" y="7944"/>
                </a:lnTo>
                <a:lnTo>
                  <a:pt x="130833" y="22938"/>
                </a:lnTo>
                <a:lnTo>
                  <a:pt x="143065" y="46585"/>
                </a:lnTo>
                <a:lnTo>
                  <a:pt x="147026" y="73880"/>
                </a:lnTo>
                <a:close/>
              </a:path>
              <a:path w="147319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07210" y="4390922"/>
            <a:ext cx="81280" cy="254635"/>
          </a:xfrm>
          <a:custGeom>
            <a:avLst/>
            <a:gdLst/>
            <a:ahLst/>
            <a:cxnLst/>
            <a:rect l="l" t="t" r="r" b="b"/>
            <a:pathLst>
              <a:path w="81280" h="254635">
                <a:moveTo>
                  <a:pt x="0" y="254213"/>
                </a:moveTo>
                <a:lnTo>
                  <a:pt x="0" y="242297"/>
                </a:lnTo>
                <a:lnTo>
                  <a:pt x="15323" y="242024"/>
                </a:lnTo>
                <a:lnTo>
                  <a:pt x="24239" y="240112"/>
                </a:lnTo>
                <a:lnTo>
                  <a:pt x="28387" y="234924"/>
                </a:lnTo>
                <a:lnTo>
                  <a:pt x="29405" y="224820"/>
                </a:lnTo>
                <a:lnTo>
                  <a:pt x="29405" y="123134"/>
                </a:lnTo>
                <a:lnTo>
                  <a:pt x="28523" y="111863"/>
                </a:lnTo>
                <a:lnTo>
                  <a:pt x="24736" y="105657"/>
                </a:lnTo>
                <a:lnTo>
                  <a:pt x="16329" y="103026"/>
                </a:lnTo>
                <a:lnTo>
                  <a:pt x="1589" y="102479"/>
                </a:lnTo>
                <a:lnTo>
                  <a:pt x="1589" y="90563"/>
                </a:lnTo>
                <a:lnTo>
                  <a:pt x="54042" y="85797"/>
                </a:lnTo>
                <a:lnTo>
                  <a:pt x="54042" y="225614"/>
                </a:lnTo>
                <a:lnTo>
                  <a:pt x="54688" y="234589"/>
                </a:lnTo>
                <a:lnTo>
                  <a:pt x="58015" y="239616"/>
                </a:lnTo>
                <a:lnTo>
                  <a:pt x="66112" y="241813"/>
                </a:lnTo>
                <a:lnTo>
                  <a:pt x="81063" y="242297"/>
                </a:lnTo>
                <a:lnTo>
                  <a:pt x="81063" y="252624"/>
                </a:lnTo>
                <a:lnTo>
                  <a:pt x="41326" y="252624"/>
                </a:lnTo>
                <a:lnTo>
                  <a:pt x="32857" y="252761"/>
                </a:lnTo>
                <a:lnTo>
                  <a:pt x="21855" y="253121"/>
                </a:lnTo>
                <a:lnTo>
                  <a:pt x="10257" y="253630"/>
                </a:lnTo>
                <a:lnTo>
                  <a:pt x="0" y="254213"/>
                </a:lnTo>
                <a:close/>
              </a:path>
              <a:path w="81280" h="254635">
                <a:moveTo>
                  <a:pt x="81063" y="254213"/>
                </a:moveTo>
                <a:lnTo>
                  <a:pt x="61492" y="253121"/>
                </a:lnTo>
                <a:lnTo>
                  <a:pt x="51446" y="252761"/>
                </a:lnTo>
                <a:lnTo>
                  <a:pt x="41326" y="252624"/>
                </a:lnTo>
                <a:lnTo>
                  <a:pt x="81063" y="252624"/>
                </a:lnTo>
                <a:lnTo>
                  <a:pt x="81063" y="254213"/>
                </a:lnTo>
                <a:close/>
              </a:path>
              <a:path w="81280" h="254635">
                <a:moveTo>
                  <a:pt x="35763" y="40515"/>
                </a:moveTo>
                <a:lnTo>
                  <a:pt x="27629" y="38740"/>
                </a:lnTo>
                <a:lnTo>
                  <a:pt x="21358" y="34060"/>
                </a:lnTo>
                <a:lnTo>
                  <a:pt x="17322" y="27444"/>
                </a:lnTo>
                <a:lnTo>
                  <a:pt x="15894" y="19860"/>
                </a:lnTo>
                <a:lnTo>
                  <a:pt x="17322" y="12735"/>
                </a:lnTo>
                <a:lnTo>
                  <a:pt x="21358" y="6355"/>
                </a:lnTo>
                <a:lnTo>
                  <a:pt x="27629" y="1762"/>
                </a:lnTo>
                <a:lnTo>
                  <a:pt x="35763" y="0"/>
                </a:lnTo>
                <a:lnTo>
                  <a:pt x="43226" y="1427"/>
                </a:lnTo>
                <a:lnTo>
                  <a:pt x="49571" y="5461"/>
                </a:lnTo>
                <a:lnTo>
                  <a:pt x="53980" y="11730"/>
                </a:lnTo>
                <a:lnTo>
                  <a:pt x="55631" y="19860"/>
                </a:lnTo>
                <a:lnTo>
                  <a:pt x="53980" y="28450"/>
                </a:lnTo>
                <a:lnTo>
                  <a:pt x="49571" y="34954"/>
                </a:lnTo>
                <a:lnTo>
                  <a:pt x="43226" y="39075"/>
                </a:lnTo>
                <a:lnTo>
                  <a:pt x="357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7347" y="4411578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4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3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4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4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9937" y="4381390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89" y="131873"/>
                </a:lnTo>
                <a:lnTo>
                  <a:pt x="60238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489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600" y="96670"/>
                </a:lnTo>
                <a:lnTo>
                  <a:pt x="136099" y="100096"/>
                </a:lnTo>
                <a:lnTo>
                  <a:pt x="14317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1" y="119659"/>
                </a:lnTo>
                <a:lnTo>
                  <a:pt x="64489" y="131873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170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579" y="247138"/>
                </a:lnTo>
                <a:lnTo>
                  <a:pt x="169180" y="250440"/>
                </a:lnTo>
                <a:lnTo>
                  <a:pt x="178207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99290" y="4476721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69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2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2042" y="42104"/>
                </a:lnTo>
                <a:lnTo>
                  <a:pt x="57780" y="53312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5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69" h="168910">
                <a:moveTo>
                  <a:pt x="62042" y="42104"/>
                </a:moveTo>
                <a:lnTo>
                  <a:pt x="53247" y="42104"/>
                </a:lnTo>
                <a:lnTo>
                  <a:pt x="58674" y="28822"/>
                </a:lnTo>
                <a:lnTo>
                  <a:pt x="68049" y="15093"/>
                </a:lnTo>
                <a:lnTo>
                  <a:pt x="81746" y="4344"/>
                </a:lnTo>
                <a:lnTo>
                  <a:pt x="100137" y="0"/>
                </a:lnTo>
                <a:lnTo>
                  <a:pt x="111189" y="1936"/>
                </a:lnTo>
                <a:lnTo>
                  <a:pt x="120005" y="7149"/>
                </a:lnTo>
                <a:lnTo>
                  <a:pt x="121226" y="8738"/>
                </a:lnTo>
                <a:lnTo>
                  <a:pt x="100137" y="8738"/>
                </a:lnTo>
                <a:lnTo>
                  <a:pt x="80653" y="14659"/>
                </a:lnTo>
                <a:lnTo>
                  <a:pt x="66460" y="30485"/>
                </a:lnTo>
                <a:lnTo>
                  <a:pt x="62042" y="42104"/>
                </a:lnTo>
                <a:close/>
              </a:path>
              <a:path w="128269" h="168910">
                <a:moveTo>
                  <a:pt x="118416" y="40515"/>
                </a:moveTo>
                <a:lnTo>
                  <a:pt x="103316" y="40515"/>
                </a:lnTo>
                <a:lnTo>
                  <a:pt x="95368" y="34954"/>
                </a:lnTo>
                <a:lnTo>
                  <a:pt x="95368" y="14299"/>
                </a:lnTo>
                <a:lnTo>
                  <a:pt x="102521" y="9533"/>
                </a:lnTo>
                <a:lnTo>
                  <a:pt x="104110" y="8738"/>
                </a:lnTo>
                <a:lnTo>
                  <a:pt x="121226" y="8738"/>
                </a:lnTo>
                <a:lnTo>
                  <a:pt x="125842" y="14746"/>
                </a:lnTo>
                <a:lnTo>
                  <a:pt x="127953" y="23832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69" h="168910">
                <a:moveTo>
                  <a:pt x="91395" y="168416"/>
                </a:moveTo>
                <a:lnTo>
                  <a:pt x="79697" y="167498"/>
                </a:lnTo>
                <a:lnTo>
                  <a:pt x="67552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48701" y="4475133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727" y="6963"/>
                </a:lnTo>
                <a:lnTo>
                  <a:pt x="118099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03" y="164444"/>
                </a:lnTo>
                <a:lnTo>
                  <a:pt x="116056" y="167386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0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099" y="7944"/>
                </a:lnTo>
                <a:lnTo>
                  <a:pt x="143251" y="25917"/>
                </a:lnTo>
                <a:lnTo>
                  <a:pt x="161133" y="53958"/>
                </a:lnTo>
                <a:lnTo>
                  <a:pt x="167690" y="88180"/>
                </a:lnTo>
                <a:lnTo>
                  <a:pt x="161009" y="122030"/>
                </a:lnTo>
                <a:lnTo>
                  <a:pt x="142854" y="149251"/>
                </a:lnTo>
                <a:lnTo>
                  <a:pt x="12040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24339" y="4481489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0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6294" y="159678"/>
                </a:lnTo>
                <a:lnTo>
                  <a:pt x="27815" y="24626"/>
                </a:lnTo>
                <a:lnTo>
                  <a:pt x="0" y="11916"/>
                </a:lnTo>
                <a:lnTo>
                  <a:pt x="0" y="0"/>
                </a:lnTo>
                <a:lnTo>
                  <a:pt x="11051" y="459"/>
                </a:lnTo>
                <a:lnTo>
                  <a:pt x="22252" y="695"/>
                </a:lnTo>
                <a:lnTo>
                  <a:pt x="77089" y="794"/>
                </a:lnTo>
                <a:lnTo>
                  <a:pt x="77089" y="11916"/>
                </a:lnTo>
                <a:lnTo>
                  <a:pt x="54042" y="11916"/>
                </a:lnTo>
                <a:lnTo>
                  <a:pt x="54042" y="23832"/>
                </a:lnTo>
                <a:lnTo>
                  <a:pt x="56426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350" h="167639">
                <a:moveTo>
                  <a:pt x="77089" y="794"/>
                </a:moveTo>
                <a:lnTo>
                  <a:pt x="34968" y="794"/>
                </a:lnTo>
                <a:lnTo>
                  <a:pt x="66708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350" h="167639">
                <a:moveTo>
                  <a:pt x="165305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546" y="459"/>
                </a:lnTo>
                <a:lnTo>
                  <a:pt x="108978" y="695"/>
                </a:lnTo>
                <a:lnTo>
                  <a:pt x="165305" y="794"/>
                </a:lnTo>
                <a:lnTo>
                  <a:pt x="165305" y="11916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6363" y="794"/>
                </a:lnTo>
                <a:lnTo>
                  <a:pt x="134683" y="670"/>
                </a:lnTo>
                <a:lnTo>
                  <a:pt x="156091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8132"/>
                </a:lnTo>
                <a:lnTo>
                  <a:pt x="219348" y="32571"/>
                </a:lnTo>
                <a:lnTo>
                  <a:pt x="219348" y="30187"/>
                </a:lnTo>
                <a:lnTo>
                  <a:pt x="217771" y="22640"/>
                </a:lnTo>
                <a:lnTo>
                  <a:pt x="213288" y="16881"/>
                </a:lnTo>
                <a:lnTo>
                  <a:pt x="206272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8" y="794"/>
                </a:lnTo>
                <a:lnTo>
                  <a:pt x="259879" y="794"/>
                </a:lnTo>
                <a:lnTo>
                  <a:pt x="259879" y="11916"/>
                </a:lnTo>
                <a:lnTo>
                  <a:pt x="250554" y="12958"/>
                </a:lnTo>
                <a:lnTo>
                  <a:pt x="241898" y="16682"/>
                </a:lnTo>
                <a:lnTo>
                  <a:pt x="234286" y="23981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858" y="794"/>
                </a:lnTo>
                <a:lnTo>
                  <a:pt x="239315" y="782"/>
                </a:lnTo>
                <a:lnTo>
                  <a:pt x="246369" y="695"/>
                </a:lnTo>
                <a:lnTo>
                  <a:pt x="253422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89" y="30982"/>
                </a:lnTo>
                <a:lnTo>
                  <a:pt x="118416" y="19860"/>
                </a:lnTo>
                <a:lnTo>
                  <a:pt x="116031" y="17477"/>
                </a:lnTo>
                <a:lnTo>
                  <a:pt x="112058" y="12710"/>
                </a:lnTo>
                <a:lnTo>
                  <a:pt x="106495" y="11916"/>
                </a:lnTo>
                <a:lnTo>
                  <a:pt x="143053" y="11916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5437" y="29393"/>
                </a:lnTo>
                <a:lnTo>
                  <a:pt x="153581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3581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5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32835" y="4475134"/>
            <a:ext cx="168275" cy="173990"/>
          </a:xfrm>
          <a:custGeom>
            <a:avLst/>
            <a:gdLst/>
            <a:ahLst/>
            <a:cxnLst/>
            <a:rect l="l" t="t" r="r" b="b"/>
            <a:pathLst>
              <a:path w="168275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727" y="6963"/>
                </a:lnTo>
                <a:lnTo>
                  <a:pt x="118099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403" y="164444"/>
                </a:lnTo>
                <a:lnTo>
                  <a:pt x="116056" y="167386"/>
                </a:lnTo>
                <a:lnTo>
                  <a:pt x="83447" y="173977"/>
                </a:lnTo>
                <a:close/>
              </a:path>
              <a:path w="168275" h="173989">
                <a:moveTo>
                  <a:pt x="120403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099" y="7944"/>
                </a:lnTo>
                <a:lnTo>
                  <a:pt x="143251" y="25917"/>
                </a:lnTo>
                <a:lnTo>
                  <a:pt x="161133" y="53958"/>
                </a:lnTo>
                <a:lnTo>
                  <a:pt x="167690" y="88180"/>
                </a:lnTo>
                <a:lnTo>
                  <a:pt x="161009" y="122030"/>
                </a:lnTo>
                <a:lnTo>
                  <a:pt x="142854" y="149251"/>
                </a:lnTo>
                <a:lnTo>
                  <a:pt x="120403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4367" y="4377422"/>
            <a:ext cx="123189" cy="267970"/>
          </a:xfrm>
          <a:custGeom>
            <a:avLst/>
            <a:gdLst/>
            <a:ahLst/>
            <a:cxnLst/>
            <a:rect l="l" t="t" r="r" b="b"/>
            <a:pathLst>
              <a:path w="123189" h="267970">
                <a:moveTo>
                  <a:pt x="54042" y="104068"/>
                </a:moveTo>
                <a:lnTo>
                  <a:pt x="30200" y="104068"/>
                </a:lnTo>
                <a:lnTo>
                  <a:pt x="30200" y="60375"/>
                </a:lnTo>
                <a:lnTo>
                  <a:pt x="35701" y="33849"/>
                </a:lnTo>
                <a:lnTo>
                  <a:pt x="49770" y="14994"/>
                </a:lnTo>
                <a:lnTo>
                  <a:pt x="68757" y="3736"/>
                </a:lnTo>
                <a:lnTo>
                  <a:pt x="89010" y="0"/>
                </a:lnTo>
                <a:lnTo>
                  <a:pt x="102732" y="2197"/>
                </a:lnTo>
                <a:lnTo>
                  <a:pt x="113364" y="7944"/>
                </a:lnTo>
                <a:lnTo>
                  <a:pt x="89010" y="7944"/>
                </a:lnTo>
                <a:lnTo>
                  <a:pt x="76506" y="11320"/>
                </a:lnTo>
                <a:lnTo>
                  <a:pt x="65267" y="21250"/>
                </a:lnTo>
                <a:lnTo>
                  <a:pt x="57159" y="37436"/>
                </a:lnTo>
                <a:lnTo>
                  <a:pt x="54042" y="59581"/>
                </a:lnTo>
                <a:lnTo>
                  <a:pt x="54042" y="104068"/>
                </a:lnTo>
                <a:close/>
              </a:path>
              <a:path w="123189" h="267970">
                <a:moveTo>
                  <a:pt x="117621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958" y="12710"/>
                </a:lnTo>
                <a:lnTo>
                  <a:pt x="101726" y="11121"/>
                </a:lnTo>
                <a:lnTo>
                  <a:pt x="96163" y="7944"/>
                </a:lnTo>
                <a:lnTo>
                  <a:pt x="113364" y="7944"/>
                </a:lnTo>
                <a:lnTo>
                  <a:pt x="113548" y="8043"/>
                </a:lnTo>
                <a:lnTo>
                  <a:pt x="120638" y="16422"/>
                </a:lnTo>
                <a:lnTo>
                  <a:pt x="123184" y="26215"/>
                </a:lnTo>
                <a:lnTo>
                  <a:pt x="123184" y="35748"/>
                </a:lnTo>
                <a:lnTo>
                  <a:pt x="117621" y="42898"/>
                </a:lnTo>
                <a:close/>
              </a:path>
              <a:path w="123189" h="267970">
                <a:moveTo>
                  <a:pt x="98547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8547" y="104068"/>
                </a:lnTo>
                <a:lnTo>
                  <a:pt x="98547" y="115985"/>
                </a:lnTo>
                <a:close/>
              </a:path>
              <a:path w="123189" h="267970">
                <a:moveTo>
                  <a:pt x="794" y="267718"/>
                </a:moveTo>
                <a:lnTo>
                  <a:pt x="794" y="255802"/>
                </a:lnTo>
                <a:lnTo>
                  <a:pt x="16118" y="255529"/>
                </a:lnTo>
                <a:lnTo>
                  <a:pt x="25034" y="253617"/>
                </a:lnTo>
                <a:lnTo>
                  <a:pt x="29181" y="248429"/>
                </a:lnTo>
                <a:lnTo>
                  <a:pt x="30200" y="238325"/>
                </a:lnTo>
                <a:lnTo>
                  <a:pt x="30200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408" y="246418"/>
                </a:lnTo>
                <a:lnTo>
                  <a:pt x="58810" y="252029"/>
                </a:lnTo>
                <a:lnTo>
                  <a:pt x="67577" y="254958"/>
                </a:lnTo>
                <a:lnTo>
                  <a:pt x="84242" y="255802"/>
                </a:lnTo>
                <a:lnTo>
                  <a:pt x="92189" y="255802"/>
                </a:lnTo>
                <a:lnTo>
                  <a:pt x="92189" y="266130"/>
                </a:lnTo>
                <a:lnTo>
                  <a:pt x="43710" y="266130"/>
                </a:lnTo>
                <a:lnTo>
                  <a:pt x="34658" y="266266"/>
                </a:lnTo>
                <a:lnTo>
                  <a:pt x="23742" y="266626"/>
                </a:lnTo>
                <a:lnTo>
                  <a:pt x="794" y="267718"/>
                </a:lnTo>
                <a:close/>
              </a:path>
              <a:path w="123189" h="267970">
                <a:moveTo>
                  <a:pt x="92189" y="267718"/>
                </a:moveTo>
                <a:lnTo>
                  <a:pt x="80368" y="266800"/>
                </a:lnTo>
                <a:lnTo>
                  <a:pt x="67950" y="266328"/>
                </a:lnTo>
                <a:lnTo>
                  <a:pt x="55532" y="266154"/>
                </a:lnTo>
                <a:lnTo>
                  <a:pt x="43710" y="266130"/>
                </a:lnTo>
                <a:lnTo>
                  <a:pt x="92189" y="266130"/>
                </a:lnTo>
                <a:lnTo>
                  <a:pt x="92189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69941" y="4373451"/>
            <a:ext cx="260985" cy="271780"/>
          </a:xfrm>
          <a:custGeom>
            <a:avLst/>
            <a:gdLst/>
            <a:ahLst/>
            <a:cxnLst/>
            <a:rect l="l" t="t" r="r" b="b"/>
            <a:pathLst>
              <a:path w="260985" h="271779">
                <a:moveTo>
                  <a:pt x="0" y="271690"/>
                </a:moveTo>
                <a:lnTo>
                  <a:pt x="0" y="259774"/>
                </a:lnTo>
                <a:lnTo>
                  <a:pt x="14417" y="258148"/>
                </a:lnTo>
                <a:lnTo>
                  <a:pt x="26524" y="253915"/>
                </a:lnTo>
                <a:lnTo>
                  <a:pt x="36098" y="246257"/>
                </a:lnTo>
                <a:lnTo>
                  <a:pt x="42915" y="234353"/>
                </a:lnTo>
                <a:lnTo>
                  <a:pt x="121595" y="7149"/>
                </a:lnTo>
                <a:lnTo>
                  <a:pt x="123184" y="1588"/>
                </a:lnTo>
                <a:lnTo>
                  <a:pt x="124774" y="0"/>
                </a:lnTo>
                <a:lnTo>
                  <a:pt x="136695" y="0"/>
                </a:lnTo>
                <a:lnTo>
                  <a:pt x="139079" y="7149"/>
                </a:lnTo>
                <a:lnTo>
                  <a:pt x="154006" y="50048"/>
                </a:lnTo>
                <a:lnTo>
                  <a:pt x="119210" y="50048"/>
                </a:lnTo>
                <a:lnTo>
                  <a:pt x="76294" y="173183"/>
                </a:lnTo>
                <a:lnTo>
                  <a:pt x="196853" y="173183"/>
                </a:lnTo>
                <a:lnTo>
                  <a:pt x="200999" y="185099"/>
                </a:lnTo>
                <a:lnTo>
                  <a:pt x="72321" y="185099"/>
                </a:lnTo>
                <a:lnTo>
                  <a:pt x="54837" y="234353"/>
                </a:lnTo>
                <a:lnTo>
                  <a:pt x="54837" y="235147"/>
                </a:lnTo>
                <a:lnTo>
                  <a:pt x="54042" y="239119"/>
                </a:lnTo>
                <a:lnTo>
                  <a:pt x="54042" y="240708"/>
                </a:lnTo>
                <a:lnTo>
                  <a:pt x="55830" y="247709"/>
                </a:lnTo>
                <a:lnTo>
                  <a:pt x="61194" y="253816"/>
                </a:lnTo>
                <a:lnTo>
                  <a:pt x="70135" y="258136"/>
                </a:lnTo>
                <a:lnTo>
                  <a:pt x="82652" y="259774"/>
                </a:lnTo>
                <a:lnTo>
                  <a:pt x="82652" y="270102"/>
                </a:lnTo>
                <a:lnTo>
                  <a:pt x="38942" y="270102"/>
                </a:lnTo>
                <a:lnTo>
                  <a:pt x="28387" y="270238"/>
                </a:lnTo>
                <a:lnTo>
                  <a:pt x="17682" y="270598"/>
                </a:lnTo>
                <a:lnTo>
                  <a:pt x="7872" y="271107"/>
                </a:lnTo>
                <a:lnTo>
                  <a:pt x="0" y="271690"/>
                </a:lnTo>
                <a:close/>
              </a:path>
              <a:path w="260985" h="271779">
                <a:moveTo>
                  <a:pt x="196853" y="173183"/>
                </a:moveTo>
                <a:lnTo>
                  <a:pt x="162126" y="173183"/>
                </a:lnTo>
                <a:lnTo>
                  <a:pt x="119210" y="50048"/>
                </a:lnTo>
                <a:lnTo>
                  <a:pt x="154006" y="50048"/>
                </a:lnTo>
                <a:lnTo>
                  <a:pt x="196853" y="173183"/>
                </a:lnTo>
                <a:close/>
              </a:path>
              <a:path w="260985" h="271779">
                <a:moveTo>
                  <a:pt x="155768" y="271690"/>
                </a:moveTo>
                <a:lnTo>
                  <a:pt x="155768" y="259774"/>
                </a:lnTo>
                <a:lnTo>
                  <a:pt x="165094" y="259600"/>
                </a:lnTo>
                <a:lnTo>
                  <a:pt x="175538" y="258384"/>
                </a:lnTo>
                <a:lnTo>
                  <a:pt x="184044" y="255082"/>
                </a:lnTo>
                <a:lnTo>
                  <a:pt x="187558" y="248652"/>
                </a:lnTo>
                <a:lnTo>
                  <a:pt x="187558" y="247064"/>
                </a:lnTo>
                <a:lnTo>
                  <a:pt x="186763" y="244680"/>
                </a:lnTo>
                <a:lnTo>
                  <a:pt x="186763" y="243091"/>
                </a:lnTo>
                <a:lnTo>
                  <a:pt x="166100" y="185099"/>
                </a:lnTo>
                <a:lnTo>
                  <a:pt x="200999" y="185099"/>
                </a:lnTo>
                <a:lnTo>
                  <a:pt x="221732" y="244680"/>
                </a:lnTo>
                <a:lnTo>
                  <a:pt x="225246" y="252401"/>
                </a:lnTo>
                <a:lnTo>
                  <a:pt x="230772" y="256994"/>
                </a:lnTo>
                <a:lnTo>
                  <a:pt x="239725" y="259203"/>
                </a:lnTo>
                <a:lnTo>
                  <a:pt x="253521" y="259774"/>
                </a:lnTo>
                <a:lnTo>
                  <a:pt x="260674" y="259774"/>
                </a:lnTo>
                <a:lnTo>
                  <a:pt x="260674" y="270102"/>
                </a:lnTo>
                <a:lnTo>
                  <a:pt x="210605" y="270102"/>
                </a:lnTo>
                <a:lnTo>
                  <a:pt x="183187" y="270300"/>
                </a:lnTo>
                <a:lnTo>
                  <a:pt x="168360" y="270772"/>
                </a:lnTo>
                <a:lnTo>
                  <a:pt x="155768" y="271690"/>
                </a:lnTo>
                <a:close/>
              </a:path>
              <a:path w="260985" h="271779">
                <a:moveTo>
                  <a:pt x="82652" y="271690"/>
                </a:moveTo>
                <a:lnTo>
                  <a:pt x="72470" y="271107"/>
                </a:lnTo>
                <a:lnTo>
                  <a:pt x="60797" y="270598"/>
                </a:lnTo>
                <a:lnTo>
                  <a:pt x="49124" y="270238"/>
                </a:lnTo>
                <a:lnTo>
                  <a:pt x="3894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985" h="271779">
                <a:moveTo>
                  <a:pt x="260674" y="271690"/>
                </a:moveTo>
                <a:lnTo>
                  <a:pt x="235938" y="270598"/>
                </a:lnTo>
                <a:lnTo>
                  <a:pt x="223234" y="270238"/>
                </a:lnTo>
                <a:lnTo>
                  <a:pt x="210605" y="270102"/>
                </a:lnTo>
                <a:lnTo>
                  <a:pt x="260674" y="270102"/>
                </a:lnTo>
                <a:lnTo>
                  <a:pt x="260674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88769" y="4475137"/>
            <a:ext cx="172085" cy="173990"/>
          </a:xfrm>
          <a:custGeom>
            <a:avLst/>
            <a:gdLst/>
            <a:ahLst/>
            <a:cxnLst/>
            <a:rect l="l" t="t" r="r" b="b"/>
            <a:pathLst>
              <a:path w="172085" h="173989">
                <a:moveTo>
                  <a:pt x="39736" y="60375"/>
                </a:moveTo>
                <a:lnTo>
                  <a:pt x="19073" y="60375"/>
                </a:lnTo>
                <a:lnTo>
                  <a:pt x="11126" y="54020"/>
                </a:lnTo>
                <a:lnTo>
                  <a:pt x="11126" y="42898"/>
                </a:lnTo>
                <a:lnTo>
                  <a:pt x="15708" y="25471"/>
                </a:lnTo>
                <a:lnTo>
                  <a:pt x="28113" y="11916"/>
                </a:lnTo>
                <a:lnTo>
                  <a:pt x="46330" y="3128"/>
                </a:lnTo>
                <a:lnTo>
                  <a:pt x="68347" y="0"/>
                </a:lnTo>
                <a:lnTo>
                  <a:pt x="82131" y="1104"/>
                </a:lnTo>
                <a:lnTo>
                  <a:pt x="95766" y="4667"/>
                </a:lnTo>
                <a:lnTo>
                  <a:pt x="102450" y="7944"/>
                </a:lnTo>
                <a:lnTo>
                  <a:pt x="67552" y="7944"/>
                </a:lnTo>
                <a:lnTo>
                  <a:pt x="57643" y="8775"/>
                </a:lnTo>
                <a:lnTo>
                  <a:pt x="46690" y="11618"/>
                </a:lnTo>
                <a:lnTo>
                  <a:pt x="36036" y="16993"/>
                </a:lnTo>
                <a:lnTo>
                  <a:pt x="27021" y="25421"/>
                </a:lnTo>
                <a:lnTo>
                  <a:pt x="37377" y="27817"/>
                </a:lnTo>
                <a:lnTo>
                  <a:pt x="43114" y="32670"/>
                </a:lnTo>
                <a:lnTo>
                  <a:pt x="45573" y="38268"/>
                </a:lnTo>
                <a:lnTo>
                  <a:pt x="46094" y="42898"/>
                </a:lnTo>
                <a:lnTo>
                  <a:pt x="46094" y="53226"/>
                </a:lnTo>
                <a:lnTo>
                  <a:pt x="39736" y="60375"/>
                </a:lnTo>
                <a:close/>
              </a:path>
              <a:path w="172085" h="173989">
                <a:moveTo>
                  <a:pt x="61194" y="173977"/>
                </a:moveTo>
                <a:lnTo>
                  <a:pt x="41574" y="172003"/>
                </a:lnTo>
                <a:lnTo>
                  <a:pt x="21656" y="165338"/>
                </a:lnTo>
                <a:lnTo>
                  <a:pt x="6208" y="152863"/>
                </a:lnTo>
                <a:lnTo>
                  <a:pt x="0" y="133462"/>
                </a:lnTo>
                <a:lnTo>
                  <a:pt x="1937" y="120515"/>
                </a:lnTo>
                <a:lnTo>
                  <a:pt x="38147" y="84208"/>
                </a:lnTo>
                <a:lnTo>
                  <a:pt x="74904" y="73582"/>
                </a:lnTo>
                <a:lnTo>
                  <a:pt x="108084" y="70703"/>
                </a:lnTo>
                <a:lnTo>
                  <a:pt x="108084" y="56403"/>
                </a:lnTo>
                <a:lnTo>
                  <a:pt x="104433" y="34755"/>
                </a:lnTo>
                <a:lnTo>
                  <a:pt x="94971" y="19661"/>
                </a:lnTo>
                <a:lnTo>
                  <a:pt x="81932" y="10823"/>
                </a:lnTo>
                <a:lnTo>
                  <a:pt x="67552" y="7944"/>
                </a:lnTo>
                <a:lnTo>
                  <a:pt x="102450" y="7944"/>
                </a:lnTo>
                <a:lnTo>
                  <a:pt x="132622" y="42302"/>
                </a:lnTo>
                <a:lnTo>
                  <a:pt x="134310" y="65142"/>
                </a:lnTo>
                <a:lnTo>
                  <a:pt x="134310" y="78647"/>
                </a:lnTo>
                <a:lnTo>
                  <a:pt x="108084" y="78647"/>
                </a:lnTo>
                <a:lnTo>
                  <a:pt x="69303" y="85313"/>
                </a:lnTo>
                <a:lnTo>
                  <a:pt x="45200" y="99202"/>
                </a:lnTo>
                <a:lnTo>
                  <a:pt x="32869" y="116518"/>
                </a:lnTo>
                <a:lnTo>
                  <a:pt x="29405" y="133462"/>
                </a:lnTo>
                <a:lnTo>
                  <a:pt x="32174" y="146594"/>
                </a:lnTo>
                <a:lnTo>
                  <a:pt x="39637" y="156897"/>
                </a:lnTo>
                <a:lnTo>
                  <a:pt x="50528" y="163625"/>
                </a:lnTo>
                <a:lnTo>
                  <a:pt x="63579" y="166033"/>
                </a:lnTo>
                <a:lnTo>
                  <a:pt x="88685" y="166033"/>
                </a:lnTo>
                <a:lnTo>
                  <a:pt x="78281" y="171333"/>
                </a:lnTo>
                <a:lnTo>
                  <a:pt x="61194" y="173977"/>
                </a:lnTo>
                <a:close/>
              </a:path>
              <a:path w="172085" h="173989">
                <a:moveTo>
                  <a:pt x="88685" y="166033"/>
                </a:moveTo>
                <a:lnTo>
                  <a:pt x="63579" y="166033"/>
                </a:lnTo>
                <a:lnTo>
                  <a:pt x="77909" y="163364"/>
                </a:lnTo>
                <a:lnTo>
                  <a:pt x="92388" y="154812"/>
                </a:lnTo>
                <a:lnTo>
                  <a:pt x="103589" y="139556"/>
                </a:lnTo>
                <a:lnTo>
                  <a:pt x="108084" y="116779"/>
                </a:lnTo>
                <a:lnTo>
                  <a:pt x="108084" y="78647"/>
                </a:lnTo>
                <a:lnTo>
                  <a:pt x="134310" y="78647"/>
                </a:lnTo>
                <a:lnTo>
                  <a:pt x="134310" y="140611"/>
                </a:lnTo>
                <a:lnTo>
                  <a:pt x="110468" y="140611"/>
                </a:lnTo>
                <a:lnTo>
                  <a:pt x="103216" y="153533"/>
                </a:lnTo>
                <a:lnTo>
                  <a:pt x="92388" y="164146"/>
                </a:lnTo>
                <a:lnTo>
                  <a:pt x="88685" y="166033"/>
                </a:lnTo>
                <a:close/>
              </a:path>
              <a:path w="172085" h="173989">
                <a:moveTo>
                  <a:pt x="163311" y="160472"/>
                </a:moveTo>
                <a:lnTo>
                  <a:pt x="148616" y="160472"/>
                </a:lnTo>
                <a:lnTo>
                  <a:pt x="152403" y="159752"/>
                </a:lnTo>
                <a:lnTo>
                  <a:pt x="156861" y="156500"/>
                </a:lnTo>
                <a:lnTo>
                  <a:pt x="160574" y="149077"/>
                </a:lnTo>
                <a:lnTo>
                  <a:pt x="162126" y="135845"/>
                </a:lnTo>
                <a:lnTo>
                  <a:pt x="162126" y="114396"/>
                </a:lnTo>
                <a:lnTo>
                  <a:pt x="171663" y="114396"/>
                </a:lnTo>
                <a:lnTo>
                  <a:pt x="171663" y="135845"/>
                </a:lnTo>
                <a:lnTo>
                  <a:pt x="167938" y="154626"/>
                </a:lnTo>
                <a:lnTo>
                  <a:pt x="163311" y="160472"/>
                </a:lnTo>
                <a:close/>
              </a:path>
              <a:path w="172085" h="173989">
                <a:moveTo>
                  <a:pt x="140668" y="172388"/>
                </a:moveTo>
                <a:lnTo>
                  <a:pt x="128462" y="169657"/>
                </a:lnTo>
                <a:lnTo>
                  <a:pt x="119310" y="162458"/>
                </a:lnTo>
                <a:lnTo>
                  <a:pt x="113287" y="152280"/>
                </a:lnTo>
                <a:lnTo>
                  <a:pt x="110468" y="140611"/>
                </a:lnTo>
                <a:lnTo>
                  <a:pt x="134310" y="140611"/>
                </a:lnTo>
                <a:lnTo>
                  <a:pt x="134310" y="142995"/>
                </a:lnTo>
                <a:lnTo>
                  <a:pt x="135900" y="160472"/>
                </a:lnTo>
                <a:lnTo>
                  <a:pt x="163311" y="160472"/>
                </a:lnTo>
                <a:lnTo>
                  <a:pt x="159146" y="165735"/>
                </a:lnTo>
                <a:lnTo>
                  <a:pt x="148864" y="171035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75533" y="447672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401"/>
                </a:lnTo>
                <a:lnTo>
                  <a:pt x="24537" y="20158"/>
                </a:lnTo>
                <a:lnTo>
                  <a:pt x="1565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50" y="40515"/>
                </a:lnTo>
                <a:lnTo>
                  <a:pt x="60226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64"/>
                </a:lnTo>
                <a:lnTo>
                  <a:pt x="22352" y="167324"/>
                </a:lnTo>
                <a:lnTo>
                  <a:pt x="10617" y="167833"/>
                </a:lnTo>
                <a:lnTo>
                  <a:pt x="0" y="168416"/>
                </a:lnTo>
                <a:close/>
              </a:path>
              <a:path w="191135" h="168910">
                <a:moveTo>
                  <a:pt x="61950" y="40515"/>
                </a:moveTo>
                <a:lnTo>
                  <a:pt x="53247" y="40515"/>
                </a:lnTo>
                <a:lnTo>
                  <a:pt x="62511" y="24130"/>
                </a:lnTo>
                <a:lnTo>
                  <a:pt x="74904" y="11320"/>
                </a:lnTo>
                <a:lnTo>
                  <a:pt x="90575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6495" y="8738"/>
                </a:lnTo>
                <a:lnTo>
                  <a:pt x="88489" y="12698"/>
                </a:lnTo>
                <a:lnTo>
                  <a:pt x="72122" y="24329"/>
                </a:lnTo>
                <a:lnTo>
                  <a:pt x="61950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099" y="35215"/>
                </a:lnTo>
                <a:lnTo>
                  <a:pt x="130039" y="21747"/>
                </a:lnTo>
                <a:lnTo>
                  <a:pt x="121359" y="12301"/>
                </a:lnTo>
                <a:lnTo>
                  <a:pt x="106495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5378"/>
                </a:lnTo>
                <a:lnTo>
                  <a:pt x="163132" y="151808"/>
                </a:lnTo>
                <a:lnTo>
                  <a:pt x="168584" y="155110"/>
                </a:lnTo>
                <a:lnTo>
                  <a:pt x="177760" y="156326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86933" y="4381397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7028" y="147612"/>
                </a:lnTo>
                <a:lnTo>
                  <a:pt x="25829" y="120155"/>
                </a:lnTo>
                <a:lnTo>
                  <a:pt x="52974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40"/>
                </a:lnTo>
                <a:lnTo>
                  <a:pt x="37154" y="142151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9774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1859" y="259774"/>
                </a:moveTo>
                <a:lnTo>
                  <a:pt x="82652" y="259774"/>
                </a:lnTo>
                <a:lnTo>
                  <a:pt x="95083" y="258123"/>
                </a:lnTo>
                <a:lnTo>
                  <a:pt x="106991" y="253121"/>
                </a:lnTo>
                <a:lnTo>
                  <a:pt x="117857" y="244693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7094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9059" y="241776"/>
                </a:lnTo>
                <a:lnTo>
                  <a:pt x="159378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1859" y="259774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378" y="242297"/>
                </a:lnTo>
                <a:lnTo>
                  <a:pt x="163020" y="248255"/>
                </a:lnTo>
                <a:lnTo>
                  <a:pt x="171899" y="251160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22313" y="4411586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66"/>
                </a:lnTo>
                <a:lnTo>
                  <a:pt x="51856" y="229388"/>
                </a:lnTo>
                <a:lnTo>
                  <a:pt x="38271" y="21407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6688"/>
                </a:lnTo>
                <a:lnTo>
                  <a:pt x="59208" y="196159"/>
                </a:lnTo>
                <a:lnTo>
                  <a:pt x="61989" y="210024"/>
                </a:lnTo>
                <a:lnTo>
                  <a:pt x="69539" y="222548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2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5698" y="4381399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042" y="0"/>
                </a:lnTo>
                <a:lnTo>
                  <a:pt x="54042" y="131873"/>
                </a:lnTo>
                <a:lnTo>
                  <a:pt x="64446" y="131873"/>
                </a:lnTo>
                <a:lnTo>
                  <a:pt x="60226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639" y="262294"/>
                </a:lnTo>
                <a:lnTo>
                  <a:pt x="22352" y="262654"/>
                </a:lnTo>
                <a:lnTo>
                  <a:pt x="10617" y="263163"/>
                </a:lnTo>
                <a:lnTo>
                  <a:pt x="0" y="263746"/>
                </a:lnTo>
                <a:close/>
              </a:path>
              <a:path w="191135" h="264160">
                <a:moveTo>
                  <a:pt x="64446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153" y="96670"/>
                </a:lnTo>
                <a:lnTo>
                  <a:pt x="135503" y="100096"/>
                </a:lnTo>
                <a:lnTo>
                  <a:pt x="142702" y="104068"/>
                </a:lnTo>
                <a:lnTo>
                  <a:pt x="106495" y="104068"/>
                </a:lnTo>
                <a:lnTo>
                  <a:pt x="88489" y="108028"/>
                </a:lnTo>
                <a:lnTo>
                  <a:pt x="72122" y="119659"/>
                </a:lnTo>
                <a:lnTo>
                  <a:pt x="64446" y="131873"/>
                </a:lnTo>
                <a:close/>
              </a:path>
              <a:path w="191135" h="264160">
                <a:moveTo>
                  <a:pt x="104905" y="263746"/>
                </a:moveTo>
                <a:lnTo>
                  <a:pt x="104905" y="251830"/>
                </a:lnTo>
                <a:lnTo>
                  <a:pt x="120353" y="251557"/>
                </a:lnTo>
                <a:lnTo>
                  <a:pt x="129542" y="249645"/>
                </a:lnTo>
                <a:lnTo>
                  <a:pt x="133963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3988" y="130545"/>
                </a:lnTo>
                <a:lnTo>
                  <a:pt x="129741" y="117077"/>
                </a:lnTo>
                <a:lnTo>
                  <a:pt x="121023" y="107631"/>
                </a:lnTo>
                <a:lnTo>
                  <a:pt x="106495" y="104068"/>
                </a:lnTo>
                <a:lnTo>
                  <a:pt x="142702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2" y="247138"/>
                </a:lnTo>
                <a:lnTo>
                  <a:pt x="168584" y="250440"/>
                </a:lnTo>
                <a:lnTo>
                  <a:pt x="177760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7821" y="262157"/>
                </a:lnTo>
                <a:lnTo>
                  <a:pt x="138992" y="262294"/>
                </a:lnTo>
                <a:lnTo>
                  <a:pt x="127853" y="262654"/>
                </a:lnTo>
                <a:lnTo>
                  <a:pt x="104905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20" y="263163"/>
                </a:lnTo>
                <a:lnTo>
                  <a:pt x="168385" y="262654"/>
                </a:lnTo>
                <a:lnTo>
                  <a:pt x="157097" y="262294"/>
                </a:lnTo>
                <a:lnTo>
                  <a:pt x="147821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84714" y="4475141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4242" y="173977"/>
                </a:moveTo>
                <a:lnTo>
                  <a:pt x="52639" y="167473"/>
                </a:lnTo>
                <a:lnTo>
                  <a:pt x="25729" y="149350"/>
                </a:lnTo>
                <a:lnTo>
                  <a:pt x="7016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10145" y="6293"/>
                </a:lnTo>
                <a:lnTo>
                  <a:pt x="112227" y="7944"/>
                </a:lnTo>
                <a:lnTo>
                  <a:pt x="79473" y="7944"/>
                </a:lnTo>
                <a:lnTo>
                  <a:pt x="67006" y="10315"/>
                </a:lnTo>
                <a:lnTo>
                  <a:pt x="51856" y="19761"/>
                </a:lnTo>
                <a:lnTo>
                  <a:pt x="38793" y="39782"/>
                </a:lnTo>
                <a:lnTo>
                  <a:pt x="32584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7117" y="164444"/>
                </a:lnTo>
                <a:lnTo>
                  <a:pt x="113498" y="167287"/>
                </a:lnTo>
                <a:lnTo>
                  <a:pt x="84242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8" y="16235"/>
                </a:lnTo>
                <a:lnTo>
                  <a:pt x="79473" y="7944"/>
                </a:lnTo>
                <a:lnTo>
                  <a:pt x="112227" y="7944"/>
                </a:lnTo>
                <a:lnTo>
                  <a:pt x="131131" y="22938"/>
                </a:lnTo>
                <a:lnTo>
                  <a:pt x="143177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7117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4642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98" y="135435"/>
                </a:lnTo>
                <a:lnTo>
                  <a:pt x="132920" y="152031"/>
                </a:lnTo>
                <a:lnTo>
                  <a:pt x="11711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8105" y="4390933"/>
            <a:ext cx="95885" cy="332105"/>
          </a:xfrm>
          <a:custGeom>
            <a:avLst/>
            <a:gdLst/>
            <a:ahLst/>
            <a:cxnLst/>
            <a:rect l="l" t="t" r="r" b="b"/>
            <a:pathLst>
              <a:path w="95885" h="332104">
                <a:moveTo>
                  <a:pt x="69141" y="323328"/>
                </a:moveTo>
                <a:lnTo>
                  <a:pt x="42121" y="323328"/>
                </a:lnTo>
                <a:lnTo>
                  <a:pt x="56861" y="317978"/>
                </a:lnTo>
                <a:lnTo>
                  <a:pt x="65267" y="304957"/>
                </a:lnTo>
                <a:lnTo>
                  <a:pt x="69055" y="288808"/>
                </a:lnTo>
                <a:lnTo>
                  <a:pt x="69937" y="274074"/>
                </a:lnTo>
                <a:lnTo>
                  <a:pt x="69937" y="123134"/>
                </a:lnTo>
                <a:lnTo>
                  <a:pt x="68980" y="112199"/>
                </a:lnTo>
                <a:lnTo>
                  <a:pt x="64671" y="105955"/>
                </a:lnTo>
                <a:lnTo>
                  <a:pt x="54849" y="103137"/>
                </a:lnTo>
                <a:lnTo>
                  <a:pt x="37352" y="102479"/>
                </a:lnTo>
                <a:lnTo>
                  <a:pt x="37352" y="90563"/>
                </a:lnTo>
                <a:lnTo>
                  <a:pt x="95368" y="85797"/>
                </a:lnTo>
                <a:lnTo>
                  <a:pt x="95368" y="273279"/>
                </a:lnTo>
                <a:lnTo>
                  <a:pt x="91196" y="296876"/>
                </a:lnTo>
                <a:lnTo>
                  <a:pt x="79871" y="315483"/>
                </a:lnTo>
                <a:lnTo>
                  <a:pt x="69141" y="323328"/>
                </a:lnTo>
                <a:close/>
              </a:path>
              <a:path w="95885" h="332104">
                <a:moveTo>
                  <a:pt x="42915" y="332066"/>
                </a:moveTo>
                <a:lnTo>
                  <a:pt x="27157" y="330031"/>
                </a:lnTo>
                <a:lnTo>
                  <a:pt x="13411" y="324122"/>
                </a:lnTo>
                <a:lnTo>
                  <a:pt x="3688" y="314639"/>
                </a:lnTo>
                <a:lnTo>
                  <a:pt x="0" y="301878"/>
                </a:lnTo>
                <a:lnTo>
                  <a:pt x="0" y="291551"/>
                </a:lnTo>
                <a:lnTo>
                  <a:pt x="7152" y="284401"/>
                </a:lnTo>
                <a:lnTo>
                  <a:pt x="28610" y="284401"/>
                </a:lnTo>
                <a:lnTo>
                  <a:pt x="34968" y="291551"/>
                </a:lnTo>
                <a:lnTo>
                  <a:pt x="34968" y="311411"/>
                </a:lnTo>
                <a:lnTo>
                  <a:pt x="27815" y="316972"/>
                </a:lnTo>
                <a:lnTo>
                  <a:pt x="22252" y="318561"/>
                </a:lnTo>
                <a:lnTo>
                  <a:pt x="31789" y="323328"/>
                </a:lnTo>
                <a:lnTo>
                  <a:pt x="69141" y="323328"/>
                </a:lnTo>
                <a:lnTo>
                  <a:pt x="63181" y="327685"/>
                </a:lnTo>
                <a:lnTo>
                  <a:pt x="42915" y="332066"/>
                </a:lnTo>
                <a:close/>
              </a:path>
              <a:path w="95885" h="332104">
                <a:moveTo>
                  <a:pt x="75500" y="40515"/>
                </a:moveTo>
                <a:lnTo>
                  <a:pt x="67577" y="38852"/>
                </a:lnTo>
                <a:lnTo>
                  <a:pt x="60996" y="34358"/>
                </a:lnTo>
                <a:lnTo>
                  <a:pt x="56501" y="27779"/>
                </a:lnTo>
                <a:lnTo>
                  <a:pt x="54837" y="19860"/>
                </a:lnTo>
                <a:lnTo>
                  <a:pt x="56501" y="12065"/>
                </a:lnTo>
                <a:lnTo>
                  <a:pt x="60996" y="5759"/>
                </a:lnTo>
                <a:lnTo>
                  <a:pt x="67577" y="1539"/>
                </a:lnTo>
                <a:lnTo>
                  <a:pt x="75500" y="0"/>
                </a:lnTo>
                <a:lnTo>
                  <a:pt x="82963" y="1539"/>
                </a:lnTo>
                <a:lnTo>
                  <a:pt x="89308" y="5759"/>
                </a:lnTo>
                <a:lnTo>
                  <a:pt x="93717" y="12065"/>
                </a:lnTo>
                <a:lnTo>
                  <a:pt x="95368" y="19860"/>
                </a:lnTo>
                <a:lnTo>
                  <a:pt x="93717" y="27779"/>
                </a:lnTo>
                <a:lnTo>
                  <a:pt x="89308" y="34358"/>
                </a:lnTo>
                <a:lnTo>
                  <a:pt x="82963" y="38852"/>
                </a:lnTo>
                <a:lnTo>
                  <a:pt x="75500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97184" y="4411589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333" y="65353"/>
                </a:lnTo>
                <a:lnTo>
                  <a:pt x="38246" y="47565"/>
                </a:lnTo>
                <a:lnTo>
                  <a:pt x="46156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9774" y="4381402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5" h="264160">
                <a:moveTo>
                  <a:pt x="0" y="263746"/>
                </a:moveTo>
                <a:lnTo>
                  <a:pt x="0" y="251830"/>
                </a:lnTo>
                <a:lnTo>
                  <a:pt x="15323" y="251557"/>
                </a:lnTo>
                <a:lnTo>
                  <a:pt x="24239" y="249645"/>
                </a:lnTo>
                <a:lnTo>
                  <a:pt x="28387" y="244457"/>
                </a:lnTo>
                <a:lnTo>
                  <a:pt x="29405" y="234353"/>
                </a:lnTo>
                <a:lnTo>
                  <a:pt x="29405" y="37337"/>
                </a:lnTo>
                <a:lnTo>
                  <a:pt x="28498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89" y="131873"/>
                </a:lnTo>
                <a:lnTo>
                  <a:pt x="60238" y="138588"/>
                </a:lnTo>
                <a:lnTo>
                  <a:pt x="55631" y="164444"/>
                </a:lnTo>
                <a:lnTo>
                  <a:pt x="55631" y="234353"/>
                </a:lnTo>
                <a:lnTo>
                  <a:pt x="56650" y="244457"/>
                </a:lnTo>
                <a:lnTo>
                  <a:pt x="60797" y="249645"/>
                </a:lnTo>
                <a:lnTo>
                  <a:pt x="69713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5" h="264160">
                <a:moveTo>
                  <a:pt x="64489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8" y="108537"/>
                </a:lnTo>
                <a:lnTo>
                  <a:pt x="88588" y="99140"/>
                </a:lnTo>
                <a:lnTo>
                  <a:pt x="109674" y="95330"/>
                </a:lnTo>
                <a:lnTo>
                  <a:pt x="124600" y="96670"/>
                </a:lnTo>
                <a:lnTo>
                  <a:pt x="136099" y="100096"/>
                </a:lnTo>
                <a:lnTo>
                  <a:pt x="14317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1" y="119659"/>
                </a:lnTo>
                <a:lnTo>
                  <a:pt x="64489" y="131873"/>
                </a:lnTo>
                <a:close/>
              </a:path>
              <a:path w="191135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170" y="104068"/>
                </a:lnTo>
                <a:lnTo>
                  <a:pt x="161145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467" y="247138"/>
                </a:lnTo>
                <a:lnTo>
                  <a:pt x="168882" y="250440"/>
                </a:lnTo>
                <a:lnTo>
                  <a:pt x="177872" y="251656"/>
                </a:lnTo>
                <a:lnTo>
                  <a:pt x="190737" y="251830"/>
                </a:lnTo>
                <a:lnTo>
                  <a:pt x="190737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135" h="264160">
                <a:moveTo>
                  <a:pt x="85037" y="263746"/>
                </a:moveTo>
                <a:lnTo>
                  <a:pt x="74432" y="263163"/>
                </a:lnTo>
                <a:lnTo>
                  <a:pt x="62784" y="262654"/>
                </a:lnTo>
                <a:lnTo>
                  <a:pt x="51732" y="262294"/>
                </a:lnTo>
                <a:lnTo>
                  <a:pt x="42915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5" h="264160">
                <a:moveTo>
                  <a:pt x="190737" y="263746"/>
                </a:moveTo>
                <a:lnTo>
                  <a:pt x="180132" y="263163"/>
                </a:lnTo>
                <a:lnTo>
                  <a:pt x="168484" y="262654"/>
                </a:lnTo>
                <a:lnTo>
                  <a:pt x="157432" y="262294"/>
                </a:lnTo>
                <a:lnTo>
                  <a:pt x="148616" y="262157"/>
                </a:lnTo>
                <a:lnTo>
                  <a:pt x="190737" y="262157"/>
                </a:lnTo>
                <a:lnTo>
                  <a:pt x="190737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91512" y="4475144"/>
            <a:ext cx="144780" cy="173990"/>
          </a:xfrm>
          <a:custGeom>
            <a:avLst/>
            <a:gdLst/>
            <a:ahLst/>
            <a:cxnLst/>
            <a:rect l="l" t="t" r="r" b="b"/>
            <a:pathLst>
              <a:path w="144779" h="173989">
                <a:moveTo>
                  <a:pt x="81858" y="173977"/>
                </a:moveTo>
                <a:lnTo>
                  <a:pt x="50292" y="167386"/>
                </a:lnTo>
                <a:lnTo>
                  <a:pt x="24239" y="149251"/>
                </a:lnTo>
                <a:lnTo>
                  <a:pt x="6531" y="122030"/>
                </a:lnTo>
                <a:lnTo>
                  <a:pt x="0" y="88180"/>
                </a:lnTo>
                <a:lnTo>
                  <a:pt x="6208" y="54293"/>
                </a:lnTo>
                <a:lnTo>
                  <a:pt x="23444" y="26215"/>
                </a:lnTo>
                <a:lnTo>
                  <a:pt x="49621" y="7075"/>
                </a:lnTo>
                <a:lnTo>
                  <a:pt x="82652" y="0"/>
                </a:lnTo>
                <a:lnTo>
                  <a:pt x="104123" y="2643"/>
                </a:lnTo>
                <a:lnTo>
                  <a:pt x="120556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232"/>
                </a:lnTo>
                <a:lnTo>
                  <a:pt x="50962" y="148854"/>
                </a:lnTo>
                <a:lnTo>
                  <a:pt x="68335" y="161006"/>
                </a:lnTo>
                <a:lnTo>
                  <a:pt x="85037" y="164444"/>
                </a:lnTo>
                <a:lnTo>
                  <a:pt x="116000" y="164444"/>
                </a:lnTo>
                <a:lnTo>
                  <a:pt x="113126" y="166840"/>
                </a:lnTo>
                <a:lnTo>
                  <a:pt x="81858" y="173977"/>
                </a:lnTo>
                <a:close/>
              </a:path>
              <a:path w="144779" h="173989">
                <a:moveTo>
                  <a:pt x="132721" y="57992"/>
                </a:moveTo>
                <a:lnTo>
                  <a:pt x="112852" y="57992"/>
                </a:lnTo>
                <a:lnTo>
                  <a:pt x="105700" y="50842"/>
                </a:lnTo>
                <a:lnTo>
                  <a:pt x="105700" y="35748"/>
                </a:lnTo>
                <a:lnTo>
                  <a:pt x="108084" y="24626"/>
                </a:lnTo>
                <a:lnTo>
                  <a:pt x="123184" y="23038"/>
                </a:lnTo>
                <a:lnTo>
                  <a:pt x="112045" y="15230"/>
                </a:lnTo>
                <a:lnTo>
                  <a:pt x="99640" y="11221"/>
                </a:lnTo>
                <a:lnTo>
                  <a:pt x="88874" y="9744"/>
                </a:lnTo>
                <a:lnTo>
                  <a:pt x="82652" y="9533"/>
                </a:lnTo>
                <a:lnTo>
                  <a:pt x="120556" y="9533"/>
                </a:lnTo>
                <a:lnTo>
                  <a:pt x="122687" y="10426"/>
                </a:lnTo>
                <a:lnTo>
                  <a:pt x="135739" y="23125"/>
                </a:lnTo>
                <a:lnTo>
                  <a:pt x="140668" y="40515"/>
                </a:lnTo>
                <a:lnTo>
                  <a:pt x="140668" y="51637"/>
                </a:lnTo>
                <a:lnTo>
                  <a:pt x="132721" y="57992"/>
                </a:lnTo>
                <a:close/>
              </a:path>
              <a:path w="144779" h="173989">
                <a:moveTo>
                  <a:pt x="116000" y="164444"/>
                </a:moveTo>
                <a:lnTo>
                  <a:pt x="85037" y="164444"/>
                </a:lnTo>
                <a:lnTo>
                  <a:pt x="97330" y="163153"/>
                </a:lnTo>
                <a:lnTo>
                  <a:pt x="111263" y="157691"/>
                </a:lnTo>
                <a:lnTo>
                  <a:pt x="124600" y="145676"/>
                </a:lnTo>
                <a:lnTo>
                  <a:pt x="135105" y="124723"/>
                </a:lnTo>
                <a:lnTo>
                  <a:pt x="135900" y="122340"/>
                </a:lnTo>
                <a:lnTo>
                  <a:pt x="136695" y="120751"/>
                </a:lnTo>
                <a:lnTo>
                  <a:pt x="144642" y="120751"/>
                </a:lnTo>
                <a:lnTo>
                  <a:pt x="144642" y="124723"/>
                </a:lnTo>
                <a:lnTo>
                  <a:pt x="141985" y="134095"/>
                </a:lnTo>
                <a:lnTo>
                  <a:pt x="132324" y="150840"/>
                </a:lnTo>
                <a:lnTo>
                  <a:pt x="116000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58407" y="4475145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10" h="173989">
                <a:moveTo>
                  <a:pt x="83447" y="173977"/>
                </a:moveTo>
                <a:lnTo>
                  <a:pt x="51633" y="167498"/>
                </a:lnTo>
                <a:lnTo>
                  <a:pt x="25034" y="149549"/>
                </a:lnTo>
                <a:lnTo>
                  <a:pt x="6780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851" y="6963"/>
                </a:lnTo>
                <a:lnTo>
                  <a:pt x="118237" y="7944"/>
                </a:lnTo>
                <a:lnTo>
                  <a:pt x="83447" y="7944"/>
                </a:lnTo>
                <a:lnTo>
                  <a:pt x="71824" y="9458"/>
                </a:lnTo>
                <a:lnTo>
                  <a:pt x="40531" y="33365"/>
                </a:lnTo>
                <a:lnTo>
                  <a:pt x="31143" y="73582"/>
                </a:lnTo>
                <a:lnTo>
                  <a:pt x="30994" y="85797"/>
                </a:lnTo>
                <a:lnTo>
                  <a:pt x="31143" y="97465"/>
                </a:lnTo>
                <a:lnTo>
                  <a:pt x="40531" y="139023"/>
                </a:lnTo>
                <a:lnTo>
                  <a:pt x="71824" y="162930"/>
                </a:lnTo>
                <a:lnTo>
                  <a:pt x="84242" y="164444"/>
                </a:lnTo>
                <a:lnTo>
                  <a:pt x="120572" y="164444"/>
                </a:lnTo>
                <a:lnTo>
                  <a:pt x="116180" y="167386"/>
                </a:lnTo>
                <a:lnTo>
                  <a:pt x="83447" y="173977"/>
                </a:lnTo>
                <a:close/>
              </a:path>
              <a:path w="168910" h="173989">
                <a:moveTo>
                  <a:pt x="120572" y="164444"/>
                </a:moveTo>
                <a:lnTo>
                  <a:pt x="84242" y="164444"/>
                </a:lnTo>
                <a:lnTo>
                  <a:pt x="98001" y="162446"/>
                </a:lnTo>
                <a:lnTo>
                  <a:pt x="110270" y="156798"/>
                </a:lnTo>
                <a:lnTo>
                  <a:pt x="133007" y="123556"/>
                </a:lnTo>
                <a:lnTo>
                  <a:pt x="136695" y="85797"/>
                </a:lnTo>
                <a:lnTo>
                  <a:pt x="136533" y="73458"/>
                </a:lnTo>
                <a:lnTo>
                  <a:pt x="126363" y="32571"/>
                </a:lnTo>
                <a:lnTo>
                  <a:pt x="95853" y="9557"/>
                </a:lnTo>
                <a:lnTo>
                  <a:pt x="83447" y="7944"/>
                </a:lnTo>
                <a:lnTo>
                  <a:pt x="118237" y="7944"/>
                </a:lnTo>
                <a:lnTo>
                  <a:pt x="143649" y="25917"/>
                </a:lnTo>
                <a:lnTo>
                  <a:pt x="161803" y="53958"/>
                </a:lnTo>
                <a:lnTo>
                  <a:pt x="168484" y="88180"/>
                </a:lnTo>
                <a:lnTo>
                  <a:pt x="161679" y="122030"/>
                </a:lnTo>
                <a:lnTo>
                  <a:pt x="143251" y="149251"/>
                </a:lnTo>
                <a:lnTo>
                  <a:pt x="120572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49939" y="4381404"/>
            <a:ext cx="84455" cy="264160"/>
          </a:xfrm>
          <a:custGeom>
            <a:avLst/>
            <a:gdLst/>
            <a:ahLst/>
            <a:cxnLst/>
            <a:rect l="l" t="t" r="r" b="b"/>
            <a:pathLst>
              <a:path w="84454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34353"/>
                </a:lnTo>
                <a:lnTo>
                  <a:pt x="55855" y="244457"/>
                </a:lnTo>
                <a:lnTo>
                  <a:pt x="60002" y="249645"/>
                </a:lnTo>
                <a:lnTo>
                  <a:pt x="68918" y="251557"/>
                </a:lnTo>
                <a:lnTo>
                  <a:pt x="84242" y="251830"/>
                </a:lnTo>
                <a:lnTo>
                  <a:pt x="84242" y="262157"/>
                </a:lnTo>
                <a:lnTo>
                  <a:pt x="42121" y="262157"/>
                </a:lnTo>
                <a:lnTo>
                  <a:pt x="33304" y="262294"/>
                </a:lnTo>
                <a:lnTo>
                  <a:pt x="22252" y="262654"/>
                </a:lnTo>
                <a:lnTo>
                  <a:pt x="10604" y="263163"/>
                </a:lnTo>
                <a:lnTo>
                  <a:pt x="0" y="263746"/>
                </a:lnTo>
                <a:close/>
              </a:path>
              <a:path w="84454" h="264160">
                <a:moveTo>
                  <a:pt x="84242" y="263746"/>
                </a:moveTo>
                <a:lnTo>
                  <a:pt x="61691" y="262654"/>
                </a:lnTo>
                <a:lnTo>
                  <a:pt x="50826" y="262294"/>
                </a:lnTo>
                <a:lnTo>
                  <a:pt x="42121" y="262157"/>
                </a:lnTo>
                <a:lnTo>
                  <a:pt x="84242" y="262157"/>
                </a:lnTo>
                <a:lnTo>
                  <a:pt x="8424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955639" y="4476735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5" h="172720">
                <a:moveTo>
                  <a:pt x="87421" y="172388"/>
                </a:moveTo>
                <a:lnTo>
                  <a:pt x="53880" y="166579"/>
                </a:lnTo>
                <a:lnTo>
                  <a:pt x="36657" y="151535"/>
                </a:lnTo>
                <a:lnTo>
                  <a:pt x="30311" y="130830"/>
                </a:lnTo>
                <a:lnTo>
                  <a:pt x="29405" y="108040"/>
                </a:lnTo>
                <a:lnTo>
                  <a:pt x="29405" y="51637"/>
                </a:lnTo>
                <a:lnTo>
                  <a:pt x="28945" y="31764"/>
                </a:lnTo>
                <a:lnTo>
                  <a:pt x="25729" y="21349"/>
                </a:lnTo>
                <a:lnTo>
                  <a:pt x="16999" y="17340"/>
                </a:lnTo>
                <a:lnTo>
                  <a:pt x="0" y="16682"/>
                </a:lnTo>
                <a:lnTo>
                  <a:pt x="0" y="4766"/>
                </a:lnTo>
                <a:lnTo>
                  <a:pt x="55631" y="0"/>
                </a:lnTo>
                <a:lnTo>
                  <a:pt x="55631" y="126312"/>
                </a:lnTo>
                <a:lnTo>
                  <a:pt x="56376" y="140649"/>
                </a:lnTo>
                <a:lnTo>
                  <a:pt x="60400" y="152826"/>
                </a:lnTo>
                <a:lnTo>
                  <a:pt x="70384" y="161279"/>
                </a:lnTo>
                <a:lnTo>
                  <a:pt x="89010" y="164444"/>
                </a:lnTo>
                <a:lnTo>
                  <a:pt x="114815" y="164444"/>
                </a:lnTo>
                <a:lnTo>
                  <a:pt x="102148" y="170402"/>
                </a:lnTo>
                <a:lnTo>
                  <a:pt x="87421" y="172388"/>
                </a:lnTo>
                <a:close/>
              </a:path>
              <a:path w="191135" h="172720">
                <a:moveTo>
                  <a:pt x="114815" y="164444"/>
                </a:moveTo>
                <a:lnTo>
                  <a:pt x="89010" y="164444"/>
                </a:lnTo>
                <a:lnTo>
                  <a:pt x="107947" y="159826"/>
                </a:lnTo>
                <a:lnTo>
                  <a:pt x="122489" y="147165"/>
                </a:lnTo>
                <a:lnTo>
                  <a:pt x="131814" y="128248"/>
                </a:lnTo>
                <a:lnTo>
                  <a:pt x="135105" y="104863"/>
                </a:lnTo>
                <a:lnTo>
                  <a:pt x="135105" y="37337"/>
                </a:lnTo>
                <a:lnTo>
                  <a:pt x="134199" y="26401"/>
                </a:lnTo>
                <a:lnTo>
                  <a:pt x="130237" y="20158"/>
                </a:lnTo>
                <a:lnTo>
                  <a:pt x="121359" y="17340"/>
                </a:lnTo>
                <a:lnTo>
                  <a:pt x="105700" y="16682"/>
                </a:lnTo>
                <a:lnTo>
                  <a:pt x="105700" y="4766"/>
                </a:lnTo>
                <a:lnTo>
                  <a:pt x="161332" y="0"/>
                </a:lnTo>
                <a:lnTo>
                  <a:pt x="161332" y="135051"/>
                </a:lnTo>
                <a:lnTo>
                  <a:pt x="161584" y="138228"/>
                </a:lnTo>
                <a:lnTo>
                  <a:pt x="135900" y="138228"/>
                </a:lnTo>
                <a:lnTo>
                  <a:pt x="126537" y="153620"/>
                </a:lnTo>
                <a:lnTo>
                  <a:pt x="115237" y="164245"/>
                </a:lnTo>
                <a:lnTo>
                  <a:pt x="114815" y="164444"/>
                </a:lnTo>
                <a:close/>
              </a:path>
              <a:path w="191135" h="172720">
                <a:moveTo>
                  <a:pt x="135900" y="172388"/>
                </a:moveTo>
                <a:lnTo>
                  <a:pt x="135900" y="138228"/>
                </a:lnTo>
                <a:lnTo>
                  <a:pt x="161584" y="138228"/>
                </a:lnTo>
                <a:lnTo>
                  <a:pt x="162238" y="146445"/>
                </a:lnTo>
                <a:lnTo>
                  <a:pt x="166199" y="152925"/>
                </a:lnTo>
                <a:lnTo>
                  <a:pt x="175078" y="155830"/>
                </a:lnTo>
                <a:lnTo>
                  <a:pt x="190737" y="156500"/>
                </a:lnTo>
                <a:lnTo>
                  <a:pt x="190737" y="168416"/>
                </a:lnTo>
                <a:lnTo>
                  <a:pt x="135900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66245" y="4476736"/>
            <a:ext cx="297815" cy="168910"/>
          </a:xfrm>
          <a:custGeom>
            <a:avLst/>
            <a:gdLst/>
            <a:ahLst/>
            <a:cxnLst/>
            <a:rect l="l" t="t" r="r" b="b"/>
            <a:pathLst>
              <a:path w="297814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2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7814" h="168910">
                <a:moveTo>
                  <a:pt x="62745" y="40515"/>
                </a:moveTo>
                <a:lnTo>
                  <a:pt x="54042" y="40515"/>
                </a:lnTo>
                <a:lnTo>
                  <a:pt x="63293" y="24130"/>
                </a:lnTo>
                <a:lnTo>
                  <a:pt x="75599" y="11320"/>
                </a:lnTo>
                <a:lnTo>
                  <a:pt x="91034" y="2979"/>
                </a:lnTo>
                <a:lnTo>
                  <a:pt x="109674" y="0"/>
                </a:lnTo>
                <a:lnTo>
                  <a:pt x="124215" y="1253"/>
                </a:lnTo>
                <a:lnTo>
                  <a:pt x="139576" y="6454"/>
                </a:lnTo>
                <a:lnTo>
                  <a:pt x="14222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297814" h="168910">
                <a:moveTo>
                  <a:pt x="169687" y="37337"/>
                </a:moveTo>
                <a:lnTo>
                  <a:pt x="160537" y="37337"/>
                </a:lnTo>
                <a:lnTo>
                  <a:pt x="167317" y="25471"/>
                </a:lnTo>
                <a:lnTo>
                  <a:pt x="178418" y="13306"/>
                </a:lnTo>
                <a:lnTo>
                  <a:pt x="194288" y="3823"/>
                </a:lnTo>
                <a:lnTo>
                  <a:pt x="215374" y="0"/>
                </a:lnTo>
                <a:lnTo>
                  <a:pt x="230312" y="1340"/>
                </a:lnTo>
                <a:lnTo>
                  <a:pt x="241898" y="4766"/>
                </a:lnTo>
                <a:lnTo>
                  <a:pt x="249173" y="8738"/>
                </a:lnTo>
                <a:lnTo>
                  <a:pt x="212990" y="8738"/>
                </a:lnTo>
                <a:lnTo>
                  <a:pt x="194524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781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7" y="8738"/>
                </a:lnTo>
                <a:lnTo>
                  <a:pt x="152701" y="17762"/>
                </a:lnTo>
                <a:lnTo>
                  <a:pt x="160537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474" y="149127"/>
                </a:lnTo>
                <a:lnTo>
                  <a:pt x="166895" y="154315"/>
                </a:lnTo>
                <a:lnTo>
                  <a:pt x="176084" y="156227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297814" h="168910">
                <a:moveTo>
                  <a:pt x="211400" y="168416"/>
                </a:moveTo>
                <a:lnTo>
                  <a:pt x="211400" y="156500"/>
                </a:lnTo>
                <a:lnTo>
                  <a:pt x="226724" y="156227"/>
                </a:lnTo>
                <a:lnTo>
                  <a:pt x="235640" y="154315"/>
                </a:lnTo>
                <a:lnTo>
                  <a:pt x="239787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2" y="35215"/>
                </a:lnTo>
                <a:lnTo>
                  <a:pt x="235838" y="21747"/>
                </a:lnTo>
                <a:lnTo>
                  <a:pt x="227394" y="12301"/>
                </a:lnTo>
                <a:lnTo>
                  <a:pt x="212990" y="8738"/>
                </a:lnTo>
                <a:lnTo>
                  <a:pt x="249173" y="8738"/>
                </a:lnTo>
                <a:lnTo>
                  <a:pt x="266858" y="51388"/>
                </a:lnTo>
                <a:lnTo>
                  <a:pt x="267032" y="72292"/>
                </a:lnTo>
                <a:lnTo>
                  <a:pt x="267032" y="145378"/>
                </a:lnTo>
                <a:lnTo>
                  <a:pt x="269292" y="151808"/>
                </a:lnTo>
                <a:lnTo>
                  <a:pt x="274979" y="155110"/>
                </a:lnTo>
                <a:lnTo>
                  <a:pt x="284243" y="156326"/>
                </a:lnTo>
                <a:lnTo>
                  <a:pt x="297232" y="156500"/>
                </a:lnTo>
                <a:lnTo>
                  <a:pt x="297232" y="166827"/>
                </a:lnTo>
                <a:lnTo>
                  <a:pt x="254316" y="166827"/>
                </a:lnTo>
                <a:lnTo>
                  <a:pt x="245152" y="166964"/>
                </a:lnTo>
                <a:lnTo>
                  <a:pt x="234050" y="167324"/>
                </a:lnTo>
                <a:lnTo>
                  <a:pt x="211400" y="168416"/>
                </a:lnTo>
                <a:close/>
              </a:path>
              <a:path w="297814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297814" h="168910">
                <a:moveTo>
                  <a:pt x="191532" y="168416"/>
                </a:moveTo>
                <a:lnTo>
                  <a:pt x="168882" y="167324"/>
                </a:lnTo>
                <a:lnTo>
                  <a:pt x="157780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  <a:path w="297814" h="168910">
                <a:moveTo>
                  <a:pt x="297232" y="168416"/>
                </a:moveTo>
                <a:lnTo>
                  <a:pt x="274582" y="167324"/>
                </a:lnTo>
                <a:lnTo>
                  <a:pt x="263480" y="166964"/>
                </a:lnTo>
                <a:lnTo>
                  <a:pt x="254316" y="166827"/>
                </a:lnTo>
                <a:lnTo>
                  <a:pt x="297232" y="166827"/>
                </a:lnTo>
                <a:lnTo>
                  <a:pt x="2972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83346" y="447673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4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401"/>
                </a:lnTo>
                <a:lnTo>
                  <a:pt x="24537" y="20158"/>
                </a:lnTo>
                <a:lnTo>
                  <a:pt x="1565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75" y="40515"/>
                </a:lnTo>
                <a:lnTo>
                  <a:pt x="60238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49" y="167324"/>
                </a:lnTo>
                <a:lnTo>
                  <a:pt x="0" y="168416"/>
                </a:lnTo>
                <a:close/>
              </a:path>
              <a:path w="191134" h="168910">
                <a:moveTo>
                  <a:pt x="61975" y="40515"/>
                </a:moveTo>
                <a:lnTo>
                  <a:pt x="53247" y="40515"/>
                </a:lnTo>
                <a:lnTo>
                  <a:pt x="62846" y="24130"/>
                </a:lnTo>
                <a:lnTo>
                  <a:pt x="75202" y="11320"/>
                </a:lnTo>
                <a:lnTo>
                  <a:pt x="90687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0" y="4766"/>
                </a:lnTo>
                <a:lnTo>
                  <a:pt x="142840" y="8738"/>
                </a:lnTo>
                <a:lnTo>
                  <a:pt x="107289" y="8738"/>
                </a:lnTo>
                <a:lnTo>
                  <a:pt x="88823" y="12698"/>
                </a:lnTo>
                <a:lnTo>
                  <a:pt x="72221" y="24329"/>
                </a:lnTo>
                <a:lnTo>
                  <a:pt x="61975" y="40515"/>
                </a:lnTo>
                <a:close/>
              </a:path>
              <a:path w="19113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5378"/>
                </a:lnTo>
                <a:lnTo>
                  <a:pt x="163132" y="151808"/>
                </a:lnTo>
                <a:lnTo>
                  <a:pt x="168583" y="155110"/>
                </a:lnTo>
                <a:lnTo>
                  <a:pt x="177760" y="156326"/>
                </a:lnTo>
                <a:lnTo>
                  <a:pt x="190736" y="156500"/>
                </a:lnTo>
                <a:lnTo>
                  <a:pt x="190736" y="166827"/>
                </a:lnTo>
                <a:lnTo>
                  <a:pt x="148615" y="166827"/>
                </a:lnTo>
                <a:lnTo>
                  <a:pt x="139339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4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4" h="168910">
                <a:moveTo>
                  <a:pt x="190736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5" y="166827"/>
                </a:lnTo>
                <a:lnTo>
                  <a:pt x="190736" y="166827"/>
                </a:lnTo>
                <a:lnTo>
                  <a:pt x="190736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22699" y="4475148"/>
            <a:ext cx="168910" cy="173990"/>
          </a:xfrm>
          <a:custGeom>
            <a:avLst/>
            <a:gdLst/>
            <a:ahLst/>
            <a:cxnLst/>
            <a:rect l="l" t="t" r="r" b="b"/>
            <a:pathLst>
              <a:path w="168909" h="173989">
                <a:moveTo>
                  <a:pt x="84242" y="173977"/>
                </a:moveTo>
                <a:lnTo>
                  <a:pt x="52304" y="167498"/>
                </a:lnTo>
                <a:lnTo>
                  <a:pt x="25431" y="149549"/>
                </a:lnTo>
                <a:lnTo>
                  <a:pt x="6904" y="122365"/>
                </a:lnTo>
                <a:lnTo>
                  <a:pt x="0" y="88180"/>
                </a:lnTo>
                <a:lnTo>
                  <a:pt x="6457" y="54628"/>
                </a:lnTo>
                <a:lnTo>
                  <a:pt x="24239" y="26513"/>
                </a:lnTo>
                <a:lnTo>
                  <a:pt x="50962" y="7187"/>
                </a:lnTo>
                <a:lnTo>
                  <a:pt x="84242" y="0"/>
                </a:lnTo>
                <a:lnTo>
                  <a:pt x="116851" y="6963"/>
                </a:lnTo>
                <a:lnTo>
                  <a:pt x="118238" y="7944"/>
                </a:lnTo>
                <a:lnTo>
                  <a:pt x="84242" y="7944"/>
                </a:lnTo>
                <a:lnTo>
                  <a:pt x="72495" y="9458"/>
                </a:lnTo>
                <a:lnTo>
                  <a:pt x="40532" y="33365"/>
                </a:lnTo>
                <a:lnTo>
                  <a:pt x="31926" y="73582"/>
                </a:lnTo>
                <a:lnTo>
                  <a:pt x="31790" y="85797"/>
                </a:lnTo>
                <a:lnTo>
                  <a:pt x="31939" y="97465"/>
                </a:lnTo>
                <a:lnTo>
                  <a:pt x="41326" y="139023"/>
                </a:lnTo>
                <a:lnTo>
                  <a:pt x="72284" y="162930"/>
                </a:lnTo>
                <a:lnTo>
                  <a:pt x="84242" y="164444"/>
                </a:lnTo>
                <a:lnTo>
                  <a:pt x="121199" y="164444"/>
                </a:lnTo>
                <a:lnTo>
                  <a:pt x="116851" y="167386"/>
                </a:lnTo>
                <a:lnTo>
                  <a:pt x="84242" y="173977"/>
                </a:lnTo>
                <a:close/>
              </a:path>
              <a:path w="168909" h="173989">
                <a:moveTo>
                  <a:pt x="121199" y="164444"/>
                </a:moveTo>
                <a:lnTo>
                  <a:pt x="84242" y="164444"/>
                </a:lnTo>
                <a:lnTo>
                  <a:pt x="98014" y="162446"/>
                </a:lnTo>
                <a:lnTo>
                  <a:pt x="110370" y="156798"/>
                </a:lnTo>
                <a:lnTo>
                  <a:pt x="133343" y="123556"/>
                </a:lnTo>
                <a:lnTo>
                  <a:pt x="136695" y="85797"/>
                </a:lnTo>
                <a:lnTo>
                  <a:pt x="136546" y="73458"/>
                </a:lnTo>
                <a:lnTo>
                  <a:pt x="127159" y="32571"/>
                </a:lnTo>
                <a:lnTo>
                  <a:pt x="96536" y="9557"/>
                </a:lnTo>
                <a:lnTo>
                  <a:pt x="84242" y="7944"/>
                </a:lnTo>
                <a:lnTo>
                  <a:pt x="118238" y="7944"/>
                </a:lnTo>
                <a:lnTo>
                  <a:pt x="143649" y="25917"/>
                </a:lnTo>
                <a:lnTo>
                  <a:pt x="161804" y="53958"/>
                </a:lnTo>
                <a:lnTo>
                  <a:pt x="168485" y="88180"/>
                </a:lnTo>
                <a:lnTo>
                  <a:pt x="161804" y="122030"/>
                </a:lnTo>
                <a:lnTo>
                  <a:pt x="143649" y="149251"/>
                </a:lnTo>
                <a:lnTo>
                  <a:pt x="121199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15027" y="4377436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7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2" y="2197"/>
                </a:lnTo>
                <a:lnTo>
                  <a:pt x="112868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3" y="21250"/>
                </a:lnTo>
                <a:lnTo>
                  <a:pt x="56364" y="37436"/>
                </a:lnTo>
                <a:lnTo>
                  <a:pt x="53247" y="59581"/>
                </a:lnTo>
                <a:lnTo>
                  <a:pt x="53247" y="104068"/>
                </a:lnTo>
                <a:close/>
              </a:path>
              <a:path w="122554" h="267970">
                <a:moveTo>
                  <a:pt x="116826" y="42898"/>
                </a:moveTo>
                <a:lnTo>
                  <a:pt x="96163" y="42898"/>
                </a:lnTo>
                <a:lnTo>
                  <a:pt x="89804" y="35748"/>
                </a:lnTo>
                <a:lnTo>
                  <a:pt x="89804" y="17477"/>
                </a:lnTo>
                <a:lnTo>
                  <a:pt x="96163" y="12710"/>
                </a:lnTo>
                <a:lnTo>
                  <a:pt x="100931" y="11121"/>
                </a:lnTo>
                <a:lnTo>
                  <a:pt x="95368" y="7944"/>
                </a:lnTo>
                <a:lnTo>
                  <a:pt x="112868" y="7944"/>
                </a:lnTo>
                <a:lnTo>
                  <a:pt x="113051" y="8043"/>
                </a:lnTo>
                <a:lnTo>
                  <a:pt x="119955" y="16422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6" y="42898"/>
                </a:lnTo>
                <a:close/>
              </a:path>
              <a:path w="122554" h="267970">
                <a:moveTo>
                  <a:pt x="97752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985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395" y="246418"/>
                </a:lnTo>
                <a:lnTo>
                  <a:pt x="58711" y="252029"/>
                </a:lnTo>
                <a:lnTo>
                  <a:pt x="67242" y="254958"/>
                </a:lnTo>
                <a:lnTo>
                  <a:pt x="83447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10" y="266130"/>
                </a:lnTo>
                <a:lnTo>
                  <a:pt x="34309" y="266266"/>
                </a:lnTo>
                <a:lnTo>
                  <a:pt x="23344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8" y="266154"/>
                </a:lnTo>
                <a:lnTo>
                  <a:pt x="43710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62190" y="4385381"/>
            <a:ext cx="233679" cy="260350"/>
          </a:xfrm>
          <a:custGeom>
            <a:avLst/>
            <a:gdLst/>
            <a:ahLst/>
            <a:cxnLst/>
            <a:rect l="l" t="t" r="r" b="b"/>
            <a:pathLst>
              <a:path w="233679" h="260350">
                <a:moveTo>
                  <a:pt x="169444" y="120751"/>
                </a:moveTo>
                <a:lnTo>
                  <a:pt x="125568" y="120751"/>
                </a:lnTo>
                <a:lnTo>
                  <a:pt x="152776" y="115401"/>
                </a:lnTo>
                <a:lnTo>
                  <a:pt x="171565" y="101784"/>
                </a:lnTo>
                <a:lnTo>
                  <a:pt x="182455" y="83550"/>
                </a:lnTo>
                <a:lnTo>
                  <a:pt x="185969" y="64347"/>
                </a:lnTo>
                <a:lnTo>
                  <a:pt x="183399" y="47776"/>
                </a:lnTo>
                <a:lnTo>
                  <a:pt x="174942" y="30684"/>
                </a:lnTo>
                <a:lnTo>
                  <a:pt x="159482" y="17315"/>
                </a:lnTo>
                <a:lnTo>
                  <a:pt x="135901" y="11916"/>
                </a:lnTo>
                <a:lnTo>
                  <a:pt x="0" y="11916"/>
                </a:lnTo>
                <a:lnTo>
                  <a:pt x="0" y="0"/>
                </a:lnTo>
                <a:lnTo>
                  <a:pt x="139080" y="0"/>
                </a:lnTo>
                <a:lnTo>
                  <a:pt x="173030" y="5362"/>
                </a:lnTo>
                <a:lnTo>
                  <a:pt x="199678" y="19661"/>
                </a:lnTo>
                <a:lnTo>
                  <a:pt x="217088" y="40217"/>
                </a:lnTo>
                <a:lnTo>
                  <a:pt x="223321" y="64347"/>
                </a:lnTo>
                <a:lnTo>
                  <a:pt x="218640" y="84382"/>
                </a:lnTo>
                <a:lnTo>
                  <a:pt x="205539" y="101884"/>
                </a:lnTo>
                <a:lnTo>
                  <a:pt x="185435" y="115513"/>
                </a:lnTo>
                <a:lnTo>
                  <a:pt x="169444" y="120751"/>
                </a:lnTo>
                <a:close/>
              </a:path>
              <a:path w="233679" h="260350">
                <a:moveTo>
                  <a:pt x="71527" y="247858"/>
                </a:moveTo>
                <a:lnTo>
                  <a:pt x="8742" y="247858"/>
                </a:lnTo>
                <a:lnTo>
                  <a:pt x="25866" y="247014"/>
                </a:lnTo>
                <a:lnTo>
                  <a:pt x="34869" y="244084"/>
                </a:lnTo>
                <a:lnTo>
                  <a:pt x="38359" y="238474"/>
                </a:lnTo>
                <a:lnTo>
                  <a:pt x="38943" y="229586"/>
                </a:lnTo>
                <a:lnTo>
                  <a:pt x="38943" y="30187"/>
                </a:lnTo>
                <a:lnTo>
                  <a:pt x="38359" y="21300"/>
                </a:lnTo>
                <a:lnTo>
                  <a:pt x="34869" y="15689"/>
                </a:lnTo>
                <a:lnTo>
                  <a:pt x="25866" y="12760"/>
                </a:lnTo>
                <a:lnTo>
                  <a:pt x="8742" y="11916"/>
                </a:lnTo>
                <a:lnTo>
                  <a:pt x="71527" y="11916"/>
                </a:lnTo>
                <a:lnTo>
                  <a:pt x="70732" y="14299"/>
                </a:lnTo>
                <a:lnTo>
                  <a:pt x="70732" y="120751"/>
                </a:lnTo>
                <a:lnTo>
                  <a:pt x="169444" y="120751"/>
                </a:lnTo>
                <a:lnTo>
                  <a:pt x="159743" y="123929"/>
                </a:lnTo>
                <a:lnTo>
                  <a:pt x="178021" y="128695"/>
                </a:lnTo>
                <a:lnTo>
                  <a:pt x="70732" y="128695"/>
                </a:lnTo>
                <a:lnTo>
                  <a:pt x="70732" y="245475"/>
                </a:lnTo>
                <a:lnTo>
                  <a:pt x="71527" y="247858"/>
                </a:lnTo>
                <a:close/>
              </a:path>
              <a:path w="233679" h="260350">
                <a:moveTo>
                  <a:pt x="148616" y="259774"/>
                </a:moveTo>
                <a:lnTo>
                  <a:pt x="0" y="259774"/>
                </a:lnTo>
                <a:lnTo>
                  <a:pt x="0" y="247858"/>
                </a:lnTo>
                <a:lnTo>
                  <a:pt x="136695" y="247858"/>
                </a:lnTo>
                <a:lnTo>
                  <a:pt x="162313" y="242595"/>
                </a:lnTo>
                <a:lnTo>
                  <a:pt x="180704" y="228990"/>
                </a:lnTo>
                <a:lnTo>
                  <a:pt x="191793" y="210322"/>
                </a:lnTo>
                <a:lnTo>
                  <a:pt x="195506" y="189865"/>
                </a:lnTo>
                <a:lnTo>
                  <a:pt x="192439" y="169583"/>
                </a:lnTo>
                <a:lnTo>
                  <a:pt x="182890" y="149747"/>
                </a:lnTo>
                <a:lnTo>
                  <a:pt x="166336" y="134678"/>
                </a:lnTo>
                <a:lnTo>
                  <a:pt x="142258" y="128695"/>
                </a:lnTo>
                <a:lnTo>
                  <a:pt x="178021" y="128695"/>
                </a:lnTo>
                <a:lnTo>
                  <a:pt x="189396" y="131662"/>
                </a:lnTo>
                <a:lnTo>
                  <a:pt x="212791" y="146470"/>
                </a:lnTo>
                <a:lnTo>
                  <a:pt x="228139" y="166492"/>
                </a:lnTo>
                <a:lnTo>
                  <a:pt x="233653" y="189865"/>
                </a:lnTo>
                <a:lnTo>
                  <a:pt x="227518" y="215870"/>
                </a:lnTo>
                <a:lnTo>
                  <a:pt x="210208" y="238226"/>
                </a:lnTo>
                <a:lnTo>
                  <a:pt x="183361" y="253878"/>
                </a:lnTo>
                <a:lnTo>
                  <a:pt x="148616" y="259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49887" y="460464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0663" y="40515"/>
                </a:moveTo>
                <a:lnTo>
                  <a:pt x="12740" y="38852"/>
                </a:lnTo>
                <a:lnTo>
                  <a:pt x="6159" y="34358"/>
                </a:lnTo>
                <a:lnTo>
                  <a:pt x="1663" y="27779"/>
                </a:lnTo>
                <a:lnTo>
                  <a:pt x="0" y="19860"/>
                </a:lnTo>
                <a:lnTo>
                  <a:pt x="1663" y="12400"/>
                </a:lnTo>
                <a:lnTo>
                  <a:pt x="6159" y="6057"/>
                </a:lnTo>
                <a:lnTo>
                  <a:pt x="12740" y="1650"/>
                </a:lnTo>
                <a:lnTo>
                  <a:pt x="20663" y="0"/>
                </a:lnTo>
                <a:lnTo>
                  <a:pt x="28461" y="1650"/>
                </a:lnTo>
                <a:lnTo>
                  <a:pt x="34769" y="6057"/>
                </a:lnTo>
                <a:lnTo>
                  <a:pt x="38991" y="12400"/>
                </a:lnTo>
                <a:lnTo>
                  <a:pt x="40531" y="19860"/>
                </a:lnTo>
                <a:lnTo>
                  <a:pt x="38991" y="27779"/>
                </a:lnTo>
                <a:lnTo>
                  <a:pt x="34769" y="34358"/>
                </a:lnTo>
                <a:lnTo>
                  <a:pt x="28461" y="38852"/>
                </a:lnTo>
                <a:lnTo>
                  <a:pt x="20663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65261" y="4373466"/>
            <a:ext cx="260350" cy="271780"/>
          </a:xfrm>
          <a:custGeom>
            <a:avLst/>
            <a:gdLst/>
            <a:ahLst/>
            <a:cxnLst/>
            <a:rect l="l" t="t" r="r" b="b"/>
            <a:pathLst>
              <a:path w="260350" h="271779">
                <a:moveTo>
                  <a:pt x="0" y="271690"/>
                </a:moveTo>
                <a:lnTo>
                  <a:pt x="0" y="259774"/>
                </a:lnTo>
                <a:lnTo>
                  <a:pt x="14404" y="258148"/>
                </a:lnTo>
                <a:lnTo>
                  <a:pt x="26424" y="253915"/>
                </a:lnTo>
                <a:lnTo>
                  <a:pt x="35762" y="246257"/>
                </a:lnTo>
                <a:lnTo>
                  <a:pt x="42121" y="234353"/>
                </a:lnTo>
                <a:lnTo>
                  <a:pt x="120800" y="7149"/>
                </a:lnTo>
                <a:lnTo>
                  <a:pt x="123184" y="1588"/>
                </a:lnTo>
                <a:lnTo>
                  <a:pt x="123979" y="0"/>
                </a:lnTo>
                <a:lnTo>
                  <a:pt x="136694" y="0"/>
                </a:lnTo>
                <a:lnTo>
                  <a:pt x="136694" y="2383"/>
                </a:lnTo>
                <a:lnTo>
                  <a:pt x="139079" y="7149"/>
                </a:lnTo>
                <a:lnTo>
                  <a:pt x="153863" y="50048"/>
                </a:lnTo>
                <a:lnTo>
                  <a:pt x="119210" y="50048"/>
                </a:lnTo>
                <a:lnTo>
                  <a:pt x="76294" y="173183"/>
                </a:lnTo>
                <a:lnTo>
                  <a:pt x="196297" y="173183"/>
                </a:lnTo>
                <a:lnTo>
                  <a:pt x="200404" y="185099"/>
                </a:lnTo>
                <a:lnTo>
                  <a:pt x="72321" y="185099"/>
                </a:lnTo>
                <a:lnTo>
                  <a:pt x="54837" y="234353"/>
                </a:lnTo>
                <a:lnTo>
                  <a:pt x="54042" y="235147"/>
                </a:lnTo>
                <a:lnTo>
                  <a:pt x="54042" y="240708"/>
                </a:lnTo>
                <a:lnTo>
                  <a:pt x="55830" y="247709"/>
                </a:lnTo>
                <a:lnTo>
                  <a:pt x="61194" y="253816"/>
                </a:lnTo>
                <a:lnTo>
                  <a:pt x="70135" y="258136"/>
                </a:lnTo>
                <a:lnTo>
                  <a:pt x="82652" y="259774"/>
                </a:lnTo>
                <a:lnTo>
                  <a:pt x="82652" y="270102"/>
                </a:lnTo>
                <a:lnTo>
                  <a:pt x="38942" y="270102"/>
                </a:lnTo>
                <a:lnTo>
                  <a:pt x="28051" y="270238"/>
                </a:lnTo>
                <a:lnTo>
                  <a:pt x="17384" y="270598"/>
                </a:lnTo>
                <a:lnTo>
                  <a:pt x="7761" y="271107"/>
                </a:lnTo>
                <a:lnTo>
                  <a:pt x="0" y="271690"/>
                </a:lnTo>
                <a:close/>
              </a:path>
              <a:path w="260350" h="271779">
                <a:moveTo>
                  <a:pt x="196297" y="173183"/>
                </a:moveTo>
                <a:lnTo>
                  <a:pt x="162126" y="173183"/>
                </a:lnTo>
                <a:lnTo>
                  <a:pt x="119210" y="50048"/>
                </a:lnTo>
                <a:lnTo>
                  <a:pt x="153863" y="50048"/>
                </a:lnTo>
                <a:lnTo>
                  <a:pt x="196297" y="173183"/>
                </a:lnTo>
                <a:close/>
              </a:path>
              <a:path w="260350" h="271779">
                <a:moveTo>
                  <a:pt x="155768" y="271690"/>
                </a:moveTo>
                <a:lnTo>
                  <a:pt x="155768" y="259774"/>
                </a:lnTo>
                <a:lnTo>
                  <a:pt x="165094" y="259600"/>
                </a:lnTo>
                <a:lnTo>
                  <a:pt x="175538" y="258384"/>
                </a:lnTo>
                <a:lnTo>
                  <a:pt x="184044" y="255082"/>
                </a:lnTo>
                <a:lnTo>
                  <a:pt x="187558" y="248652"/>
                </a:lnTo>
                <a:lnTo>
                  <a:pt x="187558" y="247064"/>
                </a:lnTo>
                <a:lnTo>
                  <a:pt x="186763" y="244680"/>
                </a:lnTo>
                <a:lnTo>
                  <a:pt x="185968" y="243091"/>
                </a:lnTo>
                <a:lnTo>
                  <a:pt x="166100" y="185099"/>
                </a:lnTo>
                <a:lnTo>
                  <a:pt x="200404" y="185099"/>
                </a:lnTo>
                <a:lnTo>
                  <a:pt x="220937" y="244680"/>
                </a:lnTo>
                <a:lnTo>
                  <a:pt x="224464" y="252401"/>
                </a:lnTo>
                <a:lnTo>
                  <a:pt x="230077" y="256994"/>
                </a:lnTo>
                <a:lnTo>
                  <a:pt x="239266" y="259203"/>
                </a:lnTo>
                <a:lnTo>
                  <a:pt x="253521" y="259774"/>
                </a:lnTo>
                <a:lnTo>
                  <a:pt x="259878" y="259774"/>
                </a:lnTo>
                <a:lnTo>
                  <a:pt x="259878" y="270102"/>
                </a:lnTo>
                <a:lnTo>
                  <a:pt x="210605" y="270102"/>
                </a:lnTo>
                <a:lnTo>
                  <a:pt x="182889" y="270300"/>
                </a:lnTo>
                <a:lnTo>
                  <a:pt x="168024" y="270772"/>
                </a:lnTo>
                <a:lnTo>
                  <a:pt x="155768" y="271690"/>
                </a:lnTo>
                <a:close/>
              </a:path>
              <a:path w="260350" h="271779">
                <a:moveTo>
                  <a:pt x="82652" y="271690"/>
                </a:moveTo>
                <a:lnTo>
                  <a:pt x="72134" y="271107"/>
                </a:lnTo>
                <a:lnTo>
                  <a:pt x="60499" y="270598"/>
                </a:lnTo>
                <a:lnTo>
                  <a:pt x="49012" y="270238"/>
                </a:lnTo>
                <a:lnTo>
                  <a:pt x="38942" y="270102"/>
                </a:lnTo>
                <a:lnTo>
                  <a:pt x="82652" y="270102"/>
                </a:lnTo>
                <a:lnTo>
                  <a:pt x="82652" y="271690"/>
                </a:lnTo>
                <a:close/>
              </a:path>
              <a:path w="260350" h="271779">
                <a:moveTo>
                  <a:pt x="259878" y="271690"/>
                </a:moveTo>
                <a:lnTo>
                  <a:pt x="235242" y="270598"/>
                </a:lnTo>
                <a:lnTo>
                  <a:pt x="222774" y="270238"/>
                </a:lnTo>
                <a:lnTo>
                  <a:pt x="210605" y="270102"/>
                </a:lnTo>
                <a:lnTo>
                  <a:pt x="259878" y="270102"/>
                </a:lnTo>
                <a:lnTo>
                  <a:pt x="259878" y="27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50572" y="4377439"/>
            <a:ext cx="123189" cy="267970"/>
          </a:xfrm>
          <a:custGeom>
            <a:avLst/>
            <a:gdLst/>
            <a:ahLst/>
            <a:cxnLst/>
            <a:rect l="l" t="t" r="r" b="b"/>
            <a:pathLst>
              <a:path w="123190" h="267970">
                <a:moveTo>
                  <a:pt x="54042" y="104068"/>
                </a:moveTo>
                <a:lnTo>
                  <a:pt x="30200" y="104068"/>
                </a:lnTo>
                <a:lnTo>
                  <a:pt x="30200" y="60375"/>
                </a:lnTo>
                <a:lnTo>
                  <a:pt x="35590" y="33849"/>
                </a:lnTo>
                <a:lnTo>
                  <a:pt x="49473" y="14994"/>
                </a:lnTo>
                <a:lnTo>
                  <a:pt x="68422" y="3736"/>
                </a:lnTo>
                <a:lnTo>
                  <a:pt x="89010" y="0"/>
                </a:lnTo>
                <a:lnTo>
                  <a:pt x="102732" y="2197"/>
                </a:lnTo>
                <a:lnTo>
                  <a:pt x="113364" y="7944"/>
                </a:lnTo>
                <a:lnTo>
                  <a:pt x="89010" y="7944"/>
                </a:lnTo>
                <a:lnTo>
                  <a:pt x="76506" y="11320"/>
                </a:lnTo>
                <a:lnTo>
                  <a:pt x="65267" y="21250"/>
                </a:lnTo>
                <a:lnTo>
                  <a:pt x="57159" y="37436"/>
                </a:lnTo>
                <a:lnTo>
                  <a:pt x="54042" y="59581"/>
                </a:lnTo>
                <a:lnTo>
                  <a:pt x="54042" y="104068"/>
                </a:lnTo>
                <a:close/>
              </a:path>
              <a:path w="123190" h="267970">
                <a:moveTo>
                  <a:pt x="117621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958" y="12710"/>
                </a:lnTo>
                <a:lnTo>
                  <a:pt x="101726" y="11121"/>
                </a:lnTo>
                <a:lnTo>
                  <a:pt x="96163" y="7944"/>
                </a:lnTo>
                <a:lnTo>
                  <a:pt x="113364" y="7944"/>
                </a:lnTo>
                <a:lnTo>
                  <a:pt x="113548" y="8043"/>
                </a:lnTo>
                <a:lnTo>
                  <a:pt x="120638" y="16422"/>
                </a:lnTo>
                <a:lnTo>
                  <a:pt x="123184" y="26215"/>
                </a:lnTo>
                <a:lnTo>
                  <a:pt x="123184" y="35748"/>
                </a:lnTo>
                <a:lnTo>
                  <a:pt x="117621" y="42898"/>
                </a:lnTo>
                <a:close/>
              </a:path>
              <a:path w="123190" h="267970">
                <a:moveTo>
                  <a:pt x="98547" y="115985"/>
                </a:moveTo>
                <a:lnTo>
                  <a:pt x="0" y="115985"/>
                </a:lnTo>
                <a:lnTo>
                  <a:pt x="0" y="104068"/>
                </a:lnTo>
                <a:lnTo>
                  <a:pt x="98547" y="104068"/>
                </a:lnTo>
                <a:lnTo>
                  <a:pt x="98547" y="115985"/>
                </a:lnTo>
                <a:close/>
              </a:path>
              <a:path w="123190" h="267970">
                <a:moveTo>
                  <a:pt x="794" y="267718"/>
                </a:moveTo>
                <a:lnTo>
                  <a:pt x="794" y="255802"/>
                </a:lnTo>
                <a:lnTo>
                  <a:pt x="16118" y="255529"/>
                </a:lnTo>
                <a:lnTo>
                  <a:pt x="25034" y="253617"/>
                </a:lnTo>
                <a:lnTo>
                  <a:pt x="29182" y="248429"/>
                </a:lnTo>
                <a:lnTo>
                  <a:pt x="30200" y="238325"/>
                </a:lnTo>
                <a:lnTo>
                  <a:pt x="30200" y="115985"/>
                </a:lnTo>
                <a:lnTo>
                  <a:pt x="54837" y="115985"/>
                </a:lnTo>
                <a:lnTo>
                  <a:pt x="54837" y="237530"/>
                </a:lnTo>
                <a:lnTo>
                  <a:pt x="55408" y="246418"/>
                </a:lnTo>
                <a:lnTo>
                  <a:pt x="58811" y="252029"/>
                </a:lnTo>
                <a:lnTo>
                  <a:pt x="67577" y="254958"/>
                </a:lnTo>
                <a:lnTo>
                  <a:pt x="84242" y="255802"/>
                </a:lnTo>
                <a:lnTo>
                  <a:pt x="92190" y="255802"/>
                </a:lnTo>
                <a:lnTo>
                  <a:pt x="92190" y="266130"/>
                </a:lnTo>
                <a:lnTo>
                  <a:pt x="43710" y="266130"/>
                </a:lnTo>
                <a:lnTo>
                  <a:pt x="34658" y="266266"/>
                </a:lnTo>
                <a:lnTo>
                  <a:pt x="23742" y="266626"/>
                </a:lnTo>
                <a:lnTo>
                  <a:pt x="794" y="267718"/>
                </a:lnTo>
                <a:close/>
              </a:path>
              <a:path w="123190" h="267970">
                <a:moveTo>
                  <a:pt x="92190" y="267718"/>
                </a:moveTo>
                <a:lnTo>
                  <a:pt x="80368" y="266800"/>
                </a:lnTo>
                <a:lnTo>
                  <a:pt x="67950" y="266328"/>
                </a:lnTo>
                <a:lnTo>
                  <a:pt x="55532" y="266154"/>
                </a:lnTo>
                <a:lnTo>
                  <a:pt x="43710" y="266130"/>
                </a:lnTo>
                <a:lnTo>
                  <a:pt x="92190" y="266130"/>
                </a:lnTo>
                <a:lnTo>
                  <a:pt x="92190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61040" y="4411600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1" y="0"/>
                </a:lnTo>
                <a:lnTo>
                  <a:pt x="58811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66"/>
                </a:lnTo>
                <a:lnTo>
                  <a:pt x="52155" y="229388"/>
                </a:lnTo>
                <a:lnTo>
                  <a:pt x="38384" y="214070"/>
                </a:lnTo>
                <a:lnTo>
                  <a:pt x="32585" y="186688"/>
                </a:lnTo>
                <a:lnTo>
                  <a:pt x="32585" y="81825"/>
                </a:lnTo>
                <a:lnTo>
                  <a:pt x="58811" y="81825"/>
                </a:lnTo>
                <a:lnTo>
                  <a:pt x="58811" y="186688"/>
                </a:lnTo>
                <a:lnTo>
                  <a:pt x="59208" y="196159"/>
                </a:lnTo>
                <a:lnTo>
                  <a:pt x="61990" y="210024"/>
                </a:lnTo>
                <a:lnTo>
                  <a:pt x="69540" y="222548"/>
                </a:lnTo>
                <a:lnTo>
                  <a:pt x="84242" y="227997"/>
                </a:lnTo>
                <a:lnTo>
                  <a:pt x="103902" y="227997"/>
                </a:lnTo>
                <a:lnTo>
                  <a:pt x="99094" y="232938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902" y="227997"/>
                </a:moveTo>
                <a:lnTo>
                  <a:pt x="84242" y="227997"/>
                </a:lnTo>
                <a:lnTo>
                  <a:pt x="94251" y="225329"/>
                </a:lnTo>
                <a:lnTo>
                  <a:pt x="102323" y="217372"/>
                </a:lnTo>
                <a:lnTo>
                  <a:pt x="107712" y="204202"/>
                </a:lnTo>
                <a:lnTo>
                  <a:pt x="109674" y="185893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6688"/>
                </a:lnTo>
                <a:lnTo>
                  <a:pt x="117174" y="204686"/>
                </a:lnTo>
                <a:lnTo>
                  <a:pt x="110667" y="221046"/>
                </a:lnTo>
                <a:lnTo>
                  <a:pt x="103902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12836" y="4475154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6" y="173977"/>
                </a:moveTo>
                <a:lnTo>
                  <a:pt x="51967" y="167473"/>
                </a:lnTo>
                <a:lnTo>
                  <a:pt x="25331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7" y="25421"/>
                </a:lnTo>
                <a:lnTo>
                  <a:pt x="47944" y="6827"/>
                </a:lnTo>
                <a:lnTo>
                  <a:pt x="78678" y="0"/>
                </a:lnTo>
                <a:lnTo>
                  <a:pt x="109474" y="6293"/>
                </a:lnTo>
                <a:lnTo>
                  <a:pt x="111583" y="7944"/>
                </a:lnTo>
                <a:lnTo>
                  <a:pt x="78678" y="7944"/>
                </a:lnTo>
                <a:lnTo>
                  <a:pt x="66322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1825"/>
                </a:lnTo>
                <a:lnTo>
                  <a:pt x="30994" y="81825"/>
                </a:lnTo>
                <a:lnTo>
                  <a:pt x="31180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6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5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2" y="16235"/>
                </a:lnTo>
                <a:lnTo>
                  <a:pt x="78678" y="7944"/>
                </a:lnTo>
                <a:lnTo>
                  <a:pt x="111583" y="7944"/>
                </a:lnTo>
                <a:lnTo>
                  <a:pt x="130733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667" y="163836"/>
                </a:lnTo>
                <a:lnTo>
                  <a:pt x="107984" y="159578"/>
                </a:lnTo>
                <a:lnTo>
                  <a:pt x="123941" y="148022"/>
                </a:lnTo>
                <a:lnTo>
                  <a:pt x="136694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1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81320" y="4476744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7" y="154315"/>
                </a:lnTo>
                <a:lnTo>
                  <a:pt x="29058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401"/>
                </a:lnTo>
                <a:lnTo>
                  <a:pt x="25233" y="20158"/>
                </a:lnTo>
                <a:lnTo>
                  <a:pt x="16118" y="17340"/>
                </a:lnTo>
                <a:lnTo>
                  <a:pt x="0" y="16682"/>
                </a:lnTo>
                <a:lnTo>
                  <a:pt x="0" y="4766"/>
                </a:lnTo>
                <a:lnTo>
                  <a:pt x="53248" y="0"/>
                </a:lnTo>
                <a:lnTo>
                  <a:pt x="53248" y="42104"/>
                </a:lnTo>
                <a:lnTo>
                  <a:pt x="62042" y="42104"/>
                </a:lnTo>
                <a:lnTo>
                  <a:pt x="57780" y="53312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6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2042" y="42104"/>
                </a:moveTo>
                <a:lnTo>
                  <a:pt x="53248" y="42104"/>
                </a:lnTo>
                <a:lnTo>
                  <a:pt x="58674" y="28822"/>
                </a:lnTo>
                <a:lnTo>
                  <a:pt x="68049" y="15093"/>
                </a:lnTo>
                <a:lnTo>
                  <a:pt x="81746" y="4344"/>
                </a:lnTo>
                <a:lnTo>
                  <a:pt x="100137" y="0"/>
                </a:lnTo>
                <a:lnTo>
                  <a:pt x="111189" y="1936"/>
                </a:lnTo>
                <a:lnTo>
                  <a:pt x="120005" y="7149"/>
                </a:lnTo>
                <a:lnTo>
                  <a:pt x="121226" y="8738"/>
                </a:lnTo>
                <a:lnTo>
                  <a:pt x="100137" y="8738"/>
                </a:lnTo>
                <a:lnTo>
                  <a:pt x="80654" y="14659"/>
                </a:lnTo>
                <a:lnTo>
                  <a:pt x="66460" y="30485"/>
                </a:lnTo>
                <a:lnTo>
                  <a:pt x="62042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9" y="34954"/>
                </a:lnTo>
                <a:lnTo>
                  <a:pt x="95369" y="14299"/>
                </a:lnTo>
                <a:lnTo>
                  <a:pt x="102522" y="9533"/>
                </a:lnTo>
                <a:lnTo>
                  <a:pt x="104111" y="8738"/>
                </a:lnTo>
                <a:lnTo>
                  <a:pt x="121226" y="8738"/>
                </a:lnTo>
                <a:lnTo>
                  <a:pt x="125842" y="14746"/>
                </a:lnTo>
                <a:lnTo>
                  <a:pt x="127953" y="23832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1395" y="168416"/>
                </a:moveTo>
                <a:lnTo>
                  <a:pt x="79697" y="167498"/>
                </a:lnTo>
                <a:lnTo>
                  <a:pt x="67553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7094" y="4390854"/>
            <a:ext cx="2154538" cy="32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056276" y="4481419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1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5500" y="159678"/>
                </a:lnTo>
                <a:lnTo>
                  <a:pt x="27815" y="24626"/>
                </a:lnTo>
                <a:lnTo>
                  <a:pt x="0" y="11916"/>
                </a:lnTo>
                <a:lnTo>
                  <a:pt x="0" y="0"/>
                </a:lnTo>
                <a:lnTo>
                  <a:pt x="10940" y="459"/>
                </a:lnTo>
                <a:lnTo>
                  <a:pt x="21954" y="695"/>
                </a:lnTo>
                <a:lnTo>
                  <a:pt x="76294" y="794"/>
                </a:lnTo>
                <a:lnTo>
                  <a:pt x="76294" y="11916"/>
                </a:lnTo>
                <a:lnTo>
                  <a:pt x="54042" y="11916"/>
                </a:lnTo>
                <a:lnTo>
                  <a:pt x="54042" y="23832"/>
                </a:lnTo>
                <a:lnTo>
                  <a:pt x="56426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1" y="167622"/>
                </a:lnTo>
                <a:close/>
              </a:path>
              <a:path w="260350" h="167639">
                <a:moveTo>
                  <a:pt x="76294" y="794"/>
                </a:moveTo>
                <a:lnTo>
                  <a:pt x="34968" y="794"/>
                </a:lnTo>
                <a:lnTo>
                  <a:pt x="66373" y="124"/>
                </a:lnTo>
                <a:lnTo>
                  <a:pt x="76294" y="0"/>
                </a:lnTo>
                <a:lnTo>
                  <a:pt x="76294" y="794"/>
                </a:lnTo>
                <a:close/>
              </a:path>
              <a:path w="260350" h="167639">
                <a:moveTo>
                  <a:pt x="165305" y="11916"/>
                </a:moveTo>
                <a:lnTo>
                  <a:pt x="92189" y="11916"/>
                </a:lnTo>
                <a:lnTo>
                  <a:pt x="92189" y="0"/>
                </a:lnTo>
                <a:lnTo>
                  <a:pt x="100546" y="459"/>
                </a:lnTo>
                <a:lnTo>
                  <a:pt x="108978" y="695"/>
                </a:lnTo>
                <a:lnTo>
                  <a:pt x="165305" y="794"/>
                </a:lnTo>
                <a:lnTo>
                  <a:pt x="165305" y="11916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6363" y="794"/>
                </a:lnTo>
                <a:lnTo>
                  <a:pt x="134571" y="670"/>
                </a:lnTo>
                <a:lnTo>
                  <a:pt x="155756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8132"/>
                </a:lnTo>
                <a:lnTo>
                  <a:pt x="219348" y="32571"/>
                </a:lnTo>
                <a:lnTo>
                  <a:pt x="219348" y="30187"/>
                </a:lnTo>
                <a:lnTo>
                  <a:pt x="217771" y="22640"/>
                </a:lnTo>
                <a:lnTo>
                  <a:pt x="213288" y="16881"/>
                </a:lnTo>
                <a:lnTo>
                  <a:pt x="206272" y="13207"/>
                </a:lnTo>
                <a:lnTo>
                  <a:pt x="197095" y="11916"/>
                </a:lnTo>
                <a:lnTo>
                  <a:pt x="197095" y="0"/>
                </a:lnTo>
                <a:lnTo>
                  <a:pt x="204123" y="124"/>
                </a:lnTo>
                <a:lnTo>
                  <a:pt x="223247" y="670"/>
                </a:lnTo>
                <a:lnTo>
                  <a:pt x="232063" y="794"/>
                </a:lnTo>
                <a:lnTo>
                  <a:pt x="259879" y="794"/>
                </a:lnTo>
                <a:lnTo>
                  <a:pt x="259879" y="11916"/>
                </a:lnTo>
                <a:lnTo>
                  <a:pt x="250554" y="12958"/>
                </a:lnTo>
                <a:lnTo>
                  <a:pt x="241899" y="16682"/>
                </a:lnTo>
                <a:lnTo>
                  <a:pt x="234286" y="23981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063" y="794"/>
                </a:lnTo>
                <a:lnTo>
                  <a:pt x="238980" y="782"/>
                </a:lnTo>
                <a:lnTo>
                  <a:pt x="246269" y="695"/>
                </a:lnTo>
                <a:lnTo>
                  <a:pt x="253410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90" y="30982"/>
                </a:lnTo>
                <a:lnTo>
                  <a:pt x="118416" y="19860"/>
                </a:lnTo>
                <a:lnTo>
                  <a:pt x="116031" y="17477"/>
                </a:lnTo>
                <a:lnTo>
                  <a:pt x="112058" y="12710"/>
                </a:lnTo>
                <a:lnTo>
                  <a:pt x="106494" y="11916"/>
                </a:lnTo>
                <a:lnTo>
                  <a:pt x="143053" y="11916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4642" y="29393"/>
                </a:lnTo>
                <a:lnTo>
                  <a:pt x="152960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0868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2960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4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324103" y="4475065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59" y="52952"/>
                </a:lnTo>
                <a:lnTo>
                  <a:pt x="23047" y="25421"/>
                </a:lnTo>
                <a:lnTo>
                  <a:pt x="48280" y="6827"/>
                </a:lnTo>
                <a:lnTo>
                  <a:pt x="79473" y="0"/>
                </a:lnTo>
                <a:lnTo>
                  <a:pt x="109810" y="6293"/>
                </a:lnTo>
                <a:lnTo>
                  <a:pt x="111895" y="7944"/>
                </a:lnTo>
                <a:lnTo>
                  <a:pt x="79473" y="7944"/>
                </a:lnTo>
                <a:lnTo>
                  <a:pt x="66658" y="10315"/>
                </a:lnTo>
                <a:lnTo>
                  <a:pt x="51459" y="19761"/>
                </a:lnTo>
                <a:lnTo>
                  <a:pt x="38346" y="39782"/>
                </a:lnTo>
                <a:lnTo>
                  <a:pt x="31789" y="73880"/>
                </a:lnTo>
                <a:lnTo>
                  <a:pt x="147026" y="73880"/>
                </a:lnTo>
                <a:lnTo>
                  <a:pt x="147026" y="81825"/>
                </a:lnTo>
                <a:lnTo>
                  <a:pt x="31789" y="81825"/>
                </a:lnTo>
                <a:lnTo>
                  <a:pt x="31963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826" y="164444"/>
                </a:lnTo>
                <a:lnTo>
                  <a:pt x="113163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6" y="73880"/>
                </a:moveTo>
                <a:lnTo>
                  <a:pt x="122389" y="73880"/>
                </a:lnTo>
                <a:lnTo>
                  <a:pt x="121160" y="57545"/>
                </a:lnTo>
                <a:lnTo>
                  <a:pt x="115535" y="35550"/>
                </a:lnTo>
                <a:lnTo>
                  <a:pt x="102607" y="16235"/>
                </a:lnTo>
                <a:lnTo>
                  <a:pt x="79473" y="7944"/>
                </a:lnTo>
                <a:lnTo>
                  <a:pt x="111895" y="7944"/>
                </a:lnTo>
                <a:lnTo>
                  <a:pt x="130833" y="22938"/>
                </a:lnTo>
                <a:lnTo>
                  <a:pt x="143065" y="46585"/>
                </a:lnTo>
                <a:lnTo>
                  <a:pt x="147026" y="73880"/>
                </a:lnTo>
                <a:close/>
              </a:path>
              <a:path w="147320" h="173989">
                <a:moveTo>
                  <a:pt x="116826" y="164444"/>
                </a:moveTo>
                <a:lnTo>
                  <a:pt x="85831" y="164444"/>
                </a:lnTo>
                <a:lnTo>
                  <a:pt x="93679" y="163836"/>
                </a:lnTo>
                <a:lnTo>
                  <a:pt x="108084" y="159578"/>
                </a:lnTo>
                <a:lnTo>
                  <a:pt x="124277" y="148022"/>
                </a:lnTo>
                <a:lnTo>
                  <a:pt x="137489" y="125518"/>
                </a:lnTo>
                <a:lnTo>
                  <a:pt x="138284" y="122340"/>
                </a:lnTo>
                <a:lnTo>
                  <a:pt x="139079" y="119957"/>
                </a:lnTo>
                <a:lnTo>
                  <a:pt x="143847" y="119957"/>
                </a:lnTo>
                <a:lnTo>
                  <a:pt x="147026" y="120751"/>
                </a:lnTo>
                <a:lnTo>
                  <a:pt x="147026" y="124723"/>
                </a:lnTo>
                <a:lnTo>
                  <a:pt x="143686" y="135435"/>
                </a:lnTo>
                <a:lnTo>
                  <a:pt x="132820" y="152031"/>
                </a:lnTo>
                <a:lnTo>
                  <a:pt x="116826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22925" y="4377352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54042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6607" y="34519"/>
                </a:lnTo>
                <a:lnTo>
                  <a:pt x="55433" y="15590"/>
                </a:lnTo>
                <a:lnTo>
                  <a:pt x="81709" y="3959"/>
                </a:lnTo>
                <a:lnTo>
                  <a:pt x="111264" y="0"/>
                </a:lnTo>
                <a:lnTo>
                  <a:pt x="116230" y="74"/>
                </a:lnTo>
                <a:lnTo>
                  <a:pt x="124178" y="595"/>
                </a:lnTo>
                <a:lnTo>
                  <a:pt x="133615" y="2010"/>
                </a:lnTo>
                <a:lnTo>
                  <a:pt x="143053" y="4766"/>
                </a:lnTo>
                <a:lnTo>
                  <a:pt x="144641" y="5560"/>
                </a:lnTo>
                <a:lnTo>
                  <a:pt x="144641" y="6355"/>
                </a:lnTo>
                <a:lnTo>
                  <a:pt x="159742" y="6355"/>
                </a:lnTo>
                <a:lnTo>
                  <a:pt x="159742" y="7944"/>
                </a:lnTo>
                <a:lnTo>
                  <a:pt x="110468" y="7944"/>
                </a:lnTo>
                <a:lnTo>
                  <a:pt x="89917" y="11233"/>
                </a:lnTo>
                <a:lnTo>
                  <a:pt x="71824" y="21151"/>
                </a:lnTo>
                <a:lnTo>
                  <a:pt x="58947" y="37772"/>
                </a:lnTo>
                <a:lnTo>
                  <a:pt x="54042" y="61170"/>
                </a:lnTo>
                <a:lnTo>
                  <a:pt x="54042" y="104068"/>
                </a:lnTo>
                <a:close/>
              </a:path>
              <a:path w="190500" h="267970">
                <a:moveTo>
                  <a:pt x="159742" y="6355"/>
                </a:moveTo>
                <a:lnTo>
                  <a:pt x="146231" y="6355"/>
                </a:lnTo>
                <a:lnTo>
                  <a:pt x="159742" y="3972"/>
                </a:lnTo>
                <a:lnTo>
                  <a:pt x="159742" y="6355"/>
                </a:lnTo>
                <a:close/>
              </a:path>
              <a:path w="190500" h="267970">
                <a:moveTo>
                  <a:pt x="105700" y="267718"/>
                </a:moveTo>
                <a:lnTo>
                  <a:pt x="105700" y="255802"/>
                </a:lnTo>
                <a:lnTo>
                  <a:pt x="121023" y="255529"/>
                </a:lnTo>
                <a:lnTo>
                  <a:pt x="129939" y="253617"/>
                </a:lnTo>
                <a:lnTo>
                  <a:pt x="134087" y="248429"/>
                </a:lnTo>
                <a:lnTo>
                  <a:pt x="135105" y="238325"/>
                </a:lnTo>
                <a:lnTo>
                  <a:pt x="135105" y="115985"/>
                </a:lnTo>
                <a:lnTo>
                  <a:pt x="0" y="115985"/>
                </a:lnTo>
                <a:lnTo>
                  <a:pt x="0" y="104068"/>
                </a:lnTo>
                <a:lnTo>
                  <a:pt x="135105" y="104068"/>
                </a:lnTo>
                <a:lnTo>
                  <a:pt x="135105" y="41309"/>
                </a:lnTo>
                <a:lnTo>
                  <a:pt x="128746" y="38926"/>
                </a:lnTo>
                <a:lnTo>
                  <a:pt x="125568" y="33365"/>
                </a:lnTo>
                <a:lnTo>
                  <a:pt x="125568" y="16682"/>
                </a:lnTo>
                <a:lnTo>
                  <a:pt x="135105" y="11916"/>
                </a:lnTo>
                <a:lnTo>
                  <a:pt x="123979" y="7944"/>
                </a:lnTo>
                <a:lnTo>
                  <a:pt x="159742" y="7944"/>
                </a:lnTo>
                <a:lnTo>
                  <a:pt x="159742" y="238325"/>
                </a:lnTo>
                <a:lnTo>
                  <a:pt x="160885" y="248429"/>
                </a:lnTo>
                <a:lnTo>
                  <a:pt x="165305" y="253617"/>
                </a:lnTo>
                <a:lnTo>
                  <a:pt x="174494" y="255529"/>
                </a:lnTo>
                <a:lnTo>
                  <a:pt x="189942" y="255802"/>
                </a:lnTo>
                <a:lnTo>
                  <a:pt x="189942" y="266130"/>
                </a:lnTo>
                <a:lnTo>
                  <a:pt x="147821" y="266130"/>
                </a:lnTo>
                <a:lnTo>
                  <a:pt x="138893" y="266266"/>
                </a:lnTo>
                <a:lnTo>
                  <a:pt x="127655" y="266626"/>
                </a:lnTo>
                <a:lnTo>
                  <a:pt x="115969" y="267135"/>
                </a:lnTo>
                <a:lnTo>
                  <a:pt x="105700" y="267718"/>
                </a:lnTo>
                <a:close/>
              </a:path>
              <a:path w="190500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985"/>
                </a:lnTo>
                <a:lnTo>
                  <a:pt x="54836" y="115985"/>
                </a:lnTo>
                <a:lnTo>
                  <a:pt x="54836" y="238325"/>
                </a:lnTo>
                <a:lnTo>
                  <a:pt x="55854" y="248429"/>
                </a:lnTo>
                <a:lnTo>
                  <a:pt x="60002" y="253617"/>
                </a:lnTo>
                <a:lnTo>
                  <a:pt x="68918" y="255529"/>
                </a:lnTo>
                <a:lnTo>
                  <a:pt x="84242" y="255802"/>
                </a:lnTo>
                <a:lnTo>
                  <a:pt x="84242" y="266130"/>
                </a:lnTo>
                <a:lnTo>
                  <a:pt x="42121" y="266130"/>
                </a:lnTo>
                <a:lnTo>
                  <a:pt x="33304" y="266266"/>
                </a:lnTo>
                <a:lnTo>
                  <a:pt x="22252" y="266626"/>
                </a:lnTo>
                <a:lnTo>
                  <a:pt x="10604" y="267135"/>
                </a:lnTo>
                <a:lnTo>
                  <a:pt x="0" y="267718"/>
                </a:lnTo>
                <a:close/>
              </a:path>
              <a:path w="190500" h="267970">
                <a:moveTo>
                  <a:pt x="84242" y="267718"/>
                </a:moveTo>
                <a:lnTo>
                  <a:pt x="61691" y="266626"/>
                </a:lnTo>
                <a:lnTo>
                  <a:pt x="50825" y="266266"/>
                </a:lnTo>
                <a:lnTo>
                  <a:pt x="42121" y="266130"/>
                </a:lnTo>
                <a:lnTo>
                  <a:pt x="84242" y="266130"/>
                </a:lnTo>
                <a:lnTo>
                  <a:pt x="84242" y="267718"/>
                </a:lnTo>
                <a:close/>
              </a:path>
              <a:path w="190500" h="267970">
                <a:moveTo>
                  <a:pt x="189942" y="267718"/>
                </a:moveTo>
                <a:lnTo>
                  <a:pt x="167093" y="266626"/>
                </a:lnTo>
                <a:lnTo>
                  <a:pt x="156414" y="266266"/>
                </a:lnTo>
                <a:lnTo>
                  <a:pt x="147821" y="266130"/>
                </a:lnTo>
                <a:lnTo>
                  <a:pt x="189942" y="266130"/>
                </a:lnTo>
                <a:lnTo>
                  <a:pt x="189942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835915" y="4390858"/>
            <a:ext cx="81915" cy="254635"/>
          </a:xfrm>
          <a:custGeom>
            <a:avLst/>
            <a:gdLst/>
            <a:ahLst/>
            <a:cxnLst/>
            <a:rect l="l" t="t" r="r" b="b"/>
            <a:pathLst>
              <a:path w="81915" h="254635">
                <a:moveTo>
                  <a:pt x="0" y="254213"/>
                </a:moveTo>
                <a:lnTo>
                  <a:pt x="0" y="242297"/>
                </a:lnTo>
                <a:lnTo>
                  <a:pt x="15447" y="242024"/>
                </a:lnTo>
                <a:lnTo>
                  <a:pt x="24637" y="240112"/>
                </a:lnTo>
                <a:lnTo>
                  <a:pt x="29058" y="234924"/>
                </a:lnTo>
                <a:lnTo>
                  <a:pt x="30200" y="224820"/>
                </a:lnTo>
                <a:lnTo>
                  <a:pt x="30200" y="123134"/>
                </a:lnTo>
                <a:lnTo>
                  <a:pt x="29194" y="111863"/>
                </a:lnTo>
                <a:lnTo>
                  <a:pt x="25134" y="105657"/>
                </a:lnTo>
                <a:lnTo>
                  <a:pt x="16453" y="103026"/>
                </a:lnTo>
                <a:lnTo>
                  <a:pt x="1589" y="102479"/>
                </a:lnTo>
                <a:lnTo>
                  <a:pt x="1589" y="90563"/>
                </a:lnTo>
                <a:lnTo>
                  <a:pt x="54837" y="85797"/>
                </a:lnTo>
                <a:lnTo>
                  <a:pt x="54837" y="225614"/>
                </a:lnTo>
                <a:lnTo>
                  <a:pt x="55482" y="234589"/>
                </a:lnTo>
                <a:lnTo>
                  <a:pt x="58810" y="239616"/>
                </a:lnTo>
                <a:lnTo>
                  <a:pt x="66906" y="241813"/>
                </a:lnTo>
                <a:lnTo>
                  <a:pt x="81858" y="242297"/>
                </a:lnTo>
                <a:lnTo>
                  <a:pt x="81858" y="252624"/>
                </a:lnTo>
                <a:lnTo>
                  <a:pt x="42121" y="252624"/>
                </a:lnTo>
                <a:lnTo>
                  <a:pt x="33304" y="252761"/>
                </a:lnTo>
                <a:lnTo>
                  <a:pt x="22252" y="253121"/>
                </a:lnTo>
                <a:lnTo>
                  <a:pt x="10604" y="253630"/>
                </a:lnTo>
                <a:lnTo>
                  <a:pt x="0" y="254213"/>
                </a:lnTo>
                <a:close/>
              </a:path>
              <a:path w="81915" h="254635">
                <a:moveTo>
                  <a:pt x="81858" y="254213"/>
                </a:moveTo>
                <a:lnTo>
                  <a:pt x="61989" y="253121"/>
                </a:lnTo>
                <a:lnTo>
                  <a:pt x="52129" y="252761"/>
                </a:lnTo>
                <a:lnTo>
                  <a:pt x="42121" y="252624"/>
                </a:lnTo>
                <a:lnTo>
                  <a:pt x="81858" y="252624"/>
                </a:lnTo>
                <a:lnTo>
                  <a:pt x="81858" y="254213"/>
                </a:lnTo>
                <a:close/>
              </a:path>
              <a:path w="81915" h="254635">
                <a:moveTo>
                  <a:pt x="36558" y="40515"/>
                </a:moveTo>
                <a:lnTo>
                  <a:pt x="28300" y="38740"/>
                </a:lnTo>
                <a:lnTo>
                  <a:pt x="21755" y="34060"/>
                </a:lnTo>
                <a:lnTo>
                  <a:pt x="17446" y="27444"/>
                </a:lnTo>
                <a:lnTo>
                  <a:pt x="15893" y="19860"/>
                </a:lnTo>
                <a:lnTo>
                  <a:pt x="17446" y="12735"/>
                </a:lnTo>
                <a:lnTo>
                  <a:pt x="21755" y="6355"/>
                </a:lnTo>
                <a:lnTo>
                  <a:pt x="28300" y="1762"/>
                </a:lnTo>
                <a:lnTo>
                  <a:pt x="36558" y="0"/>
                </a:lnTo>
                <a:lnTo>
                  <a:pt x="44020" y="1427"/>
                </a:lnTo>
                <a:lnTo>
                  <a:pt x="50366" y="5461"/>
                </a:lnTo>
                <a:lnTo>
                  <a:pt x="54774" y="11730"/>
                </a:lnTo>
                <a:lnTo>
                  <a:pt x="56425" y="19860"/>
                </a:lnTo>
                <a:lnTo>
                  <a:pt x="54774" y="28450"/>
                </a:lnTo>
                <a:lnTo>
                  <a:pt x="50366" y="34954"/>
                </a:lnTo>
                <a:lnTo>
                  <a:pt x="44020" y="39075"/>
                </a:lnTo>
                <a:lnTo>
                  <a:pt x="36558" y="40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940026" y="4476656"/>
            <a:ext cx="187325" cy="242570"/>
          </a:xfrm>
          <a:custGeom>
            <a:avLst/>
            <a:gdLst/>
            <a:ahLst/>
            <a:cxnLst/>
            <a:rect l="l" t="t" r="r" b="b"/>
            <a:pathLst>
              <a:path w="187325" h="242570">
                <a:moveTo>
                  <a:pt x="0" y="242297"/>
                </a:moveTo>
                <a:lnTo>
                  <a:pt x="0" y="230381"/>
                </a:lnTo>
                <a:lnTo>
                  <a:pt x="15323" y="230108"/>
                </a:lnTo>
                <a:lnTo>
                  <a:pt x="24239" y="228196"/>
                </a:lnTo>
                <a:lnTo>
                  <a:pt x="28387" y="223008"/>
                </a:lnTo>
                <a:lnTo>
                  <a:pt x="29405" y="212904"/>
                </a:lnTo>
                <a:lnTo>
                  <a:pt x="29405" y="34954"/>
                </a:lnTo>
                <a:lnTo>
                  <a:pt x="28610" y="25061"/>
                </a:lnTo>
                <a:lnTo>
                  <a:pt x="24835" y="19562"/>
                </a:lnTo>
                <a:lnTo>
                  <a:pt x="15994" y="17191"/>
                </a:lnTo>
                <a:lnTo>
                  <a:pt x="0" y="16682"/>
                </a:lnTo>
                <a:lnTo>
                  <a:pt x="0" y="4766"/>
                </a:lnTo>
                <a:lnTo>
                  <a:pt x="54837" y="0"/>
                </a:lnTo>
                <a:lnTo>
                  <a:pt x="54837" y="25421"/>
                </a:lnTo>
                <a:lnTo>
                  <a:pt x="67498" y="25421"/>
                </a:lnTo>
                <a:lnTo>
                  <a:pt x="65230" y="27295"/>
                </a:lnTo>
                <a:lnTo>
                  <a:pt x="55631" y="40515"/>
                </a:lnTo>
                <a:lnTo>
                  <a:pt x="55631" y="132667"/>
                </a:lnTo>
                <a:lnTo>
                  <a:pt x="61194" y="140611"/>
                </a:lnTo>
                <a:lnTo>
                  <a:pt x="65697" y="146172"/>
                </a:lnTo>
                <a:lnTo>
                  <a:pt x="55631" y="146172"/>
                </a:lnTo>
                <a:lnTo>
                  <a:pt x="55631" y="212904"/>
                </a:lnTo>
                <a:lnTo>
                  <a:pt x="56649" y="223008"/>
                </a:lnTo>
                <a:lnTo>
                  <a:pt x="60797" y="228196"/>
                </a:lnTo>
                <a:lnTo>
                  <a:pt x="69713" y="230108"/>
                </a:lnTo>
                <a:lnTo>
                  <a:pt x="85037" y="230381"/>
                </a:lnTo>
                <a:lnTo>
                  <a:pt x="85037" y="240708"/>
                </a:lnTo>
                <a:lnTo>
                  <a:pt x="42121" y="240708"/>
                </a:lnTo>
                <a:lnTo>
                  <a:pt x="33304" y="240845"/>
                </a:lnTo>
                <a:lnTo>
                  <a:pt x="22252" y="241205"/>
                </a:lnTo>
                <a:lnTo>
                  <a:pt x="10604" y="241714"/>
                </a:lnTo>
                <a:lnTo>
                  <a:pt x="0" y="242297"/>
                </a:lnTo>
                <a:close/>
              </a:path>
              <a:path w="187325" h="242570">
                <a:moveTo>
                  <a:pt x="67498" y="25421"/>
                </a:moveTo>
                <a:lnTo>
                  <a:pt x="54837" y="25421"/>
                </a:lnTo>
                <a:lnTo>
                  <a:pt x="61915" y="18097"/>
                </a:lnTo>
                <a:lnTo>
                  <a:pt x="72718" y="9731"/>
                </a:lnTo>
                <a:lnTo>
                  <a:pt x="87694" y="2854"/>
                </a:lnTo>
                <a:lnTo>
                  <a:pt x="107289" y="0"/>
                </a:lnTo>
                <a:lnTo>
                  <a:pt x="137812" y="6715"/>
                </a:lnTo>
                <a:lnTo>
                  <a:pt x="141686" y="9533"/>
                </a:lnTo>
                <a:lnTo>
                  <a:pt x="104905" y="9533"/>
                </a:lnTo>
                <a:lnTo>
                  <a:pt x="90389" y="11581"/>
                </a:lnTo>
                <a:lnTo>
                  <a:pt x="76990" y="17576"/>
                </a:lnTo>
                <a:lnTo>
                  <a:pt x="67498" y="25421"/>
                </a:lnTo>
                <a:close/>
              </a:path>
              <a:path w="187325" h="242570">
                <a:moveTo>
                  <a:pt x="136797" y="164444"/>
                </a:moveTo>
                <a:lnTo>
                  <a:pt x="100931" y="164444"/>
                </a:lnTo>
                <a:lnTo>
                  <a:pt x="121235" y="158647"/>
                </a:lnTo>
                <a:lnTo>
                  <a:pt x="138781" y="142498"/>
                </a:lnTo>
                <a:lnTo>
                  <a:pt x="151112" y="117859"/>
                </a:lnTo>
                <a:lnTo>
                  <a:pt x="155768" y="86591"/>
                </a:lnTo>
                <a:lnTo>
                  <a:pt x="151621" y="56453"/>
                </a:lnTo>
                <a:lnTo>
                  <a:pt x="140470" y="31975"/>
                </a:lnTo>
                <a:lnTo>
                  <a:pt x="124252" y="15540"/>
                </a:lnTo>
                <a:lnTo>
                  <a:pt x="104905" y="9533"/>
                </a:lnTo>
                <a:lnTo>
                  <a:pt x="141686" y="9533"/>
                </a:lnTo>
                <a:lnTo>
                  <a:pt x="163120" y="25123"/>
                </a:lnTo>
                <a:lnTo>
                  <a:pt x="180381" y="52617"/>
                </a:lnTo>
                <a:lnTo>
                  <a:pt x="186763" y="86591"/>
                </a:lnTo>
                <a:lnTo>
                  <a:pt x="179971" y="120441"/>
                </a:lnTo>
                <a:lnTo>
                  <a:pt x="161630" y="147662"/>
                </a:lnTo>
                <a:lnTo>
                  <a:pt x="136797" y="164444"/>
                </a:lnTo>
                <a:close/>
              </a:path>
              <a:path w="187325" h="242570">
                <a:moveTo>
                  <a:pt x="102521" y="172388"/>
                </a:moveTo>
                <a:lnTo>
                  <a:pt x="83013" y="169074"/>
                </a:lnTo>
                <a:lnTo>
                  <a:pt x="68645" y="161366"/>
                </a:lnTo>
                <a:lnTo>
                  <a:pt x="59493" y="152615"/>
                </a:lnTo>
                <a:lnTo>
                  <a:pt x="55631" y="146172"/>
                </a:lnTo>
                <a:lnTo>
                  <a:pt x="65697" y="146172"/>
                </a:lnTo>
                <a:lnTo>
                  <a:pt x="69638" y="151038"/>
                </a:lnTo>
                <a:lnTo>
                  <a:pt x="79274" y="158486"/>
                </a:lnTo>
                <a:lnTo>
                  <a:pt x="89805" y="162954"/>
                </a:lnTo>
                <a:lnTo>
                  <a:pt x="100931" y="164444"/>
                </a:lnTo>
                <a:lnTo>
                  <a:pt x="136797" y="164444"/>
                </a:lnTo>
                <a:lnTo>
                  <a:pt x="134795" y="165797"/>
                </a:lnTo>
                <a:lnTo>
                  <a:pt x="102521" y="172388"/>
                </a:lnTo>
                <a:close/>
              </a:path>
              <a:path w="187325" h="242570">
                <a:moveTo>
                  <a:pt x="85037" y="242297"/>
                </a:moveTo>
                <a:lnTo>
                  <a:pt x="62386" y="241205"/>
                </a:lnTo>
                <a:lnTo>
                  <a:pt x="51285" y="240845"/>
                </a:lnTo>
                <a:lnTo>
                  <a:pt x="42121" y="240708"/>
                </a:lnTo>
                <a:lnTo>
                  <a:pt x="85037" y="240708"/>
                </a:lnTo>
                <a:lnTo>
                  <a:pt x="85037" y="242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77790" y="4411515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825"/>
                </a:moveTo>
                <a:lnTo>
                  <a:pt x="0" y="81825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66"/>
                </a:lnTo>
                <a:lnTo>
                  <a:pt x="51360" y="229388"/>
                </a:lnTo>
                <a:lnTo>
                  <a:pt x="37588" y="214070"/>
                </a:lnTo>
                <a:lnTo>
                  <a:pt x="31789" y="186688"/>
                </a:lnTo>
                <a:lnTo>
                  <a:pt x="31789" y="81825"/>
                </a:lnTo>
                <a:lnTo>
                  <a:pt x="58015" y="81825"/>
                </a:lnTo>
                <a:lnTo>
                  <a:pt x="58015" y="186688"/>
                </a:lnTo>
                <a:lnTo>
                  <a:pt x="58413" y="196159"/>
                </a:lnTo>
                <a:lnTo>
                  <a:pt x="61194" y="210024"/>
                </a:lnTo>
                <a:lnTo>
                  <a:pt x="68744" y="222548"/>
                </a:lnTo>
                <a:lnTo>
                  <a:pt x="83447" y="227997"/>
                </a:lnTo>
                <a:lnTo>
                  <a:pt x="103107" y="227997"/>
                </a:lnTo>
                <a:lnTo>
                  <a:pt x="98299" y="232938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107" y="227997"/>
                </a:moveTo>
                <a:lnTo>
                  <a:pt x="83447" y="227997"/>
                </a:lnTo>
                <a:lnTo>
                  <a:pt x="93456" y="225329"/>
                </a:lnTo>
                <a:lnTo>
                  <a:pt x="101527" y="217372"/>
                </a:lnTo>
                <a:lnTo>
                  <a:pt x="106917" y="204202"/>
                </a:lnTo>
                <a:lnTo>
                  <a:pt x="108879" y="185893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6688"/>
                </a:lnTo>
                <a:lnTo>
                  <a:pt x="116379" y="204686"/>
                </a:lnTo>
                <a:lnTo>
                  <a:pt x="109872" y="221046"/>
                </a:lnTo>
                <a:lnTo>
                  <a:pt x="10310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430379" y="4381327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4" y="251557"/>
                </a:lnTo>
                <a:lnTo>
                  <a:pt x="24240" y="249645"/>
                </a:lnTo>
                <a:lnTo>
                  <a:pt x="28387" y="244457"/>
                </a:lnTo>
                <a:lnTo>
                  <a:pt x="29406" y="234353"/>
                </a:lnTo>
                <a:lnTo>
                  <a:pt x="29406" y="37337"/>
                </a:lnTo>
                <a:lnTo>
                  <a:pt x="28499" y="25942"/>
                </a:lnTo>
                <a:lnTo>
                  <a:pt x="24537" y="19463"/>
                </a:lnTo>
                <a:lnTo>
                  <a:pt x="1565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90" y="131873"/>
                </a:lnTo>
                <a:lnTo>
                  <a:pt x="60239" y="138588"/>
                </a:lnTo>
                <a:lnTo>
                  <a:pt x="55632" y="164444"/>
                </a:lnTo>
                <a:lnTo>
                  <a:pt x="55632" y="234353"/>
                </a:lnTo>
                <a:lnTo>
                  <a:pt x="56650" y="244457"/>
                </a:lnTo>
                <a:lnTo>
                  <a:pt x="60798" y="249645"/>
                </a:lnTo>
                <a:lnTo>
                  <a:pt x="69714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2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490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9" y="108537"/>
                </a:lnTo>
                <a:lnTo>
                  <a:pt x="88589" y="99140"/>
                </a:lnTo>
                <a:lnTo>
                  <a:pt x="109674" y="95330"/>
                </a:lnTo>
                <a:lnTo>
                  <a:pt x="124489" y="96670"/>
                </a:lnTo>
                <a:lnTo>
                  <a:pt x="135801" y="100096"/>
                </a:lnTo>
                <a:lnTo>
                  <a:pt x="142841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2" y="119659"/>
                </a:lnTo>
                <a:lnTo>
                  <a:pt x="64490" y="131873"/>
                </a:lnTo>
                <a:close/>
              </a:path>
              <a:path w="191134" h="264160">
                <a:moveTo>
                  <a:pt x="105701" y="263746"/>
                </a:moveTo>
                <a:lnTo>
                  <a:pt x="105701" y="251830"/>
                </a:lnTo>
                <a:lnTo>
                  <a:pt x="121024" y="251557"/>
                </a:lnTo>
                <a:lnTo>
                  <a:pt x="129940" y="249645"/>
                </a:lnTo>
                <a:lnTo>
                  <a:pt x="134088" y="244457"/>
                </a:lnTo>
                <a:lnTo>
                  <a:pt x="135106" y="234353"/>
                </a:lnTo>
                <a:lnTo>
                  <a:pt x="135106" y="146172"/>
                </a:lnTo>
                <a:lnTo>
                  <a:pt x="134113" y="130545"/>
                </a:lnTo>
                <a:lnTo>
                  <a:pt x="130139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41" y="104068"/>
                </a:lnTo>
                <a:lnTo>
                  <a:pt x="161146" y="146719"/>
                </a:lnTo>
                <a:lnTo>
                  <a:pt x="161332" y="167622"/>
                </a:lnTo>
                <a:lnTo>
                  <a:pt x="161332" y="240708"/>
                </a:lnTo>
                <a:lnTo>
                  <a:pt x="163133" y="247138"/>
                </a:lnTo>
                <a:lnTo>
                  <a:pt x="168584" y="250440"/>
                </a:lnTo>
                <a:lnTo>
                  <a:pt x="177761" y="251656"/>
                </a:lnTo>
                <a:lnTo>
                  <a:pt x="190738" y="251830"/>
                </a:lnTo>
                <a:lnTo>
                  <a:pt x="190738" y="262157"/>
                </a:lnTo>
                <a:lnTo>
                  <a:pt x="148617" y="262157"/>
                </a:lnTo>
                <a:lnTo>
                  <a:pt x="139340" y="262294"/>
                </a:lnTo>
                <a:lnTo>
                  <a:pt x="128053" y="262654"/>
                </a:lnTo>
                <a:lnTo>
                  <a:pt x="116318" y="263163"/>
                </a:lnTo>
                <a:lnTo>
                  <a:pt x="105701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3" y="263163"/>
                </a:lnTo>
                <a:lnTo>
                  <a:pt x="62785" y="262654"/>
                </a:lnTo>
                <a:lnTo>
                  <a:pt x="51733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8" y="263746"/>
                </a:moveTo>
                <a:lnTo>
                  <a:pt x="180133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7" y="262157"/>
                </a:lnTo>
                <a:lnTo>
                  <a:pt x="190738" y="262157"/>
                </a:lnTo>
                <a:lnTo>
                  <a:pt x="190738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640191" y="4475069"/>
            <a:ext cx="147320" cy="173990"/>
          </a:xfrm>
          <a:custGeom>
            <a:avLst/>
            <a:gdLst/>
            <a:ahLst/>
            <a:cxnLst/>
            <a:rect l="l" t="t" r="r" b="b"/>
            <a:pathLst>
              <a:path w="147320" h="173989">
                <a:moveTo>
                  <a:pt x="83447" y="173977"/>
                </a:moveTo>
                <a:lnTo>
                  <a:pt x="51968" y="167473"/>
                </a:lnTo>
                <a:lnTo>
                  <a:pt x="25332" y="149350"/>
                </a:lnTo>
                <a:lnTo>
                  <a:pt x="6891" y="121694"/>
                </a:lnTo>
                <a:lnTo>
                  <a:pt x="0" y="86591"/>
                </a:lnTo>
                <a:lnTo>
                  <a:pt x="6146" y="52952"/>
                </a:lnTo>
                <a:lnTo>
                  <a:pt x="22948" y="25421"/>
                </a:lnTo>
                <a:lnTo>
                  <a:pt x="47945" y="6827"/>
                </a:lnTo>
                <a:lnTo>
                  <a:pt x="78679" y="0"/>
                </a:lnTo>
                <a:lnTo>
                  <a:pt x="109475" y="6293"/>
                </a:lnTo>
                <a:lnTo>
                  <a:pt x="111583" y="7944"/>
                </a:lnTo>
                <a:lnTo>
                  <a:pt x="78679" y="7944"/>
                </a:lnTo>
                <a:lnTo>
                  <a:pt x="66323" y="10315"/>
                </a:lnTo>
                <a:lnTo>
                  <a:pt x="51359" y="19761"/>
                </a:lnTo>
                <a:lnTo>
                  <a:pt x="38333" y="39782"/>
                </a:lnTo>
                <a:lnTo>
                  <a:pt x="31789" y="73880"/>
                </a:lnTo>
                <a:lnTo>
                  <a:pt x="147025" y="73880"/>
                </a:lnTo>
                <a:lnTo>
                  <a:pt x="147025" y="81825"/>
                </a:lnTo>
                <a:lnTo>
                  <a:pt x="30994" y="81825"/>
                </a:lnTo>
                <a:lnTo>
                  <a:pt x="31180" y="94225"/>
                </a:lnTo>
                <a:lnTo>
                  <a:pt x="42915" y="139023"/>
                </a:lnTo>
                <a:lnTo>
                  <a:pt x="85831" y="164444"/>
                </a:lnTo>
                <a:lnTo>
                  <a:pt x="116497" y="164444"/>
                </a:lnTo>
                <a:lnTo>
                  <a:pt x="112827" y="167287"/>
                </a:lnTo>
                <a:lnTo>
                  <a:pt x="83447" y="173977"/>
                </a:lnTo>
                <a:close/>
              </a:path>
              <a:path w="147320" h="173989">
                <a:moveTo>
                  <a:pt x="147025" y="73880"/>
                </a:moveTo>
                <a:lnTo>
                  <a:pt x="121595" y="73880"/>
                </a:lnTo>
                <a:lnTo>
                  <a:pt x="120365" y="57545"/>
                </a:lnTo>
                <a:lnTo>
                  <a:pt x="114740" y="35550"/>
                </a:lnTo>
                <a:lnTo>
                  <a:pt x="101813" y="16235"/>
                </a:lnTo>
                <a:lnTo>
                  <a:pt x="78679" y="7944"/>
                </a:lnTo>
                <a:lnTo>
                  <a:pt x="111583" y="7944"/>
                </a:lnTo>
                <a:lnTo>
                  <a:pt x="130734" y="22938"/>
                </a:lnTo>
                <a:lnTo>
                  <a:pt x="143052" y="46585"/>
                </a:lnTo>
                <a:lnTo>
                  <a:pt x="147025" y="73880"/>
                </a:lnTo>
                <a:close/>
              </a:path>
              <a:path w="147320" h="173989">
                <a:moveTo>
                  <a:pt x="116497" y="164444"/>
                </a:moveTo>
                <a:lnTo>
                  <a:pt x="85831" y="164444"/>
                </a:lnTo>
                <a:lnTo>
                  <a:pt x="93220" y="163836"/>
                </a:lnTo>
                <a:lnTo>
                  <a:pt x="107388" y="159578"/>
                </a:lnTo>
                <a:lnTo>
                  <a:pt x="123494" y="148022"/>
                </a:lnTo>
                <a:lnTo>
                  <a:pt x="136695" y="125518"/>
                </a:lnTo>
                <a:lnTo>
                  <a:pt x="137489" y="122340"/>
                </a:lnTo>
                <a:lnTo>
                  <a:pt x="138283" y="119957"/>
                </a:lnTo>
                <a:lnTo>
                  <a:pt x="143847" y="119957"/>
                </a:lnTo>
                <a:lnTo>
                  <a:pt x="147025" y="120751"/>
                </a:lnTo>
                <a:lnTo>
                  <a:pt x="147025" y="124723"/>
                </a:lnTo>
                <a:lnTo>
                  <a:pt x="143573" y="135435"/>
                </a:lnTo>
                <a:lnTo>
                  <a:pt x="132522" y="152031"/>
                </a:lnTo>
                <a:lnTo>
                  <a:pt x="116497" y="16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6781" y="4932655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783" y="156227"/>
                </a:lnTo>
                <a:lnTo>
                  <a:pt x="24934" y="154315"/>
                </a:lnTo>
                <a:lnTo>
                  <a:pt x="29169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1921" y="42104"/>
                </a:lnTo>
                <a:lnTo>
                  <a:pt x="57780" y="52977"/>
                </a:lnTo>
                <a:lnTo>
                  <a:pt x="54837" y="80236"/>
                </a:lnTo>
                <a:lnTo>
                  <a:pt x="54837" y="138228"/>
                </a:lnTo>
                <a:lnTo>
                  <a:pt x="55408" y="147116"/>
                </a:lnTo>
                <a:lnTo>
                  <a:pt x="58810" y="152726"/>
                </a:lnTo>
                <a:lnTo>
                  <a:pt x="67577" y="155656"/>
                </a:lnTo>
                <a:lnTo>
                  <a:pt x="84242" y="156500"/>
                </a:lnTo>
                <a:lnTo>
                  <a:pt x="92189" y="156500"/>
                </a:lnTo>
                <a:lnTo>
                  <a:pt x="92189" y="166827"/>
                </a:lnTo>
                <a:lnTo>
                  <a:pt x="43710" y="166827"/>
                </a:lnTo>
                <a:lnTo>
                  <a:pt x="34645" y="166964"/>
                </a:lnTo>
                <a:lnTo>
                  <a:pt x="23643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1921" y="42104"/>
                </a:moveTo>
                <a:lnTo>
                  <a:pt x="53247" y="42104"/>
                </a:lnTo>
                <a:lnTo>
                  <a:pt x="59009" y="28487"/>
                </a:lnTo>
                <a:lnTo>
                  <a:pt x="68347" y="14796"/>
                </a:lnTo>
                <a:lnTo>
                  <a:pt x="81858" y="4232"/>
                </a:lnTo>
                <a:lnTo>
                  <a:pt x="100137" y="0"/>
                </a:lnTo>
                <a:lnTo>
                  <a:pt x="111189" y="1923"/>
                </a:lnTo>
                <a:lnTo>
                  <a:pt x="120005" y="7050"/>
                </a:lnTo>
                <a:lnTo>
                  <a:pt x="121344" y="8738"/>
                </a:lnTo>
                <a:lnTo>
                  <a:pt x="100137" y="8738"/>
                </a:lnTo>
                <a:lnTo>
                  <a:pt x="80653" y="14547"/>
                </a:lnTo>
                <a:lnTo>
                  <a:pt x="66460" y="30187"/>
                </a:lnTo>
                <a:lnTo>
                  <a:pt x="61921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8" y="34159"/>
                </a:lnTo>
                <a:lnTo>
                  <a:pt x="95368" y="14299"/>
                </a:lnTo>
                <a:lnTo>
                  <a:pt x="103316" y="9533"/>
                </a:lnTo>
                <a:lnTo>
                  <a:pt x="104110" y="8738"/>
                </a:lnTo>
                <a:lnTo>
                  <a:pt x="121344" y="8738"/>
                </a:lnTo>
                <a:lnTo>
                  <a:pt x="125842" y="14411"/>
                </a:lnTo>
                <a:lnTo>
                  <a:pt x="127953" y="23038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2189" y="168416"/>
                </a:moveTo>
                <a:lnTo>
                  <a:pt x="80368" y="167498"/>
                </a:lnTo>
                <a:lnTo>
                  <a:pt x="67950" y="167026"/>
                </a:lnTo>
                <a:lnTo>
                  <a:pt x="55532" y="166852"/>
                </a:lnTo>
                <a:lnTo>
                  <a:pt x="43710" y="166827"/>
                </a:lnTo>
                <a:lnTo>
                  <a:pt x="92189" y="166827"/>
                </a:lnTo>
                <a:lnTo>
                  <a:pt x="92189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6192" y="4930273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09" h="175260">
                <a:moveTo>
                  <a:pt x="83447" y="174771"/>
                </a:moveTo>
                <a:lnTo>
                  <a:pt x="51968" y="168292"/>
                </a:lnTo>
                <a:lnTo>
                  <a:pt x="25332" y="150343"/>
                </a:lnTo>
                <a:lnTo>
                  <a:pt x="6891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3447" y="8738"/>
                </a:lnTo>
                <a:lnTo>
                  <a:pt x="71824" y="10252"/>
                </a:lnTo>
                <a:lnTo>
                  <a:pt x="40531" y="34159"/>
                </a:lnTo>
                <a:lnTo>
                  <a:pt x="31143" y="74377"/>
                </a:lnTo>
                <a:lnTo>
                  <a:pt x="30994" y="86591"/>
                </a:lnTo>
                <a:lnTo>
                  <a:pt x="31143" y="98259"/>
                </a:lnTo>
                <a:lnTo>
                  <a:pt x="40531" y="139817"/>
                </a:lnTo>
                <a:lnTo>
                  <a:pt x="71824" y="163724"/>
                </a:lnTo>
                <a:lnTo>
                  <a:pt x="84242" y="165238"/>
                </a:lnTo>
                <a:lnTo>
                  <a:pt x="120572" y="165238"/>
                </a:lnTo>
                <a:lnTo>
                  <a:pt x="116180" y="168180"/>
                </a:lnTo>
                <a:lnTo>
                  <a:pt x="83447" y="174771"/>
                </a:lnTo>
                <a:close/>
              </a:path>
              <a:path w="168909" h="175260">
                <a:moveTo>
                  <a:pt x="120572" y="165238"/>
                </a:moveTo>
                <a:lnTo>
                  <a:pt x="84242" y="165238"/>
                </a:lnTo>
                <a:lnTo>
                  <a:pt x="98001" y="163240"/>
                </a:lnTo>
                <a:lnTo>
                  <a:pt x="110270" y="157592"/>
                </a:lnTo>
                <a:lnTo>
                  <a:pt x="133007" y="124351"/>
                </a:lnTo>
                <a:lnTo>
                  <a:pt x="136695" y="86591"/>
                </a:lnTo>
                <a:lnTo>
                  <a:pt x="136533" y="74253"/>
                </a:lnTo>
                <a:lnTo>
                  <a:pt x="126363" y="33365"/>
                </a:lnTo>
                <a:lnTo>
                  <a:pt x="95853" y="10352"/>
                </a:lnTo>
                <a:lnTo>
                  <a:pt x="83447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79" y="122824"/>
                </a:lnTo>
                <a:lnTo>
                  <a:pt x="143251" y="150045"/>
                </a:lnTo>
                <a:lnTo>
                  <a:pt x="120572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71830" y="4937423"/>
            <a:ext cx="260350" cy="167640"/>
          </a:xfrm>
          <a:custGeom>
            <a:avLst/>
            <a:gdLst/>
            <a:ahLst/>
            <a:cxnLst/>
            <a:rect l="l" t="t" r="r" b="b"/>
            <a:pathLst>
              <a:path w="260350" h="167639">
                <a:moveTo>
                  <a:pt x="89010" y="167622"/>
                </a:moveTo>
                <a:lnTo>
                  <a:pt x="78679" y="167622"/>
                </a:lnTo>
                <a:lnTo>
                  <a:pt x="77884" y="164444"/>
                </a:lnTo>
                <a:lnTo>
                  <a:pt x="75500" y="158883"/>
                </a:lnTo>
                <a:lnTo>
                  <a:pt x="27815" y="24626"/>
                </a:lnTo>
                <a:lnTo>
                  <a:pt x="0" y="11121"/>
                </a:lnTo>
                <a:lnTo>
                  <a:pt x="0" y="0"/>
                </a:lnTo>
                <a:lnTo>
                  <a:pt x="10940" y="459"/>
                </a:lnTo>
                <a:lnTo>
                  <a:pt x="21954" y="695"/>
                </a:lnTo>
                <a:lnTo>
                  <a:pt x="76294" y="794"/>
                </a:lnTo>
                <a:lnTo>
                  <a:pt x="76294" y="11121"/>
                </a:lnTo>
                <a:lnTo>
                  <a:pt x="54042" y="11121"/>
                </a:lnTo>
                <a:lnTo>
                  <a:pt x="54042" y="23832"/>
                </a:lnTo>
                <a:lnTo>
                  <a:pt x="55631" y="28599"/>
                </a:lnTo>
                <a:lnTo>
                  <a:pt x="92189" y="130284"/>
                </a:lnTo>
                <a:lnTo>
                  <a:pt x="101850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350" h="167639">
                <a:moveTo>
                  <a:pt x="76294" y="794"/>
                </a:moveTo>
                <a:lnTo>
                  <a:pt x="34968" y="794"/>
                </a:lnTo>
                <a:lnTo>
                  <a:pt x="66373" y="124"/>
                </a:lnTo>
                <a:lnTo>
                  <a:pt x="76294" y="0"/>
                </a:lnTo>
                <a:lnTo>
                  <a:pt x="76294" y="794"/>
                </a:lnTo>
                <a:close/>
              </a:path>
              <a:path w="260350" h="167639">
                <a:moveTo>
                  <a:pt x="165305" y="11121"/>
                </a:moveTo>
                <a:lnTo>
                  <a:pt x="92189" y="11121"/>
                </a:lnTo>
                <a:lnTo>
                  <a:pt x="92189" y="0"/>
                </a:lnTo>
                <a:lnTo>
                  <a:pt x="100534" y="459"/>
                </a:lnTo>
                <a:lnTo>
                  <a:pt x="108879" y="695"/>
                </a:lnTo>
                <a:lnTo>
                  <a:pt x="165305" y="794"/>
                </a:lnTo>
                <a:lnTo>
                  <a:pt x="165305" y="11121"/>
                </a:lnTo>
                <a:close/>
              </a:path>
              <a:path w="260350" h="167639">
                <a:moveTo>
                  <a:pt x="165305" y="794"/>
                </a:moveTo>
                <a:lnTo>
                  <a:pt x="125568" y="794"/>
                </a:lnTo>
                <a:lnTo>
                  <a:pt x="134236" y="670"/>
                </a:lnTo>
                <a:lnTo>
                  <a:pt x="155744" y="124"/>
                </a:lnTo>
                <a:lnTo>
                  <a:pt x="165305" y="0"/>
                </a:lnTo>
                <a:lnTo>
                  <a:pt x="165305" y="794"/>
                </a:lnTo>
                <a:close/>
              </a:path>
              <a:path w="260350" h="167639">
                <a:moveTo>
                  <a:pt x="192655" y="135051"/>
                </a:moveTo>
                <a:lnTo>
                  <a:pt x="182790" y="135051"/>
                </a:lnTo>
                <a:lnTo>
                  <a:pt x="216963" y="37337"/>
                </a:lnTo>
                <a:lnTo>
                  <a:pt x="219348" y="32571"/>
                </a:lnTo>
                <a:lnTo>
                  <a:pt x="219348" y="29393"/>
                </a:lnTo>
                <a:lnTo>
                  <a:pt x="217771" y="21958"/>
                </a:lnTo>
                <a:lnTo>
                  <a:pt x="213288" y="16384"/>
                </a:lnTo>
                <a:lnTo>
                  <a:pt x="206272" y="12747"/>
                </a:lnTo>
                <a:lnTo>
                  <a:pt x="197095" y="11121"/>
                </a:lnTo>
                <a:lnTo>
                  <a:pt x="197095" y="0"/>
                </a:lnTo>
                <a:lnTo>
                  <a:pt x="204012" y="124"/>
                </a:lnTo>
                <a:lnTo>
                  <a:pt x="222911" y="670"/>
                </a:lnTo>
                <a:lnTo>
                  <a:pt x="232063" y="794"/>
                </a:lnTo>
                <a:lnTo>
                  <a:pt x="259879" y="794"/>
                </a:lnTo>
                <a:lnTo>
                  <a:pt x="259879" y="11121"/>
                </a:lnTo>
                <a:lnTo>
                  <a:pt x="250218" y="12623"/>
                </a:lnTo>
                <a:lnTo>
                  <a:pt x="241600" y="16583"/>
                </a:lnTo>
                <a:lnTo>
                  <a:pt x="234174" y="23969"/>
                </a:lnTo>
                <a:lnTo>
                  <a:pt x="228090" y="35748"/>
                </a:lnTo>
                <a:lnTo>
                  <a:pt x="192655" y="135051"/>
                </a:lnTo>
                <a:close/>
              </a:path>
              <a:path w="260350" h="167639">
                <a:moveTo>
                  <a:pt x="259879" y="794"/>
                </a:moveTo>
                <a:lnTo>
                  <a:pt x="232063" y="794"/>
                </a:lnTo>
                <a:lnTo>
                  <a:pt x="238980" y="782"/>
                </a:lnTo>
                <a:lnTo>
                  <a:pt x="246269" y="695"/>
                </a:lnTo>
                <a:lnTo>
                  <a:pt x="253410" y="459"/>
                </a:lnTo>
                <a:lnTo>
                  <a:pt x="259879" y="0"/>
                </a:lnTo>
                <a:lnTo>
                  <a:pt x="259879" y="794"/>
                </a:lnTo>
                <a:close/>
              </a:path>
              <a:path w="260350" h="167639">
                <a:moveTo>
                  <a:pt x="101850" y="130284"/>
                </a:moveTo>
                <a:lnTo>
                  <a:pt x="92189" y="130284"/>
                </a:lnTo>
                <a:lnTo>
                  <a:pt x="124774" y="38132"/>
                </a:lnTo>
                <a:lnTo>
                  <a:pt x="122389" y="30982"/>
                </a:lnTo>
                <a:lnTo>
                  <a:pt x="117621" y="19066"/>
                </a:lnTo>
                <a:lnTo>
                  <a:pt x="116031" y="17477"/>
                </a:lnTo>
                <a:lnTo>
                  <a:pt x="112058" y="11916"/>
                </a:lnTo>
                <a:lnTo>
                  <a:pt x="106495" y="11121"/>
                </a:lnTo>
                <a:lnTo>
                  <a:pt x="143053" y="11121"/>
                </a:lnTo>
                <a:lnTo>
                  <a:pt x="143053" y="24626"/>
                </a:lnTo>
                <a:lnTo>
                  <a:pt x="144642" y="28599"/>
                </a:lnTo>
                <a:lnTo>
                  <a:pt x="153183" y="52431"/>
                </a:lnTo>
                <a:lnTo>
                  <a:pt x="129542" y="52431"/>
                </a:lnTo>
                <a:lnTo>
                  <a:pt x="101850" y="130284"/>
                </a:lnTo>
                <a:close/>
              </a:path>
              <a:path w="260350" h="167639">
                <a:moveTo>
                  <a:pt x="181200" y="167622"/>
                </a:moveTo>
                <a:lnTo>
                  <a:pt x="170868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29542" y="52431"/>
                </a:lnTo>
                <a:lnTo>
                  <a:pt x="153183" y="52431"/>
                </a:lnTo>
                <a:lnTo>
                  <a:pt x="182790" y="135051"/>
                </a:lnTo>
                <a:lnTo>
                  <a:pt x="192655" y="135051"/>
                </a:lnTo>
                <a:lnTo>
                  <a:pt x="183584" y="160472"/>
                </a:lnTo>
                <a:lnTo>
                  <a:pt x="181995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51578" y="4930274"/>
            <a:ext cx="125095" cy="175260"/>
          </a:xfrm>
          <a:custGeom>
            <a:avLst/>
            <a:gdLst/>
            <a:ahLst/>
            <a:cxnLst/>
            <a:rect l="l" t="t" r="r" b="b"/>
            <a:pathLst>
              <a:path w="125094" h="175260">
                <a:moveTo>
                  <a:pt x="98563" y="166033"/>
                </a:moveTo>
                <a:lnTo>
                  <a:pt x="63579" y="166033"/>
                </a:lnTo>
                <a:lnTo>
                  <a:pt x="82690" y="163377"/>
                </a:lnTo>
                <a:lnTo>
                  <a:pt x="96064" y="156103"/>
                </a:lnTo>
                <a:lnTo>
                  <a:pt x="103924" y="145254"/>
                </a:lnTo>
                <a:lnTo>
                  <a:pt x="106495" y="131873"/>
                </a:lnTo>
                <a:lnTo>
                  <a:pt x="101403" y="114905"/>
                </a:lnTo>
                <a:lnTo>
                  <a:pt x="89606" y="104565"/>
                </a:lnTo>
                <a:lnTo>
                  <a:pt x="76319" y="99140"/>
                </a:lnTo>
                <a:lnTo>
                  <a:pt x="66758" y="96919"/>
                </a:lnTo>
                <a:lnTo>
                  <a:pt x="49211" y="93182"/>
                </a:lnTo>
                <a:lnTo>
                  <a:pt x="36061" y="89669"/>
                </a:lnTo>
                <a:lnTo>
                  <a:pt x="4470" y="64943"/>
                </a:lnTo>
                <a:lnTo>
                  <a:pt x="0" y="46870"/>
                </a:lnTo>
                <a:lnTo>
                  <a:pt x="2967" y="30498"/>
                </a:lnTo>
                <a:lnTo>
                  <a:pt x="13013" y="15391"/>
                </a:lnTo>
                <a:lnTo>
                  <a:pt x="31851" y="4307"/>
                </a:lnTo>
                <a:lnTo>
                  <a:pt x="61194" y="0"/>
                </a:lnTo>
                <a:lnTo>
                  <a:pt x="67118" y="173"/>
                </a:lnTo>
                <a:lnTo>
                  <a:pt x="75798" y="1390"/>
                </a:lnTo>
                <a:lnTo>
                  <a:pt x="86117" y="4692"/>
                </a:lnTo>
                <a:lnTo>
                  <a:pt x="91600" y="7944"/>
                </a:lnTo>
                <a:lnTo>
                  <a:pt x="61194" y="7944"/>
                </a:lnTo>
                <a:lnTo>
                  <a:pt x="40742" y="10513"/>
                </a:lnTo>
                <a:lnTo>
                  <a:pt x="27517" y="17179"/>
                </a:lnTo>
                <a:lnTo>
                  <a:pt x="20402" y="26377"/>
                </a:lnTo>
                <a:lnTo>
                  <a:pt x="18279" y="36543"/>
                </a:lnTo>
                <a:lnTo>
                  <a:pt x="22587" y="50209"/>
                </a:lnTo>
                <a:lnTo>
                  <a:pt x="33677" y="58886"/>
                </a:lnTo>
                <a:lnTo>
                  <a:pt x="48789" y="64136"/>
                </a:lnTo>
                <a:lnTo>
                  <a:pt x="76903" y="70045"/>
                </a:lnTo>
                <a:lnTo>
                  <a:pt x="88116" y="73384"/>
                </a:lnTo>
                <a:lnTo>
                  <a:pt x="118217" y="98011"/>
                </a:lnTo>
                <a:lnTo>
                  <a:pt x="124774" y="121545"/>
                </a:lnTo>
                <a:lnTo>
                  <a:pt x="121359" y="141592"/>
                </a:lnTo>
                <a:lnTo>
                  <a:pt x="110568" y="158585"/>
                </a:lnTo>
                <a:lnTo>
                  <a:pt x="98563" y="166033"/>
                </a:lnTo>
                <a:close/>
              </a:path>
              <a:path w="125094" h="175260">
                <a:moveTo>
                  <a:pt x="115237" y="11121"/>
                </a:moveTo>
                <a:lnTo>
                  <a:pt x="96958" y="11121"/>
                </a:lnTo>
                <a:lnTo>
                  <a:pt x="108084" y="0"/>
                </a:lnTo>
                <a:lnTo>
                  <a:pt x="115237" y="0"/>
                </a:lnTo>
                <a:lnTo>
                  <a:pt x="115237" y="11121"/>
                </a:lnTo>
                <a:close/>
              </a:path>
              <a:path w="125094" h="175260">
                <a:moveTo>
                  <a:pt x="115237" y="57198"/>
                </a:moveTo>
                <a:lnTo>
                  <a:pt x="105700" y="57198"/>
                </a:lnTo>
                <a:lnTo>
                  <a:pt x="105700" y="53226"/>
                </a:lnTo>
                <a:lnTo>
                  <a:pt x="104222" y="41458"/>
                </a:lnTo>
                <a:lnTo>
                  <a:pt x="98647" y="26414"/>
                </a:lnTo>
                <a:lnTo>
                  <a:pt x="85471" y="13455"/>
                </a:lnTo>
                <a:lnTo>
                  <a:pt x="61194" y="7944"/>
                </a:lnTo>
                <a:lnTo>
                  <a:pt x="91600" y="7944"/>
                </a:lnTo>
                <a:lnTo>
                  <a:pt x="96958" y="11121"/>
                </a:lnTo>
                <a:lnTo>
                  <a:pt x="115237" y="11121"/>
                </a:lnTo>
                <a:lnTo>
                  <a:pt x="115237" y="57198"/>
                </a:lnTo>
                <a:close/>
              </a:path>
              <a:path w="125094" h="175260">
                <a:moveTo>
                  <a:pt x="6357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9536" y="107246"/>
                </a:lnTo>
                <a:lnTo>
                  <a:pt x="10331" y="112012"/>
                </a:lnTo>
                <a:lnTo>
                  <a:pt x="17086" y="134194"/>
                </a:lnTo>
                <a:lnTo>
                  <a:pt x="27418" y="151237"/>
                </a:lnTo>
                <a:lnTo>
                  <a:pt x="36879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lnTo>
                  <a:pt x="6357" y="174771"/>
                </a:lnTo>
                <a:close/>
              </a:path>
              <a:path w="125094" h="175260">
                <a:moveTo>
                  <a:pt x="63579" y="174771"/>
                </a:moveTo>
                <a:lnTo>
                  <a:pt x="55991" y="174399"/>
                </a:lnTo>
                <a:lnTo>
                  <a:pt x="45796" y="172388"/>
                </a:lnTo>
                <a:lnTo>
                  <a:pt x="33962" y="167398"/>
                </a:lnTo>
                <a:lnTo>
                  <a:pt x="21457" y="158089"/>
                </a:lnTo>
                <a:lnTo>
                  <a:pt x="36879" y="158089"/>
                </a:lnTo>
                <a:lnTo>
                  <a:pt x="42518" y="162172"/>
                </a:lnTo>
                <a:lnTo>
                  <a:pt x="63579" y="166033"/>
                </a:lnTo>
                <a:lnTo>
                  <a:pt x="98563" y="166033"/>
                </a:lnTo>
                <a:lnTo>
                  <a:pt x="91581" y="170365"/>
                </a:lnTo>
                <a:lnTo>
                  <a:pt x="63579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14637" y="4930275"/>
            <a:ext cx="172085" cy="175260"/>
          </a:xfrm>
          <a:custGeom>
            <a:avLst/>
            <a:gdLst/>
            <a:ahLst/>
            <a:cxnLst/>
            <a:rect l="l" t="t" r="r" b="b"/>
            <a:pathLst>
              <a:path w="172085" h="175260">
                <a:moveTo>
                  <a:pt x="39736" y="61170"/>
                </a:moveTo>
                <a:lnTo>
                  <a:pt x="19073" y="61170"/>
                </a:lnTo>
                <a:lnTo>
                  <a:pt x="11126" y="54814"/>
                </a:lnTo>
                <a:lnTo>
                  <a:pt x="11126" y="42898"/>
                </a:lnTo>
                <a:lnTo>
                  <a:pt x="15708" y="25806"/>
                </a:lnTo>
                <a:lnTo>
                  <a:pt x="28113" y="12214"/>
                </a:lnTo>
                <a:lnTo>
                  <a:pt x="46330" y="3239"/>
                </a:lnTo>
                <a:lnTo>
                  <a:pt x="68347" y="0"/>
                </a:lnTo>
                <a:lnTo>
                  <a:pt x="82131" y="1228"/>
                </a:lnTo>
                <a:lnTo>
                  <a:pt x="95766" y="5064"/>
                </a:lnTo>
                <a:lnTo>
                  <a:pt x="102953" y="8738"/>
                </a:lnTo>
                <a:lnTo>
                  <a:pt x="67552" y="8738"/>
                </a:lnTo>
                <a:lnTo>
                  <a:pt x="57643" y="9570"/>
                </a:lnTo>
                <a:lnTo>
                  <a:pt x="46690" y="12412"/>
                </a:lnTo>
                <a:lnTo>
                  <a:pt x="36036" y="17787"/>
                </a:lnTo>
                <a:lnTo>
                  <a:pt x="27021" y="26215"/>
                </a:lnTo>
                <a:lnTo>
                  <a:pt x="37377" y="28276"/>
                </a:lnTo>
                <a:lnTo>
                  <a:pt x="43114" y="33166"/>
                </a:lnTo>
                <a:lnTo>
                  <a:pt x="45573" y="38951"/>
                </a:lnTo>
                <a:lnTo>
                  <a:pt x="46094" y="43692"/>
                </a:lnTo>
                <a:lnTo>
                  <a:pt x="46094" y="53226"/>
                </a:lnTo>
                <a:lnTo>
                  <a:pt x="39736" y="61170"/>
                </a:lnTo>
                <a:close/>
              </a:path>
              <a:path w="172085" h="175260">
                <a:moveTo>
                  <a:pt x="61194" y="174771"/>
                </a:moveTo>
                <a:lnTo>
                  <a:pt x="41574" y="172798"/>
                </a:lnTo>
                <a:lnTo>
                  <a:pt x="21656" y="166132"/>
                </a:lnTo>
                <a:lnTo>
                  <a:pt x="6208" y="153657"/>
                </a:lnTo>
                <a:lnTo>
                  <a:pt x="0" y="134256"/>
                </a:lnTo>
                <a:lnTo>
                  <a:pt x="1937" y="121310"/>
                </a:lnTo>
                <a:lnTo>
                  <a:pt x="38147" y="85002"/>
                </a:lnTo>
                <a:lnTo>
                  <a:pt x="74904" y="74377"/>
                </a:lnTo>
                <a:lnTo>
                  <a:pt x="108084" y="71497"/>
                </a:lnTo>
                <a:lnTo>
                  <a:pt x="108084" y="57198"/>
                </a:lnTo>
                <a:lnTo>
                  <a:pt x="104433" y="35550"/>
                </a:lnTo>
                <a:lnTo>
                  <a:pt x="94971" y="20456"/>
                </a:lnTo>
                <a:lnTo>
                  <a:pt x="81932" y="11618"/>
                </a:lnTo>
                <a:lnTo>
                  <a:pt x="67552" y="8738"/>
                </a:lnTo>
                <a:lnTo>
                  <a:pt x="102953" y="8738"/>
                </a:lnTo>
                <a:lnTo>
                  <a:pt x="132622" y="42799"/>
                </a:lnTo>
                <a:lnTo>
                  <a:pt x="134310" y="65936"/>
                </a:lnTo>
                <a:lnTo>
                  <a:pt x="134310" y="79441"/>
                </a:lnTo>
                <a:lnTo>
                  <a:pt x="108084" y="79441"/>
                </a:lnTo>
                <a:lnTo>
                  <a:pt x="69303" y="85995"/>
                </a:lnTo>
                <a:lnTo>
                  <a:pt x="45200" y="99699"/>
                </a:lnTo>
                <a:lnTo>
                  <a:pt x="32869" y="116978"/>
                </a:lnTo>
                <a:lnTo>
                  <a:pt x="29405" y="134256"/>
                </a:lnTo>
                <a:lnTo>
                  <a:pt x="32174" y="147265"/>
                </a:lnTo>
                <a:lnTo>
                  <a:pt x="39637" y="157294"/>
                </a:lnTo>
                <a:lnTo>
                  <a:pt x="50528" y="163749"/>
                </a:lnTo>
                <a:lnTo>
                  <a:pt x="63579" y="166033"/>
                </a:lnTo>
                <a:lnTo>
                  <a:pt x="90244" y="166033"/>
                </a:lnTo>
                <a:lnTo>
                  <a:pt x="78281" y="172128"/>
                </a:lnTo>
                <a:lnTo>
                  <a:pt x="61194" y="174771"/>
                </a:lnTo>
                <a:close/>
              </a:path>
              <a:path w="172085" h="175260">
                <a:moveTo>
                  <a:pt x="90244" y="166033"/>
                </a:moveTo>
                <a:lnTo>
                  <a:pt x="63579" y="166033"/>
                </a:lnTo>
                <a:lnTo>
                  <a:pt x="77909" y="163488"/>
                </a:lnTo>
                <a:lnTo>
                  <a:pt x="92388" y="155209"/>
                </a:lnTo>
                <a:lnTo>
                  <a:pt x="103589" y="140227"/>
                </a:lnTo>
                <a:lnTo>
                  <a:pt x="108084" y="117573"/>
                </a:lnTo>
                <a:lnTo>
                  <a:pt x="108084" y="79441"/>
                </a:lnTo>
                <a:lnTo>
                  <a:pt x="134310" y="79441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4328"/>
                </a:lnTo>
                <a:lnTo>
                  <a:pt x="92388" y="164941"/>
                </a:lnTo>
                <a:lnTo>
                  <a:pt x="90244" y="166033"/>
                </a:lnTo>
                <a:close/>
              </a:path>
              <a:path w="172085" h="175260">
                <a:moveTo>
                  <a:pt x="163094" y="161266"/>
                </a:moveTo>
                <a:lnTo>
                  <a:pt x="148616" y="161266"/>
                </a:lnTo>
                <a:lnTo>
                  <a:pt x="152403" y="160546"/>
                </a:lnTo>
                <a:lnTo>
                  <a:pt x="156861" y="157294"/>
                </a:lnTo>
                <a:lnTo>
                  <a:pt x="160574" y="149871"/>
                </a:lnTo>
                <a:lnTo>
                  <a:pt x="162126" y="136639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6639"/>
                </a:lnTo>
                <a:lnTo>
                  <a:pt x="167938" y="155296"/>
                </a:lnTo>
                <a:lnTo>
                  <a:pt x="163094" y="161266"/>
                </a:lnTo>
                <a:close/>
              </a:path>
              <a:path w="172085" h="175260">
                <a:moveTo>
                  <a:pt x="140668" y="172388"/>
                </a:moveTo>
                <a:lnTo>
                  <a:pt x="128462" y="169670"/>
                </a:lnTo>
                <a:lnTo>
                  <a:pt x="119310" y="162557"/>
                </a:lnTo>
                <a:lnTo>
                  <a:pt x="113287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1266"/>
                </a:lnTo>
                <a:lnTo>
                  <a:pt x="163094" y="161266"/>
                </a:lnTo>
                <a:lnTo>
                  <a:pt x="159146" y="166132"/>
                </a:lnTo>
                <a:lnTo>
                  <a:pt x="148864" y="171159"/>
                </a:lnTo>
                <a:lnTo>
                  <a:pt x="140668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701400" y="4932659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50" y="40515"/>
                </a:lnTo>
                <a:lnTo>
                  <a:pt x="60226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639" y="166964"/>
                </a:lnTo>
                <a:lnTo>
                  <a:pt x="22352" y="167324"/>
                </a:lnTo>
                <a:lnTo>
                  <a:pt x="10617" y="167833"/>
                </a:lnTo>
                <a:lnTo>
                  <a:pt x="0" y="168416"/>
                </a:lnTo>
                <a:close/>
              </a:path>
              <a:path w="191135" h="168910">
                <a:moveTo>
                  <a:pt x="61950" y="40515"/>
                </a:moveTo>
                <a:lnTo>
                  <a:pt x="53247" y="40515"/>
                </a:lnTo>
                <a:lnTo>
                  <a:pt x="62511" y="24130"/>
                </a:lnTo>
                <a:lnTo>
                  <a:pt x="74904" y="11320"/>
                </a:lnTo>
                <a:lnTo>
                  <a:pt x="90575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6495" y="8738"/>
                </a:lnTo>
                <a:lnTo>
                  <a:pt x="88489" y="12698"/>
                </a:lnTo>
                <a:lnTo>
                  <a:pt x="72122" y="24329"/>
                </a:lnTo>
                <a:lnTo>
                  <a:pt x="61950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099" y="35215"/>
                </a:lnTo>
                <a:lnTo>
                  <a:pt x="130039" y="21747"/>
                </a:lnTo>
                <a:lnTo>
                  <a:pt x="121359" y="12301"/>
                </a:lnTo>
                <a:lnTo>
                  <a:pt x="106495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473"/>
                </a:lnTo>
                <a:lnTo>
                  <a:pt x="168584" y="155010"/>
                </a:lnTo>
                <a:lnTo>
                  <a:pt x="177760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912801" y="4837329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7028" y="147612"/>
                </a:lnTo>
                <a:lnTo>
                  <a:pt x="25829" y="120155"/>
                </a:lnTo>
                <a:lnTo>
                  <a:pt x="52974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976" y="258980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2976" y="258980"/>
                </a:moveTo>
                <a:lnTo>
                  <a:pt x="82652" y="258980"/>
                </a:lnTo>
                <a:lnTo>
                  <a:pt x="95083" y="257453"/>
                </a:lnTo>
                <a:lnTo>
                  <a:pt x="106991" y="252724"/>
                </a:lnTo>
                <a:lnTo>
                  <a:pt x="117857" y="244569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7094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9059" y="241441"/>
                </a:lnTo>
                <a:lnTo>
                  <a:pt x="159580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2976" y="258980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580" y="242297"/>
                </a:lnTo>
                <a:lnTo>
                  <a:pt x="163020" y="247957"/>
                </a:lnTo>
                <a:lnTo>
                  <a:pt x="171899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228312" y="486751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80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80" h="238125">
                <a:moveTo>
                  <a:pt x="81063" y="237530"/>
                </a:moveTo>
                <a:lnTo>
                  <a:pt x="67788" y="236053"/>
                </a:lnTo>
                <a:lnTo>
                  <a:pt x="51757" y="229288"/>
                </a:lnTo>
                <a:lnTo>
                  <a:pt x="38259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297" y="227997"/>
                </a:lnTo>
                <a:lnTo>
                  <a:pt x="98423" y="232925"/>
                </a:lnTo>
                <a:lnTo>
                  <a:pt x="81063" y="237530"/>
                </a:lnTo>
                <a:close/>
              </a:path>
              <a:path w="119380" h="238125">
                <a:moveTo>
                  <a:pt x="103297" y="227997"/>
                </a:moveTo>
                <a:lnTo>
                  <a:pt x="84242" y="227997"/>
                </a:lnTo>
                <a:lnTo>
                  <a:pt x="93915" y="225316"/>
                </a:lnTo>
                <a:lnTo>
                  <a:pt x="102024" y="217273"/>
                </a:lnTo>
                <a:lnTo>
                  <a:pt x="107600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050" y="204351"/>
                </a:lnTo>
                <a:lnTo>
                  <a:pt x="110270" y="220947"/>
                </a:lnTo>
                <a:lnTo>
                  <a:pt x="10329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80902" y="4837331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69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063" y="131873"/>
                </a:lnTo>
                <a:lnTo>
                  <a:pt x="60909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769" h="264160">
                <a:moveTo>
                  <a:pt x="65063" y="131873"/>
                </a:moveTo>
                <a:lnTo>
                  <a:pt x="55631" y="131873"/>
                </a:lnTo>
                <a:lnTo>
                  <a:pt x="61952" y="120466"/>
                </a:lnTo>
                <a:lnTo>
                  <a:pt x="72817" y="108537"/>
                </a:lnTo>
                <a:lnTo>
                  <a:pt x="88601" y="99140"/>
                </a:lnTo>
                <a:lnTo>
                  <a:pt x="109674" y="95330"/>
                </a:lnTo>
                <a:lnTo>
                  <a:pt x="124612" y="96670"/>
                </a:lnTo>
                <a:lnTo>
                  <a:pt x="136198" y="100096"/>
                </a:lnTo>
                <a:lnTo>
                  <a:pt x="143472" y="104068"/>
                </a:lnTo>
                <a:lnTo>
                  <a:pt x="107289" y="104068"/>
                </a:lnTo>
                <a:lnTo>
                  <a:pt x="88948" y="108028"/>
                </a:lnTo>
                <a:lnTo>
                  <a:pt x="72619" y="119659"/>
                </a:lnTo>
                <a:lnTo>
                  <a:pt x="65063" y="131873"/>
                </a:lnTo>
                <a:close/>
              </a:path>
              <a:path w="191769" h="264160">
                <a:moveTo>
                  <a:pt x="105700" y="263746"/>
                </a:moveTo>
                <a:lnTo>
                  <a:pt x="105700" y="251830"/>
                </a:lnTo>
                <a:lnTo>
                  <a:pt x="121023" y="251557"/>
                </a:lnTo>
                <a:lnTo>
                  <a:pt x="129939" y="249645"/>
                </a:lnTo>
                <a:lnTo>
                  <a:pt x="134087" y="244457"/>
                </a:lnTo>
                <a:lnTo>
                  <a:pt x="135105" y="234353"/>
                </a:lnTo>
                <a:lnTo>
                  <a:pt x="135105" y="146172"/>
                </a:lnTo>
                <a:lnTo>
                  <a:pt x="134112" y="130545"/>
                </a:lnTo>
                <a:lnTo>
                  <a:pt x="130138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3472" y="104068"/>
                </a:lnTo>
                <a:lnTo>
                  <a:pt x="161158" y="146719"/>
                </a:lnTo>
                <a:lnTo>
                  <a:pt x="161332" y="167622"/>
                </a:lnTo>
                <a:lnTo>
                  <a:pt x="161332" y="239914"/>
                </a:lnTo>
                <a:lnTo>
                  <a:pt x="163592" y="246803"/>
                </a:lnTo>
                <a:lnTo>
                  <a:pt x="169279" y="250340"/>
                </a:lnTo>
                <a:lnTo>
                  <a:pt x="178543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69" h="264160">
                <a:moveTo>
                  <a:pt x="85831" y="263746"/>
                </a:moveTo>
                <a:lnTo>
                  <a:pt x="75214" y="263163"/>
                </a:lnTo>
                <a:lnTo>
                  <a:pt x="63479" y="262654"/>
                </a:lnTo>
                <a:lnTo>
                  <a:pt x="52192" y="262294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69" h="264160">
                <a:moveTo>
                  <a:pt x="191532" y="263746"/>
                </a:moveTo>
                <a:lnTo>
                  <a:pt x="168882" y="262654"/>
                </a:lnTo>
                <a:lnTo>
                  <a:pt x="157780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90713" y="4930278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19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0994" y="82619"/>
                </a:lnTo>
                <a:lnTo>
                  <a:pt x="31181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8" y="168081"/>
                </a:lnTo>
                <a:lnTo>
                  <a:pt x="83447" y="174771"/>
                </a:lnTo>
                <a:close/>
              </a:path>
              <a:path w="147319" h="175260">
                <a:moveTo>
                  <a:pt x="147026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3" y="47255"/>
                </a:lnTo>
                <a:lnTo>
                  <a:pt x="147026" y="74675"/>
                </a:lnTo>
                <a:close/>
              </a:path>
              <a:path w="147319" h="175260">
                <a:moveTo>
                  <a:pt x="116497" y="165238"/>
                </a:moveTo>
                <a:lnTo>
                  <a:pt x="85831" y="165238"/>
                </a:lnTo>
                <a:lnTo>
                  <a:pt x="93220" y="164630"/>
                </a:lnTo>
                <a:lnTo>
                  <a:pt x="107389" y="160373"/>
                </a:lnTo>
                <a:lnTo>
                  <a:pt x="123495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4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574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71256" y="4930280"/>
            <a:ext cx="144780" cy="175260"/>
          </a:xfrm>
          <a:custGeom>
            <a:avLst/>
            <a:gdLst/>
            <a:ahLst/>
            <a:cxnLst/>
            <a:rect l="l" t="t" r="r" b="b"/>
            <a:pathLst>
              <a:path w="144780" h="175260">
                <a:moveTo>
                  <a:pt x="81858" y="174771"/>
                </a:moveTo>
                <a:lnTo>
                  <a:pt x="50292" y="168168"/>
                </a:lnTo>
                <a:lnTo>
                  <a:pt x="24239" y="149946"/>
                </a:lnTo>
                <a:lnTo>
                  <a:pt x="6531" y="122489"/>
                </a:lnTo>
                <a:lnTo>
                  <a:pt x="0" y="88180"/>
                </a:lnTo>
                <a:lnTo>
                  <a:pt x="6208" y="54628"/>
                </a:lnTo>
                <a:lnTo>
                  <a:pt x="23444" y="26513"/>
                </a:lnTo>
                <a:lnTo>
                  <a:pt x="49621" y="7187"/>
                </a:lnTo>
                <a:lnTo>
                  <a:pt x="82652" y="0"/>
                </a:lnTo>
                <a:lnTo>
                  <a:pt x="104123" y="2768"/>
                </a:lnTo>
                <a:lnTo>
                  <a:pt x="119712" y="9533"/>
                </a:lnTo>
                <a:lnTo>
                  <a:pt x="82652" y="9533"/>
                </a:lnTo>
                <a:lnTo>
                  <a:pt x="66323" y="12983"/>
                </a:lnTo>
                <a:lnTo>
                  <a:pt x="49770" y="25222"/>
                </a:lnTo>
                <a:lnTo>
                  <a:pt x="36942" y="49080"/>
                </a:lnTo>
                <a:lnTo>
                  <a:pt x="31789" y="87385"/>
                </a:lnTo>
                <a:lnTo>
                  <a:pt x="37315" y="125356"/>
                </a:lnTo>
                <a:lnTo>
                  <a:pt x="50962" y="149251"/>
                </a:lnTo>
                <a:lnTo>
                  <a:pt x="68335" y="161676"/>
                </a:lnTo>
                <a:lnTo>
                  <a:pt x="85037" y="165238"/>
                </a:lnTo>
                <a:lnTo>
                  <a:pt x="116000" y="165238"/>
                </a:lnTo>
                <a:lnTo>
                  <a:pt x="113126" y="167634"/>
                </a:lnTo>
                <a:lnTo>
                  <a:pt x="81858" y="174771"/>
                </a:lnTo>
                <a:close/>
              </a:path>
              <a:path w="144780" h="175260">
                <a:moveTo>
                  <a:pt x="132721" y="58786"/>
                </a:moveTo>
                <a:lnTo>
                  <a:pt x="112852" y="58786"/>
                </a:lnTo>
                <a:lnTo>
                  <a:pt x="105700" y="51637"/>
                </a:lnTo>
                <a:lnTo>
                  <a:pt x="105700" y="36543"/>
                </a:lnTo>
                <a:lnTo>
                  <a:pt x="108084" y="25421"/>
                </a:lnTo>
                <a:lnTo>
                  <a:pt x="123184" y="23832"/>
                </a:lnTo>
                <a:lnTo>
                  <a:pt x="112045" y="15900"/>
                </a:lnTo>
                <a:lnTo>
                  <a:pt x="99640" y="11618"/>
                </a:lnTo>
                <a:lnTo>
                  <a:pt x="88874" y="9868"/>
                </a:lnTo>
                <a:lnTo>
                  <a:pt x="82652" y="9533"/>
                </a:lnTo>
                <a:lnTo>
                  <a:pt x="119712" y="9533"/>
                </a:lnTo>
                <a:lnTo>
                  <a:pt x="122687" y="10823"/>
                </a:lnTo>
                <a:lnTo>
                  <a:pt x="135739" y="23795"/>
                </a:lnTo>
                <a:lnTo>
                  <a:pt x="140668" y="41309"/>
                </a:lnTo>
                <a:lnTo>
                  <a:pt x="140668" y="52431"/>
                </a:lnTo>
                <a:lnTo>
                  <a:pt x="132721" y="58786"/>
                </a:lnTo>
                <a:close/>
              </a:path>
              <a:path w="144780" h="175260">
                <a:moveTo>
                  <a:pt x="116000" y="165238"/>
                </a:moveTo>
                <a:lnTo>
                  <a:pt x="85037" y="165238"/>
                </a:lnTo>
                <a:lnTo>
                  <a:pt x="97330" y="163948"/>
                </a:lnTo>
                <a:lnTo>
                  <a:pt x="111263" y="158486"/>
                </a:lnTo>
                <a:lnTo>
                  <a:pt x="124600" y="146470"/>
                </a:lnTo>
                <a:lnTo>
                  <a:pt x="135105" y="125518"/>
                </a:lnTo>
                <a:lnTo>
                  <a:pt x="135900" y="123134"/>
                </a:lnTo>
                <a:lnTo>
                  <a:pt x="136695" y="121545"/>
                </a:lnTo>
                <a:lnTo>
                  <a:pt x="144642" y="121545"/>
                </a:lnTo>
                <a:lnTo>
                  <a:pt x="144642" y="125518"/>
                </a:lnTo>
                <a:lnTo>
                  <a:pt x="141985" y="134889"/>
                </a:lnTo>
                <a:lnTo>
                  <a:pt x="132324" y="151634"/>
                </a:lnTo>
                <a:lnTo>
                  <a:pt x="116000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38152" y="4930280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10" h="175260">
                <a:moveTo>
                  <a:pt x="83447" y="174771"/>
                </a:moveTo>
                <a:lnTo>
                  <a:pt x="51633" y="168292"/>
                </a:lnTo>
                <a:lnTo>
                  <a:pt x="25034" y="150343"/>
                </a:lnTo>
                <a:lnTo>
                  <a:pt x="6780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3447" y="8738"/>
                </a:lnTo>
                <a:lnTo>
                  <a:pt x="71824" y="10252"/>
                </a:lnTo>
                <a:lnTo>
                  <a:pt x="40531" y="34159"/>
                </a:lnTo>
                <a:lnTo>
                  <a:pt x="31143" y="74377"/>
                </a:lnTo>
                <a:lnTo>
                  <a:pt x="30994" y="86591"/>
                </a:lnTo>
                <a:lnTo>
                  <a:pt x="31143" y="98259"/>
                </a:lnTo>
                <a:lnTo>
                  <a:pt x="40531" y="139817"/>
                </a:lnTo>
                <a:lnTo>
                  <a:pt x="71824" y="163724"/>
                </a:lnTo>
                <a:lnTo>
                  <a:pt x="84242" y="165238"/>
                </a:lnTo>
                <a:lnTo>
                  <a:pt x="120572" y="165238"/>
                </a:lnTo>
                <a:lnTo>
                  <a:pt x="116180" y="168180"/>
                </a:lnTo>
                <a:lnTo>
                  <a:pt x="83447" y="174771"/>
                </a:lnTo>
                <a:close/>
              </a:path>
              <a:path w="168910" h="175260">
                <a:moveTo>
                  <a:pt x="120572" y="165238"/>
                </a:moveTo>
                <a:lnTo>
                  <a:pt x="84242" y="165238"/>
                </a:lnTo>
                <a:lnTo>
                  <a:pt x="98001" y="163240"/>
                </a:lnTo>
                <a:lnTo>
                  <a:pt x="110270" y="157592"/>
                </a:lnTo>
                <a:lnTo>
                  <a:pt x="133007" y="124351"/>
                </a:lnTo>
                <a:lnTo>
                  <a:pt x="136695" y="86591"/>
                </a:lnTo>
                <a:lnTo>
                  <a:pt x="136533" y="74253"/>
                </a:lnTo>
                <a:lnTo>
                  <a:pt x="126363" y="33365"/>
                </a:lnTo>
                <a:lnTo>
                  <a:pt x="95853" y="10352"/>
                </a:lnTo>
                <a:lnTo>
                  <a:pt x="83447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79" y="122824"/>
                </a:lnTo>
                <a:lnTo>
                  <a:pt x="143251" y="150045"/>
                </a:lnTo>
                <a:lnTo>
                  <a:pt x="120572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29684" y="4837334"/>
            <a:ext cx="84455" cy="264160"/>
          </a:xfrm>
          <a:custGeom>
            <a:avLst/>
            <a:gdLst/>
            <a:ahLst/>
            <a:cxnLst/>
            <a:rect l="l" t="t" r="r" b="b"/>
            <a:pathLst>
              <a:path w="84454" h="264160">
                <a:moveTo>
                  <a:pt x="0" y="263746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234353"/>
                </a:lnTo>
                <a:lnTo>
                  <a:pt x="55855" y="244457"/>
                </a:lnTo>
                <a:lnTo>
                  <a:pt x="60002" y="249645"/>
                </a:lnTo>
                <a:lnTo>
                  <a:pt x="68918" y="251557"/>
                </a:lnTo>
                <a:lnTo>
                  <a:pt x="84242" y="251830"/>
                </a:lnTo>
                <a:lnTo>
                  <a:pt x="84242" y="262157"/>
                </a:lnTo>
                <a:lnTo>
                  <a:pt x="42121" y="262157"/>
                </a:lnTo>
                <a:lnTo>
                  <a:pt x="33304" y="262294"/>
                </a:lnTo>
                <a:lnTo>
                  <a:pt x="22252" y="262654"/>
                </a:lnTo>
                <a:lnTo>
                  <a:pt x="10604" y="263163"/>
                </a:lnTo>
                <a:lnTo>
                  <a:pt x="0" y="263746"/>
                </a:lnTo>
                <a:close/>
              </a:path>
              <a:path w="84454" h="264160">
                <a:moveTo>
                  <a:pt x="84242" y="263746"/>
                </a:moveTo>
                <a:lnTo>
                  <a:pt x="61691" y="262654"/>
                </a:lnTo>
                <a:lnTo>
                  <a:pt x="50826" y="262294"/>
                </a:lnTo>
                <a:lnTo>
                  <a:pt x="42121" y="262157"/>
                </a:lnTo>
                <a:lnTo>
                  <a:pt x="84242" y="262157"/>
                </a:lnTo>
                <a:lnTo>
                  <a:pt x="8424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35384" y="4932665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5" h="172720">
                <a:moveTo>
                  <a:pt x="87421" y="172388"/>
                </a:moveTo>
                <a:lnTo>
                  <a:pt x="53880" y="166467"/>
                </a:lnTo>
                <a:lnTo>
                  <a:pt x="36657" y="151237"/>
                </a:lnTo>
                <a:lnTo>
                  <a:pt x="30311" y="130495"/>
                </a:lnTo>
                <a:lnTo>
                  <a:pt x="29405" y="108040"/>
                </a:lnTo>
                <a:lnTo>
                  <a:pt x="29405" y="50842"/>
                </a:lnTo>
                <a:lnTo>
                  <a:pt x="28945" y="31305"/>
                </a:lnTo>
                <a:lnTo>
                  <a:pt x="25729" y="20853"/>
                </a:lnTo>
                <a:lnTo>
                  <a:pt x="16999" y="16657"/>
                </a:lnTo>
                <a:lnTo>
                  <a:pt x="0" y="15888"/>
                </a:lnTo>
                <a:lnTo>
                  <a:pt x="0" y="4766"/>
                </a:lnTo>
                <a:lnTo>
                  <a:pt x="55631" y="0"/>
                </a:lnTo>
                <a:lnTo>
                  <a:pt x="55631" y="126312"/>
                </a:lnTo>
                <a:lnTo>
                  <a:pt x="56376" y="140525"/>
                </a:lnTo>
                <a:lnTo>
                  <a:pt x="60400" y="152428"/>
                </a:lnTo>
                <a:lnTo>
                  <a:pt x="70384" y="160608"/>
                </a:lnTo>
                <a:lnTo>
                  <a:pt x="89010" y="163650"/>
                </a:lnTo>
                <a:lnTo>
                  <a:pt x="115552" y="163650"/>
                </a:lnTo>
                <a:lnTo>
                  <a:pt x="115237" y="163948"/>
                </a:lnTo>
                <a:lnTo>
                  <a:pt x="102148" y="170290"/>
                </a:lnTo>
                <a:lnTo>
                  <a:pt x="87421" y="172388"/>
                </a:lnTo>
                <a:close/>
              </a:path>
              <a:path w="191135" h="172720">
                <a:moveTo>
                  <a:pt x="115552" y="163650"/>
                </a:moveTo>
                <a:lnTo>
                  <a:pt x="89010" y="163650"/>
                </a:lnTo>
                <a:lnTo>
                  <a:pt x="107947" y="159156"/>
                </a:lnTo>
                <a:lnTo>
                  <a:pt x="122489" y="146768"/>
                </a:lnTo>
                <a:lnTo>
                  <a:pt x="131814" y="128124"/>
                </a:lnTo>
                <a:lnTo>
                  <a:pt x="135105" y="104863"/>
                </a:lnTo>
                <a:lnTo>
                  <a:pt x="135105" y="37337"/>
                </a:lnTo>
                <a:lnTo>
                  <a:pt x="134199" y="26277"/>
                </a:lnTo>
                <a:lnTo>
                  <a:pt x="130237" y="19761"/>
                </a:lnTo>
                <a:lnTo>
                  <a:pt x="121359" y="16670"/>
                </a:lnTo>
                <a:lnTo>
                  <a:pt x="105700" y="15888"/>
                </a:lnTo>
                <a:lnTo>
                  <a:pt x="105700" y="4766"/>
                </a:lnTo>
                <a:lnTo>
                  <a:pt x="161332" y="0"/>
                </a:lnTo>
                <a:lnTo>
                  <a:pt x="161332" y="135051"/>
                </a:lnTo>
                <a:lnTo>
                  <a:pt x="161592" y="138228"/>
                </a:lnTo>
                <a:lnTo>
                  <a:pt x="135900" y="138228"/>
                </a:lnTo>
                <a:lnTo>
                  <a:pt x="126537" y="153285"/>
                </a:lnTo>
                <a:lnTo>
                  <a:pt x="115552" y="163650"/>
                </a:lnTo>
                <a:close/>
              </a:path>
              <a:path w="191135" h="172720">
                <a:moveTo>
                  <a:pt x="135900" y="172388"/>
                </a:moveTo>
                <a:lnTo>
                  <a:pt x="135900" y="138228"/>
                </a:lnTo>
                <a:lnTo>
                  <a:pt x="161592" y="138228"/>
                </a:lnTo>
                <a:lnTo>
                  <a:pt x="162238" y="146110"/>
                </a:lnTo>
                <a:lnTo>
                  <a:pt x="166199" y="152627"/>
                </a:lnTo>
                <a:lnTo>
                  <a:pt x="175078" y="155718"/>
                </a:lnTo>
                <a:lnTo>
                  <a:pt x="190737" y="156500"/>
                </a:lnTo>
                <a:lnTo>
                  <a:pt x="190737" y="168416"/>
                </a:lnTo>
                <a:lnTo>
                  <a:pt x="135900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45990" y="4932666"/>
            <a:ext cx="297815" cy="168910"/>
          </a:xfrm>
          <a:custGeom>
            <a:avLst/>
            <a:gdLst/>
            <a:ahLst/>
            <a:cxnLst/>
            <a:rect l="l" t="t" r="r" b="b"/>
            <a:pathLst>
              <a:path w="297814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7814" h="168910">
                <a:moveTo>
                  <a:pt x="62745" y="40515"/>
                </a:moveTo>
                <a:lnTo>
                  <a:pt x="54042" y="40515"/>
                </a:lnTo>
                <a:lnTo>
                  <a:pt x="63293" y="24130"/>
                </a:lnTo>
                <a:lnTo>
                  <a:pt x="75599" y="11320"/>
                </a:lnTo>
                <a:lnTo>
                  <a:pt x="91034" y="2979"/>
                </a:lnTo>
                <a:lnTo>
                  <a:pt x="109674" y="0"/>
                </a:lnTo>
                <a:lnTo>
                  <a:pt x="124215" y="1253"/>
                </a:lnTo>
                <a:lnTo>
                  <a:pt x="139576" y="6454"/>
                </a:lnTo>
                <a:lnTo>
                  <a:pt x="14222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297814" h="168910">
                <a:moveTo>
                  <a:pt x="169687" y="37337"/>
                </a:moveTo>
                <a:lnTo>
                  <a:pt x="160537" y="37337"/>
                </a:lnTo>
                <a:lnTo>
                  <a:pt x="167317" y="25471"/>
                </a:lnTo>
                <a:lnTo>
                  <a:pt x="178418" y="13306"/>
                </a:lnTo>
                <a:lnTo>
                  <a:pt x="194288" y="3823"/>
                </a:lnTo>
                <a:lnTo>
                  <a:pt x="215374" y="0"/>
                </a:lnTo>
                <a:lnTo>
                  <a:pt x="230312" y="1340"/>
                </a:lnTo>
                <a:lnTo>
                  <a:pt x="241898" y="4766"/>
                </a:lnTo>
                <a:lnTo>
                  <a:pt x="249173" y="8738"/>
                </a:lnTo>
                <a:lnTo>
                  <a:pt x="212990" y="8738"/>
                </a:lnTo>
                <a:lnTo>
                  <a:pt x="194524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7814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7" y="8738"/>
                </a:lnTo>
                <a:lnTo>
                  <a:pt x="152701" y="17762"/>
                </a:lnTo>
                <a:lnTo>
                  <a:pt x="160537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474" y="149127"/>
                </a:lnTo>
                <a:lnTo>
                  <a:pt x="166895" y="154315"/>
                </a:lnTo>
                <a:lnTo>
                  <a:pt x="176084" y="156227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297814" h="168910">
                <a:moveTo>
                  <a:pt x="211400" y="168416"/>
                </a:moveTo>
                <a:lnTo>
                  <a:pt x="211400" y="156500"/>
                </a:lnTo>
                <a:lnTo>
                  <a:pt x="226724" y="156227"/>
                </a:lnTo>
                <a:lnTo>
                  <a:pt x="235640" y="154315"/>
                </a:lnTo>
                <a:lnTo>
                  <a:pt x="239787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2" y="35215"/>
                </a:lnTo>
                <a:lnTo>
                  <a:pt x="235838" y="21747"/>
                </a:lnTo>
                <a:lnTo>
                  <a:pt x="227394" y="12301"/>
                </a:lnTo>
                <a:lnTo>
                  <a:pt x="212990" y="8738"/>
                </a:lnTo>
                <a:lnTo>
                  <a:pt x="249173" y="8738"/>
                </a:lnTo>
                <a:lnTo>
                  <a:pt x="266858" y="51388"/>
                </a:lnTo>
                <a:lnTo>
                  <a:pt x="267032" y="72292"/>
                </a:lnTo>
                <a:lnTo>
                  <a:pt x="267032" y="144584"/>
                </a:lnTo>
                <a:lnTo>
                  <a:pt x="269292" y="151473"/>
                </a:lnTo>
                <a:lnTo>
                  <a:pt x="274979" y="155010"/>
                </a:lnTo>
                <a:lnTo>
                  <a:pt x="284243" y="156314"/>
                </a:lnTo>
                <a:lnTo>
                  <a:pt x="297232" y="156500"/>
                </a:lnTo>
                <a:lnTo>
                  <a:pt x="297232" y="166827"/>
                </a:lnTo>
                <a:lnTo>
                  <a:pt x="254316" y="166827"/>
                </a:lnTo>
                <a:lnTo>
                  <a:pt x="245152" y="166964"/>
                </a:lnTo>
                <a:lnTo>
                  <a:pt x="234050" y="167324"/>
                </a:lnTo>
                <a:lnTo>
                  <a:pt x="211400" y="168416"/>
                </a:lnTo>
                <a:close/>
              </a:path>
              <a:path w="297814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297814" h="168910">
                <a:moveTo>
                  <a:pt x="191532" y="168416"/>
                </a:moveTo>
                <a:lnTo>
                  <a:pt x="180914" y="167833"/>
                </a:lnTo>
                <a:lnTo>
                  <a:pt x="169180" y="167324"/>
                </a:lnTo>
                <a:lnTo>
                  <a:pt x="157892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  <a:path w="297814" h="168910">
                <a:moveTo>
                  <a:pt x="297232" y="168416"/>
                </a:moveTo>
                <a:lnTo>
                  <a:pt x="274582" y="167324"/>
                </a:lnTo>
                <a:lnTo>
                  <a:pt x="263480" y="166964"/>
                </a:lnTo>
                <a:lnTo>
                  <a:pt x="254316" y="166827"/>
                </a:lnTo>
                <a:lnTo>
                  <a:pt x="297232" y="166827"/>
                </a:lnTo>
                <a:lnTo>
                  <a:pt x="2972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63091" y="4932667"/>
            <a:ext cx="191135" cy="168910"/>
          </a:xfrm>
          <a:custGeom>
            <a:avLst/>
            <a:gdLst/>
            <a:ahLst/>
            <a:cxnLst/>
            <a:rect l="l" t="t" r="r" b="b"/>
            <a:pathLst>
              <a:path w="191135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0515"/>
                </a:lnTo>
                <a:lnTo>
                  <a:pt x="61975" y="40515"/>
                </a:lnTo>
                <a:lnTo>
                  <a:pt x="60238" y="43258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191135" h="168910">
                <a:moveTo>
                  <a:pt x="61975" y="40515"/>
                </a:moveTo>
                <a:lnTo>
                  <a:pt x="53247" y="40515"/>
                </a:lnTo>
                <a:lnTo>
                  <a:pt x="62846" y="24130"/>
                </a:lnTo>
                <a:lnTo>
                  <a:pt x="75202" y="11320"/>
                </a:lnTo>
                <a:lnTo>
                  <a:pt x="90687" y="2979"/>
                </a:lnTo>
                <a:lnTo>
                  <a:pt x="109674" y="0"/>
                </a:lnTo>
                <a:lnTo>
                  <a:pt x="124488" y="1340"/>
                </a:lnTo>
                <a:lnTo>
                  <a:pt x="135801" y="4766"/>
                </a:lnTo>
                <a:lnTo>
                  <a:pt x="142840" y="8738"/>
                </a:lnTo>
                <a:lnTo>
                  <a:pt x="107289" y="8738"/>
                </a:lnTo>
                <a:lnTo>
                  <a:pt x="88824" y="12698"/>
                </a:lnTo>
                <a:lnTo>
                  <a:pt x="72221" y="24329"/>
                </a:lnTo>
                <a:lnTo>
                  <a:pt x="61975" y="40515"/>
                </a:lnTo>
                <a:close/>
              </a:path>
              <a:path w="191135" h="168910">
                <a:moveTo>
                  <a:pt x="105700" y="168416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5215"/>
                </a:lnTo>
                <a:lnTo>
                  <a:pt x="130138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84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132" y="151473"/>
                </a:lnTo>
                <a:lnTo>
                  <a:pt x="168584" y="155010"/>
                </a:lnTo>
                <a:lnTo>
                  <a:pt x="177760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340" y="166964"/>
                </a:lnTo>
                <a:lnTo>
                  <a:pt x="128052" y="167324"/>
                </a:lnTo>
                <a:lnTo>
                  <a:pt x="116317" y="167833"/>
                </a:lnTo>
                <a:lnTo>
                  <a:pt x="105700" y="168416"/>
                </a:lnTo>
                <a:close/>
              </a:path>
              <a:path w="19113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2" y="166964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191135" h="168910">
                <a:moveTo>
                  <a:pt x="190737" y="168416"/>
                </a:moveTo>
                <a:lnTo>
                  <a:pt x="180132" y="167833"/>
                </a:lnTo>
                <a:lnTo>
                  <a:pt x="168484" y="167324"/>
                </a:lnTo>
                <a:lnTo>
                  <a:pt x="157432" y="166964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74492" y="4930284"/>
            <a:ext cx="124460" cy="175260"/>
          </a:xfrm>
          <a:custGeom>
            <a:avLst/>
            <a:gdLst/>
            <a:ahLst/>
            <a:cxnLst/>
            <a:rect l="l" t="t" r="r" b="b"/>
            <a:pathLst>
              <a:path w="124460" h="175260">
                <a:moveTo>
                  <a:pt x="97769" y="166033"/>
                </a:moveTo>
                <a:lnTo>
                  <a:pt x="62784" y="166033"/>
                </a:lnTo>
                <a:lnTo>
                  <a:pt x="82230" y="163377"/>
                </a:lnTo>
                <a:lnTo>
                  <a:pt x="95567" y="156103"/>
                </a:lnTo>
                <a:lnTo>
                  <a:pt x="103241" y="145254"/>
                </a:lnTo>
                <a:lnTo>
                  <a:pt x="105700" y="131873"/>
                </a:lnTo>
                <a:lnTo>
                  <a:pt x="100733" y="114905"/>
                </a:lnTo>
                <a:lnTo>
                  <a:pt x="89209" y="104565"/>
                </a:lnTo>
                <a:lnTo>
                  <a:pt x="76195" y="99140"/>
                </a:lnTo>
                <a:lnTo>
                  <a:pt x="66758" y="96919"/>
                </a:lnTo>
                <a:lnTo>
                  <a:pt x="48876" y="93182"/>
                </a:lnTo>
                <a:lnTo>
                  <a:pt x="35763" y="89669"/>
                </a:lnTo>
                <a:lnTo>
                  <a:pt x="4470" y="64943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658" y="173"/>
                </a:lnTo>
                <a:lnTo>
                  <a:pt x="75301" y="1390"/>
                </a:lnTo>
                <a:lnTo>
                  <a:pt x="85434" y="4692"/>
                </a:lnTo>
                <a:lnTo>
                  <a:pt x="90861" y="7944"/>
                </a:lnTo>
                <a:lnTo>
                  <a:pt x="60400" y="7944"/>
                </a:lnTo>
                <a:lnTo>
                  <a:pt x="40072" y="10513"/>
                </a:lnTo>
                <a:lnTo>
                  <a:pt x="27120" y="17179"/>
                </a:lnTo>
                <a:lnTo>
                  <a:pt x="20278" y="26377"/>
                </a:lnTo>
                <a:lnTo>
                  <a:pt x="18279" y="36543"/>
                </a:lnTo>
                <a:lnTo>
                  <a:pt x="22587" y="50209"/>
                </a:lnTo>
                <a:lnTo>
                  <a:pt x="33677" y="58886"/>
                </a:lnTo>
                <a:lnTo>
                  <a:pt x="48789" y="64136"/>
                </a:lnTo>
                <a:lnTo>
                  <a:pt x="76791" y="70045"/>
                </a:lnTo>
                <a:lnTo>
                  <a:pt x="87818" y="73384"/>
                </a:lnTo>
                <a:lnTo>
                  <a:pt x="117820" y="98011"/>
                </a:lnTo>
                <a:lnTo>
                  <a:pt x="123979" y="121545"/>
                </a:lnTo>
                <a:lnTo>
                  <a:pt x="120564" y="141592"/>
                </a:lnTo>
                <a:lnTo>
                  <a:pt x="109773" y="158585"/>
                </a:lnTo>
                <a:lnTo>
                  <a:pt x="97769" y="166033"/>
                </a:lnTo>
                <a:close/>
              </a:path>
              <a:path w="124460" h="175260">
                <a:moveTo>
                  <a:pt x="114442" y="11121"/>
                </a:moveTo>
                <a:lnTo>
                  <a:pt x="96163" y="11121"/>
                </a:lnTo>
                <a:lnTo>
                  <a:pt x="97752" y="9533"/>
                </a:lnTo>
                <a:lnTo>
                  <a:pt x="101726" y="6355"/>
                </a:lnTo>
                <a:lnTo>
                  <a:pt x="108084" y="0"/>
                </a:lnTo>
                <a:lnTo>
                  <a:pt x="114442" y="0"/>
                </a:lnTo>
                <a:lnTo>
                  <a:pt x="114442" y="11121"/>
                </a:lnTo>
                <a:close/>
              </a:path>
              <a:path w="124460" h="175260">
                <a:moveTo>
                  <a:pt x="114442" y="57198"/>
                </a:moveTo>
                <a:lnTo>
                  <a:pt x="105700" y="57198"/>
                </a:lnTo>
                <a:lnTo>
                  <a:pt x="104905" y="53226"/>
                </a:lnTo>
                <a:lnTo>
                  <a:pt x="103539" y="41458"/>
                </a:lnTo>
                <a:lnTo>
                  <a:pt x="98150" y="26414"/>
                </a:lnTo>
                <a:lnTo>
                  <a:pt x="85012" y="13455"/>
                </a:lnTo>
                <a:lnTo>
                  <a:pt x="60400" y="7944"/>
                </a:lnTo>
                <a:lnTo>
                  <a:pt x="90861" y="7944"/>
                </a:lnTo>
                <a:lnTo>
                  <a:pt x="96163" y="11121"/>
                </a:lnTo>
                <a:lnTo>
                  <a:pt x="114442" y="11121"/>
                </a:lnTo>
                <a:lnTo>
                  <a:pt x="114442" y="57198"/>
                </a:lnTo>
                <a:close/>
              </a:path>
              <a:path w="124460" h="175260">
                <a:moveTo>
                  <a:pt x="6357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1457" y="158089"/>
                </a:lnTo>
                <a:lnTo>
                  <a:pt x="14305" y="165238"/>
                </a:lnTo>
                <a:lnTo>
                  <a:pt x="14305" y="166033"/>
                </a:lnTo>
                <a:lnTo>
                  <a:pt x="6357" y="173977"/>
                </a:lnTo>
                <a:lnTo>
                  <a:pt x="6357" y="174771"/>
                </a:lnTo>
                <a:close/>
              </a:path>
              <a:path w="124460" h="175260">
                <a:moveTo>
                  <a:pt x="62784" y="174771"/>
                </a:moveTo>
                <a:lnTo>
                  <a:pt x="55321" y="174399"/>
                </a:lnTo>
                <a:lnTo>
                  <a:pt x="45399" y="172388"/>
                </a:lnTo>
                <a:lnTo>
                  <a:pt x="33838" y="167398"/>
                </a:lnTo>
                <a:lnTo>
                  <a:pt x="21457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7769" y="166033"/>
                </a:lnTo>
                <a:lnTo>
                  <a:pt x="90786" y="170365"/>
                </a:lnTo>
                <a:lnTo>
                  <a:pt x="62784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337550" y="4930285"/>
            <a:ext cx="172085" cy="175260"/>
          </a:xfrm>
          <a:custGeom>
            <a:avLst/>
            <a:gdLst/>
            <a:ahLst/>
            <a:cxnLst/>
            <a:rect l="l" t="t" r="r" b="b"/>
            <a:pathLst>
              <a:path w="172085" h="175260">
                <a:moveTo>
                  <a:pt x="38942" y="61170"/>
                </a:moveTo>
                <a:lnTo>
                  <a:pt x="19073" y="61170"/>
                </a:lnTo>
                <a:lnTo>
                  <a:pt x="11126" y="54814"/>
                </a:lnTo>
                <a:lnTo>
                  <a:pt x="11126" y="42898"/>
                </a:lnTo>
                <a:lnTo>
                  <a:pt x="15708" y="25806"/>
                </a:lnTo>
                <a:lnTo>
                  <a:pt x="28113" y="12214"/>
                </a:lnTo>
                <a:lnTo>
                  <a:pt x="46330" y="3239"/>
                </a:lnTo>
                <a:lnTo>
                  <a:pt x="68347" y="0"/>
                </a:lnTo>
                <a:lnTo>
                  <a:pt x="82131" y="1228"/>
                </a:lnTo>
                <a:lnTo>
                  <a:pt x="95766" y="5064"/>
                </a:lnTo>
                <a:lnTo>
                  <a:pt x="102953" y="8738"/>
                </a:lnTo>
                <a:lnTo>
                  <a:pt x="67552" y="8738"/>
                </a:lnTo>
                <a:lnTo>
                  <a:pt x="57531" y="9570"/>
                </a:lnTo>
                <a:lnTo>
                  <a:pt x="46392" y="12412"/>
                </a:lnTo>
                <a:lnTo>
                  <a:pt x="35701" y="17787"/>
                </a:lnTo>
                <a:lnTo>
                  <a:pt x="27021" y="26215"/>
                </a:lnTo>
                <a:lnTo>
                  <a:pt x="37377" y="28276"/>
                </a:lnTo>
                <a:lnTo>
                  <a:pt x="43114" y="33166"/>
                </a:lnTo>
                <a:lnTo>
                  <a:pt x="45573" y="38951"/>
                </a:lnTo>
                <a:lnTo>
                  <a:pt x="46094" y="43692"/>
                </a:lnTo>
                <a:lnTo>
                  <a:pt x="46094" y="53226"/>
                </a:lnTo>
                <a:lnTo>
                  <a:pt x="38942" y="61170"/>
                </a:lnTo>
                <a:close/>
              </a:path>
              <a:path w="172085" h="175260">
                <a:moveTo>
                  <a:pt x="61194" y="174771"/>
                </a:moveTo>
                <a:lnTo>
                  <a:pt x="41239" y="172798"/>
                </a:lnTo>
                <a:lnTo>
                  <a:pt x="21358" y="166132"/>
                </a:lnTo>
                <a:lnTo>
                  <a:pt x="6097" y="153657"/>
                </a:lnTo>
                <a:lnTo>
                  <a:pt x="0" y="134256"/>
                </a:lnTo>
                <a:lnTo>
                  <a:pt x="1937" y="121310"/>
                </a:lnTo>
                <a:lnTo>
                  <a:pt x="38147" y="85002"/>
                </a:lnTo>
                <a:lnTo>
                  <a:pt x="92127" y="72378"/>
                </a:lnTo>
                <a:lnTo>
                  <a:pt x="108084" y="71497"/>
                </a:lnTo>
                <a:lnTo>
                  <a:pt x="108084" y="57198"/>
                </a:lnTo>
                <a:lnTo>
                  <a:pt x="104433" y="35550"/>
                </a:lnTo>
                <a:lnTo>
                  <a:pt x="94971" y="20456"/>
                </a:lnTo>
                <a:lnTo>
                  <a:pt x="81932" y="11618"/>
                </a:lnTo>
                <a:lnTo>
                  <a:pt x="67552" y="8738"/>
                </a:lnTo>
                <a:lnTo>
                  <a:pt x="102953" y="8738"/>
                </a:lnTo>
                <a:lnTo>
                  <a:pt x="132622" y="42799"/>
                </a:lnTo>
                <a:lnTo>
                  <a:pt x="134310" y="65936"/>
                </a:lnTo>
                <a:lnTo>
                  <a:pt x="134310" y="79441"/>
                </a:lnTo>
                <a:lnTo>
                  <a:pt x="108084" y="79441"/>
                </a:lnTo>
                <a:lnTo>
                  <a:pt x="69303" y="85995"/>
                </a:lnTo>
                <a:lnTo>
                  <a:pt x="45200" y="99699"/>
                </a:lnTo>
                <a:lnTo>
                  <a:pt x="32869" y="116978"/>
                </a:lnTo>
                <a:lnTo>
                  <a:pt x="29405" y="134256"/>
                </a:lnTo>
                <a:lnTo>
                  <a:pt x="32062" y="147265"/>
                </a:lnTo>
                <a:lnTo>
                  <a:pt x="39339" y="157294"/>
                </a:lnTo>
                <a:lnTo>
                  <a:pt x="50192" y="163749"/>
                </a:lnTo>
                <a:lnTo>
                  <a:pt x="63579" y="166033"/>
                </a:lnTo>
                <a:lnTo>
                  <a:pt x="90244" y="166033"/>
                </a:lnTo>
                <a:lnTo>
                  <a:pt x="78281" y="172128"/>
                </a:lnTo>
                <a:lnTo>
                  <a:pt x="61194" y="174771"/>
                </a:lnTo>
                <a:close/>
              </a:path>
              <a:path w="172085" h="175260">
                <a:moveTo>
                  <a:pt x="90244" y="166033"/>
                </a:moveTo>
                <a:lnTo>
                  <a:pt x="63579" y="166033"/>
                </a:lnTo>
                <a:lnTo>
                  <a:pt x="77574" y="163488"/>
                </a:lnTo>
                <a:lnTo>
                  <a:pt x="92090" y="155209"/>
                </a:lnTo>
                <a:lnTo>
                  <a:pt x="103477" y="140227"/>
                </a:lnTo>
                <a:lnTo>
                  <a:pt x="108084" y="117573"/>
                </a:lnTo>
                <a:lnTo>
                  <a:pt x="108084" y="79441"/>
                </a:lnTo>
                <a:lnTo>
                  <a:pt x="134310" y="79441"/>
                </a:lnTo>
                <a:lnTo>
                  <a:pt x="134310" y="141406"/>
                </a:lnTo>
                <a:lnTo>
                  <a:pt x="110468" y="141406"/>
                </a:lnTo>
                <a:lnTo>
                  <a:pt x="103216" y="154328"/>
                </a:lnTo>
                <a:lnTo>
                  <a:pt x="92388" y="164941"/>
                </a:lnTo>
                <a:lnTo>
                  <a:pt x="90244" y="166033"/>
                </a:lnTo>
                <a:close/>
              </a:path>
              <a:path w="172085" h="175260">
                <a:moveTo>
                  <a:pt x="163033" y="161266"/>
                </a:moveTo>
                <a:lnTo>
                  <a:pt x="148616" y="161266"/>
                </a:lnTo>
                <a:lnTo>
                  <a:pt x="152403" y="160546"/>
                </a:lnTo>
                <a:lnTo>
                  <a:pt x="156861" y="157294"/>
                </a:lnTo>
                <a:lnTo>
                  <a:pt x="160574" y="149871"/>
                </a:lnTo>
                <a:lnTo>
                  <a:pt x="162126" y="136639"/>
                </a:lnTo>
                <a:lnTo>
                  <a:pt x="162126" y="115190"/>
                </a:lnTo>
                <a:lnTo>
                  <a:pt x="171663" y="115190"/>
                </a:lnTo>
                <a:lnTo>
                  <a:pt x="171663" y="136639"/>
                </a:lnTo>
                <a:lnTo>
                  <a:pt x="167925" y="155296"/>
                </a:lnTo>
                <a:lnTo>
                  <a:pt x="163033" y="161266"/>
                </a:lnTo>
                <a:close/>
              </a:path>
              <a:path w="172085" h="175260">
                <a:moveTo>
                  <a:pt x="139874" y="172388"/>
                </a:moveTo>
                <a:lnTo>
                  <a:pt x="128126" y="169670"/>
                </a:lnTo>
                <a:lnTo>
                  <a:pt x="119210" y="162557"/>
                </a:lnTo>
                <a:lnTo>
                  <a:pt x="113275" y="152615"/>
                </a:lnTo>
                <a:lnTo>
                  <a:pt x="110468" y="141406"/>
                </a:lnTo>
                <a:lnTo>
                  <a:pt x="134310" y="141406"/>
                </a:lnTo>
                <a:lnTo>
                  <a:pt x="134310" y="143789"/>
                </a:lnTo>
                <a:lnTo>
                  <a:pt x="135900" y="161266"/>
                </a:lnTo>
                <a:lnTo>
                  <a:pt x="163033" y="161266"/>
                </a:lnTo>
                <a:lnTo>
                  <a:pt x="159047" y="166132"/>
                </a:lnTo>
                <a:lnTo>
                  <a:pt x="148529" y="171159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23519" y="4932669"/>
            <a:ext cx="191770" cy="168910"/>
          </a:xfrm>
          <a:custGeom>
            <a:avLst/>
            <a:gdLst/>
            <a:ahLst/>
            <a:cxnLst/>
            <a:rect l="l" t="t" r="r" b="b"/>
            <a:pathLst>
              <a:path w="191770" h="168910">
                <a:moveTo>
                  <a:pt x="0" y="168416"/>
                </a:moveTo>
                <a:lnTo>
                  <a:pt x="0" y="156500"/>
                </a:lnTo>
                <a:lnTo>
                  <a:pt x="15447" y="156227"/>
                </a:lnTo>
                <a:lnTo>
                  <a:pt x="24636" y="154315"/>
                </a:lnTo>
                <a:lnTo>
                  <a:pt x="29057" y="149127"/>
                </a:lnTo>
                <a:lnTo>
                  <a:pt x="30200" y="139023"/>
                </a:lnTo>
                <a:lnTo>
                  <a:pt x="30200" y="37337"/>
                </a:lnTo>
                <a:lnTo>
                  <a:pt x="29281" y="26277"/>
                </a:lnTo>
                <a:lnTo>
                  <a:pt x="25232" y="19761"/>
                </a:lnTo>
                <a:lnTo>
                  <a:pt x="16118" y="16670"/>
                </a:lnTo>
                <a:lnTo>
                  <a:pt x="0" y="15888"/>
                </a:lnTo>
                <a:lnTo>
                  <a:pt x="0" y="4766"/>
                </a:lnTo>
                <a:lnTo>
                  <a:pt x="54042" y="0"/>
                </a:lnTo>
                <a:lnTo>
                  <a:pt x="54042" y="40515"/>
                </a:lnTo>
                <a:lnTo>
                  <a:pt x="62745" y="40515"/>
                </a:lnTo>
                <a:lnTo>
                  <a:pt x="61021" y="43258"/>
                </a:lnTo>
                <a:lnTo>
                  <a:pt x="56426" y="69114"/>
                </a:lnTo>
                <a:lnTo>
                  <a:pt x="56426" y="139023"/>
                </a:lnTo>
                <a:lnTo>
                  <a:pt x="57444" y="149127"/>
                </a:lnTo>
                <a:lnTo>
                  <a:pt x="61592" y="154315"/>
                </a:lnTo>
                <a:lnTo>
                  <a:pt x="70508" y="156227"/>
                </a:lnTo>
                <a:lnTo>
                  <a:pt x="85831" y="156500"/>
                </a:lnTo>
                <a:lnTo>
                  <a:pt x="85831" y="166827"/>
                </a:lnTo>
                <a:lnTo>
                  <a:pt x="42915" y="166827"/>
                </a:lnTo>
                <a:lnTo>
                  <a:pt x="34086" y="166964"/>
                </a:lnTo>
                <a:lnTo>
                  <a:pt x="22948" y="167324"/>
                </a:lnTo>
                <a:lnTo>
                  <a:pt x="0" y="168416"/>
                </a:lnTo>
                <a:close/>
              </a:path>
              <a:path w="191770" h="168910">
                <a:moveTo>
                  <a:pt x="62745" y="40515"/>
                </a:moveTo>
                <a:lnTo>
                  <a:pt x="54042" y="40515"/>
                </a:lnTo>
                <a:lnTo>
                  <a:pt x="63305" y="24130"/>
                </a:lnTo>
                <a:lnTo>
                  <a:pt x="75698" y="11320"/>
                </a:lnTo>
                <a:lnTo>
                  <a:pt x="91370" y="2979"/>
                </a:lnTo>
                <a:lnTo>
                  <a:pt x="110468" y="0"/>
                </a:lnTo>
                <a:lnTo>
                  <a:pt x="124947" y="1340"/>
                </a:lnTo>
                <a:lnTo>
                  <a:pt x="136297" y="4766"/>
                </a:lnTo>
                <a:lnTo>
                  <a:pt x="143497" y="8738"/>
                </a:lnTo>
                <a:lnTo>
                  <a:pt x="107289" y="8738"/>
                </a:lnTo>
                <a:lnTo>
                  <a:pt x="89284" y="12698"/>
                </a:lnTo>
                <a:lnTo>
                  <a:pt x="72917" y="24329"/>
                </a:lnTo>
                <a:lnTo>
                  <a:pt x="62745" y="40515"/>
                </a:lnTo>
                <a:close/>
              </a:path>
              <a:path w="191770" h="168910">
                <a:moveTo>
                  <a:pt x="105700" y="168416"/>
                </a:moveTo>
                <a:lnTo>
                  <a:pt x="105700" y="156500"/>
                </a:lnTo>
                <a:lnTo>
                  <a:pt x="121148" y="156227"/>
                </a:lnTo>
                <a:lnTo>
                  <a:pt x="130337" y="154315"/>
                </a:lnTo>
                <a:lnTo>
                  <a:pt x="134757" y="149127"/>
                </a:lnTo>
                <a:lnTo>
                  <a:pt x="135900" y="139023"/>
                </a:lnTo>
                <a:lnTo>
                  <a:pt x="135900" y="50842"/>
                </a:lnTo>
                <a:lnTo>
                  <a:pt x="134782" y="35215"/>
                </a:lnTo>
                <a:lnTo>
                  <a:pt x="130535" y="21747"/>
                </a:lnTo>
                <a:lnTo>
                  <a:pt x="121818" y="12301"/>
                </a:lnTo>
                <a:lnTo>
                  <a:pt x="107289" y="8738"/>
                </a:lnTo>
                <a:lnTo>
                  <a:pt x="143497" y="8738"/>
                </a:lnTo>
                <a:lnTo>
                  <a:pt x="161940" y="51388"/>
                </a:lnTo>
                <a:lnTo>
                  <a:pt x="162126" y="72292"/>
                </a:lnTo>
                <a:lnTo>
                  <a:pt x="162126" y="144584"/>
                </a:lnTo>
                <a:lnTo>
                  <a:pt x="163927" y="151473"/>
                </a:lnTo>
                <a:lnTo>
                  <a:pt x="169378" y="155010"/>
                </a:lnTo>
                <a:lnTo>
                  <a:pt x="178555" y="156314"/>
                </a:lnTo>
                <a:lnTo>
                  <a:pt x="191532" y="156500"/>
                </a:lnTo>
                <a:lnTo>
                  <a:pt x="191532" y="166827"/>
                </a:lnTo>
                <a:lnTo>
                  <a:pt x="148616" y="166827"/>
                </a:lnTo>
                <a:lnTo>
                  <a:pt x="139451" y="166964"/>
                </a:lnTo>
                <a:lnTo>
                  <a:pt x="128350" y="167324"/>
                </a:lnTo>
                <a:lnTo>
                  <a:pt x="105700" y="168416"/>
                </a:lnTo>
                <a:close/>
              </a:path>
              <a:path w="191770" h="168910">
                <a:moveTo>
                  <a:pt x="85831" y="168416"/>
                </a:moveTo>
                <a:lnTo>
                  <a:pt x="75214" y="167833"/>
                </a:lnTo>
                <a:lnTo>
                  <a:pt x="63479" y="167324"/>
                </a:lnTo>
                <a:lnTo>
                  <a:pt x="52192" y="166964"/>
                </a:lnTo>
                <a:lnTo>
                  <a:pt x="42915" y="166827"/>
                </a:lnTo>
                <a:lnTo>
                  <a:pt x="85831" y="166827"/>
                </a:lnTo>
                <a:lnTo>
                  <a:pt x="85831" y="168416"/>
                </a:lnTo>
                <a:close/>
              </a:path>
              <a:path w="191770" h="168910">
                <a:moveTo>
                  <a:pt x="191532" y="168416"/>
                </a:moveTo>
                <a:lnTo>
                  <a:pt x="180914" y="167833"/>
                </a:lnTo>
                <a:lnTo>
                  <a:pt x="169180" y="167324"/>
                </a:lnTo>
                <a:lnTo>
                  <a:pt x="157892" y="166964"/>
                </a:lnTo>
                <a:lnTo>
                  <a:pt x="148616" y="166827"/>
                </a:lnTo>
                <a:lnTo>
                  <a:pt x="191532" y="166827"/>
                </a:lnTo>
                <a:lnTo>
                  <a:pt x="191532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35715" y="4837340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7358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7358" y="0"/>
                </a:lnTo>
                <a:lnTo>
                  <a:pt x="157358" y="119162"/>
                </a:lnTo>
                <a:close/>
              </a:path>
              <a:path w="187960" h="267970">
                <a:moveTo>
                  <a:pt x="80268" y="267718"/>
                </a:moveTo>
                <a:lnTo>
                  <a:pt x="49621" y="261127"/>
                </a:lnTo>
                <a:lnTo>
                  <a:pt x="24040" y="242992"/>
                </a:lnTo>
                <a:lnTo>
                  <a:pt x="6506" y="215771"/>
                </a:lnTo>
                <a:lnTo>
                  <a:pt x="0" y="181921"/>
                </a:lnTo>
                <a:lnTo>
                  <a:pt x="6916" y="147612"/>
                </a:lnTo>
                <a:lnTo>
                  <a:pt x="25531" y="120155"/>
                </a:lnTo>
                <a:lnTo>
                  <a:pt x="52639" y="101933"/>
                </a:lnTo>
                <a:lnTo>
                  <a:pt x="85037" y="95330"/>
                </a:lnTo>
                <a:lnTo>
                  <a:pt x="99305" y="97154"/>
                </a:lnTo>
                <a:lnTo>
                  <a:pt x="112157" y="102182"/>
                </a:lnTo>
                <a:lnTo>
                  <a:pt x="114956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461" y="258980"/>
                </a:lnTo>
                <a:lnTo>
                  <a:pt x="111362" y="259774"/>
                </a:lnTo>
                <a:lnTo>
                  <a:pt x="97268" y="265534"/>
                </a:lnTo>
                <a:lnTo>
                  <a:pt x="80268" y="267718"/>
                </a:lnTo>
                <a:close/>
              </a:path>
              <a:path w="187960" h="267970">
                <a:moveTo>
                  <a:pt x="112461" y="258980"/>
                </a:moveTo>
                <a:lnTo>
                  <a:pt x="82652" y="258980"/>
                </a:lnTo>
                <a:lnTo>
                  <a:pt x="94747" y="257453"/>
                </a:lnTo>
                <a:lnTo>
                  <a:pt x="106693" y="252724"/>
                </a:lnTo>
                <a:lnTo>
                  <a:pt x="117745" y="244569"/>
                </a:lnTo>
                <a:lnTo>
                  <a:pt x="127158" y="232764"/>
                </a:lnTo>
                <a:lnTo>
                  <a:pt x="131131" y="226409"/>
                </a:lnTo>
                <a:lnTo>
                  <a:pt x="131131" y="133462"/>
                </a:lnTo>
                <a:lnTo>
                  <a:pt x="96647" y="105210"/>
                </a:lnTo>
                <a:lnTo>
                  <a:pt x="86626" y="104068"/>
                </a:lnTo>
                <a:lnTo>
                  <a:pt x="114956" y="104068"/>
                </a:lnTo>
                <a:lnTo>
                  <a:pt x="123370" y="109741"/>
                </a:lnTo>
                <a:lnTo>
                  <a:pt x="132721" y="119162"/>
                </a:lnTo>
                <a:lnTo>
                  <a:pt x="157358" y="119162"/>
                </a:lnTo>
                <a:lnTo>
                  <a:pt x="157358" y="230381"/>
                </a:lnTo>
                <a:lnTo>
                  <a:pt x="158277" y="241441"/>
                </a:lnTo>
                <a:lnTo>
                  <a:pt x="158809" y="242297"/>
                </a:lnTo>
                <a:lnTo>
                  <a:pt x="131131" y="242297"/>
                </a:lnTo>
                <a:lnTo>
                  <a:pt x="122625" y="251631"/>
                </a:lnTo>
                <a:lnTo>
                  <a:pt x="112461" y="258980"/>
                </a:lnTo>
                <a:close/>
              </a:path>
              <a:path w="187960" h="267970">
                <a:moveTo>
                  <a:pt x="131131" y="267718"/>
                </a:moveTo>
                <a:lnTo>
                  <a:pt x="131131" y="242297"/>
                </a:lnTo>
                <a:lnTo>
                  <a:pt x="158809" y="242297"/>
                </a:lnTo>
                <a:lnTo>
                  <a:pt x="162325" y="247957"/>
                </a:lnTo>
                <a:lnTo>
                  <a:pt x="171440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13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50431" y="486752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6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124" y="236053"/>
                </a:lnTo>
                <a:lnTo>
                  <a:pt x="51856" y="229288"/>
                </a:lnTo>
                <a:lnTo>
                  <a:pt x="38271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855" y="227997"/>
                </a:lnTo>
                <a:lnTo>
                  <a:pt x="99094" y="232925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855" y="227997"/>
                </a:moveTo>
                <a:lnTo>
                  <a:pt x="84242" y="227997"/>
                </a:lnTo>
                <a:lnTo>
                  <a:pt x="94251" y="225316"/>
                </a:lnTo>
                <a:lnTo>
                  <a:pt x="102322" y="217273"/>
                </a:lnTo>
                <a:lnTo>
                  <a:pt x="107712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174" y="204351"/>
                </a:lnTo>
                <a:lnTo>
                  <a:pt x="110667" y="220947"/>
                </a:lnTo>
                <a:lnTo>
                  <a:pt x="10385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03021" y="4837341"/>
            <a:ext cx="191770" cy="264160"/>
          </a:xfrm>
          <a:custGeom>
            <a:avLst/>
            <a:gdLst/>
            <a:ahLst/>
            <a:cxnLst/>
            <a:rect l="l" t="t" r="r" b="b"/>
            <a:pathLst>
              <a:path w="191770" h="264160">
                <a:moveTo>
                  <a:pt x="0" y="263746"/>
                </a:moveTo>
                <a:lnTo>
                  <a:pt x="0" y="251830"/>
                </a:lnTo>
                <a:lnTo>
                  <a:pt x="15783" y="251557"/>
                </a:lnTo>
                <a:lnTo>
                  <a:pt x="24934" y="249645"/>
                </a:lnTo>
                <a:lnTo>
                  <a:pt x="29169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241" y="131873"/>
                </a:lnTo>
                <a:lnTo>
                  <a:pt x="61021" y="138588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3710" y="262157"/>
                </a:lnTo>
                <a:lnTo>
                  <a:pt x="34422" y="262294"/>
                </a:lnTo>
                <a:lnTo>
                  <a:pt x="23047" y="262654"/>
                </a:lnTo>
                <a:lnTo>
                  <a:pt x="11076" y="263163"/>
                </a:lnTo>
                <a:lnTo>
                  <a:pt x="0" y="263746"/>
                </a:lnTo>
                <a:close/>
              </a:path>
              <a:path w="191770" h="264160">
                <a:moveTo>
                  <a:pt x="65241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8028"/>
                </a:lnTo>
                <a:lnTo>
                  <a:pt x="72917" y="119659"/>
                </a:lnTo>
                <a:lnTo>
                  <a:pt x="65241" y="131873"/>
                </a:lnTo>
                <a:close/>
              </a:path>
              <a:path w="191770" h="264160">
                <a:moveTo>
                  <a:pt x="105700" y="263746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545"/>
                </a:lnTo>
                <a:lnTo>
                  <a:pt x="130535" y="117077"/>
                </a:lnTo>
                <a:lnTo>
                  <a:pt x="121818" y="107631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39914"/>
                </a:lnTo>
                <a:lnTo>
                  <a:pt x="163927" y="246803"/>
                </a:lnTo>
                <a:lnTo>
                  <a:pt x="169378" y="250340"/>
                </a:lnTo>
                <a:lnTo>
                  <a:pt x="178555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94"/>
                </a:lnTo>
                <a:lnTo>
                  <a:pt x="128350" y="262654"/>
                </a:lnTo>
                <a:lnTo>
                  <a:pt x="105700" y="263746"/>
                </a:lnTo>
                <a:close/>
              </a:path>
              <a:path w="191770" h="264160">
                <a:moveTo>
                  <a:pt x="85831" y="263746"/>
                </a:moveTo>
                <a:lnTo>
                  <a:pt x="75227" y="263163"/>
                </a:lnTo>
                <a:lnTo>
                  <a:pt x="63579" y="262654"/>
                </a:lnTo>
                <a:lnTo>
                  <a:pt x="52527" y="262294"/>
                </a:lnTo>
                <a:lnTo>
                  <a:pt x="43710" y="262157"/>
                </a:lnTo>
                <a:lnTo>
                  <a:pt x="85831" y="262157"/>
                </a:lnTo>
                <a:lnTo>
                  <a:pt x="85831" y="263746"/>
                </a:lnTo>
                <a:close/>
              </a:path>
              <a:path w="191770" h="264160">
                <a:moveTo>
                  <a:pt x="191532" y="263746"/>
                </a:moveTo>
                <a:lnTo>
                  <a:pt x="180914" y="263163"/>
                </a:lnTo>
                <a:lnTo>
                  <a:pt x="169180" y="262654"/>
                </a:lnTo>
                <a:lnTo>
                  <a:pt x="157892" y="262294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12832" y="4930288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0" y="6938"/>
                </a:lnTo>
                <a:lnTo>
                  <a:pt x="79473" y="0"/>
                </a:lnTo>
                <a:lnTo>
                  <a:pt x="109810" y="6417"/>
                </a:lnTo>
                <a:lnTo>
                  <a:pt x="112694" y="8738"/>
                </a:lnTo>
                <a:lnTo>
                  <a:pt x="79473" y="8738"/>
                </a:lnTo>
                <a:lnTo>
                  <a:pt x="66658" y="11109"/>
                </a:lnTo>
                <a:lnTo>
                  <a:pt x="51459" y="20555"/>
                </a:lnTo>
                <a:lnTo>
                  <a:pt x="38346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826" y="165238"/>
                </a:lnTo>
                <a:lnTo>
                  <a:pt x="113163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2389" y="74675"/>
                </a:lnTo>
                <a:lnTo>
                  <a:pt x="121160" y="58340"/>
                </a:lnTo>
                <a:lnTo>
                  <a:pt x="115535" y="36344"/>
                </a:lnTo>
                <a:lnTo>
                  <a:pt x="102608" y="17030"/>
                </a:lnTo>
                <a:lnTo>
                  <a:pt x="79473" y="8738"/>
                </a:lnTo>
                <a:lnTo>
                  <a:pt x="112694" y="8738"/>
                </a:lnTo>
                <a:lnTo>
                  <a:pt x="130833" y="23336"/>
                </a:lnTo>
                <a:lnTo>
                  <a:pt x="143065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826" y="165238"/>
                </a:moveTo>
                <a:lnTo>
                  <a:pt x="85831" y="165238"/>
                </a:lnTo>
                <a:lnTo>
                  <a:pt x="93679" y="164630"/>
                </a:lnTo>
                <a:lnTo>
                  <a:pt x="108084" y="160373"/>
                </a:lnTo>
                <a:lnTo>
                  <a:pt x="124277" y="148816"/>
                </a:lnTo>
                <a:lnTo>
                  <a:pt x="137489" y="126312"/>
                </a:lnTo>
                <a:lnTo>
                  <a:pt x="138284" y="123134"/>
                </a:lnTo>
                <a:lnTo>
                  <a:pt x="139079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686" y="136230"/>
                </a:lnTo>
                <a:lnTo>
                  <a:pt x="132820" y="152826"/>
                </a:lnTo>
                <a:lnTo>
                  <a:pt x="116826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91786" y="4930290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10" h="175260">
                <a:moveTo>
                  <a:pt x="84242" y="174771"/>
                </a:moveTo>
                <a:lnTo>
                  <a:pt x="52303" y="168292"/>
                </a:lnTo>
                <a:lnTo>
                  <a:pt x="25431" y="150343"/>
                </a:lnTo>
                <a:lnTo>
                  <a:pt x="6904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4242" y="8738"/>
                </a:lnTo>
                <a:lnTo>
                  <a:pt x="72495" y="10252"/>
                </a:lnTo>
                <a:lnTo>
                  <a:pt x="40531" y="34159"/>
                </a:lnTo>
                <a:lnTo>
                  <a:pt x="31926" y="74377"/>
                </a:lnTo>
                <a:lnTo>
                  <a:pt x="31789" y="86591"/>
                </a:lnTo>
                <a:lnTo>
                  <a:pt x="31938" y="98259"/>
                </a:lnTo>
                <a:lnTo>
                  <a:pt x="41326" y="139817"/>
                </a:lnTo>
                <a:lnTo>
                  <a:pt x="72284" y="163724"/>
                </a:lnTo>
                <a:lnTo>
                  <a:pt x="84242" y="165238"/>
                </a:lnTo>
                <a:lnTo>
                  <a:pt x="120869" y="165238"/>
                </a:lnTo>
                <a:lnTo>
                  <a:pt x="116516" y="168180"/>
                </a:lnTo>
                <a:lnTo>
                  <a:pt x="84242" y="174771"/>
                </a:lnTo>
                <a:close/>
              </a:path>
              <a:path w="168910" h="175260">
                <a:moveTo>
                  <a:pt x="120869" y="165238"/>
                </a:moveTo>
                <a:lnTo>
                  <a:pt x="84242" y="165238"/>
                </a:lnTo>
                <a:lnTo>
                  <a:pt x="98013" y="163240"/>
                </a:lnTo>
                <a:lnTo>
                  <a:pt x="110369" y="157592"/>
                </a:lnTo>
                <a:lnTo>
                  <a:pt x="133342" y="124351"/>
                </a:lnTo>
                <a:lnTo>
                  <a:pt x="136695" y="86591"/>
                </a:lnTo>
                <a:lnTo>
                  <a:pt x="136546" y="74253"/>
                </a:lnTo>
                <a:lnTo>
                  <a:pt x="127158" y="33365"/>
                </a:lnTo>
                <a:lnTo>
                  <a:pt x="96535" y="10352"/>
                </a:lnTo>
                <a:lnTo>
                  <a:pt x="84242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692" y="122824"/>
                </a:lnTo>
                <a:lnTo>
                  <a:pt x="143351" y="150045"/>
                </a:lnTo>
                <a:lnTo>
                  <a:pt x="120869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881728" y="4932673"/>
            <a:ext cx="128270" cy="168910"/>
          </a:xfrm>
          <a:custGeom>
            <a:avLst/>
            <a:gdLst/>
            <a:ahLst/>
            <a:cxnLst/>
            <a:rect l="l" t="t" r="r" b="b"/>
            <a:pathLst>
              <a:path w="128270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6" y="139023"/>
                </a:lnTo>
                <a:lnTo>
                  <a:pt x="29406" y="37337"/>
                </a:lnTo>
                <a:lnTo>
                  <a:pt x="28611" y="26277"/>
                </a:lnTo>
                <a:lnTo>
                  <a:pt x="24836" y="19761"/>
                </a:lnTo>
                <a:lnTo>
                  <a:pt x="15994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7" y="0"/>
                </a:lnTo>
                <a:lnTo>
                  <a:pt x="53247" y="42104"/>
                </a:lnTo>
                <a:lnTo>
                  <a:pt x="61867" y="42104"/>
                </a:lnTo>
                <a:lnTo>
                  <a:pt x="57767" y="52977"/>
                </a:lnTo>
                <a:lnTo>
                  <a:pt x="54837" y="80236"/>
                </a:lnTo>
                <a:lnTo>
                  <a:pt x="54837" y="138228"/>
                </a:lnTo>
                <a:lnTo>
                  <a:pt x="55395" y="147116"/>
                </a:lnTo>
                <a:lnTo>
                  <a:pt x="58711" y="152726"/>
                </a:lnTo>
                <a:lnTo>
                  <a:pt x="6724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3710" y="166827"/>
                </a:lnTo>
                <a:lnTo>
                  <a:pt x="34310" y="166964"/>
                </a:lnTo>
                <a:lnTo>
                  <a:pt x="23345" y="167324"/>
                </a:lnTo>
                <a:lnTo>
                  <a:pt x="0" y="168416"/>
                </a:lnTo>
                <a:close/>
              </a:path>
              <a:path w="128270" h="168910">
                <a:moveTo>
                  <a:pt x="61867" y="42104"/>
                </a:moveTo>
                <a:lnTo>
                  <a:pt x="53247" y="42104"/>
                </a:lnTo>
                <a:lnTo>
                  <a:pt x="58549" y="28487"/>
                </a:lnTo>
                <a:lnTo>
                  <a:pt x="67652" y="14796"/>
                </a:lnTo>
                <a:lnTo>
                  <a:pt x="81075" y="4232"/>
                </a:lnTo>
                <a:lnTo>
                  <a:pt x="99342" y="0"/>
                </a:lnTo>
                <a:lnTo>
                  <a:pt x="110853" y="1923"/>
                </a:lnTo>
                <a:lnTo>
                  <a:pt x="119906" y="7050"/>
                </a:lnTo>
                <a:lnTo>
                  <a:pt x="121264" y="8738"/>
                </a:lnTo>
                <a:lnTo>
                  <a:pt x="99342" y="8738"/>
                </a:lnTo>
                <a:lnTo>
                  <a:pt x="80318" y="14547"/>
                </a:lnTo>
                <a:lnTo>
                  <a:pt x="66361" y="30187"/>
                </a:lnTo>
                <a:lnTo>
                  <a:pt x="61867" y="42104"/>
                </a:lnTo>
                <a:close/>
              </a:path>
              <a:path w="128270" h="168910">
                <a:moveTo>
                  <a:pt x="118416" y="40515"/>
                </a:moveTo>
                <a:lnTo>
                  <a:pt x="103316" y="40515"/>
                </a:lnTo>
                <a:lnTo>
                  <a:pt x="95369" y="34159"/>
                </a:lnTo>
                <a:lnTo>
                  <a:pt x="95369" y="14299"/>
                </a:lnTo>
                <a:lnTo>
                  <a:pt x="102521" y="9533"/>
                </a:lnTo>
                <a:lnTo>
                  <a:pt x="104110" y="8738"/>
                </a:lnTo>
                <a:lnTo>
                  <a:pt x="121264" y="8738"/>
                </a:lnTo>
                <a:lnTo>
                  <a:pt x="125829" y="14411"/>
                </a:lnTo>
                <a:lnTo>
                  <a:pt x="127953" y="23038"/>
                </a:lnTo>
                <a:lnTo>
                  <a:pt x="127953" y="35748"/>
                </a:lnTo>
                <a:lnTo>
                  <a:pt x="118416" y="40515"/>
                </a:lnTo>
                <a:close/>
              </a:path>
              <a:path w="128270" h="168910">
                <a:moveTo>
                  <a:pt x="91395" y="168416"/>
                </a:moveTo>
                <a:lnTo>
                  <a:pt x="79697" y="167498"/>
                </a:lnTo>
                <a:lnTo>
                  <a:pt x="67552" y="167026"/>
                </a:lnTo>
                <a:lnTo>
                  <a:pt x="55408" y="166852"/>
                </a:lnTo>
                <a:lnTo>
                  <a:pt x="43710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32729" y="4837344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60" h="267970">
                <a:moveTo>
                  <a:pt x="158153" y="119162"/>
                </a:moveTo>
                <a:lnTo>
                  <a:pt x="132721" y="119162"/>
                </a:lnTo>
                <a:lnTo>
                  <a:pt x="132721" y="37337"/>
                </a:lnTo>
                <a:lnTo>
                  <a:pt x="131814" y="25942"/>
                </a:lnTo>
                <a:lnTo>
                  <a:pt x="127853" y="19463"/>
                </a:lnTo>
                <a:lnTo>
                  <a:pt x="118974" y="16558"/>
                </a:lnTo>
                <a:lnTo>
                  <a:pt x="103316" y="15888"/>
                </a:lnTo>
                <a:lnTo>
                  <a:pt x="103316" y="3972"/>
                </a:lnTo>
                <a:lnTo>
                  <a:pt x="158153" y="0"/>
                </a:lnTo>
                <a:lnTo>
                  <a:pt x="158153" y="119162"/>
                </a:lnTo>
                <a:close/>
              </a:path>
              <a:path w="187960" h="267970">
                <a:moveTo>
                  <a:pt x="81063" y="267718"/>
                </a:moveTo>
                <a:lnTo>
                  <a:pt x="49956" y="261127"/>
                </a:lnTo>
                <a:lnTo>
                  <a:pt x="24140" y="242992"/>
                </a:lnTo>
                <a:lnTo>
                  <a:pt x="6519" y="215771"/>
                </a:lnTo>
                <a:lnTo>
                  <a:pt x="0" y="181921"/>
                </a:lnTo>
                <a:lnTo>
                  <a:pt x="6916" y="147612"/>
                </a:lnTo>
                <a:lnTo>
                  <a:pt x="25531" y="120155"/>
                </a:lnTo>
                <a:lnTo>
                  <a:pt x="52639" y="101933"/>
                </a:lnTo>
                <a:lnTo>
                  <a:pt x="85037" y="95330"/>
                </a:lnTo>
                <a:lnTo>
                  <a:pt x="99640" y="97154"/>
                </a:lnTo>
                <a:lnTo>
                  <a:pt x="112455" y="102182"/>
                </a:lnTo>
                <a:lnTo>
                  <a:pt x="115207" y="104068"/>
                </a:lnTo>
                <a:lnTo>
                  <a:pt x="86626" y="104068"/>
                </a:lnTo>
                <a:lnTo>
                  <a:pt x="72321" y="106228"/>
                </a:lnTo>
                <a:lnTo>
                  <a:pt x="37154" y="141816"/>
                </a:lnTo>
                <a:lnTo>
                  <a:pt x="31789" y="181921"/>
                </a:lnTo>
                <a:lnTo>
                  <a:pt x="32075" y="194706"/>
                </a:lnTo>
                <a:lnTo>
                  <a:pt x="42915" y="235147"/>
                </a:lnTo>
                <a:lnTo>
                  <a:pt x="82652" y="258980"/>
                </a:lnTo>
                <a:lnTo>
                  <a:pt x="112976" y="258980"/>
                </a:lnTo>
                <a:lnTo>
                  <a:pt x="111859" y="259774"/>
                </a:lnTo>
                <a:lnTo>
                  <a:pt x="97728" y="265534"/>
                </a:lnTo>
                <a:lnTo>
                  <a:pt x="81063" y="267718"/>
                </a:lnTo>
                <a:close/>
              </a:path>
              <a:path w="187960" h="267970">
                <a:moveTo>
                  <a:pt x="112976" y="258980"/>
                </a:moveTo>
                <a:lnTo>
                  <a:pt x="82652" y="258980"/>
                </a:lnTo>
                <a:lnTo>
                  <a:pt x="95083" y="257453"/>
                </a:lnTo>
                <a:lnTo>
                  <a:pt x="106991" y="252724"/>
                </a:lnTo>
                <a:lnTo>
                  <a:pt x="117857" y="244569"/>
                </a:lnTo>
                <a:lnTo>
                  <a:pt x="127158" y="232764"/>
                </a:lnTo>
                <a:lnTo>
                  <a:pt x="131926" y="226409"/>
                </a:lnTo>
                <a:lnTo>
                  <a:pt x="131926" y="133462"/>
                </a:lnTo>
                <a:lnTo>
                  <a:pt x="96759" y="105210"/>
                </a:lnTo>
                <a:lnTo>
                  <a:pt x="86626" y="104068"/>
                </a:lnTo>
                <a:lnTo>
                  <a:pt x="115207" y="104068"/>
                </a:lnTo>
                <a:lnTo>
                  <a:pt x="123482" y="109741"/>
                </a:lnTo>
                <a:lnTo>
                  <a:pt x="132721" y="119162"/>
                </a:lnTo>
                <a:lnTo>
                  <a:pt x="158153" y="119162"/>
                </a:lnTo>
                <a:lnTo>
                  <a:pt x="158153" y="230381"/>
                </a:lnTo>
                <a:lnTo>
                  <a:pt x="158947" y="241441"/>
                </a:lnTo>
                <a:lnTo>
                  <a:pt x="159444" y="242297"/>
                </a:lnTo>
                <a:lnTo>
                  <a:pt x="131926" y="242297"/>
                </a:lnTo>
                <a:lnTo>
                  <a:pt x="123308" y="251631"/>
                </a:lnTo>
                <a:lnTo>
                  <a:pt x="112976" y="258980"/>
                </a:lnTo>
                <a:close/>
              </a:path>
              <a:path w="187960" h="267970">
                <a:moveTo>
                  <a:pt x="131926" y="267718"/>
                </a:moveTo>
                <a:lnTo>
                  <a:pt x="131926" y="242297"/>
                </a:lnTo>
                <a:lnTo>
                  <a:pt x="159444" y="242297"/>
                </a:lnTo>
                <a:lnTo>
                  <a:pt x="162722" y="247957"/>
                </a:lnTo>
                <a:lnTo>
                  <a:pt x="171564" y="251048"/>
                </a:lnTo>
                <a:lnTo>
                  <a:pt x="187558" y="251830"/>
                </a:lnTo>
                <a:lnTo>
                  <a:pt x="187558" y="263746"/>
                </a:lnTo>
                <a:lnTo>
                  <a:pt x="131926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41746" y="4930292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0" y="6938"/>
                </a:lnTo>
                <a:lnTo>
                  <a:pt x="79473" y="0"/>
                </a:lnTo>
                <a:lnTo>
                  <a:pt x="109810" y="6417"/>
                </a:lnTo>
                <a:lnTo>
                  <a:pt x="112694" y="8738"/>
                </a:lnTo>
                <a:lnTo>
                  <a:pt x="79473" y="8738"/>
                </a:lnTo>
                <a:lnTo>
                  <a:pt x="66658" y="11109"/>
                </a:lnTo>
                <a:lnTo>
                  <a:pt x="51459" y="20555"/>
                </a:lnTo>
                <a:lnTo>
                  <a:pt x="38346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826" y="165238"/>
                </a:lnTo>
                <a:lnTo>
                  <a:pt x="113163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2389" y="74675"/>
                </a:lnTo>
                <a:lnTo>
                  <a:pt x="121160" y="58340"/>
                </a:lnTo>
                <a:lnTo>
                  <a:pt x="115535" y="36344"/>
                </a:lnTo>
                <a:lnTo>
                  <a:pt x="102608" y="17030"/>
                </a:lnTo>
                <a:lnTo>
                  <a:pt x="79473" y="8738"/>
                </a:lnTo>
                <a:lnTo>
                  <a:pt x="112694" y="8738"/>
                </a:lnTo>
                <a:lnTo>
                  <a:pt x="130833" y="23336"/>
                </a:lnTo>
                <a:lnTo>
                  <a:pt x="143065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826" y="165238"/>
                </a:moveTo>
                <a:lnTo>
                  <a:pt x="85831" y="165238"/>
                </a:lnTo>
                <a:lnTo>
                  <a:pt x="93679" y="164630"/>
                </a:lnTo>
                <a:lnTo>
                  <a:pt x="108084" y="160373"/>
                </a:lnTo>
                <a:lnTo>
                  <a:pt x="124277" y="148816"/>
                </a:lnTo>
                <a:lnTo>
                  <a:pt x="137489" y="126312"/>
                </a:lnTo>
                <a:lnTo>
                  <a:pt x="138284" y="123134"/>
                </a:lnTo>
                <a:lnTo>
                  <a:pt x="139079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686" y="136230"/>
                </a:lnTo>
                <a:lnTo>
                  <a:pt x="132820" y="152826"/>
                </a:lnTo>
                <a:lnTo>
                  <a:pt x="116826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11025" y="4932676"/>
            <a:ext cx="127635" cy="168910"/>
          </a:xfrm>
          <a:custGeom>
            <a:avLst/>
            <a:gdLst/>
            <a:ahLst/>
            <a:cxnLst/>
            <a:rect l="l" t="t" r="r" b="b"/>
            <a:pathLst>
              <a:path w="127634" h="168910">
                <a:moveTo>
                  <a:pt x="0" y="168416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4766"/>
                </a:lnTo>
                <a:lnTo>
                  <a:pt x="52452" y="0"/>
                </a:lnTo>
                <a:lnTo>
                  <a:pt x="52452" y="42104"/>
                </a:lnTo>
                <a:lnTo>
                  <a:pt x="61327" y="42104"/>
                </a:lnTo>
                <a:lnTo>
                  <a:pt x="57097" y="52977"/>
                </a:lnTo>
                <a:lnTo>
                  <a:pt x="54042" y="80236"/>
                </a:lnTo>
                <a:lnTo>
                  <a:pt x="54042" y="138228"/>
                </a:lnTo>
                <a:lnTo>
                  <a:pt x="54613" y="147116"/>
                </a:lnTo>
                <a:lnTo>
                  <a:pt x="58015" y="152726"/>
                </a:lnTo>
                <a:lnTo>
                  <a:pt x="66782" y="155656"/>
                </a:lnTo>
                <a:lnTo>
                  <a:pt x="83447" y="156500"/>
                </a:lnTo>
                <a:lnTo>
                  <a:pt x="91395" y="156500"/>
                </a:lnTo>
                <a:lnTo>
                  <a:pt x="91395" y="166827"/>
                </a:lnTo>
                <a:lnTo>
                  <a:pt x="42915" y="166827"/>
                </a:lnTo>
                <a:lnTo>
                  <a:pt x="33863" y="166964"/>
                </a:lnTo>
                <a:lnTo>
                  <a:pt x="22948" y="167324"/>
                </a:lnTo>
                <a:lnTo>
                  <a:pt x="0" y="168416"/>
                </a:lnTo>
                <a:close/>
              </a:path>
              <a:path w="127634" h="168910">
                <a:moveTo>
                  <a:pt x="61327" y="42104"/>
                </a:moveTo>
                <a:lnTo>
                  <a:pt x="52452" y="42104"/>
                </a:lnTo>
                <a:lnTo>
                  <a:pt x="58214" y="28487"/>
                </a:lnTo>
                <a:lnTo>
                  <a:pt x="67552" y="14796"/>
                </a:lnTo>
                <a:lnTo>
                  <a:pt x="81063" y="4232"/>
                </a:lnTo>
                <a:lnTo>
                  <a:pt x="99342" y="0"/>
                </a:lnTo>
                <a:lnTo>
                  <a:pt x="110394" y="1923"/>
                </a:lnTo>
                <a:lnTo>
                  <a:pt x="119210" y="7050"/>
                </a:lnTo>
                <a:lnTo>
                  <a:pt x="120549" y="8738"/>
                </a:lnTo>
                <a:lnTo>
                  <a:pt x="99342" y="8738"/>
                </a:lnTo>
                <a:lnTo>
                  <a:pt x="80194" y="14547"/>
                </a:lnTo>
                <a:lnTo>
                  <a:pt x="65963" y="30187"/>
                </a:lnTo>
                <a:lnTo>
                  <a:pt x="61327" y="42104"/>
                </a:lnTo>
                <a:close/>
              </a:path>
              <a:path w="127634" h="168910">
                <a:moveTo>
                  <a:pt x="117621" y="40515"/>
                </a:moveTo>
                <a:lnTo>
                  <a:pt x="102521" y="40515"/>
                </a:lnTo>
                <a:lnTo>
                  <a:pt x="94573" y="34159"/>
                </a:lnTo>
                <a:lnTo>
                  <a:pt x="94573" y="14299"/>
                </a:lnTo>
                <a:lnTo>
                  <a:pt x="102521" y="9533"/>
                </a:lnTo>
                <a:lnTo>
                  <a:pt x="103316" y="8738"/>
                </a:lnTo>
                <a:lnTo>
                  <a:pt x="120549" y="8738"/>
                </a:lnTo>
                <a:lnTo>
                  <a:pt x="125047" y="14411"/>
                </a:lnTo>
                <a:lnTo>
                  <a:pt x="127158" y="23038"/>
                </a:lnTo>
                <a:lnTo>
                  <a:pt x="127158" y="35748"/>
                </a:lnTo>
                <a:lnTo>
                  <a:pt x="117621" y="40515"/>
                </a:lnTo>
                <a:close/>
              </a:path>
              <a:path w="127634" h="168910">
                <a:moveTo>
                  <a:pt x="91395" y="168416"/>
                </a:moveTo>
                <a:lnTo>
                  <a:pt x="79573" y="167498"/>
                </a:lnTo>
                <a:lnTo>
                  <a:pt x="67155" y="167026"/>
                </a:lnTo>
                <a:lnTo>
                  <a:pt x="54737" y="166852"/>
                </a:lnTo>
                <a:lnTo>
                  <a:pt x="42915" y="166827"/>
                </a:lnTo>
                <a:lnTo>
                  <a:pt x="91395" y="166827"/>
                </a:lnTo>
                <a:lnTo>
                  <a:pt x="91395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669316" y="4930294"/>
            <a:ext cx="168910" cy="175260"/>
          </a:xfrm>
          <a:custGeom>
            <a:avLst/>
            <a:gdLst/>
            <a:ahLst/>
            <a:cxnLst/>
            <a:rect l="l" t="t" r="r" b="b"/>
            <a:pathLst>
              <a:path w="168909" h="175260">
                <a:moveTo>
                  <a:pt x="84242" y="174771"/>
                </a:moveTo>
                <a:lnTo>
                  <a:pt x="52303" y="168292"/>
                </a:lnTo>
                <a:lnTo>
                  <a:pt x="25431" y="150343"/>
                </a:lnTo>
                <a:lnTo>
                  <a:pt x="6904" y="123159"/>
                </a:lnTo>
                <a:lnTo>
                  <a:pt x="0" y="88974"/>
                </a:lnTo>
                <a:lnTo>
                  <a:pt x="6457" y="55298"/>
                </a:lnTo>
                <a:lnTo>
                  <a:pt x="24239" y="26910"/>
                </a:lnTo>
                <a:lnTo>
                  <a:pt x="50962" y="7311"/>
                </a:lnTo>
                <a:lnTo>
                  <a:pt x="84242" y="0"/>
                </a:lnTo>
                <a:lnTo>
                  <a:pt x="116851" y="7087"/>
                </a:lnTo>
                <a:lnTo>
                  <a:pt x="119152" y="8738"/>
                </a:lnTo>
                <a:lnTo>
                  <a:pt x="84242" y="8738"/>
                </a:lnTo>
                <a:lnTo>
                  <a:pt x="72495" y="10252"/>
                </a:lnTo>
                <a:lnTo>
                  <a:pt x="40531" y="34159"/>
                </a:lnTo>
                <a:lnTo>
                  <a:pt x="31926" y="74377"/>
                </a:lnTo>
                <a:lnTo>
                  <a:pt x="31789" y="86591"/>
                </a:lnTo>
                <a:lnTo>
                  <a:pt x="31938" y="98259"/>
                </a:lnTo>
                <a:lnTo>
                  <a:pt x="41326" y="139817"/>
                </a:lnTo>
                <a:lnTo>
                  <a:pt x="72284" y="163724"/>
                </a:lnTo>
                <a:lnTo>
                  <a:pt x="84242" y="165238"/>
                </a:lnTo>
                <a:lnTo>
                  <a:pt x="121198" y="165238"/>
                </a:lnTo>
                <a:lnTo>
                  <a:pt x="116851" y="168180"/>
                </a:lnTo>
                <a:lnTo>
                  <a:pt x="84242" y="174771"/>
                </a:lnTo>
                <a:close/>
              </a:path>
              <a:path w="168909" h="175260">
                <a:moveTo>
                  <a:pt x="121198" y="165238"/>
                </a:moveTo>
                <a:lnTo>
                  <a:pt x="84242" y="165238"/>
                </a:lnTo>
                <a:lnTo>
                  <a:pt x="98013" y="163240"/>
                </a:lnTo>
                <a:lnTo>
                  <a:pt x="110369" y="157592"/>
                </a:lnTo>
                <a:lnTo>
                  <a:pt x="133341" y="124351"/>
                </a:lnTo>
                <a:lnTo>
                  <a:pt x="136694" y="86591"/>
                </a:lnTo>
                <a:lnTo>
                  <a:pt x="136545" y="74253"/>
                </a:lnTo>
                <a:lnTo>
                  <a:pt x="127158" y="33365"/>
                </a:lnTo>
                <a:lnTo>
                  <a:pt x="96535" y="10352"/>
                </a:lnTo>
                <a:lnTo>
                  <a:pt x="84242" y="8738"/>
                </a:lnTo>
                <a:lnTo>
                  <a:pt x="119152" y="8738"/>
                </a:lnTo>
                <a:lnTo>
                  <a:pt x="143649" y="26315"/>
                </a:lnTo>
                <a:lnTo>
                  <a:pt x="161803" y="54628"/>
                </a:lnTo>
                <a:lnTo>
                  <a:pt x="168484" y="88974"/>
                </a:lnTo>
                <a:lnTo>
                  <a:pt x="161803" y="122824"/>
                </a:lnTo>
                <a:lnTo>
                  <a:pt x="143649" y="150045"/>
                </a:lnTo>
                <a:lnTo>
                  <a:pt x="121198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861642" y="4833375"/>
            <a:ext cx="122555" cy="267970"/>
          </a:xfrm>
          <a:custGeom>
            <a:avLst/>
            <a:gdLst/>
            <a:ahLst/>
            <a:cxnLst/>
            <a:rect l="l" t="t" r="r" b="b"/>
            <a:pathLst>
              <a:path w="122554" h="267970">
                <a:moveTo>
                  <a:pt x="53246" y="104068"/>
                </a:moveTo>
                <a:lnTo>
                  <a:pt x="29405" y="104068"/>
                </a:lnTo>
                <a:lnTo>
                  <a:pt x="29405" y="60375"/>
                </a:lnTo>
                <a:lnTo>
                  <a:pt x="34906" y="33849"/>
                </a:lnTo>
                <a:lnTo>
                  <a:pt x="48975" y="14994"/>
                </a:lnTo>
                <a:lnTo>
                  <a:pt x="67962" y="3736"/>
                </a:lnTo>
                <a:lnTo>
                  <a:pt x="88216" y="0"/>
                </a:lnTo>
                <a:lnTo>
                  <a:pt x="102273" y="2085"/>
                </a:lnTo>
                <a:lnTo>
                  <a:pt x="113051" y="7745"/>
                </a:lnTo>
                <a:lnTo>
                  <a:pt x="113216" y="7944"/>
                </a:lnTo>
                <a:lnTo>
                  <a:pt x="88216" y="7944"/>
                </a:lnTo>
                <a:lnTo>
                  <a:pt x="75711" y="11320"/>
                </a:lnTo>
                <a:lnTo>
                  <a:pt x="64472" y="21250"/>
                </a:lnTo>
                <a:lnTo>
                  <a:pt x="56363" y="37436"/>
                </a:lnTo>
                <a:lnTo>
                  <a:pt x="53246" y="59581"/>
                </a:lnTo>
                <a:lnTo>
                  <a:pt x="53246" y="104068"/>
                </a:lnTo>
                <a:close/>
              </a:path>
              <a:path w="122554" h="267970">
                <a:moveTo>
                  <a:pt x="116826" y="42898"/>
                </a:moveTo>
                <a:lnTo>
                  <a:pt x="96163" y="42898"/>
                </a:lnTo>
                <a:lnTo>
                  <a:pt x="89805" y="35748"/>
                </a:lnTo>
                <a:lnTo>
                  <a:pt x="89805" y="17477"/>
                </a:lnTo>
                <a:lnTo>
                  <a:pt x="96163" y="11916"/>
                </a:lnTo>
                <a:lnTo>
                  <a:pt x="100931" y="10327"/>
                </a:lnTo>
                <a:lnTo>
                  <a:pt x="95368" y="7944"/>
                </a:lnTo>
                <a:lnTo>
                  <a:pt x="113216" y="7944"/>
                </a:lnTo>
                <a:lnTo>
                  <a:pt x="119955" y="16086"/>
                </a:lnTo>
                <a:lnTo>
                  <a:pt x="122389" y="26215"/>
                </a:lnTo>
                <a:lnTo>
                  <a:pt x="122389" y="35748"/>
                </a:lnTo>
                <a:lnTo>
                  <a:pt x="116826" y="42898"/>
                </a:lnTo>
                <a:close/>
              </a:path>
              <a:path w="122554" h="267970">
                <a:moveTo>
                  <a:pt x="97752" y="115190"/>
                </a:moveTo>
                <a:lnTo>
                  <a:pt x="0" y="115190"/>
                </a:lnTo>
                <a:lnTo>
                  <a:pt x="0" y="104068"/>
                </a:lnTo>
                <a:lnTo>
                  <a:pt x="97752" y="104068"/>
                </a:lnTo>
                <a:lnTo>
                  <a:pt x="97752" y="115190"/>
                </a:lnTo>
                <a:close/>
              </a:path>
              <a:path w="122554" h="267970">
                <a:moveTo>
                  <a:pt x="0" y="267718"/>
                </a:moveTo>
                <a:lnTo>
                  <a:pt x="0" y="255802"/>
                </a:lnTo>
                <a:lnTo>
                  <a:pt x="15323" y="255529"/>
                </a:lnTo>
                <a:lnTo>
                  <a:pt x="24239" y="253617"/>
                </a:lnTo>
                <a:lnTo>
                  <a:pt x="28387" y="248429"/>
                </a:lnTo>
                <a:lnTo>
                  <a:pt x="29405" y="238325"/>
                </a:lnTo>
                <a:lnTo>
                  <a:pt x="29405" y="115190"/>
                </a:lnTo>
                <a:lnTo>
                  <a:pt x="54837" y="115190"/>
                </a:lnTo>
                <a:lnTo>
                  <a:pt x="54837" y="237530"/>
                </a:lnTo>
                <a:lnTo>
                  <a:pt x="55395" y="246418"/>
                </a:lnTo>
                <a:lnTo>
                  <a:pt x="58711" y="252029"/>
                </a:lnTo>
                <a:lnTo>
                  <a:pt x="67242" y="254958"/>
                </a:lnTo>
                <a:lnTo>
                  <a:pt x="83447" y="255802"/>
                </a:lnTo>
                <a:lnTo>
                  <a:pt x="91395" y="255802"/>
                </a:lnTo>
                <a:lnTo>
                  <a:pt x="91395" y="266130"/>
                </a:lnTo>
                <a:lnTo>
                  <a:pt x="43709" y="266130"/>
                </a:lnTo>
                <a:lnTo>
                  <a:pt x="34310" y="266266"/>
                </a:lnTo>
                <a:lnTo>
                  <a:pt x="23345" y="266626"/>
                </a:lnTo>
                <a:lnTo>
                  <a:pt x="0" y="267718"/>
                </a:lnTo>
                <a:close/>
              </a:path>
              <a:path w="122554" h="267970">
                <a:moveTo>
                  <a:pt x="91395" y="267718"/>
                </a:moveTo>
                <a:lnTo>
                  <a:pt x="79697" y="266800"/>
                </a:lnTo>
                <a:lnTo>
                  <a:pt x="67552" y="266328"/>
                </a:lnTo>
                <a:lnTo>
                  <a:pt x="55407" y="266154"/>
                </a:lnTo>
                <a:lnTo>
                  <a:pt x="43709" y="266130"/>
                </a:lnTo>
                <a:lnTo>
                  <a:pt x="91395" y="266130"/>
                </a:lnTo>
                <a:lnTo>
                  <a:pt x="91395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86554" y="4837350"/>
            <a:ext cx="2292028" cy="336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06534" y="4837359"/>
            <a:ext cx="187960" cy="267970"/>
          </a:xfrm>
          <a:custGeom>
            <a:avLst/>
            <a:gdLst/>
            <a:ahLst/>
            <a:cxnLst/>
            <a:rect l="l" t="t" r="r" b="b"/>
            <a:pathLst>
              <a:path w="187959" h="267970">
                <a:moveTo>
                  <a:pt x="39736" y="263746"/>
                </a:moveTo>
                <a:lnTo>
                  <a:pt x="30200" y="263746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3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19957"/>
                </a:lnTo>
                <a:lnTo>
                  <a:pt x="68125" y="119957"/>
                </a:lnTo>
                <a:lnTo>
                  <a:pt x="60400" y="127901"/>
                </a:lnTo>
                <a:lnTo>
                  <a:pt x="56427" y="134256"/>
                </a:lnTo>
                <a:lnTo>
                  <a:pt x="56427" y="227997"/>
                </a:lnTo>
                <a:lnTo>
                  <a:pt x="61194" y="235942"/>
                </a:lnTo>
                <a:lnTo>
                  <a:pt x="64446" y="239914"/>
                </a:lnTo>
                <a:lnTo>
                  <a:pt x="53247" y="239914"/>
                </a:lnTo>
                <a:lnTo>
                  <a:pt x="46777" y="250899"/>
                </a:lnTo>
                <a:lnTo>
                  <a:pt x="42617" y="258086"/>
                </a:lnTo>
                <a:lnTo>
                  <a:pt x="40395" y="262145"/>
                </a:lnTo>
                <a:lnTo>
                  <a:pt x="39736" y="263746"/>
                </a:lnTo>
                <a:close/>
              </a:path>
              <a:path w="187959" h="267970">
                <a:moveTo>
                  <a:pt x="68125" y="119957"/>
                </a:moveTo>
                <a:lnTo>
                  <a:pt x="54837" y="119957"/>
                </a:lnTo>
                <a:lnTo>
                  <a:pt x="61468" y="113427"/>
                </a:lnTo>
                <a:lnTo>
                  <a:pt x="72122" y="105260"/>
                </a:lnTo>
                <a:lnTo>
                  <a:pt x="87247" y="98284"/>
                </a:lnTo>
                <a:lnTo>
                  <a:pt x="107289" y="95330"/>
                </a:lnTo>
                <a:lnTo>
                  <a:pt x="137936" y="102033"/>
                </a:lnTo>
                <a:lnTo>
                  <a:pt x="140779" y="104068"/>
                </a:lnTo>
                <a:lnTo>
                  <a:pt x="104905" y="104068"/>
                </a:lnTo>
                <a:lnTo>
                  <a:pt x="96386" y="104888"/>
                </a:lnTo>
                <a:lnTo>
                  <a:pt x="85037" y="108239"/>
                </a:lnTo>
                <a:lnTo>
                  <a:pt x="72495" y="115463"/>
                </a:lnTo>
                <a:lnTo>
                  <a:pt x="68125" y="119957"/>
                </a:lnTo>
                <a:close/>
              </a:path>
              <a:path w="187959" h="267970">
                <a:moveTo>
                  <a:pt x="138095" y="258980"/>
                </a:moveTo>
                <a:lnTo>
                  <a:pt x="100931" y="258980"/>
                </a:lnTo>
                <a:lnTo>
                  <a:pt x="115249" y="256932"/>
                </a:lnTo>
                <a:lnTo>
                  <a:pt x="127257" y="251532"/>
                </a:lnTo>
                <a:lnTo>
                  <a:pt x="150740" y="221344"/>
                </a:lnTo>
                <a:lnTo>
                  <a:pt x="155768" y="181127"/>
                </a:lnTo>
                <a:lnTo>
                  <a:pt x="155483" y="168342"/>
                </a:lnTo>
                <a:lnTo>
                  <a:pt x="144642" y="127901"/>
                </a:lnTo>
                <a:lnTo>
                  <a:pt x="104905" y="104068"/>
                </a:lnTo>
                <a:lnTo>
                  <a:pt x="140779" y="104068"/>
                </a:lnTo>
                <a:lnTo>
                  <a:pt x="163517" y="120354"/>
                </a:lnTo>
                <a:lnTo>
                  <a:pt x="181051" y="147612"/>
                </a:lnTo>
                <a:lnTo>
                  <a:pt x="187558" y="181127"/>
                </a:lnTo>
                <a:lnTo>
                  <a:pt x="180641" y="215436"/>
                </a:lnTo>
                <a:lnTo>
                  <a:pt x="162027" y="242893"/>
                </a:lnTo>
                <a:lnTo>
                  <a:pt x="138095" y="258980"/>
                </a:lnTo>
                <a:close/>
              </a:path>
              <a:path w="187959" h="267970">
                <a:moveTo>
                  <a:pt x="102521" y="267718"/>
                </a:moveTo>
                <a:lnTo>
                  <a:pt x="83869" y="264603"/>
                </a:lnTo>
                <a:lnTo>
                  <a:pt x="69539" y="257093"/>
                </a:lnTo>
                <a:lnTo>
                  <a:pt x="59381" y="247945"/>
                </a:lnTo>
                <a:lnTo>
                  <a:pt x="53247" y="239914"/>
                </a:lnTo>
                <a:lnTo>
                  <a:pt x="64446" y="239914"/>
                </a:lnTo>
                <a:lnTo>
                  <a:pt x="69080" y="245574"/>
                </a:lnTo>
                <a:lnTo>
                  <a:pt x="78381" y="252823"/>
                </a:lnTo>
                <a:lnTo>
                  <a:pt x="89023" y="257391"/>
                </a:lnTo>
                <a:lnTo>
                  <a:pt x="100931" y="258980"/>
                </a:lnTo>
                <a:lnTo>
                  <a:pt x="138095" y="258980"/>
                </a:lnTo>
                <a:lnTo>
                  <a:pt x="134919" y="261115"/>
                </a:lnTo>
                <a:lnTo>
                  <a:pt x="102521" y="267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719525" y="4932689"/>
            <a:ext cx="191135" cy="172720"/>
          </a:xfrm>
          <a:custGeom>
            <a:avLst/>
            <a:gdLst/>
            <a:ahLst/>
            <a:cxnLst/>
            <a:rect l="l" t="t" r="r" b="b"/>
            <a:pathLst>
              <a:path w="191134" h="172720">
                <a:moveTo>
                  <a:pt x="87420" y="172388"/>
                </a:moveTo>
                <a:lnTo>
                  <a:pt x="53880" y="166467"/>
                </a:lnTo>
                <a:lnTo>
                  <a:pt x="36656" y="151237"/>
                </a:lnTo>
                <a:lnTo>
                  <a:pt x="30311" y="130495"/>
                </a:lnTo>
                <a:lnTo>
                  <a:pt x="29404" y="108040"/>
                </a:lnTo>
                <a:lnTo>
                  <a:pt x="29404" y="50842"/>
                </a:lnTo>
                <a:lnTo>
                  <a:pt x="28945" y="31305"/>
                </a:lnTo>
                <a:lnTo>
                  <a:pt x="25728" y="20853"/>
                </a:lnTo>
                <a:lnTo>
                  <a:pt x="16999" y="16657"/>
                </a:lnTo>
                <a:lnTo>
                  <a:pt x="0" y="15888"/>
                </a:lnTo>
                <a:lnTo>
                  <a:pt x="0" y="4766"/>
                </a:lnTo>
                <a:lnTo>
                  <a:pt x="55630" y="0"/>
                </a:lnTo>
                <a:lnTo>
                  <a:pt x="55630" y="126312"/>
                </a:lnTo>
                <a:lnTo>
                  <a:pt x="56376" y="140525"/>
                </a:lnTo>
                <a:lnTo>
                  <a:pt x="60399" y="152428"/>
                </a:lnTo>
                <a:lnTo>
                  <a:pt x="70383" y="160608"/>
                </a:lnTo>
                <a:lnTo>
                  <a:pt x="89010" y="163650"/>
                </a:lnTo>
                <a:lnTo>
                  <a:pt x="116250" y="163650"/>
                </a:lnTo>
                <a:lnTo>
                  <a:pt x="115932" y="163948"/>
                </a:lnTo>
                <a:lnTo>
                  <a:pt x="102607" y="170290"/>
                </a:lnTo>
                <a:lnTo>
                  <a:pt x="87420" y="172388"/>
                </a:lnTo>
                <a:close/>
              </a:path>
              <a:path w="191134" h="172720">
                <a:moveTo>
                  <a:pt x="116250" y="163650"/>
                </a:moveTo>
                <a:lnTo>
                  <a:pt x="89010" y="163650"/>
                </a:lnTo>
                <a:lnTo>
                  <a:pt x="107947" y="159156"/>
                </a:lnTo>
                <a:lnTo>
                  <a:pt x="122488" y="146768"/>
                </a:lnTo>
                <a:lnTo>
                  <a:pt x="131814" y="128124"/>
                </a:lnTo>
                <a:lnTo>
                  <a:pt x="135104" y="104863"/>
                </a:lnTo>
                <a:lnTo>
                  <a:pt x="135104" y="37337"/>
                </a:lnTo>
                <a:lnTo>
                  <a:pt x="134198" y="26277"/>
                </a:lnTo>
                <a:lnTo>
                  <a:pt x="130237" y="19761"/>
                </a:lnTo>
                <a:lnTo>
                  <a:pt x="121358" y="16670"/>
                </a:lnTo>
                <a:lnTo>
                  <a:pt x="105699" y="15888"/>
                </a:lnTo>
                <a:lnTo>
                  <a:pt x="105699" y="4766"/>
                </a:lnTo>
                <a:lnTo>
                  <a:pt x="161331" y="0"/>
                </a:lnTo>
                <a:lnTo>
                  <a:pt x="161331" y="135051"/>
                </a:lnTo>
                <a:lnTo>
                  <a:pt x="161591" y="138228"/>
                </a:lnTo>
                <a:lnTo>
                  <a:pt x="136694" y="138228"/>
                </a:lnTo>
                <a:lnTo>
                  <a:pt x="127319" y="153285"/>
                </a:lnTo>
                <a:lnTo>
                  <a:pt x="116250" y="163650"/>
                </a:lnTo>
                <a:close/>
              </a:path>
              <a:path w="191134" h="172720">
                <a:moveTo>
                  <a:pt x="136694" y="172388"/>
                </a:moveTo>
                <a:lnTo>
                  <a:pt x="136694" y="138228"/>
                </a:lnTo>
                <a:lnTo>
                  <a:pt x="161591" y="138228"/>
                </a:lnTo>
                <a:lnTo>
                  <a:pt x="162237" y="146110"/>
                </a:lnTo>
                <a:lnTo>
                  <a:pt x="166199" y="152627"/>
                </a:lnTo>
                <a:lnTo>
                  <a:pt x="175077" y="155718"/>
                </a:lnTo>
                <a:lnTo>
                  <a:pt x="190736" y="156500"/>
                </a:lnTo>
                <a:lnTo>
                  <a:pt x="190736" y="168416"/>
                </a:lnTo>
                <a:lnTo>
                  <a:pt x="13669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925362" y="4867548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457" y="65353"/>
                </a:lnTo>
                <a:lnTo>
                  <a:pt x="38644" y="47565"/>
                </a:lnTo>
                <a:lnTo>
                  <a:pt x="46827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858" y="237530"/>
                </a:moveTo>
                <a:lnTo>
                  <a:pt x="68459" y="236053"/>
                </a:lnTo>
                <a:lnTo>
                  <a:pt x="52155" y="229288"/>
                </a:lnTo>
                <a:lnTo>
                  <a:pt x="38383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40" y="222437"/>
                </a:lnTo>
                <a:lnTo>
                  <a:pt x="84243" y="227997"/>
                </a:lnTo>
                <a:lnTo>
                  <a:pt x="103855" y="227997"/>
                </a:lnTo>
                <a:lnTo>
                  <a:pt x="99094" y="232925"/>
                </a:lnTo>
                <a:lnTo>
                  <a:pt x="81858" y="237530"/>
                </a:lnTo>
                <a:close/>
              </a:path>
              <a:path w="119379" h="238125">
                <a:moveTo>
                  <a:pt x="103855" y="227997"/>
                </a:moveTo>
                <a:lnTo>
                  <a:pt x="84243" y="227997"/>
                </a:lnTo>
                <a:lnTo>
                  <a:pt x="94251" y="225316"/>
                </a:lnTo>
                <a:lnTo>
                  <a:pt x="102322" y="217273"/>
                </a:lnTo>
                <a:lnTo>
                  <a:pt x="107712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174" y="204351"/>
                </a:lnTo>
                <a:lnTo>
                  <a:pt x="110667" y="220947"/>
                </a:lnTo>
                <a:lnTo>
                  <a:pt x="103855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82857" y="4937458"/>
            <a:ext cx="260985" cy="167640"/>
          </a:xfrm>
          <a:custGeom>
            <a:avLst/>
            <a:gdLst/>
            <a:ahLst/>
            <a:cxnLst/>
            <a:rect l="l" t="t" r="r" b="b"/>
            <a:pathLst>
              <a:path w="260984" h="167639">
                <a:moveTo>
                  <a:pt x="89010" y="167622"/>
                </a:moveTo>
                <a:lnTo>
                  <a:pt x="79473" y="167622"/>
                </a:lnTo>
                <a:lnTo>
                  <a:pt x="77884" y="164444"/>
                </a:lnTo>
                <a:lnTo>
                  <a:pt x="76295" y="158883"/>
                </a:lnTo>
                <a:lnTo>
                  <a:pt x="27815" y="24626"/>
                </a:lnTo>
                <a:lnTo>
                  <a:pt x="24475" y="17489"/>
                </a:lnTo>
                <a:lnTo>
                  <a:pt x="19570" y="13405"/>
                </a:lnTo>
                <a:lnTo>
                  <a:pt x="11834" y="11556"/>
                </a:lnTo>
                <a:lnTo>
                  <a:pt x="0" y="11121"/>
                </a:lnTo>
                <a:lnTo>
                  <a:pt x="0" y="0"/>
                </a:lnTo>
                <a:lnTo>
                  <a:pt x="11064" y="459"/>
                </a:lnTo>
                <a:lnTo>
                  <a:pt x="22352" y="695"/>
                </a:lnTo>
                <a:lnTo>
                  <a:pt x="77089" y="794"/>
                </a:lnTo>
                <a:lnTo>
                  <a:pt x="77089" y="11121"/>
                </a:lnTo>
                <a:lnTo>
                  <a:pt x="54042" y="11121"/>
                </a:lnTo>
                <a:lnTo>
                  <a:pt x="54042" y="23832"/>
                </a:lnTo>
                <a:lnTo>
                  <a:pt x="56426" y="28599"/>
                </a:lnTo>
                <a:lnTo>
                  <a:pt x="92190" y="130284"/>
                </a:lnTo>
                <a:lnTo>
                  <a:pt x="102068" y="130284"/>
                </a:lnTo>
                <a:lnTo>
                  <a:pt x="91395" y="159678"/>
                </a:lnTo>
                <a:lnTo>
                  <a:pt x="89805" y="165238"/>
                </a:lnTo>
                <a:lnTo>
                  <a:pt x="89010" y="167622"/>
                </a:lnTo>
                <a:close/>
              </a:path>
              <a:path w="260984" h="167639">
                <a:moveTo>
                  <a:pt x="77089" y="794"/>
                </a:moveTo>
                <a:lnTo>
                  <a:pt x="35763" y="794"/>
                </a:lnTo>
                <a:lnTo>
                  <a:pt x="66832" y="124"/>
                </a:lnTo>
                <a:lnTo>
                  <a:pt x="77089" y="0"/>
                </a:lnTo>
                <a:lnTo>
                  <a:pt x="77089" y="794"/>
                </a:lnTo>
                <a:close/>
              </a:path>
              <a:path w="260984" h="167639">
                <a:moveTo>
                  <a:pt x="166101" y="11121"/>
                </a:moveTo>
                <a:lnTo>
                  <a:pt x="92190" y="11121"/>
                </a:lnTo>
                <a:lnTo>
                  <a:pt x="92190" y="0"/>
                </a:lnTo>
                <a:lnTo>
                  <a:pt x="100882" y="459"/>
                </a:lnTo>
                <a:lnTo>
                  <a:pt x="109276" y="695"/>
                </a:lnTo>
                <a:lnTo>
                  <a:pt x="166101" y="794"/>
                </a:lnTo>
                <a:lnTo>
                  <a:pt x="166101" y="11121"/>
                </a:lnTo>
                <a:close/>
              </a:path>
              <a:path w="260984" h="167639">
                <a:moveTo>
                  <a:pt x="166101" y="794"/>
                </a:moveTo>
                <a:lnTo>
                  <a:pt x="126363" y="794"/>
                </a:lnTo>
                <a:lnTo>
                  <a:pt x="134695" y="670"/>
                </a:lnTo>
                <a:lnTo>
                  <a:pt x="156427" y="124"/>
                </a:lnTo>
                <a:lnTo>
                  <a:pt x="166101" y="0"/>
                </a:lnTo>
                <a:lnTo>
                  <a:pt x="166101" y="794"/>
                </a:lnTo>
                <a:close/>
              </a:path>
              <a:path w="260984" h="167639">
                <a:moveTo>
                  <a:pt x="192656" y="135051"/>
                </a:moveTo>
                <a:lnTo>
                  <a:pt x="182790" y="135051"/>
                </a:lnTo>
                <a:lnTo>
                  <a:pt x="217758" y="37337"/>
                </a:lnTo>
                <a:lnTo>
                  <a:pt x="219348" y="32571"/>
                </a:lnTo>
                <a:lnTo>
                  <a:pt x="219348" y="29393"/>
                </a:lnTo>
                <a:lnTo>
                  <a:pt x="217771" y="21958"/>
                </a:lnTo>
                <a:lnTo>
                  <a:pt x="213288" y="16384"/>
                </a:lnTo>
                <a:lnTo>
                  <a:pt x="206272" y="12747"/>
                </a:lnTo>
                <a:lnTo>
                  <a:pt x="197095" y="11121"/>
                </a:lnTo>
                <a:lnTo>
                  <a:pt x="197095" y="0"/>
                </a:lnTo>
                <a:lnTo>
                  <a:pt x="204136" y="124"/>
                </a:lnTo>
                <a:lnTo>
                  <a:pt x="223582" y="670"/>
                </a:lnTo>
                <a:lnTo>
                  <a:pt x="232859" y="794"/>
                </a:lnTo>
                <a:lnTo>
                  <a:pt x="260674" y="794"/>
                </a:lnTo>
                <a:lnTo>
                  <a:pt x="260674" y="11121"/>
                </a:lnTo>
                <a:lnTo>
                  <a:pt x="250889" y="12623"/>
                </a:lnTo>
                <a:lnTo>
                  <a:pt x="241998" y="16583"/>
                </a:lnTo>
                <a:lnTo>
                  <a:pt x="234299" y="23969"/>
                </a:lnTo>
                <a:lnTo>
                  <a:pt x="228090" y="35748"/>
                </a:lnTo>
                <a:lnTo>
                  <a:pt x="192656" y="135051"/>
                </a:lnTo>
                <a:close/>
              </a:path>
              <a:path w="260984" h="167639">
                <a:moveTo>
                  <a:pt x="260674" y="794"/>
                </a:moveTo>
                <a:lnTo>
                  <a:pt x="232859" y="794"/>
                </a:lnTo>
                <a:lnTo>
                  <a:pt x="239328" y="782"/>
                </a:lnTo>
                <a:lnTo>
                  <a:pt x="246468" y="695"/>
                </a:lnTo>
                <a:lnTo>
                  <a:pt x="253757" y="459"/>
                </a:lnTo>
                <a:lnTo>
                  <a:pt x="260674" y="0"/>
                </a:lnTo>
                <a:lnTo>
                  <a:pt x="260674" y="794"/>
                </a:lnTo>
                <a:close/>
              </a:path>
              <a:path w="260984" h="167639">
                <a:moveTo>
                  <a:pt x="102068" y="130284"/>
                </a:moveTo>
                <a:lnTo>
                  <a:pt x="92190" y="130284"/>
                </a:lnTo>
                <a:lnTo>
                  <a:pt x="124774" y="38132"/>
                </a:lnTo>
                <a:lnTo>
                  <a:pt x="118415" y="19066"/>
                </a:lnTo>
                <a:lnTo>
                  <a:pt x="116031" y="17477"/>
                </a:lnTo>
                <a:lnTo>
                  <a:pt x="112852" y="11916"/>
                </a:lnTo>
                <a:lnTo>
                  <a:pt x="106495" y="11121"/>
                </a:lnTo>
                <a:lnTo>
                  <a:pt x="143053" y="11121"/>
                </a:lnTo>
                <a:lnTo>
                  <a:pt x="143053" y="23832"/>
                </a:lnTo>
                <a:lnTo>
                  <a:pt x="143847" y="24626"/>
                </a:lnTo>
                <a:lnTo>
                  <a:pt x="145437" y="28599"/>
                </a:lnTo>
                <a:lnTo>
                  <a:pt x="153799" y="52431"/>
                </a:lnTo>
                <a:lnTo>
                  <a:pt x="130337" y="52431"/>
                </a:lnTo>
                <a:lnTo>
                  <a:pt x="102068" y="130284"/>
                </a:lnTo>
                <a:close/>
              </a:path>
              <a:path w="260984" h="167639">
                <a:moveTo>
                  <a:pt x="181200" y="167622"/>
                </a:moveTo>
                <a:lnTo>
                  <a:pt x="171663" y="167622"/>
                </a:lnTo>
                <a:lnTo>
                  <a:pt x="170074" y="164444"/>
                </a:lnTo>
                <a:lnTo>
                  <a:pt x="168484" y="160472"/>
                </a:lnTo>
                <a:lnTo>
                  <a:pt x="130337" y="52431"/>
                </a:lnTo>
                <a:lnTo>
                  <a:pt x="153799" y="52431"/>
                </a:lnTo>
                <a:lnTo>
                  <a:pt x="182790" y="135051"/>
                </a:lnTo>
                <a:lnTo>
                  <a:pt x="192656" y="135051"/>
                </a:lnTo>
                <a:lnTo>
                  <a:pt x="183585" y="160472"/>
                </a:lnTo>
                <a:lnTo>
                  <a:pt x="182790" y="164444"/>
                </a:lnTo>
                <a:lnTo>
                  <a:pt x="181200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50683" y="4930309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8" y="174771"/>
                </a:moveTo>
                <a:lnTo>
                  <a:pt x="51969" y="168255"/>
                </a:lnTo>
                <a:lnTo>
                  <a:pt x="25332" y="150045"/>
                </a:lnTo>
                <a:lnTo>
                  <a:pt x="6892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6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4" y="11109"/>
                </a:lnTo>
                <a:lnTo>
                  <a:pt x="51360" y="20555"/>
                </a:lnTo>
                <a:lnTo>
                  <a:pt x="38334" y="40577"/>
                </a:lnTo>
                <a:lnTo>
                  <a:pt x="31791" y="74675"/>
                </a:lnTo>
                <a:lnTo>
                  <a:pt x="147027" y="74675"/>
                </a:lnTo>
                <a:lnTo>
                  <a:pt x="147027" y="82619"/>
                </a:lnTo>
                <a:lnTo>
                  <a:pt x="31791" y="82619"/>
                </a:lnTo>
                <a:lnTo>
                  <a:pt x="31965" y="94684"/>
                </a:lnTo>
                <a:lnTo>
                  <a:pt x="42916" y="139817"/>
                </a:lnTo>
                <a:lnTo>
                  <a:pt x="85832" y="165238"/>
                </a:lnTo>
                <a:lnTo>
                  <a:pt x="116498" y="165238"/>
                </a:lnTo>
                <a:lnTo>
                  <a:pt x="112828" y="168081"/>
                </a:lnTo>
                <a:lnTo>
                  <a:pt x="83448" y="174771"/>
                </a:lnTo>
                <a:close/>
              </a:path>
              <a:path w="147320" h="175260">
                <a:moveTo>
                  <a:pt x="147027" y="74675"/>
                </a:moveTo>
                <a:lnTo>
                  <a:pt x="121595" y="74675"/>
                </a:lnTo>
                <a:lnTo>
                  <a:pt x="120478" y="58340"/>
                </a:lnTo>
                <a:lnTo>
                  <a:pt x="115039" y="36344"/>
                </a:lnTo>
                <a:lnTo>
                  <a:pt x="102149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5" y="23336"/>
                </a:lnTo>
                <a:lnTo>
                  <a:pt x="143053" y="47255"/>
                </a:lnTo>
                <a:lnTo>
                  <a:pt x="147027" y="74675"/>
                </a:lnTo>
                <a:close/>
              </a:path>
              <a:path w="147320" h="175260">
                <a:moveTo>
                  <a:pt x="116498" y="165238"/>
                </a:moveTo>
                <a:lnTo>
                  <a:pt x="85832" y="165238"/>
                </a:lnTo>
                <a:lnTo>
                  <a:pt x="93668" y="164630"/>
                </a:lnTo>
                <a:lnTo>
                  <a:pt x="107986" y="160373"/>
                </a:lnTo>
                <a:lnTo>
                  <a:pt x="123942" y="148816"/>
                </a:lnTo>
                <a:lnTo>
                  <a:pt x="136695" y="126312"/>
                </a:lnTo>
                <a:lnTo>
                  <a:pt x="137490" y="123134"/>
                </a:lnTo>
                <a:lnTo>
                  <a:pt x="138285" y="120751"/>
                </a:lnTo>
                <a:lnTo>
                  <a:pt x="143848" y="120751"/>
                </a:lnTo>
                <a:lnTo>
                  <a:pt x="147027" y="121545"/>
                </a:lnTo>
                <a:lnTo>
                  <a:pt x="147027" y="125518"/>
                </a:lnTo>
                <a:lnTo>
                  <a:pt x="143575" y="136230"/>
                </a:lnTo>
                <a:lnTo>
                  <a:pt x="132523" y="152826"/>
                </a:lnTo>
                <a:lnTo>
                  <a:pt x="116498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729638" y="4928721"/>
            <a:ext cx="173355" cy="250825"/>
          </a:xfrm>
          <a:custGeom>
            <a:avLst/>
            <a:gdLst/>
            <a:ahLst/>
            <a:cxnLst/>
            <a:rect l="l" t="t" r="r" b="b"/>
            <a:pathLst>
              <a:path w="173354" h="250825">
                <a:moveTo>
                  <a:pt x="125576" y="18271"/>
                </a:moveTo>
                <a:lnTo>
                  <a:pt x="113647" y="18271"/>
                </a:lnTo>
                <a:lnTo>
                  <a:pt x="125568" y="8713"/>
                </a:lnTo>
                <a:lnTo>
                  <a:pt x="136893" y="3177"/>
                </a:lnTo>
                <a:lnTo>
                  <a:pt x="146728" y="620"/>
                </a:lnTo>
                <a:lnTo>
                  <a:pt x="154179" y="0"/>
                </a:lnTo>
                <a:lnTo>
                  <a:pt x="163194" y="1973"/>
                </a:lnTo>
                <a:lnTo>
                  <a:pt x="169080" y="6851"/>
                </a:lnTo>
                <a:lnTo>
                  <a:pt x="170052" y="8738"/>
                </a:lnTo>
                <a:lnTo>
                  <a:pt x="153384" y="8738"/>
                </a:lnTo>
                <a:lnTo>
                  <a:pt x="147262" y="9185"/>
                </a:lnTo>
                <a:lnTo>
                  <a:pt x="138980" y="11121"/>
                </a:lnTo>
                <a:lnTo>
                  <a:pt x="129356" y="15441"/>
                </a:lnTo>
                <a:lnTo>
                  <a:pt x="125576" y="18271"/>
                </a:lnTo>
                <a:close/>
              </a:path>
              <a:path w="173354" h="250825">
                <a:moveTo>
                  <a:pt x="83448" y="250241"/>
                </a:moveTo>
                <a:lnTo>
                  <a:pt x="50962" y="246579"/>
                </a:lnTo>
                <a:lnTo>
                  <a:pt x="24438" y="236438"/>
                </a:lnTo>
                <a:lnTo>
                  <a:pt x="6556" y="221084"/>
                </a:lnTo>
                <a:lnTo>
                  <a:pt x="0" y="201782"/>
                </a:lnTo>
                <a:lnTo>
                  <a:pt x="2222" y="190474"/>
                </a:lnTo>
                <a:lnTo>
                  <a:pt x="8841" y="179836"/>
                </a:lnTo>
                <a:lnTo>
                  <a:pt x="19781" y="170837"/>
                </a:lnTo>
                <a:lnTo>
                  <a:pt x="34968" y="164444"/>
                </a:lnTo>
                <a:lnTo>
                  <a:pt x="27331" y="157431"/>
                </a:lnTo>
                <a:lnTo>
                  <a:pt x="22153" y="148854"/>
                </a:lnTo>
                <a:lnTo>
                  <a:pt x="19211" y="139532"/>
                </a:lnTo>
                <a:lnTo>
                  <a:pt x="18279" y="130284"/>
                </a:lnTo>
                <a:lnTo>
                  <a:pt x="19347" y="120515"/>
                </a:lnTo>
                <a:lnTo>
                  <a:pt x="22054" y="111715"/>
                </a:lnTo>
                <a:lnTo>
                  <a:pt x="25655" y="104254"/>
                </a:lnTo>
                <a:lnTo>
                  <a:pt x="29405" y="98507"/>
                </a:lnTo>
                <a:lnTo>
                  <a:pt x="22650" y="91420"/>
                </a:lnTo>
                <a:lnTo>
                  <a:pt x="17086" y="82321"/>
                </a:lnTo>
                <a:lnTo>
                  <a:pt x="13311" y="71584"/>
                </a:lnTo>
                <a:lnTo>
                  <a:pt x="11921" y="59581"/>
                </a:lnTo>
                <a:lnTo>
                  <a:pt x="16565" y="38492"/>
                </a:lnTo>
                <a:lnTo>
                  <a:pt x="29405" y="20754"/>
                </a:lnTo>
                <a:lnTo>
                  <a:pt x="48801" y="8527"/>
                </a:lnTo>
                <a:lnTo>
                  <a:pt x="73116" y="3972"/>
                </a:lnTo>
                <a:lnTo>
                  <a:pt x="80901" y="4418"/>
                </a:lnTo>
                <a:lnTo>
                  <a:pt x="90699" y="6355"/>
                </a:lnTo>
                <a:lnTo>
                  <a:pt x="101838" y="10674"/>
                </a:lnTo>
                <a:lnTo>
                  <a:pt x="105002" y="12710"/>
                </a:lnTo>
                <a:lnTo>
                  <a:pt x="73116" y="12710"/>
                </a:lnTo>
                <a:lnTo>
                  <a:pt x="62970" y="14510"/>
                </a:lnTo>
                <a:lnTo>
                  <a:pt x="40618" y="52270"/>
                </a:lnTo>
                <a:lnTo>
                  <a:pt x="40531" y="60375"/>
                </a:lnTo>
                <a:lnTo>
                  <a:pt x="41040" y="71261"/>
                </a:lnTo>
                <a:lnTo>
                  <a:pt x="44604" y="86690"/>
                </a:lnTo>
                <a:lnTo>
                  <a:pt x="54278" y="100481"/>
                </a:lnTo>
                <a:lnTo>
                  <a:pt x="65596" y="104068"/>
                </a:lnTo>
                <a:lnTo>
                  <a:pt x="35762" y="104068"/>
                </a:lnTo>
                <a:lnTo>
                  <a:pt x="29405" y="111218"/>
                </a:lnTo>
                <a:lnTo>
                  <a:pt x="29405" y="121545"/>
                </a:lnTo>
                <a:lnTo>
                  <a:pt x="61194" y="147662"/>
                </a:lnTo>
                <a:lnTo>
                  <a:pt x="94996" y="147923"/>
                </a:lnTo>
                <a:lnTo>
                  <a:pt x="111661" y="149052"/>
                </a:lnTo>
                <a:lnTo>
                  <a:pt x="127729" y="152118"/>
                </a:lnTo>
                <a:lnTo>
                  <a:pt x="143053" y="158089"/>
                </a:lnTo>
                <a:lnTo>
                  <a:pt x="155285" y="167361"/>
                </a:lnTo>
                <a:lnTo>
                  <a:pt x="156520" y="169211"/>
                </a:lnTo>
                <a:lnTo>
                  <a:pt x="50863" y="169211"/>
                </a:lnTo>
                <a:lnTo>
                  <a:pt x="38855" y="172512"/>
                </a:lnTo>
                <a:lnTo>
                  <a:pt x="28710" y="179538"/>
                </a:lnTo>
                <a:lnTo>
                  <a:pt x="21694" y="189543"/>
                </a:lnTo>
                <a:lnTo>
                  <a:pt x="19073" y="201782"/>
                </a:lnTo>
                <a:lnTo>
                  <a:pt x="23780" y="216702"/>
                </a:lnTo>
                <a:lnTo>
                  <a:pt x="37054" y="229388"/>
                </a:lnTo>
                <a:lnTo>
                  <a:pt x="57631" y="238201"/>
                </a:lnTo>
                <a:lnTo>
                  <a:pt x="84242" y="241503"/>
                </a:lnTo>
                <a:lnTo>
                  <a:pt x="130119" y="241503"/>
                </a:lnTo>
                <a:lnTo>
                  <a:pt x="115721" y="246790"/>
                </a:lnTo>
                <a:lnTo>
                  <a:pt x="83448" y="250241"/>
                </a:lnTo>
                <a:close/>
              </a:path>
              <a:path w="173354" h="250825">
                <a:moveTo>
                  <a:pt x="166101" y="30187"/>
                </a:moveTo>
                <a:lnTo>
                  <a:pt x="156563" y="30187"/>
                </a:lnTo>
                <a:lnTo>
                  <a:pt x="151000" y="25421"/>
                </a:lnTo>
                <a:lnTo>
                  <a:pt x="151000" y="14299"/>
                </a:lnTo>
                <a:lnTo>
                  <a:pt x="153384" y="10327"/>
                </a:lnTo>
                <a:lnTo>
                  <a:pt x="157358" y="8738"/>
                </a:lnTo>
                <a:lnTo>
                  <a:pt x="170052" y="8738"/>
                </a:lnTo>
                <a:lnTo>
                  <a:pt x="172284" y="13070"/>
                </a:lnTo>
                <a:lnTo>
                  <a:pt x="173253" y="19066"/>
                </a:lnTo>
                <a:lnTo>
                  <a:pt x="173253" y="27010"/>
                </a:lnTo>
                <a:lnTo>
                  <a:pt x="166101" y="30187"/>
                </a:lnTo>
                <a:close/>
              </a:path>
              <a:path w="173354" h="250825">
                <a:moveTo>
                  <a:pt x="104674" y="106452"/>
                </a:moveTo>
                <a:lnTo>
                  <a:pt x="73116" y="106452"/>
                </a:lnTo>
                <a:lnTo>
                  <a:pt x="83261" y="104763"/>
                </a:lnTo>
                <a:lnTo>
                  <a:pt x="91097" y="100692"/>
                </a:lnTo>
                <a:lnTo>
                  <a:pt x="106495" y="59581"/>
                </a:lnTo>
                <a:lnTo>
                  <a:pt x="105973" y="48571"/>
                </a:lnTo>
                <a:lnTo>
                  <a:pt x="102322" y="32869"/>
                </a:lnTo>
                <a:lnTo>
                  <a:pt x="92413" y="18805"/>
                </a:lnTo>
                <a:lnTo>
                  <a:pt x="73116" y="12710"/>
                </a:lnTo>
                <a:lnTo>
                  <a:pt x="105002" y="12710"/>
                </a:lnTo>
                <a:lnTo>
                  <a:pt x="113647" y="18271"/>
                </a:lnTo>
                <a:lnTo>
                  <a:pt x="125576" y="18271"/>
                </a:lnTo>
                <a:lnTo>
                  <a:pt x="119210" y="23038"/>
                </a:lnTo>
                <a:lnTo>
                  <a:pt x="125717" y="30547"/>
                </a:lnTo>
                <a:lnTo>
                  <a:pt x="130734" y="39621"/>
                </a:lnTo>
                <a:lnTo>
                  <a:pt x="133963" y="49738"/>
                </a:lnTo>
                <a:lnTo>
                  <a:pt x="135105" y="60375"/>
                </a:lnTo>
                <a:lnTo>
                  <a:pt x="130449" y="81005"/>
                </a:lnTo>
                <a:lnTo>
                  <a:pt x="117522" y="98507"/>
                </a:lnTo>
                <a:lnTo>
                  <a:pt x="104674" y="106452"/>
                </a:lnTo>
                <a:close/>
              </a:path>
              <a:path w="173354" h="250825">
                <a:moveTo>
                  <a:pt x="73116" y="115190"/>
                </a:moveTo>
                <a:lnTo>
                  <a:pt x="66385" y="114905"/>
                </a:lnTo>
                <a:lnTo>
                  <a:pt x="57419" y="113502"/>
                </a:lnTo>
                <a:lnTo>
                  <a:pt x="46963" y="110163"/>
                </a:lnTo>
                <a:lnTo>
                  <a:pt x="35762" y="104068"/>
                </a:lnTo>
                <a:lnTo>
                  <a:pt x="65596" y="104068"/>
                </a:lnTo>
                <a:lnTo>
                  <a:pt x="73116" y="106452"/>
                </a:lnTo>
                <a:lnTo>
                  <a:pt x="104674" y="106452"/>
                </a:lnTo>
                <a:lnTo>
                  <a:pt x="97889" y="110647"/>
                </a:lnTo>
                <a:lnTo>
                  <a:pt x="73116" y="115190"/>
                </a:lnTo>
                <a:close/>
              </a:path>
              <a:path w="173354" h="250825">
                <a:moveTo>
                  <a:pt x="130119" y="241503"/>
                </a:moveTo>
                <a:lnTo>
                  <a:pt x="84242" y="241503"/>
                </a:lnTo>
                <a:lnTo>
                  <a:pt x="109934" y="238201"/>
                </a:lnTo>
                <a:lnTo>
                  <a:pt x="130039" y="229388"/>
                </a:lnTo>
                <a:lnTo>
                  <a:pt x="143140" y="216702"/>
                </a:lnTo>
                <a:lnTo>
                  <a:pt x="147821" y="201782"/>
                </a:lnTo>
                <a:lnTo>
                  <a:pt x="140730" y="182951"/>
                </a:lnTo>
                <a:lnTo>
                  <a:pt x="122687" y="173282"/>
                </a:lnTo>
                <a:lnTo>
                  <a:pt x="98535" y="169719"/>
                </a:lnTo>
                <a:lnTo>
                  <a:pt x="73116" y="169211"/>
                </a:lnTo>
                <a:lnTo>
                  <a:pt x="156520" y="169211"/>
                </a:lnTo>
                <a:lnTo>
                  <a:pt x="162822" y="178644"/>
                </a:lnTo>
                <a:lnTo>
                  <a:pt x="166635" y="190374"/>
                </a:lnTo>
                <a:lnTo>
                  <a:pt x="167690" y="200987"/>
                </a:lnTo>
                <a:lnTo>
                  <a:pt x="160898" y="221419"/>
                </a:lnTo>
                <a:lnTo>
                  <a:pt x="142556" y="236935"/>
                </a:lnTo>
                <a:lnTo>
                  <a:pt x="130119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19580" y="4930310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6" y="74675"/>
                </a:lnTo>
                <a:lnTo>
                  <a:pt x="147026" y="82619"/>
                </a:lnTo>
                <a:lnTo>
                  <a:pt x="30994" y="82619"/>
                </a:lnTo>
                <a:lnTo>
                  <a:pt x="31181" y="94684"/>
                </a:lnTo>
                <a:lnTo>
                  <a:pt x="42916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8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6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3" y="47255"/>
                </a:lnTo>
                <a:lnTo>
                  <a:pt x="147026" y="74675"/>
                </a:lnTo>
                <a:close/>
              </a:path>
              <a:path w="147320" h="175260">
                <a:moveTo>
                  <a:pt x="116497" y="165238"/>
                </a:moveTo>
                <a:lnTo>
                  <a:pt x="85831" y="165238"/>
                </a:lnTo>
                <a:lnTo>
                  <a:pt x="93332" y="164630"/>
                </a:lnTo>
                <a:lnTo>
                  <a:pt x="107687" y="160373"/>
                </a:lnTo>
                <a:lnTo>
                  <a:pt x="123830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4" y="120751"/>
                </a:lnTo>
                <a:lnTo>
                  <a:pt x="143847" y="120751"/>
                </a:lnTo>
                <a:lnTo>
                  <a:pt x="147026" y="121545"/>
                </a:lnTo>
                <a:lnTo>
                  <a:pt x="147026" y="125518"/>
                </a:lnTo>
                <a:lnTo>
                  <a:pt x="143574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84886" y="4867552"/>
            <a:ext cx="119380" cy="238125"/>
          </a:xfrm>
          <a:custGeom>
            <a:avLst/>
            <a:gdLst/>
            <a:ahLst/>
            <a:cxnLst/>
            <a:rect l="l" t="t" r="r" b="b"/>
            <a:pathLst>
              <a:path w="119379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3345" y="65353"/>
                </a:lnTo>
                <a:lnTo>
                  <a:pt x="38345" y="47565"/>
                </a:lnTo>
                <a:lnTo>
                  <a:pt x="46492" y="2426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9379" h="238125">
                <a:moveTo>
                  <a:pt x="81063" y="237530"/>
                </a:moveTo>
                <a:lnTo>
                  <a:pt x="67788" y="236053"/>
                </a:lnTo>
                <a:lnTo>
                  <a:pt x="51757" y="229288"/>
                </a:lnTo>
                <a:lnTo>
                  <a:pt x="38259" y="213735"/>
                </a:lnTo>
                <a:lnTo>
                  <a:pt x="32584" y="185893"/>
                </a:lnTo>
                <a:lnTo>
                  <a:pt x="32584" y="81030"/>
                </a:lnTo>
                <a:lnTo>
                  <a:pt x="58810" y="81030"/>
                </a:lnTo>
                <a:lnTo>
                  <a:pt x="58810" y="186688"/>
                </a:lnTo>
                <a:lnTo>
                  <a:pt x="59208" y="195824"/>
                </a:lnTo>
                <a:lnTo>
                  <a:pt x="61989" y="209726"/>
                </a:lnTo>
                <a:lnTo>
                  <a:pt x="69539" y="222437"/>
                </a:lnTo>
                <a:lnTo>
                  <a:pt x="84242" y="227997"/>
                </a:lnTo>
                <a:lnTo>
                  <a:pt x="103297" y="227997"/>
                </a:lnTo>
                <a:lnTo>
                  <a:pt x="98423" y="232925"/>
                </a:lnTo>
                <a:lnTo>
                  <a:pt x="81063" y="237530"/>
                </a:lnTo>
                <a:close/>
              </a:path>
              <a:path w="119379" h="238125">
                <a:moveTo>
                  <a:pt x="103297" y="227997"/>
                </a:moveTo>
                <a:lnTo>
                  <a:pt x="84242" y="227997"/>
                </a:lnTo>
                <a:lnTo>
                  <a:pt x="93915" y="225316"/>
                </a:lnTo>
                <a:lnTo>
                  <a:pt x="102025" y="217273"/>
                </a:lnTo>
                <a:lnTo>
                  <a:pt x="107600" y="203867"/>
                </a:lnTo>
                <a:lnTo>
                  <a:pt x="109674" y="185099"/>
                </a:lnTo>
                <a:lnTo>
                  <a:pt x="109674" y="164444"/>
                </a:lnTo>
                <a:lnTo>
                  <a:pt x="119210" y="164444"/>
                </a:lnTo>
                <a:lnTo>
                  <a:pt x="119210" y="185893"/>
                </a:lnTo>
                <a:lnTo>
                  <a:pt x="117050" y="204351"/>
                </a:lnTo>
                <a:lnTo>
                  <a:pt x="110270" y="220947"/>
                </a:lnTo>
                <a:lnTo>
                  <a:pt x="103297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342382" y="4867553"/>
            <a:ext cx="118745" cy="238125"/>
          </a:xfrm>
          <a:custGeom>
            <a:avLst/>
            <a:gdLst/>
            <a:ahLst/>
            <a:cxnLst/>
            <a:rect l="l" t="t" r="r" b="b"/>
            <a:pathLst>
              <a:path w="118745" h="238125">
                <a:moveTo>
                  <a:pt x="112852" y="81030"/>
                </a:moveTo>
                <a:lnTo>
                  <a:pt x="0" y="81030"/>
                </a:lnTo>
                <a:lnTo>
                  <a:pt x="0" y="73086"/>
                </a:lnTo>
                <a:lnTo>
                  <a:pt x="22997" y="65353"/>
                </a:lnTo>
                <a:lnTo>
                  <a:pt x="37948" y="47565"/>
                </a:lnTo>
                <a:lnTo>
                  <a:pt x="46045" y="24266"/>
                </a:lnTo>
                <a:lnTo>
                  <a:pt x="48479" y="0"/>
                </a:lnTo>
                <a:lnTo>
                  <a:pt x="58015" y="0"/>
                </a:lnTo>
                <a:lnTo>
                  <a:pt x="58015" y="69908"/>
                </a:lnTo>
                <a:lnTo>
                  <a:pt x="112852" y="69908"/>
                </a:lnTo>
                <a:lnTo>
                  <a:pt x="112852" y="81030"/>
                </a:lnTo>
                <a:close/>
              </a:path>
              <a:path w="118745" h="238125">
                <a:moveTo>
                  <a:pt x="81063" y="237530"/>
                </a:moveTo>
                <a:lnTo>
                  <a:pt x="67664" y="236053"/>
                </a:lnTo>
                <a:lnTo>
                  <a:pt x="51360" y="229288"/>
                </a:lnTo>
                <a:lnTo>
                  <a:pt x="37588" y="213735"/>
                </a:lnTo>
                <a:lnTo>
                  <a:pt x="31789" y="185893"/>
                </a:lnTo>
                <a:lnTo>
                  <a:pt x="31789" y="81030"/>
                </a:lnTo>
                <a:lnTo>
                  <a:pt x="58015" y="81030"/>
                </a:lnTo>
                <a:lnTo>
                  <a:pt x="58015" y="186688"/>
                </a:lnTo>
                <a:lnTo>
                  <a:pt x="58413" y="195824"/>
                </a:lnTo>
                <a:lnTo>
                  <a:pt x="61194" y="209726"/>
                </a:lnTo>
                <a:lnTo>
                  <a:pt x="68744" y="222437"/>
                </a:lnTo>
                <a:lnTo>
                  <a:pt x="83447" y="227997"/>
                </a:lnTo>
                <a:lnTo>
                  <a:pt x="103060" y="227997"/>
                </a:lnTo>
                <a:lnTo>
                  <a:pt x="98299" y="232925"/>
                </a:lnTo>
                <a:lnTo>
                  <a:pt x="81063" y="237530"/>
                </a:lnTo>
                <a:close/>
              </a:path>
              <a:path w="118745" h="238125">
                <a:moveTo>
                  <a:pt x="103060" y="227997"/>
                </a:moveTo>
                <a:lnTo>
                  <a:pt x="83447" y="227997"/>
                </a:lnTo>
                <a:lnTo>
                  <a:pt x="93456" y="225316"/>
                </a:lnTo>
                <a:lnTo>
                  <a:pt x="101527" y="217273"/>
                </a:lnTo>
                <a:lnTo>
                  <a:pt x="106917" y="203867"/>
                </a:lnTo>
                <a:lnTo>
                  <a:pt x="108879" y="185099"/>
                </a:lnTo>
                <a:lnTo>
                  <a:pt x="108879" y="164444"/>
                </a:lnTo>
                <a:lnTo>
                  <a:pt x="118416" y="164444"/>
                </a:lnTo>
                <a:lnTo>
                  <a:pt x="118416" y="185893"/>
                </a:lnTo>
                <a:lnTo>
                  <a:pt x="116379" y="204351"/>
                </a:lnTo>
                <a:lnTo>
                  <a:pt x="109872" y="220947"/>
                </a:lnTo>
                <a:lnTo>
                  <a:pt x="103060" y="227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494971" y="4837366"/>
            <a:ext cx="191135" cy="264160"/>
          </a:xfrm>
          <a:custGeom>
            <a:avLst/>
            <a:gdLst/>
            <a:ahLst/>
            <a:cxnLst/>
            <a:rect l="l" t="t" r="r" b="b"/>
            <a:pathLst>
              <a:path w="191134" h="264160">
                <a:moveTo>
                  <a:pt x="0" y="263746"/>
                </a:moveTo>
                <a:lnTo>
                  <a:pt x="0" y="251830"/>
                </a:lnTo>
                <a:lnTo>
                  <a:pt x="15324" y="251557"/>
                </a:lnTo>
                <a:lnTo>
                  <a:pt x="24240" y="249645"/>
                </a:lnTo>
                <a:lnTo>
                  <a:pt x="28387" y="244457"/>
                </a:lnTo>
                <a:lnTo>
                  <a:pt x="29406" y="234353"/>
                </a:lnTo>
                <a:lnTo>
                  <a:pt x="29406" y="37337"/>
                </a:lnTo>
                <a:lnTo>
                  <a:pt x="28499" y="25942"/>
                </a:lnTo>
                <a:lnTo>
                  <a:pt x="24538" y="19463"/>
                </a:lnTo>
                <a:lnTo>
                  <a:pt x="15659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4490" y="131873"/>
                </a:lnTo>
                <a:lnTo>
                  <a:pt x="60239" y="138588"/>
                </a:lnTo>
                <a:lnTo>
                  <a:pt x="55632" y="164444"/>
                </a:lnTo>
                <a:lnTo>
                  <a:pt x="55632" y="234353"/>
                </a:lnTo>
                <a:lnTo>
                  <a:pt x="56650" y="244457"/>
                </a:lnTo>
                <a:lnTo>
                  <a:pt x="60798" y="249645"/>
                </a:lnTo>
                <a:lnTo>
                  <a:pt x="69714" y="251557"/>
                </a:lnTo>
                <a:lnTo>
                  <a:pt x="85037" y="251830"/>
                </a:lnTo>
                <a:lnTo>
                  <a:pt x="85037" y="262157"/>
                </a:lnTo>
                <a:lnTo>
                  <a:pt x="42916" y="262157"/>
                </a:lnTo>
                <a:lnTo>
                  <a:pt x="33752" y="262294"/>
                </a:lnTo>
                <a:lnTo>
                  <a:pt x="22650" y="262654"/>
                </a:lnTo>
                <a:lnTo>
                  <a:pt x="0" y="263746"/>
                </a:lnTo>
                <a:close/>
              </a:path>
              <a:path w="191134" h="264160">
                <a:moveTo>
                  <a:pt x="64490" y="131873"/>
                </a:moveTo>
                <a:lnTo>
                  <a:pt x="54837" y="131873"/>
                </a:lnTo>
                <a:lnTo>
                  <a:pt x="61617" y="120466"/>
                </a:lnTo>
                <a:lnTo>
                  <a:pt x="72719" y="108537"/>
                </a:lnTo>
                <a:lnTo>
                  <a:pt x="88589" y="99140"/>
                </a:lnTo>
                <a:lnTo>
                  <a:pt x="109674" y="95330"/>
                </a:lnTo>
                <a:lnTo>
                  <a:pt x="124488" y="96670"/>
                </a:lnTo>
                <a:lnTo>
                  <a:pt x="135801" y="100096"/>
                </a:lnTo>
                <a:lnTo>
                  <a:pt x="142840" y="104068"/>
                </a:lnTo>
                <a:lnTo>
                  <a:pt x="107289" y="104068"/>
                </a:lnTo>
                <a:lnTo>
                  <a:pt x="88824" y="108028"/>
                </a:lnTo>
                <a:lnTo>
                  <a:pt x="72222" y="119659"/>
                </a:lnTo>
                <a:lnTo>
                  <a:pt x="64490" y="131873"/>
                </a:lnTo>
                <a:close/>
              </a:path>
              <a:path w="191134" h="264160">
                <a:moveTo>
                  <a:pt x="105701" y="263746"/>
                </a:moveTo>
                <a:lnTo>
                  <a:pt x="105701" y="251830"/>
                </a:lnTo>
                <a:lnTo>
                  <a:pt x="121025" y="251557"/>
                </a:lnTo>
                <a:lnTo>
                  <a:pt x="129940" y="249645"/>
                </a:lnTo>
                <a:lnTo>
                  <a:pt x="134088" y="244457"/>
                </a:lnTo>
                <a:lnTo>
                  <a:pt x="135106" y="234353"/>
                </a:lnTo>
                <a:lnTo>
                  <a:pt x="135106" y="146172"/>
                </a:lnTo>
                <a:lnTo>
                  <a:pt x="134113" y="130545"/>
                </a:lnTo>
                <a:lnTo>
                  <a:pt x="130139" y="117077"/>
                </a:lnTo>
                <a:lnTo>
                  <a:pt x="121694" y="107631"/>
                </a:lnTo>
                <a:lnTo>
                  <a:pt x="107289" y="104068"/>
                </a:lnTo>
                <a:lnTo>
                  <a:pt x="142840" y="104068"/>
                </a:lnTo>
                <a:lnTo>
                  <a:pt x="161146" y="146719"/>
                </a:lnTo>
                <a:lnTo>
                  <a:pt x="161332" y="167622"/>
                </a:lnTo>
                <a:lnTo>
                  <a:pt x="161332" y="239914"/>
                </a:lnTo>
                <a:lnTo>
                  <a:pt x="163133" y="246803"/>
                </a:lnTo>
                <a:lnTo>
                  <a:pt x="168584" y="250340"/>
                </a:lnTo>
                <a:lnTo>
                  <a:pt x="177761" y="251644"/>
                </a:lnTo>
                <a:lnTo>
                  <a:pt x="190738" y="251830"/>
                </a:lnTo>
                <a:lnTo>
                  <a:pt x="190738" y="262157"/>
                </a:lnTo>
                <a:lnTo>
                  <a:pt x="148617" y="262157"/>
                </a:lnTo>
                <a:lnTo>
                  <a:pt x="139340" y="262294"/>
                </a:lnTo>
                <a:lnTo>
                  <a:pt x="128053" y="262654"/>
                </a:lnTo>
                <a:lnTo>
                  <a:pt x="116318" y="263163"/>
                </a:lnTo>
                <a:lnTo>
                  <a:pt x="105701" y="263746"/>
                </a:lnTo>
                <a:close/>
              </a:path>
              <a:path w="191134" h="264160">
                <a:moveTo>
                  <a:pt x="85037" y="263746"/>
                </a:moveTo>
                <a:lnTo>
                  <a:pt x="74433" y="263163"/>
                </a:lnTo>
                <a:lnTo>
                  <a:pt x="62785" y="262654"/>
                </a:lnTo>
                <a:lnTo>
                  <a:pt x="51733" y="262294"/>
                </a:lnTo>
                <a:lnTo>
                  <a:pt x="42916" y="262157"/>
                </a:lnTo>
                <a:lnTo>
                  <a:pt x="85037" y="262157"/>
                </a:lnTo>
                <a:lnTo>
                  <a:pt x="85037" y="263746"/>
                </a:lnTo>
                <a:close/>
              </a:path>
              <a:path w="191134" h="264160">
                <a:moveTo>
                  <a:pt x="190738" y="263746"/>
                </a:moveTo>
                <a:lnTo>
                  <a:pt x="180133" y="263163"/>
                </a:lnTo>
                <a:lnTo>
                  <a:pt x="168485" y="262654"/>
                </a:lnTo>
                <a:lnTo>
                  <a:pt x="157433" y="262294"/>
                </a:lnTo>
                <a:lnTo>
                  <a:pt x="148617" y="262157"/>
                </a:lnTo>
                <a:lnTo>
                  <a:pt x="190738" y="262157"/>
                </a:lnTo>
                <a:lnTo>
                  <a:pt x="190738" y="263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704783" y="4930313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3447" y="174771"/>
                </a:moveTo>
                <a:lnTo>
                  <a:pt x="51968" y="168255"/>
                </a:lnTo>
                <a:lnTo>
                  <a:pt x="25332" y="150045"/>
                </a:lnTo>
                <a:lnTo>
                  <a:pt x="6891" y="122154"/>
                </a:lnTo>
                <a:lnTo>
                  <a:pt x="0" y="86591"/>
                </a:lnTo>
                <a:lnTo>
                  <a:pt x="6146" y="53288"/>
                </a:lnTo>
                <a:lnTo>
                  <a:pt x="22948" y="25719"/>
                </a:lnTo>
                <a:lnTo>
                  <a:pt x="47945" y="6938"/>
                </a:lnTo>
                <a:lnTo>
                  <a:pt x="78679" y="0"/>
                </a:lnTo>
                <a:lnTo>
                  <a:pt x="109475" y="6417"/>
                </a:lnTo>
                <a:lnTo>
                  <a:pt x="112392" y="8738"/>
                </a:lnTo>
                <a:lnTo>
                  <a:pt x="78679" y="8738"/>
                </a:lnTo>
                <a:lnTo>
                  <a:pt x="66323" y="11109"/>
                </a:lnTo>
                <a:lnTo>
                  <a:pt x="51360" y="20555"/>
                </a:lnTo>
                <a:lnTo>
                  <a:pt x="38333" y="40577"/>
                </a:lnTo>
                <a:lnTo>
                  <a:pt x="31789" y="74675"/>
                </a:lnTo>
                <a:lnTo>
                  <a:pt x="147025" y="74675"/>
                </a:lnTo>
                <a:lnTo>
                  <a:pt x="147025" y="82619"/>
                </a:lnTo>
                <a:lnTo>
                  <a:pt x="30994" y="82619"/>
                </a:lnTo>
                <a:lnTo>
                  <a:pt x="31180" y="94684"/>
                </a:lnTo>
                <a:lnTo>
                  <a:pt x="42915" y="139817"/>
                </a:lnTo>
                <a:lnTo>
                  <a:pt x="85831" y="165238"/>
                </a:lnTo>
                <a:lnTo>
                  <a:pt x="116497" y="165238"/>
                </a:lnTo>
                <a:lnTo>
                  <a:pt x="112827" y="168081"/>
                </a:lnTo>
                <a:lnTo>
                  <a:pt x="83447" y="174771"/>
                </a:lnTo>
                <a:close/>
              </a:path>
              <a:path w="147320" h="175260">
                <a:moveTo>
                  <a:pt x="147025" y="74675"/>
                </a:moveTo>
                <a:lnTo>
                  <a:pt x="121595" y="74675"/>
                </a:lnTo>
                <a:lnTo>
                  <a:pt x="120365" y="58340"/>
                </a:lnTo>
                <a:lnTo>
                  <a:pt x="114740" y="36344"/>
                </a:lnTo>
                <a:lnTo>
                  <a:pt x="101813" y="17030"/>
                </a:lnTo>
                <a:lnTo>
                  <a:pt x="78679" y="8738"/>
                </a:lnTo>
                <a:lnTo>
                  <a:pt x="112392" y="8738"/>
                </a:lnTo>
                <a:lnTo>
                  <a:pt x="130734" y="23336"/>
                </a:lnTo>
                <a:lnTo>
                  <a:pt x="143052" y="47255"/>
                </a:lnTo>
                <a:lnTo>
                  <a:pt x="147025" y="74675"/>
                </a:lnTo>
                <a:close/>
              </a:path>
              <a:path w="147320" h="175260">
                <a:moveTo>
                  <a:pt x="116497" y="165238"/>
                </a:moveTo>
                <a:lnTo>
                  <a:pt x="85831" y="165238"/>
                </a:lnTo>
                <a:lnTo>
                  <a:pt x="93220" y="164630"/>
                </a:lnTo>
                <a:lnTo>
                  <a:pt x="107388" y="160373"/>
                </a:lnTo>
                <a:lnTo>
                  <a:pt x="123495" y="148816"/>
                </a:lnTo>
                <a:lnTo>
                  <a:pt x="136695" y="126312"/>
                </a:lnTo>
                <a:lnTo>
                  <a:pt x="137489" y="123134"/>
                </a:lnTo>
                <a:lnTo>
                  <a:pt x="138283" y="120751"/>
                </a:lnTo>
                <a:lnTo>
                  <a:pt x="143847" y="120751"/>
                </a:lnTo>
                <a:lnTo>
                  <a:pt x="147025" y="121545"/>
                </a:lnTo>
                <a:lnTo>
                  <a:pt x="147025" y="125518"/>
                </a:lnTo>
                <a:lnTo>
                  <a:pt x="143573" y="136230"/>
                </a:lnTo>
                <a:lnTo>
                  <a:pt x="132522" y="152826"/>
                </a:lnTo>
                <a:lnTo>
                  <a:pt x="11649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985326" y="4930314"/>
            <a:ext cx="124460" cy="175260"/>
          </a:xfrm>
          <a:custGeom>
            <a:avLst/>
            <a:gdLst/>
            <a:ahLst/>
            <a:cxnLst/>
            <a:rect l="l" t="t" r="r" b="b"/>
            <a:pathLst>
              <a:path w="124459" h="175260">
                <a:moveTo>
                  <a:pt x="97769" y="166033"/>
                </a:moveTo>
                <a:lnTo>
                  <a:pt x="62784" y="166033"/>
                </a:lnTo>
                <a:lnTo>
                  <a:pt x="81895" y="163377"/>
                </a:lnTo>
                <a:lnTo>
                  <a:pt x="95268" y="156103"/>
                </a:lnTo>
                <a:lnTo>
                  <a:pt x="103129" y="145254"/>
                </a:lnTo>
                <a:lnTo>
                  <a:pt x="105699" y="131873"/>
                </a:lnTo>
                <a:lnTo>
                  <a:pt x="100720" y="114905"/>
                </a:lnTo>
                <a:lnTo>
                  <a:pt x="89109" y="104565"/>
                </a:lnTo>
                <a:lnTo>
                  <a:pt x="75860" y="99140"/>
                </a:lnTo>
                <a:lnTo>
                  <a:pt x="65963" y="96919"/>
                </a:lnTo>
                <a:lnTo>
                  <a:pt x="48528" y="93182"/>
                </a:lnTo>
                <a:lnTo>
                  <a:pt x="35564" y="89669"/>
                </a:lnTo>
                <a:lnTo>
                  <a:pt x="4073" y="64943"/>
                </a:lnTo>
                <a:lnTo>
                  <a:pt x="0" y="46870"/>
                </a:lnTo>
                <a:lnTo>
                  <a:pt x="2955" y="30498"/>
                </a:lnTo>
                <a:lnTo>
                  <a:pt x="12914" y="15391"/>
                </a:lnTo>
                <a:lnTo>
                  <a:pt x="31516" y="4307"/>
                </a:lnTo>
                <a:lnTo>
                  <a:pt x="60400" y="0"/>
                </a:lnTo>
                <a:lnTo>
                  <a:pt x="66323" y="173"/>
                </a:lnTo>
                <a:lnTo>
                  <a:pt x="75003" y="1390"/>
                </a:lnTo>
                <a:lnTo>
                  <a:pt x="85322" y="4692"/>
                </a:lnTo>
                <a:lnTo>
                  <a:pt x="90805" y="7944"/>
                </a:lnTo>
                <a:lnTo>
                  <a:pt x="60400" y="7944"/>
                </a:lnTo>
                <a:lnTo>
                  <a:pt x="40072" y="10513"/>
                </a:lnTo>
                <a:lnTo>
                  <a:pt x="27120" y="17179"/>
                </a:lnTo>
                <a:lnTo>
                  <a:pt x="20278" y="26377"/>
                </a:lnTo>
                <a:lnTo>
                  <a:pt x="18279" y="36543"/>
                </a:lnTo>
                <a:lnTo>
                  <a:pt x="22575" y="50209"/>
                </a:lnTo>
                <a:lnTo>
                  <a:pt x="33577" y="58886"/>
                </a:lnTo>
                <a:lnTo>
                  <a:pt x="48454" y="64136"/>
                </a:lnTo>
                <a:lnTo>
                  <a:pt x="76121" y="70045"/>
                </a:lnTo>
                <a:lnTo>
                  <a:pt x="87421" y="73384"/>
                </a:lnTo>
                <a:lnTo>
                  <a:pt x="117820" y="98011"/>
                </a:lnTo>
                <a:lnTo>
                  <a:pt x="123979" y="121545"/>
                </a:lnTo>
                <a:lnTo>
                  <a:pt x="120564" y="141592"/>
                </a:lnTo>
                <a:lnTo>
                  <a:pt x="109773" y="158585"/>
                </a:lnTo>
                <a:lnTo>
                  <a:pt x="97769" y="166033"/>
                </a:lnTo>
                <a:close/>
              </a:path>
              <a:path w="124459" h="175260">
                <a:moveTo>
                  <a:pt x="114441" y="11121"/>
                </a:moveTo>
                <a:lnTo>
                  <a:pt x="96163" y="11121"/>
                </a:lnTo>
                <a:lnTo>
                  <a:pt x="97752" y="9533"/>
                </a:lnTo>
                <a:lnTo>
                  <a:pt x="101726" y="6355"/>
                </a:lnTo>
                <a:lnTo>
                  <a:pt x="102521" y="4766"/>
                </a:lnTo>
                <a:lnTo>
                  <a:pt x="107289" y="0"/>
                </a:lnTo>
                <a:lnTo>
                  <a:pt x="114441" y="0"/>
                </a:lnTo>
                <a:lnTo>
                  <a:pt x="114441" y="11121"/>
                </a:lnTo>
                <a:close/>
              </a:path>
              <a:path w="124459" h="175260">
                <a:moveTo>
                  <a:pt x="114441" y="57198"/>
                </a:moveTo>
                <a:lnTo>
                  <a:pt x="105699" y="57198"/>
                </a:lnTo>
                <a:lnTo>
                  <a:pt x="104905" y="53226"/>
                </a:lnTo>
                <a:lnTo>
                  <a:pt x="103539" y="41458"/>
                </a:lnTo>
                <a:lnTo>
                  <a:pt x="98150" y="26414"/>
                </a:lnTo>
                <a:lnTo>
                  <a:pt x="85012" y="13455"/>
                </a:lnTo>
                <a:lnTo>
                  <a:pt x="60400" y="7944"/>
                </a:lnTo>
                <a:lnTo>
                  <a:pt x="90805" y="7944"/>
                </a:lnTo>
                <a:lnTo>
                  <a:pt x="96163" y="11121"/>
                </a:lnTo>
                <a:lnTo>
                  <a:pt x="114441" y="11121"/>
                </a:lnTo>
                <a:lnTo>
                  <a:pt x="114441" y="57198"/>
                </a:lnTo>
                <a:close/>
              </a:path>
              <a:path w="124459" h="175260">
                <a:moveTo>
                  <a:pt x="5563" y="174771"/>
                </a:moveTo>
                <a:lnTo>
                  <a:pt x="0" y="174771"/>
                </a:lnTo>
                <a:lnTo>
                  <a:pt x="0" y="105657"/>
                </a:lnTo>
                <a:lnTo>
                  <a:pt x="8742" y="105657"/>
                </a:lnTo>
                <a:lnTo>
                  <a:pt x="8742" y="107246"/>
                </a:lnTo>
                <a:lnTo>
                  <a:pt x="10331" y="112012"/>
                </a:lnTo>
                <a:lnTo>
                  <a:pt x="17074" y="134194"/>
                </a:lnTo>
                <a:lnTo>
                  <a:pt x="27319" y="151237"/>
                </a:lnTo>
                <a:lnTo>
                  <a:pt x="36632" y="158089"/>
                </a:lnTo>
                <a:lnTo>
                  <a:pt x="20663" y="158089"/>
                </a:lnTo>
                <a:lnTo>
                  <a:pt x="14304" y="165238"/>
                </a:lnTo>
                <a:lnTo>
                  <a:pt x="14304" y="166033"/>
                </a:lnTo>
                <a:lnTo>
                  <a:pt x="5563" y="174771"/>
                </a:lnTo>
                <a:close/>
              </a:path>
              <a:path w="124459" h="175260">
                <a:moveTo>
                  <a:pt x="62784" y="174771"/>
                </a:moveTo>
                <a:lnTo>
                  <a:pt x="55197" y="174399"/>
                </a:lnTo>
                <a:lnTo>
                  <a:pt x="45002" y="172388"/>
                </a:lnTo>
                <a:lnTo>
                  <a:pt x="33168" y="167398"/>
                </a:lnTo>
                <a:lnTo>
                  <a:pt x="20663" y="158089"/>
                </a:lnTo>
                <a:lnTo>
                  <a:pt x="36632" y="158089"/>
                </a:lnTo>
                <a:lnTo>
                  <a:pt x="42183" y="162172"/>
                </a:lnTo>
                <a:lnTo>
                  <a:pt x="62784" y="166033"/>
                </a:lnTo>
                <a:lnTo>
                  <a:pt x="97769" y="166033"/>
                </a:lnTo>
                <a:lnTo>
                  <a:pt x="90786" y="170365"/>
                </a:lnTo>
                <a:lnTo>
                  <a:pt x="62784" y="174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138711" y="4930315"/>
            <a:ext cx="171450" cy="175260"/>
          </a:xfrm>
          <a:custGeom>
            <a:avLst/>
            <a:gdLst/>
            <a:ahLst/>
            <a:cxnLst/>
            <a:rect l="l" t="t" r="r" b="b"/>
            <a:pathLst>
              <a:path w="171450" h="175260">
                <a:moveTo>
                  <a:pt x="38942" y="61170"/>
                </a:moveTo>
                <a:lnTo>
                  <a:pt x="18279" y="61170"/>
                </a:lnTo>
                <a:lnTo>
                  <a:pt x="10330" y="54814"/>
                </a:lnTo>
                <a:lnTo>
                  <a:pt x="10330" y="42898"/>
                </a:lnTo>
                <a:lnTo>
                  <a:pt x="14925" y="25806"/>
                </a:lnTo>
                <a:lnTo>
                  <a:pt x="27417" y="12214"/>
                </a:lnTo>
                <a:lnTo>
                  <a:pt x="45870" y="3239"/>
                </a:lnTo>
                <a:lnTo>
                  <a:pt x="68346" y="0"/>
                </a:lnTo>
                <a:lnTo>
                  <a:pt x="82006" y="1228"/>
                </a:lnTo>
                <a:lnTo>
                  <a:pt x="95368" y="5064"/>
                </a:lnTo>
                <a:lnTo>
                  <a:pt x="102405" y="8738"/>
                </a:lnTo>
                <a:lnTo>
                  <a:pt x="67552" y="8738"/>
                </a:lnTo>
                <a:lnTo>
                  <a:pt x="57183" y="9570"/>
                </a:lnTo>
                <a:lnTo>
                  <a:pt x="45995" y="12412"/>
                </a:lnTo>
                <a:lnTo>
                  <a:pt x="35253" y="17787"/>
                </a:lnTo>
                <a:lnTo>
                  <a:pt x="26225" y="26215"/>
                </a:lnTo>
                <a:lnTo>
                  <a:pt x="36582" y="28276"/>
                </a:lnTo>
                <a:lnTo>
                  <a:pt x="42319" y="33166"/>
                </a:lnTo>
                <a:lnTo>
                  <a:pt x="44778" y="38951"/>
                </a:lnTo>
                <a:lnTo>
                  <a:pt x="45300" y="43692"/>
                </a:lnTo>
                <a:lnTo>
                  <a:pt x="45300" y="53226"/>
                </a:lnTo>
                <a:lnTo>
                  <a:pt x="38942" y="61170"/>
                </a:lnTo>
                <a:close/>
              </a:path>
              <a:path w="171450" h="175260">
                <a:moveTo>
                  <a:pt x="60400" y="174771"/>
                </a:moveTo>
                <a:lnTo>
                  <a:pt x="40903" y="172798"/>
                </a:lnTo>
                <a:lnTo>
                  <a:pt x="21258" y="166132"/>
                </a:lnTo>
                <a:lnTo>
                  <a:pt x="6084" y="153657"/>
                </a:lnTo>
                <a:lnTo>
                  <a:pt x="0" y="134256"/>
                </a:lnTo>
                <a:lnTo>
                  <a:pt x="1924" y="121310"/>
                </a:lnTo>
                <a:lnTo>
                  <a:pt x="37352" y="85002"/>
                </a:lnTo>
                <a:lnTo>
                  <a:pt x="74109" y="74377"/>
                </a:lnTo>
                <a:lnTo>
                  <a:pt x="107289" y="71497"/>
                </a:lnTo>
                <a:lnTo>
                  <a:pt x="107289" y="57198"/>
                </a:lnTo>
                <a:lnTo>
                  <a:pt x="103651" y="35550"/>
                </a:lnTo>
                <a:lnTo>
                  <a:pt x="94275" y="20456"/>
                </a:lnTo>
                <a:lnTo>
                  <a:pt x="81472" y="11618"/>
                </a:lnTo>
                <a:lnTo>
                  <a:pt x="67552" y="8738"/>
                </a:lnTo>
                <a:lnTo>
                  <a:pt x="102405" y="8738"/>
                </a:lnTo>
                <a:lnTo>
                  <a:pt x="131827" y="42799"/>
                </a:lnTo>
                <a:lnTo>
                  <a:pt x="133516" y="65936"/>
                </a:lnTo>
                <a:lnTo>
                  <a:pt x="133516" y="79441"/>
                </a:lnTo>
                <a:lnTo>
                  <a:pt x="107289" y="79441"/>
                </a:lnTo>
                <a:lnTo>
                  <a:pt x="68509" y="85995"/>
                </a:lnTo>
                <a:lnTo>
                  <a:pt x="44406" y="99699"/>
                </a:lnTo>
                <a:lnTo>
                  <a:pt x="32075" y="116978"/>
                </a:lnTo>
                <a:lnTo>
                  <a:pt x="28610" y="134256"/>
                </a:lnTo>
                <a:lnTo>
                  <a:pt x="31379" y="147265"/>
                </a:lnTo>
                <a:lnTo>
                  <a:pt x="38842" y="157294"/>
                </a:lnTo>
                <a:lnTo>
                  <a:pt x="49733" y="163749"/>
                </a:lnTo>
                <a:lnTo>
                  <a:pt x="62784" y="166033"/>
                </a:lnTo>
                <a:lnTo>
                  <a:pt x="90108" y="166033"/>
                </a:lnTo>
                <a:lnTo>
                  <a:pt x="77946" y="172128"/>
                </a:lnTo>
                <a:lnTo>
                  <a:pt x="60400" y="174771"/>
                </a:lnTo>
                <a:close/>
              </a:path>
              <a:path w="171450" h="175260">
                <a:moveTo>
                  <a:pt x="90108" y="166033"/>
                </a:moveTo>
                <a:lnTo>
                  <a:pt x="62784" y="166033"/>
                </a:lnTo>
                <a:lnTo>
                  <a:pt x="77114" y="163488"/>
                </a:lnTo>
                <a:lnTo>
                  <a:pt x="91593" y="155209"/>
                </a:lnTo>
                <a:lnTo>
                  <a:pt x="102794" y="140227"/>
                </a:lnTo>
                <a:lnTo>
                  <a:pt x="107289" y="117573"/>
                </a:lnTo>
                <a:lnTo>
                  <a:pt x="107289" y="79441"/>
                </a:lnTo>
                <a:lnTo>
                  <a:pt x="133516" y="79441"/>
                </a:lnTo>
                <a:lnTo>
                  <a:pt x="133516" y="141406"/>
                </a:lnTo>
                <a:lnTo>
                  <a:pt x="110467" y="141406"/>
                </a:lnTo>
                <a:lnTo>
                  <a:pt x="103203" y="154328"/>
                </a:lnTo>
                <a:lnTo>
                  <a:pt x="92288" y="164941"/>
                </a:lnTo>
                <a:lnTo>
                  <a:pt x="90108" y="166033"/>
                </a:lnTo>
                <a:close/>
              </a:path>
              <a:path w="171450" h="175260">
                <a:moveTo>
                  <a:pt x="162299" y="161266"/>
                </a:moveTo>
                <a:lnTo>
                  <a:pt x="147821" y="161266"/>
                </a:lnTo>
                <a:lnTo>
                  <a:pt x="151608" y="160546"/>
                </a:lnTo>
                <a:lnTo>
                  <a:pt x="156066" y="157294"/>
                </a:lnTo>
                <a:lnTo>
                  <a:pt x="159779" y="149871"/>
                </a:lnTo>
                <a:lnTo>
                  <a:pt x="161332" y="136639"/>
                </a:lnTo>
                <a:lnTo>
                  <a:pt x="161332" y="115190"/>
                </a:lnTo>
                <a:lnTo>
                  <a:pt x="170868" y="115190"/>
                </a:lnTo>
                <a:lnTo>
                  <a:pt x="170868" y="136639"/>
                </a:lnTo>
                <a:lnTo>
                  <a:pt x="167143" y="155296"/>
                </a:lnTo>
                <a:lnTo>
                  <a:pt x="162299" y="161266"/>
                </a:lnTo>
                <a:close/>
              </a:path>
              <a:path w="171450" h="175260">
                <a:moveTo>
                  <a:pt x="139874" y="172388"/>
                </a:moveTo>
                <a:lnTo>
                  <a:pt x="127791" y="169670"/>
                </a:lnTo>
                <a:lnTo>
                  <a:pt x="118912" y="162557"/>
                </a:lnTo>
                <a:lnTo>
                  <a:pt x="113163" y="152615"/>
                </a:lnTo>
                <a:lnTo>
                  <a:pt x="110467" y="141406"/>
                </a:lnTo>
                <a:lnTo>
                  <a:pt x="133516" y="141406"/>
                </a:lnTo>
                <a:lnTo>
                  <a:pt x="133516" y="143789"/>
                </a:lnTo>
                <a:lnTo>
                  <a:pt x="135104" y="161266"/>
                </a:lnTo>
                <a:lnTo>
                  <a:pt x="162299" y="161266"/>
                </a:lnTo>
                <a:lnTo>
                  <a:pt x="158351" y="166132"/>
                </a:lnTo>
                <a:lnTo>
                  <a:pt x="148069" y="171159"/>
                </a:lnTo>
                <a:lnTo>
                  <a:pt x="139874" y="1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24679" y="4932699"/>
            <a:ext cx="296545" cy="168910"/>
          </a:xfrm>
          <a:custGeom>
            <a:avLst/>
            <a:gdLst/>
            <a:ahLst/>
            <a:cxnLst/>
            <a:rect l="l" t="t" r="r" b="b"/>
            <a:pathLst>
              <a:path w="296545" h="168910">
                <a:moveTo>
                  <a:pt x="0" y="168416"/>
                </a:moveTo>
                <a:lnTo>
                  <a:pt x="0" y="156500"/>
                </a:lnTo>
                <a:lnTo>
                  <a:pt x="15324" y="156227"/>
                </a:lnTo>
                <a:lnTo>
                  <a:pt x="24240" y="154315"/>
                </a:lnTo>
                <a:lnTo>
                  <a:pt x="28387" y="149127"/>
                </a:lnTo>
                <a:lnTo>
                  <a:pt x="29406" y="139023"/>
                </a:lnTo>
                <a:lnTo>
                  <a:pt x="29406" y="37337"/>
                </a:lnTo>
                <a:lnTo>
                  <a:pt x="28499" y="26277"/>
                </a:lnTo>
                <a:lnTo>
                  <a:pt x="24538" y="19761"/>
                </a:lnTo>
                <a:lnTo>
                  <a:pt x="15659" y="16670"/>
                </a:lnTo>
                <a:lnTo>
                  <a:pt x="0" y="15888"/>
                </a:lnTo>
                <a:lnTo>
                  <a:pt x="0" y="4766"/>
                </a:lnTo>
                <a:lnTo>
                  <a:pt x="53248" y="0"/>
                </a:lnTo>
                <a:lnTo>
                  <a:pt x="53248" y="40515"/>
                </a:lnTo>
                <a:lnTo>
                  <a:pt x="61975" y="40515"/>
                </a:lnTo>
                <a:lnTo>
                  <a:pt x="60239" y="43258"/>
                </a:lnTo>
                <a:lnTo>
                  <a:pt x="55632" y="69114"/>
                </a:lnTo>
                <a:lnTo>
                  <a:pt x="55632" y="139023"/>
                </a:lnTo>
                <a:lnTo>
                  <a:pt x="56650" y="149127"/>
                </a:lnTo>
                <a:lnTo>
                  <a:pt x="60798" y="154315"/>
                </a:lnTo>
                <a:lnTo>
                  <a:pt x="69714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6" y="166827"/>
                </a:lnTo>
                <a:lnTo>
                  <a:pt x="33752" y="166964"/>
                </a:lnTo>
                <a:lnTo>
                  <a:pt x="22650" y="167324"/>
                </a:lnTo>
                <a:lnTo>
                  <a:pt x="0" y="168416"/>
                </a:lnTo>
                <a:close/>
              </a:path>
              <a:path w="296545" h="168910">
                <a:moveTo>
                  <a:pt x="61975" y="40515"/>
                </a:moveTo>
                <a:lnTo>
                  <a:pt x="53248" y="40515"/>
                </a:lnTo>
                <a:lnTo>
                  <a:pt x="62847" y="24130"/>
                </a:lnTo>
                <a:lnTo>
                  <a:pt x="75203" y="11320"/>
                </a:lnTo>
                <a:lnTo>
                  <a:pt x="90688" y="2979"/>
                </a:lnTo>
                <a:lnTo>
                  <a:pt x="109674" y="0"/>
                </a:lnTo>
                <a:lnTo>
                  <a:pt x="124216" y="1253"/>
                </a:lnTo>
                <a:lnTo>
                  <a:pt x="139577" y="6454"/>
                </a:lnTo>
                <a:lnTo>
                  <a:pt x="142228" y="8738"/>
                </a:lnTo>
                <a:lnTo>
                  <a:pt x="107289" y="8738"/>
                </a:lnTo>
                <a:lnTo>
                  <a:pt x="88824" y="12698"/>
                </a:lnTo>
                <a:lnTo>
                  <a:pt x="72222" y="24329"/>
                </a:lnTo>
                <a:lnTo>
                  <a:pt x="61975" y="40515"/>
                </a:lnTo>
                <a:close/>
              </a:path>
              <a:path w="296545" h="168910">
                <a:moveTo>
                  <a:pt x="169687" y="37337"/>
                </a:moveTo>
                <a:lnTo>
                  <a:pt x="160538" y="37337"/>
                </a:lnTo>
                <a:lnTo>
                  <a:pt x="167318" y="25471"/>
                </a:lnTo>
                <a:lnTo>
                  <a:pt x="178419" y="13306"/>
                </a:lnTo>
                <a:lnTo>
                  <a:pt x="194289" y="3823"/>
                </a:lnTo>
                <a:lnTo>
                  <a:pt x="215375" y="0"/>
                </a:lnTo>
                <a:lnTo>
                  <a:pt x="230189" y="1340"/>
                </a:lnTo>
                <a:lnTo>
                  <a:pt x="241502" y="4766"/>
                </a:lnTo>
                <a:lnTo>
                  <a:pt x="248541" y="8738"/>
                </a:lnTo>
                <a:lnTo>
                  <a:pt x="212990" y="8738"/>
                </a:lnTo>
                <a:lnTo>
                  <a:pt x="194525" y="12698"/>
                </a:lnTo>
                <a:lnTo>
                  <a:pt x="177922" y="24329"/>
                </a:lnTo>
                <a:lnTo>
                  <a:pt x="169687" y="37337"/>
                </a:lnTo>
                <a:close/>
              </a:path>
              <a:path w="296545" h="168910">
                <a:moveTo>
                  <a:pt x="105700" y="168416"/>
                </a:moveTo>
                <a:lnTo>
                  <a:pt x="105700" y="156500"/>
                </a:lnTo>
                <a:lnTo>
                  <a:pt x="121024" y="156227"/>
                </a:lnTo>
                <a:lnTo>
                  <a:pt x="129940" y="154315"/>
                </a:lnTo>
                <a:lnTo>
                  <a:pt x="134088" y="149127"/>
                </a:lnTo>
                <a:lnTo>
                  <a:pt x="135106" y="139023"/>
                </a:lnTo>
                <a:lnTo>
                  <a:pt x="135106" y="50842"/>
                </a:lnTo>
                <a:lnTo>
                  <a:pt x="134113" y="35215"/>
                </a:lnTo>
                <a:lnTo>
                  <a:pt x="130139" y="21747"/>
                </a:lnTo>
                <a:lnTo>
                  <a:pt x="121694" y="12301"/>
                </a:lnTo>
                <a:lnTo>
                  <a:pt x="107289" y="8738"/>
                </a:lnTo>
                <a:lnTo>
                  <a:pt x="142228" y="8738"/>
                </a:lnTo>
                <a:lnTo>
                  <a:pt x="152702" y="17762"/>
                </a:lnTo>
                <a:lnTo>
                  <a:pt x="160538" y="37337"/>
                </a:lnTo>
                <a:lnTo>
                  <a:pt x="169687" y="37337"/>
                </a:lnTo>
                <a:lnTo>
                  <a:pt x="165939" y="43258"/>
                </a:lnTo>
                <a:lnTo>
                  <a:pt x="161332" y="69114"/>
                </a:lnTo>
                <a:lnTo>
                  <a:pt x="161332" y="139023"/>
                </a:lnTo>
                <a:lnTo>
                  <a:pt x="162351" y="149127"/>
                </a:lnTo>
                <a:lnTo>
                  <a:pt x="166498" y="154315"/>
                </a:lnTo>
                <a:lnTo>
                  <a:pt x="175414" y="156227"/>
                </a:lnTo>
                <a:lnTo>
                  <a:pt x="190738" y="156500"/>
                </a:lnTo>
                <a:lnTo>
                  <a:pt x="190738" y="166827"/>
                </a:lnTo>
                <a:lnTo>
                  <a:pt x="148617" y="166827"/>
                </a:lnTo>
                <a:lnTo>
                  <a:pt x="139452" y="166964"/>
                </a:lnTo>
                <a:lnTo>
                  <a:pt x="128351" y="167324"/>
                </a:lnTo>
                <a:lnTo>
                  <a:pt x="105700" y="168416"/>
                </a:lnTo>
                <a:close/>
              </a:path>
              <a:path w="296545" h="168910">
                <a:moveTo>
                  <a:pt x="211401" y="168416"/>
                </a:moveTo>
                <a:lnTo>
                  <a:pt x="211401" y="156500"/>
                </a:lnTo>
                <a:lnTo>
                  <a:pt x="226725" y="156227"/>
                </a:lnTo>
                <a:lnTo>
                  <a:pt x="235641" y="154315"/>
                </a:lnTo>
                <a:lnTo>
                  <a:pt x="239788" y="149127"/>
                </a:lnTo>
                <a:lnTo>
                  <a:pt x="240806" y="139023"/>
                </a:lnTo>
                <a:lnTo>
                  <a:pt x="240806" y="50842"/>
                </a:lnTo>
                <a:lnTo>
                  <a:pt x="239813" y="35215"/>
                </a:lnTo>
                <a:lnTo>
                  <a:pt x="235839" y="21747"/>
                </a:lnTo>
                <a:lnTo>
                  <a:pt x="227395" y="12301"/>
                </a:lnTo>
                <a:lnTo>
                  <a:pt x="212990" y="8738"/>
                </a:lnTo>
                <a:lnTo>
                  <a:pt x="248541" y="8738"/>
                </a:lnTo>
                <a:lnTo>
                  <a:pt x="266846" y="51388"/>
                </a:lnTo>
                <a:lnTo>
                  <a:pt x="267033" y="72292"/>
                </a:lnTo>
                <a:lnTo>
                  <a:pt x="267033" y="144584"/>
                </a:lnTo>
                <a:lnTo>
                  <a:pt x="268833" y="151473"/>
                </a:lnTo>
                <a:lnTo>
                  <a:pt x="274285" y="155010"/>
                </a:lnTo>
                <a:lnTo>
                  <a:pt x="283461" y="156314"/>
                </a:lnTo>
                <a:lnTo>
                  <a:pt x="296438" y="156500"/>
                </a:lnTo>
                <a:lnTo>
                  <a:pt x="296438" y="166827"/>
                </a:lnTo>
                <a:lnTo>
                  <a:pt x="254317" y="166827"/>
                </a:lnTo>
                <a:lnTo>
                  <a:pt x="245041" y="166964"/>
                </a:lnTo>
                <a:lnTo>
                  <a:pt x="233753" y="167324"/>
                </a:lnTo>
                <a:lnTo>
                  <a:pt x="222018" y="167833"/>
                </a:lnTo>
                <a:lnTo>
                  <a:pt x="211401" y="168416"/>
                </a:lnTo>
                <a:close/>
              </a:path>
              <a:path w="296545" h="168910">
                <a:moveTo>
                  <a:pt x="85037" y="168416"/>
                </a:moveTo>
                <a:lnTo>
                  <a:pt x="74432" y="167833"/>
                </a:lnTo>
                <a:lnTo>
                  <a:pt x="62784" y="167324"/>
                </a:lnTo>
                <a:lnTo>
                  <a:pt x="51733" y="166964"/>
                </a:lnTo>
                <a:lnTo>
                  <a:pt x="42916" y="166827"/>
                </a:lnTo>
                <a:lnTo>
                  <a:pt x="85037" y="166827"/>
                </a:lnTo>
                <a:lnTo>
                  <a:pt x="85037" y="168416"/>
                </a:lnTo>
                <a:close/>
              </a:path>
              <a:path w="296545" h="168910">
                <a:moveTo>
                  <a:pt x="190738" y="168416"/>
                </a:moveTo>
                <a:lnTo>
                  <a:pt x="180133" y="167833"/>
                </a:lnTo>
                <a:lnTo>
                  <a:pt x="168485" y="167324"/>
                </a:lnTo>
                <a:lnTo>
                  <a:pt x="157433" y="166964"/>
                </a:lnTo>
                <a:lnTo>
                  <a:pt x="148617" y="166827"/>
                </a:lnTo>
                <a:lnTo>
                  <a:pt x="190738" y="166827"/>
                </a:lnTo>
                <a:lnTo>
                  <a:pt x="190738" y="168416"/>
                </a:lnTo>
                <a:close/>
              </a:path>
              <a:path w="296545" h="168910">
                <a:moveTo>
                  <a:pt x="296438" y="168416"/>
                </a:moveTo>
                <a:lnTo>
                  <a:pt x="285833" y="167833"/>
                </a:lnTo>
                <a:lnTo>
                  <a:pt x="274185" y="167324"/>
                </a:lnTo>
                <a:lnTo>
                  <a:pt x="263133" y="166964"/>
                </a:lnTo>
                <a:lnTo>
                  <a:pt x="254317" y="166827"/>
                </a:lnTo>
                <a:lnTo>
                  <a:pt x="296438" y="166827"/>
                </a:lnTo>
                <a:lnTo>
                  <a:pt x="296438" y="16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639395" y="4930316"/>
            <a:ext cx="147320" cy="175260"/>
          </a:xfrm>
          <a:custGeom>
            <a:avLst/>
            <a:gdLst/>
            <a:ahLst/>
            <a:cxnLst/>
            <a:rect l="l" t="t" r="r" b="b"/>
            <a:pathLst>
              <a:path w="147320" h="175260">
                <a:moveTo>
                  <a:pt x="84243" y="174771"/>
                </a:moveTo>
                <a:lnTo>
                  <a:pt x="52639" y="168255"/>
                </a:lnTo>
                <a:lnTo>
                  <a:pt x="25729" y="150045"/>
                </a:lnTo>
                <a:lnTo>
                  <a:pt x="7016" y="122154"/>
                </a:lnTo>
                <a:lnTo>
                  <a:pt x="0" y="86591"/>
                </a:lnTo>
                <a:lnTo>
                  <a:pt x="6159" y="53288"/>
                </a:lnTo>
                <a:lnTo>
                  <a:pt x="23047" y="25719"/>
                </a:lnTo>
                <a:lnTo>
                  <a:pt x="48281" y="6938"/>
                </a:lnTo>
                <a:lnTo>
                  <a:pt x="79474" y="0"/>
                </a:lnTo>
                <a:lnTo>
                  <a:pt x="110146" y="6417"/>
                </a:lnTo>
                <a:lnTo>
                  <a:pt x="113025" y="8738"/>
                </a:lnTo>
                <a:lnTo>
                  <a:pt x="79474" y="8738"/>
                </a:lnTo>
                <a:lnTo>
                  <a:pt x="67006" y="11109"/>
                </a:lnTo>
                <a:lnTo>
                  <a:pt x="51857" y="20555"/>
                </a:lnTo>
                <a:lnTo>
                  <a:pt x="38793" y="40577"/>
                </a:lnTo>
                <a:lnTo>
                  <a:pt x="32585" y="74675"/>
                </a:lnTo>
                <a:lnTo>
                  <a:pt x="147027" y="74675"/>
                </a:lnTo>
                <a:lnTo>
                  <a:pt x="147027" y="82619"/>
                </a:lnTo>
                <a:lnTo>
                  <a:pt x="31789" y="82619"/>
                </a:lnTo>
                <a:lnTo>
                  <a:pt x="31963" y="94684"/>
                </a:lnTo>
                <a:lnTo>
                  <a:pt x="42916" y="139817"/>
                </a:lnTo>
                <a:lnTo>
                  <a:pt x="85832" y="165238"/>
                </a:lnTo>
                <a:lnTo>
                  <a:pt x="117117" y="165238"/>
                </a:lnTo>
                <a:lnTo>
                  <a:pt x="113499" y="168081"/>
                </a:lnTo>
                <a:lnTo>
                  <a:pt x="84243" y="174771"/>
                </a:lnTo>
                <a:close/>
              </a:path>
              <a:path w="147320" h="175260">
                <a:moveTo>
                  <a:pt x="147027" y="74675"/>
                </a:moveTo>
                <a:lnTo>
                  <a:pt x="122390" y="74675"/>
                </a:lnTo>
                <a:lnTo>
                  <a:pt x="121161" y="58340"/>
                </a:lnTo>
                <a:lnTo>
                  <a:pt x="115536" y="36344"/>
                </a:lnTo>
                <a:lnTo>
                  <a:pt x="102609" y="17030"/>
                </a:lnTo>
                <a:lnTo>
                  <a:pt x="79474" y="8738"/>
                </a:lnTo>
                <a:lnTo>
                  <a:pt x="113025" y="8738"/>
                </a:lnTo>
                <a:lnTo>
                  <a:pt x="131132" y="23336"/>
                </a:lnTo>
                <a:lnTo>
                  <a:pt x="143178" y="47255"/>
                </a:lnTo>
                <a:lnTo>
                  <a:pt x="147027" y="74675"/>
                </a:lnTo>
                <a:close/>
              </a:path>
              <a:path w="147320" h="175260">
                <a:moveTo>
                  <a:pt x="117117" y="165238"/>
                </a:moveTo>
                <a:lnTo>
                  <a:pt x="85832" y="165238"/>
                </a:lnTo>
                <a:lnTo>
                  <a:pt x="93680" y="164630"/>
                </a:lnTo>
                <a:lnTo>
                  <a:pt x="108085" y="160373"/>
                </a:lnTo>
                <a:lnTo>
                  <a:pt x="124278" y="148816"/>
                </a:lnTo>
                <a:lnTo>
                  <a:pt x="137490" y="126312"/>
                </a:lnTo>
                <a:lnTo>
                  <a:pt x="138285" y="123134"/>
                </a:lnTo>
                <a:lnTo>
                  <a:pt x="139079" y="120751"/>
                </a:lnTo>
                <a:lnTo>
                  <a:pt x="144643" y="120751"/>
                </a:lnTo>
                <a:lnTo>
                  <a:pt x="147027" y="121545"/>
                </a:lnTo>
                <a:lnTo>
                  <a:pt x="147027" y="125518"/>
                </a:lnTo>
                <a:lnTo>
                  <a:pt x="143699" y="136230"/>
                </a:lnTo>
                <a:lnTo>
                  <a:pt x="132920" y="152826"/>
                </a:lnTo>
                <a:lnTo>
                  <a:pt x="117117" y="165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43602" y="5322760"/>
            <a:ext cx="119380" cy="238760"/>
          </a:xfrm>
          <a:custGeom>
            <a:avLst/>
            <a:gdLst/>
            <a:ahLst/>
            <a:cxnLst/>
            <a:rect l="l" t="t" r="r" b="b"/>
            <a:pathLst>
              <a:path w="119379" h="238760">
                <a:moveTo>
                  <a:pt x="112852" y="81825"/>
                </a:moveTo>
                <a:lnTo>
                  <a:pt x="0" y="81825"/>
                </a:lnTo>
                <a:lnTo>
                  <a:pt x="0" y="73880"/>
                </a:lnTo>
                <a:lnTo>
                  <a:pt x="23345" y="66135"/>
                </a:lnTo>
                <a:lnTo>
                  <a:pt x="38346" y="48260"/>
                </a:lnTo>
                <a:lnTo>
                  <a:pt x="46492" y="24726"/>
                </a:lnTo>
                <a:lnTo>
                  <a:pt x="49273" y="0"/>
                </a:lnTo>
                <a:lnTo>
                  <a:pt x="58810" y="0"/>
                </a:lnTo>
                <a:lnTo>
                  <a:pt x="58810" y="69908"/>
                </a:lnTo>
                <a:lnTo>
                  <a:pt x="112852" y="69908"/>
                </a:lnTo>
                <a:lnTo>
                  <a:pt x="112852" y="81825"/>
                </a:lnTo>
                <a:close/>
              </a:path>
              <a:path w="119379" h="238760">
                <a:moveTo>
                  <a:pt x="81063" y="238325"/>
                </a:moveTo>
                <a:lnTo>
                  <a:pt x="67788" y="236848"/>
                </a:lnTo>
                <a:lnTo>
                  <a:pt x="51757" y="230083"/>
                </a:lnTo>
                <a:lnTo>
                  <a:pt x="38259" y="214530"/>
                </a:lnTo>
                <a:lnTo>
                  <a:pt x="32584" y="186688"/>
                </a:lnTo>
                <a:lnTo>
                  <a:pt x="32584" y="81825"/>
                </a:lnTo>
                <a:lnTo>
                  <a:pt x="58810" y="81825"/>
                </a:lnTo>
                <a:lnTo>
                  <a:pt x="58810" y="187482"/>
                </a:lnTo>
                <a:lnTo>
                  <a:pt x="59208" y="196618"/>
                </a:lnTo>
                <a:lnTo>
                  <a:pt x="61989" y="210520"/>
                </a:lnTo>
                <a:lnTo>
                  <a:pt x="69539" y="223231"/>
                </a:lnTo>
                <a:lnTo>
                  <a:pt x="84242" y="228792"/>
                </a:lnTo>
                <a:lnTo>
                  <a:pt x="103297" y="228792"/>
                </a:lnTo>
                <a:lnTo>
                  <a:pt x="98423" y="233720"/>
                </a:lnTo>
                <a:lnTo>
                  <a:pt x="81063" y="238325"/>
                </a:lnTo>
                <a:close/>
              </a:path>
              <a:path w="119379" h="238760">
                <a:moveTo>
                  <a:pt x="103297" y="228792"/>
                </a:moveTo>
                <a:lnTo>
                  <a:pt x="84242" y="228792"/>
                </a:lnTo>
                <a:lnTo>
                  <a:pt x="94251" y="226111"/>
                </a:lnTo>
                <a:lnTo>
                  <a:pt x="102322" y="218067"/>
                </a:lnTo>
                <a:lnTo>
                  <a:pt x="107712" y="204661"/>
                </a:lnTo>
                <a:lnTo>
                  <a:pt x="109674" y="185893"/>
                </a:lnTo>
                <a:lnTo>
                  <a:pt x="109674" y="165238"/>
                </a:lnTo>
                <a:lnTo>
                  <a:pt x="119210" y="165238"/>
                </a:lnTo>
                <a:lnTo>
                  <a:pt x="119210" y="186688"/>
                </a:lnTo>
                <a:lnTo>
                  <a:pt x="117050" y="205146"/>
                </a:lnTo>
                <a:lnTo>
                  <a:pt x="110270" y="221741"/>
                </a:lnTo>
                <a:lnTo>
                  <a:pt x="103297" y="228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96192" y="5293367"/>
            <a:ext cx="191770" cy="263525"/>
          </a:xfrm>
          <a:custGeom>
            <a:avLst/>
            <a:gdLst/>
            <a:ahLst/>
            <a:cxnLst/>
            <a:rect l="l" t="t" r="r" b="b"/>
            <a:pathLst>
              <a:path w="191769" h="263525">
                <a:moveTo>
                  <a:pt x="0" y="262952"/>
                </a:moveTo>
                <a:lnTo>
                  <a:pt x="0" y="251830"/>
                </a:lnTo>
                <a:lnTo>
                  <a:pt x="15447" y="251557"/>
                </a:lnTo>
                <a:lnTo>
                  <a:pt x="24636" y="249645"/>
                </a:lnTo>
                <a:lnTo>
                  <a:pt x="29057" y="244457"/>
                </a:lnTo>
                <a:lnTo>
                  <a:pt x="30200" y="234353"/>
                </a:lnTo>
                <a:lnTo>
                  <a:pt x="30200" y="37337"/>
                </a:lnTo>
                <a:lnTo>
                  <a:pt x="29281" y="25942"/>
                </a:lnTo>
                <a:lnTo>
                  <a:pt x="25232" y="19463"/>
                </a:lnTo>
                <a:lnTo>
                  <a:pt x="16118" y="16558"/>
                </a:lnTo>
                <a:lnTo>
                  <a:pt x="0" y="15888"/>
                </a:lnTo>
                <a:lnTo>
                  <a:pt x="0" y="3972"/>
                </a:lnTo>
                <a:lnTo>
                  <a:pt x="54837" y="0"/>
                </a:lnTo>
                <a:lnTo>
                  <a:pt x="54837" y="131873"/>
                </a:lnTo>
                <a:lnTo>
                  <a:pt x="65038" y="131873"/>
                </a:lnTo>
                <a:lnTo>
                  <a:pt x="61021" y="138253"/>
                </a:lnTo>
                <a:lnTo>
                  <a:pt x="56426" y="164444"/>
                </a:lnTo>
                <a:lnTo>
                  <a:pt x="56426" y="234353"/>
                </a:lnTo>
                <a:lnTo>
                  <a:pt x="57444" y="244457"/>
                </a:lnTo>
                <a:lnTo>
                  <a:pt x="61592" y="249645"/>
                </a:lnTo>
                <a:lnTo>
                  <a:pt x="70508" y="251557"/>
                </a:lnTo>
                <a:lnTo>
                  <a:pt x="85831" y="251830"/>
                </a:lnTo>
                <a:lnTo>
                  <a:pt x="85831" y="262157"/>
                </a:lnTo>
                <a:lnTo>
                  <a:pt x="42915" y="262157"/>
                </a:lnTo>
                <a:lnTo>
                  <a:pt x="33751" y="262282"/>
                </a:lnTo>
                <a:lnTo>
                  <a:pt x="10952" y="262828"/>
                </a:lnTo>
                <a:lnTo>
                  <a:pt x="0" y="262952"/>
                </a:lnTo>
                <a:close/>
              </a:path>
              <a:path w="191769" h="263525">
                <a:moveTo>
                  <a:pt x="65038" y="131873"/>
                </a:moveTo>
                <a:lnTo>
                  <a:pt x="55631" y="131873"/>
                </a:lnTo>
                <a:lnTo>
                  <a:pt x="61964" y="120466"/>
                </a:lnTo>
                <a:lnTo>
                  <a:pt x="72917" y="108537"/>
                </a:lnTo>
                <a:lnTo>
                  <a:pt x="88936" y="99140"/>
                </a:lnTo>
                <a:lnTo>
                  <a:pt x="110468" y="95330"/>
                </a:lnTo>
                <a:lnTo>
                  <a:pt x="124947" y="96670"/>
                </a:lnTo>
                <a:lnTo>
                  <a:pt x="136297" y="100096"/>
                </a:lnTo>
                <a:lnTo>
                  <a:pt x="143497" y="104068"/>
                </a:lnTo>
                <a:lnTo>
                  <a:pt x="107289" y="104068"/>
                </a:lnTo>
                <a:lnTo>
                  <a:pt x="89284" y="107916"/>
                </a:lnTo>
                <a:lnTo>
                  <a:pt x="72917" y="119361"/>
                </a:lnTo>
                <a:lnTo>
                  <a:pt x="65038" y="131873"/>
                </a:lnTo>
                <a:close/>
              </a:path>
              <a:path w="191769" h="263525">
                <a:moveTo>
                  <a:pt x="105700" y="262952"/>
                </a:moveTo>
                <a:lnTo>
                  <a:pt x="105700" y="251830"/>
                </a:lnTo>
                <a:lnTo>
                  <a:pt x="121148" y="251557"/>
                </a:lnTo>
                <a:lnTo>
                  <a:pt x="130337" y="249645"/>
                </a:lnTo>
                <a:lnTo>
                  <a:pt x="134757" y="244457"/>
                </a:lnTo>
                <a:lnTo>
                  <a:pt x="135900" y="234353"/>
                </a:lnTo>
                <a:lnTo>
                  <a:pt x="135900" y="146172"/>
                </a:lnTo>
                <a:lnTo>
                  <a:pt x="134782" y="130210"/>
                </a:lnTo>
                <a:lnTo>
                  <a:pt x="130535" y="116779"/>
                </a:lnTo>
                <a:lnTo>
                  <a:pt x="121818" y="107519"/>
                </a:lnTo>
                <a:lnTo>
                  <a:pt x="107289" y="104068"/>
                </a:lnTo>
                <a:lnTo>
                  <a:pt x="143497" y="104068"/>
                </a:lnTo>
                <a:lnTo>
                  <a:pt x="161940" y="146719"/>
                </a:lnTo>
                <a:lnTo>
                  <a:pt x="162126" y="167622"/>
                </a:lnTo>
                <a:lnTo>
                  <a:pt x="162126" y="239914"/>
                </a:lnTo>
                <a:lnTo>
                  <a:pt x="163927" y="246803"/>
                </a:lnTo>
                <a:lnTo>
                  <a:pt x="169378" y="250340"/>
                </a:lnTo>
                <a:lnTo>
                  <a:pt x="178555" y="251644"/>
                </a:lnTo>
                <a:lnTo>
                  <a:pt x="191532" y="251830"/>
                </a:lnTo>
                <a:lnTo>
                  <a:pt x="191532" y="262157"/>
                </a:lnTo>
                <a:lnTo>
                  <a:pt x="148616" y="262157"/>
                </a:lnTo>
                <a:lnTo>
                  <a:pt x="139451" y="262282"/>
                </a:lnTo>
                <a:lnTo>
                  <a:pt x="116652" y="262828"/>
                </a:lnTo>
                <a:lnTo>
                  <a:pt x="105700" y="262952"/>
                </a:lnTo>
                <a:close/>
              </a:path>
              <a:path w="191769" h="263525">
                <a:moveTo>
                  <a:pt x="85831" y="262952"/>
                </a:moveTo>
                <a:lnTo>
                  <a:pt x="75214" y="262828"/>
                </a:lnTo>
                <a:lnTo>
                  <a:pt x="52192" y="262282"/>
                </a:lnTo>
                <a:lnTo>
                  <a:pt x="42915" y="262157"/>
                </a:lnTo>
                <a:lnTo>
                  <a:pt x="85831" y="262157"/>
                </a:lnTo>
                <a:lnTo>
                  <a:pt x="85831" y="262952"/>
                </a:lnTo>
                <a:close/>
              </a:path>
              <a:path w="191769" h="263525">
                <a:moveTo>
                  <a:pt x="191532" y="262952"/>
                </a:moveTo>
                <a:lnTo>
                  <a:pt x="180914" y="262828"/>
                </a:lnTo>
                <a:lnTo>
                  <a:pt x="157892" y="262282"/>
                </a:lnTo>
                <a:lnTo>
                  <a:pt x="148616" y="262157"/>
                </a:lnTo>
                <a:lnTo>
                  <a:pt x="191532" y="262157"/>
                </a:lnTo>
                <a:lnTo>
                  <a:pt x="191532" y="262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08388" y="5302901"/>
            <a:ext cx="81280" cy="254000"/>
          </a:xfrm>
          <a:custGeom>
            <a:avLst/>
            <a:gdLst/>
            <a:ahLst/>
            <a:cxnLst/>
            <a:rect l="l" t="t" r="r" b="b"/>
            <a:pathLst>
              <a:path w="81280" h="254000">
                <a:moveTo>
                  <a:pt x="0" y="253419"/>
                </a:moveTo>
                <a:lnTo>
                  <a:pt x="0" y="242297"/>
                </a:lnTo>
                <a:lnTo>
                  <a:pt x="15323" y="242024"/>
                </a:lnTo>
                <a:lnTo>
                  <a:pt x="24239" y="240112"/>
                </a:lnTo>
                <a:lnTo>
                  <a:pt x="28387" y="234924"/>
                </a:lnTo>
                <a:lnTo>
                  <a:pt x="29405" y="224820"/>
                </a:lnTo>
                <a:lnTo>
                  <a:pt x="29405" y="123134"/>
                </a:lnTo>
                <a:lnTo>
                  <a:pt x="28511" y="111739"/>
                </a:lnTo>
                <a:lnTo>
                  <a:pt x="24636" y="105260"/>
                </a:lnTo>
                <a:lnTo>
                  <a:pt x="15994" y="102355"/>
                </a:lnTo>
                <a:lnTo>
                  <a:pt x="794" y="101685"/>
                </a:lnTo>
                <a:lnTo>
                  <a:pt x="794" y="89769"/>
                </a:lnTo>
                <a:lnTo>
                  <a:pt x="54042" y="85797"/>
                </a:lnTo>
                <a:lnTo>
                  <a:pt x="54042" y="225614"/>
                </a:lnTo>
                <a:lnTo>
                  <a:pt x="54688" y="234254"/>
                </a:lnTo>
                <a:lnTo>
                  <a:pt x="58015" y="239318"/>
                </a:lnTo>
                <a:lnTo>
                  <a:pt x="66112" y="241701"/>
                </a:lnTo>
                <a:lnTo>
                  <a:pt x="81063" y="242297"/>
                </a:lnTo>
                <a:lnTo>
                  <a:pt x="81063" y="252624"/>
                </a:lnTo>
                <a:lnTo>
                  <a:pt x="41326" y="252624"/>
                </a:lnTo>
                <a:lnTo>
                  <a:pt x="32857" y="252749"/>
                </a:lnTo>
                <a:lnTo>
                  <a:pt x="10257" y="253295"/>
                </a:lnTo>
                <a:lnTo>
                  <a:pt x="0" y="253419"/>
                </a:lnTo>
                <a:close/>
              </a:path>
              <a:path w="81280" h="254000">
                <a:moveTo>
                  <a:pt x="81063" y="253419"/>
                </a:moveTo>
                <a:lnTo>
                  <a:pt x="71389" y="253295"/>
                </a:lnTo>
                <a:lnTo>
                  <a:pt x="51446" y="252749"/>
                </a:lnTo>
                <a:lnTo>
                  <a:pt x="41326" y="252624"/>
                </a:lnTo>
                <a:lnTo>
                  <a:pt x="81063" y="252624"/>
                </a:lnTo>
                <a:lnTo>
                  <a:pt x="81063" y="253419"/>
                </a:lnTo>
                <a:close/>
              </a:path>
              <a:path w="81280" h="254000">
                <a:moveTo>
                  <a:pt x="35763" y="39720"/>
                </a:moveTo>
                <a:lnTo>
                  <a:pt x="27629" y="38070"/>
                </a:lnTo>
                <a:lnTo>
                  <a:pt x="21358" y="33663"/>
                </a:lnTo>
                <a:lnTo>
                  <a:pt x="17322" y="27320"/>
                </a:lnTo>
                <a:lnTo>
                  <a:pt x="15894" y="19860"/>
                </a:lnTo>
                <a:lnTo>
                  <a:pt x="17322" y="12735"/>
                </a:lnTo>
                <a:lnTo>
                  <a:pt x="21358" y="6355"/>
                </a:lnTo>
                <a:lnTo>
                  <a:pt x="27629" y="1762"/>
                </a:lnTo>
                <a:lnTo>
                  <a:pt x="35763" y="0"/>
                </a:lnTo>
                <a:lnTo>
                  <a:pt x="43226" y="1427"/>
                </a:lnTo>
                <a:lnTo>
                  <a:pt x="49571" y="5461"/>
                </a:lnTo>
                <a:lnTo>
                  <a:pt x="53980" y="11730"/>
                </a:lnTo>
                <a:lnTo>
                  <a:pt x="55631" y="19860"/>
                </a:lnTo>
                <a:lnTo>
                  <a:pt x="53980" y="27990"/>
                </a:lnTo>
                <a:lnTo>
                  <a:pt x="49571" y="34259"/>
                </a:lnTo>
                <a:lnTo>
                  <a:pt x="43226" y="38293"/>
                </a:lnTo>
                <a:lnTo>
                  <a:pt x="35763" y="3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13293" y="5388699"/>
            <a:ext cx="191135" cy="167640"/>
          </a:xfrm>
          <a:custGeom>
            <a:avLst/>
            <a:gdLst/>
            <a:ahLst/>
            <a:cxnLst/>
            <a:rect l="l" t="t" r="r" b="b"/>
            <a:pathLst>
              <a:path w="191134" h="167639">
                <a:moveTo>
                  <a:pt x="0" y="167622"/>
                </a:moveTo>
                <a:lnTo>
                  <a:pt x="0" y="156500"/>
                </a:lnTo>
                <a:lnTo>
                  <a:pt x="15323" y="156227"/>
                </a:lnTo>
                <a:lnTo>
                  <a:pt x="24239" y="154315"/>
                </a:lnTo>
                <a:lnTo>
                  <a:pt x="28387" y="149127"/>
                </a:lnTo>
                <a:lnTo>
                  <a:pt x="29405" y="139023"/>
                </a:lnTo>
                <a:lnTo>
                  <a:pt x="29405" y="37337"/>
                </a:lnTo>
                <a:lnTo>
                  <a:pt x="28498" y="26277"/>
                </a:lnTo>
                <a:lnTo>
                  <a:pt x="24537" y="19761"/>
                </a:lnTo>
                <a:lnTo>
                  <a:pt x="15658" y="16670"/>
                </a:lnTo>
                <a:lnTo>
                  <a:pt x="0" y="15888"/>
                </a:lnTo>
                <a:lnTo>
                  <a:pt x="0" y="3972"/>
                </a:lnTo>
                <a:lnTo>
                  <a:pt x="53247" y="0"/>
                </a:lnTo>
                <a:lnTo>
                  <a:pt x="53247" y="39720"/>
                </a:lnTo>
                <a:lnTo>
                  <a:pt x="62270" y="39720"/>
                </a:lnTo>
                <a:lnTo>
                  <a:pt x="60238" y="42923"/>
                </a:lnTo>
                <a:lnTo>
                  <a:pt x="55631" y="69114"/>
                </a:lnTo>
                <a:lnTo>
                  <a:pt x="55631" y="139023"/>
                </a:lnTo>
                <a:lnTo>
                  <a:pt x="56650" y="149127"/>
                </a:lnTo>
                <a:lnTo>
                  <a:pt x="60797" y="154315"/>
                </a:lnTo>
                <a:lnTo>
                  <a:pt x="69713" y="156227"/>
                </a:lnTo>
                <a:lnTo>
                  <a:pt x="85037" y="156500"/>
                </a:lnTo>
                <a:lnTo>
                  <a:pt x="85037" y="166827"/>
                </a:lnTo>
                <a:lnTo>
                  <a:pt x="42915" y="166827"/>
                </a:lnTo>
                <a:lnTo>
                  <a:pt x="33751" y="166951"/>
                </a:lnTo>
                <a:lnTo>
                  <a:pt x="10952" y="167498"/>
                </a:lnTo>
                <a:lnTo>
                  <a:pt x="0" y="167622"/>
                </a:lnTo>
                <a:close/>
              </a:path>
              <a:path w="191134" h="167639">
                <a:moveTo>
                  <a:pt x="62270" y="39720"/>
                </a:moveTo>
                <a:lnTo>
                  <a:pt x="53247" y="39720"/>
                </a:lnTo>
                <a:lnTo>
                  <a:pt x="62846" y="23795"/>
                </a:lnTo>
                <a:lnTo>
                  <a:pt x="75202" y="11221"/>
                </a:lnTo>
                <a:lnTo>
                  <a:pt x="90687" y="2966"/>
                </a:lnTo>
                <a:lnTo>
                  <a:pt x="109674" y="0"/>
                </a:lnTo>
                <a:lnTo>
                  <a:pt x="124600" y="1340"/>
                </a:lnTo>
                <a:lnTo>
                  <a:pt x="136099" y="4766"/>
                </a:lnTo>
                <a:lnTo>
                  <a:pt x="143170" y="8738"/>
                </a:lnTo>
                <a:lnTo>
                  <a:pt x="107289" y="8738"/>
                </a:lnTo>
                <a:lnTo>
                  <a:pt x="88824" y="12586"/>
                </a:lnTo>
                <a:lnTo>
                  <a:pt x="72221" y="24031"/>
                </a:lnTo>
                <a:lnTo>
                  <a:pt x="62270" y="39720"/>
                </a:lnTo>
                <a:close/>
              </a:path>
              <a:path w="191134" h="167639">
                <a:moveTo>
                  <a:pt x="105700" y="167622"/>
                </a:moveTo>
                <a:lnTo>
                  <a:pt x="105700" y="156500"/>
                </a:lnTo>
                <a:lnTo>
                  <a:pt x="121023" y="156227"/>
                </a:lnTo>
                <a:lnTo>
                  <a:pt x="129939" y="154315"/>
                </a:lnTo>
                <a:lnTo>
                  <a:pt x="134087" y="149127"/>
                </a:lnTo>
                <a:lnTo>
                  <a:pt x="135105" y="139023"/>
                </a:lnTo>
                <a:lnTo>
                  <a:pt x="135105" y="50842"/>
                </a:lnTo>
                <a:lnTo>
                  <a:pt x="134112" y="34879"/>
                </a:lnTo>
                <a:lnTo>
                  <a:pt x="130138" y="21449"/>
                </a:lnTo>
                <a:lnTo>
                  <a:pt x="121694" y="12189"/>
                </a:lnTo>
                <a:lnTo>
                  <a:pt x="107289" y="8738"/>
                </a:lnTo>
                <a:lnTo>
                  <a:pt x="143170" y="8738"/>
                </a:lnTo>
                <a:lnTo>
                  <a:pt x="161145" y="51388"/>
                </a:lnTo>
                <a:lnTo>
                  <a:pt x="161332" y="72292"/>
                </a:lnTo>
                <a:lnTo>
                  <a:pt x="161332" y="144584"/>
                </a:lnTo>
                <a:lnTo>
                  <a:pt x="163467" y="151473"/>
                </a:lnTo>
                <a:lnTo>
                  <a:pt x="168882" y="155010"/>
                </a:lnTo>
                <a:lnTo>
                  <a:pt x="177872" y="156314"/>
                </a:lnTo>
                <a:lnTo>
                  <a:pt x="190737" y="156500"/>
                </a:lnTo>
                <a:lnTo>
                  <a:pt x="190737" y="166827"/>
                </a:lnTo>
                <a:lnTo>
                  <a:pt x="148616" y="166827"/>
                </a:lnTo>
                <a:lnTo>
                  <a:pt x="139451" y="166951"/>
                </a:lnTo>
                <a:lnTo>
                  <a:pt x="116652" y="167498"/>
                </a:lnTo>
                <a:lnTo>
                  <a:pt x="105700" y="167622"/>
                </a:lnTo>
                <a:close/>
              </a:path>
              <a:path w="191134" h="167639">
                <a:moveTo>
                  <a:pt x="85037" y="167622"/>
                </a:moveTo>
                <a:lnTo>
                  <a:pt x="74432" y="167498"/>
                </a:lnTo>
                <a:lnTo>
                  <a:pt x="51732" y="166951"/>
                </a:lnTo>
                <a:lnTo>
                  <a:pt x="42915" y="166827"/>
                </a:lnTo>
                <a:lnTo>
                  <a:pt x="85037" y="166827"/>
                </a:lnTo>
                <a:lnTo>
                  <a:pt x="85037" y="167622"/>
                </a:lnTo>
                <a:close/>
              </a:path>
              <a:path w="191134" h="167639">
                <a:moveTo>
                  <a:pt x="190737" y="167622"/>
                </a:moveTo>
                <a:lnTo>
                  <a:pt x="180132" y="167498"/>
                </a:lnTo>
                <a:lnTo>
                  <a:pt x="157432" y="166951"/>
                </a:lnTo>
                <a:lnTo>
                  <a:pt x="148616" y="166827"/>
                </a:lnTo>
                <a:lnTo>
                  <a:pt x="190737" y="166827"/>
                </a:lnTo>
                <a:lnTo>
                  <a:pt x="190737" y="167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23104" y="5384728"/>
            <a:ext cx="173355" cy="250825"/>
          </a:xfrm>
          <a:custGeom>
            <a:avLst/>
            <a:gdLst/>
            <a:ahLst/>
            <a:cxnLst/>
            <a:rect l="l" t="t" r="r" b="b"/>
            <a:pathLst>
              <a:path w="173355" h="250825">
                <a:moveTo>
                  <a:pt x="126518" y="17477"/>
                </a:moveTo>
                <a:lnTo>
                  <a:pt x="113647" y="17477"/>
                </a:lnTo>
                <a:lnTo>
                  <a:pt x="125568" y="8378"/>
                </a:lnTo>
                <a:lnTo>
                  <a:pt x="136893" y="3078"/>
                </a:lnTo>
                <a:lnTo>
                  <a:pt x="146728" y="608"/>
                </a:lnTo>
                <a:lnTo>
                  <a:pt x="154179" y="0"/>
                </a:lnTo>
                <a:lnTo>
                  <a:pt x="163194" y="1961"/>
                </a:lnTo>
                <a:lnTo>
                  <a:pt x="169080" y="6752"/>
                </a:lnTo>
                <a:lnTo>
                  <a:pt x="169718" y="7944"/>
                </a:lnTo>
                <a:lnTo>
                  <a:pt x="153384" y="7944"/>
                </a:lnTo>
                <a:lnTo>
                  <a:pt x="147262" y="8515"/>
                </a:lnTo>
                <a:lnTo>
                  <a:pt x="138980" y="10724"/>
                </a:lnTo>
                <a:lnTo>
                  <a:pt x="129356" y="15317"/>
                </a:lnTo>
                <a:lnTo>
                  <a:pt x="126518" y="17477"/>
                </a:lnTo>
                <a:close/>
              </a:path>
              <a:path w="173355" h="250825">
                <a:moveTo>
                  <a:pt x="83447" y="250241"/>
                </a:moveTo>
                <a:lnTo>
                  <a:pt x="50962" y="246579"/>
                </a:lnTo>
                <a:lnTo>
                  <a:pt x="24438" y="236438"/>
                </a:lnTo>
                <a:lnTo>
                  <a:pt x="6556" y="221084"/>
                </a:lnTo>
                <a:lnTo>
                  <a:pt x="0" y="201782"/>
                </a:lnTo>
                <a:lnTo>
                  <a:pt x="2222" y="190461"/>
                </a:lnTo>
                <a:lnTo>
                  <a:pt x="8841" y="179737"/>
                </a:lnTo>
                <a:lnTo>
                  <a:pt x="19781" y="170501"/>
                </a:lnTo>
                <a:lnTo>
                  <a:pt x="34968" y="163650"/>
                </a:lnTo>
                <a:lnTo>
                  <a:pt x="27331" y="157096"/>
                </a:lnTo>
                <a:lnTo>
                  <a:pt x="22153" y="148754"/>
                </a:lnTo>
                <a:lnTo>
                  <a:pt x="19210" y="139519"/>
                </a:lnTo>
                <a:lnTo>
                  <a:pt x="18279" y="130284"/>
                </a:lnTo>
                <a:lnTo>
                  <a:pt x="19346" y="120403"/>
                </a:lnTo>
                <a:lnTo>
                  <a:pt x="22054" y="111417"/>
                </a:lnTo>
                <a:lnTo>
                  <a:pt x="25655" y="103919"/>
                </a:lnTo>
                <a:lnTo>
                  <a:pt x="29405" y="98507"/>
                </a:lnTo>
                <a:lnTo>
                  <a:pt x="22985" y="91420"/>
                </a:lnTo>
                <a:lnTo>
                  <a:pt x="17384" y="82321"/>
                </a:lnTo>
                <a:lnTo>
                  <a:pt x="13423" y="71584"/>
                </a:lnTo>
                <a:lnTo>
                  <a:pt x="11921" y="59581"/>
                </a:lnTo>
                <a:lnTo>
                  <a:pt x="16565" y="38492"/>
                </a:lnTo>
                <a:lnTo>
                  <a:pt x="29405" y="20754"/>
                </a:lnTo>
                <a:lnTo>
                  <a:pt x="48801" y="8527"/>
                </a:lnTo>
                <a:lnTo>
                  <a:pt x="73116" y="3972"/>
                </a:lnTo>
                <a:lnTo>
                  <a:pt x="80901" y="4406"/>
                </a:lnTo>
                <a:lnTo>
                  <a:pt x="90699" y="6256"/>
                </a:lnTo>
                <a:lnTo>
                  <a:pt x="101838" y="10339"/>
                </a:lnTo>
                <a:lnTo>
                  <a:pt x="105761" y="12710"/>
                </a:lnTo>
                <a:lnTo>
                  <a:pt x="73116" y="12710"/>
                </a:lnTo>
                <a:lnTo>
                  <a:pt x="62970" y="14510"/>
                </a:lnTo>
                <a:lnTo>
                  <a:pt x="40618" y="51935"/>
                </a:lnTo>
                <a:lnTo>
                  <a:pt x="40531" y="59581"/>
                </a:lnTo>
                <a:lnTo>
                  <a:pt x="41040" y="70591"/>
                </a:lnTo>
                <a:lnTo>
                  <a:pt x="44604" y="86293"/>
                </a:lnTo>
                <a:lnTo>
                  <a:pt x="54278" y="100357"/>
                </a:lnTo>
                <a:lnTo>
                  <a:pt x="63294" y="103274"/>
                </a:lnTo>
                <a:lnTo>
                  <a:pt x="35763" y="103274"/>
                </a:lnTo>
                <a:lnTo>
                  <a:pt x="29405" y="111218"/>
                </a:lnTo>
                <a:lnTo>
                  <a:pt x="29405" y="121545"/>
                </a:lnTo>
                <a:lnTo>
                  <a:pt x="30833" y="130321"/>
                </a:lnTo>
                <a:lnTo>
                  <a:pt x="34869" y="138129"/>
                </a:lnTo>
                <a:lnTo>
                  <a:pt x="41140" y="144000"/>
                </a:lnTo>
                <a:lnTo>
                  <a:pt x="49273" y="146967"/>
                </a:lnTo>
                <a:lnTo>
                  <a:pt x="77884" y="146967"/>
                </a:lnTo>
                <a:lnTo>
                  <a:pt x="94996" y="147141"/>
                </a:lnTo>
                <a:lnTo>
                  <a:pt x="143053" y="158089"/>
                </a:lnTo>
                <a:lnTo>
                  <a:pt x="156520" y="169211"/>
                </a:lnTo>
                <a:lnTo>
                  <a:pt x="50863" y="169211"/>
                </a:lnTo>
                <a:lnTo>
                  <a:pt x="38979" y="172512"/>
                </a:lnTo>
                <a:lnTo>
                  <a:pt x="29107" y="179538"/>
                </a:lnTo>
                <a:lnTo>
                  <a:pt x="22364" y="189543"/>
                </a:lnTo>
                <a:lnTo>
                  <a:pt x="19868" y="201782"/>
                </a:lnTo>
                <a:lnTo>
                  <a:pt x="24562" y="216702"/>
                </a:lnTo>
                <a:lnTo>
                  <a:pt x="37750" y="229388"/>
                </a:lnTo>
                <a:lnTo>
                  <a:pt x="58090" y="238201"/>
                </a:lnTo>
                <a:lnTo>
                  <a:pt x="84242" y="241503"/>
                </a:lnTo>
                <a:lnTo>
                  <a:pt x="130119" y="241503"/>
                </a:lnTo>
                <a:lnTo>
                  <a:pt x="115721" y="246790"/>
                </a:lnTo>
                <a:lnTo>
                  <a:pt x="83447" y="250241"/>
                </a:lnTo>
                <a:close/>
              </a:path>
              <a:path w="173355" h="250825">
                <a:moveTo>
                  <a:pt x="166100" y="30187"/>
                </a:moveTo>
                <a:lnTo>
                  <a:pt x="156563" y="30187"/>
                </a:lnTo>
                <a:lnTo>
                  <a:pt x="151000" y="25421"/>
                </a:lnTo>
                <a:lnTo>
                  <a:pt x="151000" y="14299"/>
                </a:lnTo>
                <a:lnTo>
                  <a:pt x="153384" y="10327"/>
                </a:lnTo>
                <a:lnTo>
                  <a:pt x="157358" y="8738"/>
                </a:lnTo>
                <a:lnTo>
                  <a:pt x="156563" y="7944"/>
                </a:lnTo>
                <a:lnTo>
                  <a:pt x="169718" y="7944"/>
                </a:lnTo>
                <a:lnTo>
                  <a:pt x="172284" y="12735"/>
                </a:lnTo>
                <a:lnTo>
                  <a:pt x="173253" y="18271"/>
                </a:lnTo>
                <a:lnTo>
                  <a:pt x="173253" y="27010"/>
                </a:lnTo>
                <a:lnTo>
                  <a:pt x="166100" y="30187"/>
                </a:lnTo>
                <a:close/>
              </a:path>
              <a:path w="173355" h="250825">
                <a:moveTo>
                  <a:pt x="104606" y="106452"/>
                </a:moveTo>
                <a:lnTo>
                  <a:pt x="73116" y="106452"/>
                </a:lnTo>
                <a:lnTo>
                  <a:pt x="83708" y="104763"/>
                </a:lnTo>
                <a:lnTo>
                  <a:pt x="91693" y="100692"/>
                </a:lnTo>
                <a:lnTo>
                  <a:pt x="106495" y="59581"/>
                </a:lnTo>
                <a:lnTo>
                  <a:pt x="105973" y="48571"/>
                </a:lnTo>
                <a:lnTo>
                  <a:pt x="102322" y="32869"/>
                </a:lnTo>
                <a:lnTo>
                  <a:pt x="92413" y="18805"/>
                </a:lnTo>
                <a:lnTo>
                  <a:pt x="73116" y="12710"/>
                </a:lnTo>
                <a:lnTo>
                  <a:pt x="105761" y="12710"/>
                </a:lnTo>
                <a:lnTo>
                  <a:pt x="113647" y="17477"/>
                </a:lnTo>
                <a:lnTo>
                  <a:pt x="126518" y="17477"/>
                </a:lnTo>
                <a:lnTo>
                  <a:pt x="119210" y="23038"/>
                </a:lnTo>
                <a:lnTo>
                  <a:pt x="125717" y="30535"/>
                </a:lnTo>
                <a:lnTo>
                  <a:pt x="130734" y="39522"/>
                </a:lnTo>
                <a:lnTo>
                  <a:pt x="133963" y="49402"/>
                </a:lnTo>
                <a:lnTo>
                  <a:pt x="135105" y="59581"/>
                </a:lnTo>
                <a:lnTo>
                  <a:pt x="130449" y="80670"/>
                </a:lnTo>
                <a:lnTo>
                  <a:pt x="117522" y="98408"/>
                </a:lnTo>
                <a:lnTo>
                  <a:pt x="104606" y="106452"/>
                </a:lnTo>
                <a:close/>
              </a:path>
              <a:path w="173355" h="250825">
                <a:moveTo>
                  <a:pt x="73116" y="115190"/>
                </a:moveTo>
                <a:lnTo>
                  <a:pt x="66385" y="114892"/>
                </a:lnTo>
                <a:lnTo>
                  <a:pt x="57419" y="113403"/>
                </a:lnTo>
                <a:lnTo>
                  <a:pt x="46964" y="109828"/>
                </a:lnTo>
                <a:lnTo>
                  <a:pt x="35763" y="103274"/>
                </a:lnTo>
                <a:lnTo>
                  <a:pt x="63294" y="103274"/>
                </a:lnTo>
                <a:lnTo>
                  <a:pt x="73116" y="106452"/>
                </a:lnTo>
                <a:lnTo>
                  <a:pt x="104606" y="106452"/>
                </a:lnTo>
                <a:lnTo>
                  <a:pt x="97889" y="110635"/>
                </a:lnTo>
                <a:lnTo>
                  <a:pt x="73116" y="115190"/>
                </a:lnTo>
                <a:close/>
              </a:path>
              <a:path w="173355" h="250825">
                <a:moveTo>
                  <a:pt x="130119" y="241503"/>
                </a:moveTo>
                <a:lnTo>
                  <a:pt x="84242" y="241503"/>
                </a:lnTo>
                <a:lnTo>
                  <a:pt x="110058" y="238201"/>
                </a:lnTo>
                <a:lnTo>
                  <a:pt x="130436" y="229388"/>
                </a:lnTo>
                <a:lnTo>
                  <a:pt x="143810" y="216702"/>
                </a:lnTo>
                <a:lnTo>
                  <a:pt x="148616" y="201782"/>
                </a:lnTo>
                <a:lnTo>
                  <a:pt x="141401" y="182951"/>
                </a:lnTo>
                <a:lnTo>
                  <a:pt x="123085" y="173282"/>
                </a:lnTo>
                <a:lnTo>
                  <a:pt x="98659" y="169719"/>
                </a:lnTo>
                <a:lnTo>
                  <a:pt x="73116" y="169211"/>
                </a:lnTo>
                <a:lnTo>
                  <a:pt x="156520" y="169211"/>
                </a:lnTo>
                <a:lnTo>
                  <a:pt x="162822" y="178644"/>
                </a:lnTo>
                <a:lnTo>
                  <a:pt x="166634" y="190374"/>
                </a:lnTo>
                <a:lnTo>
                  <a:pt x="167690" y="200987"/>
                </a:lnTo>
                <a:lnTo>
                  <a:pt x="160897" y="221419"/>
                </a:lnTo>
                <a:lnTo>
                  <a:pt x="142556" y="236935"/>
                </a:lnTo>
                <a:lnTo>
                  <a:pt x="130119" y="2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35300" y="551660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19868" y="39720"/>
                </a:moveTo>
                <a:lnTo>
                  <a:pt x="12070" y="38181"/>
                </a:lnTo>
                <a:lnTo>
                  <a:pt x="5761" y="33961"/>
                </a:lnTo>
                <a:lnTo>
                  <a:pt x="1539" y="27655"/>
                </a:lnTo>
                <a:lnTo>
                  <a:pt x="0" y="19860"/>
                </a:lnTo>
                <a:lnTo>
                  <a:pt x="1539" y="12065"/>
                </a:lnTo>
                <a:lnTo>
                  <a:pt x="5761" y="5759"/>
                </a:lnTo>
                <a:lnTo>
                  <a:pt x="12070" y="1539"/>
                </a:lnTo>
                <a:lnTo>
                  <a:pt x="19868" y="0"/>
                </a:lnTo>
                <a:lnTo>
                  <a:pt x="27666" y="1539"/>
                </a:lnTo>
                <a:lnTo>
                  <a:pt x="33975" y="5759"/>
                </a:lnTo>
                <a:lnTo>
                  <a:pt x="38197" y="12065"/>
                </a:lnTo>
                <a:lnTo>
                  <a:pt x="39736" y="19860"/>
                </a:lnTo>
                <a:lnTo>
                  <a:pt x="38197" y="27655"/>
                </a:lnTo>
                <a:lnTo>
                  <a:pt x="33975" y="33961"/>
                </a:lnTo>
                <a:lnTo>
                  <a:pt x="27666" y="38181"/>
                </a:lnTo>
                <a:lnTo>
                  <a:pt x="19868" y="39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88" name="object 1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2.4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z="6000" spc="-5" dirty="0"/>
              <a:t>Coordinate</a:t>
            </a:r>
            <a:r>
              <a:rPr sz="6000" spc="-90" dirty="0"/>
              <a:t> </a:t>
            </a:r>
            <a:r>
              <a:rPr sz="6000" dirty="0"/>
              <a:t>Transformation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55091" y="1630171"/>
            <a:ext cx="12538075" cy="286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Let’s begin </a:t>
            </a:r>
            <a:r>
              <a:rPr sz="4200" dirty="0">
                <a:latin typeface="Calibri"/>
                <a:cs typeface="Calibri"/>
              </a:rPr>
              <a:t>by </a:t>
            </a:r>
            <a:r>
              <a:rPr sz="4200" spc="-5" dirty="0">
                <a:latin typeface="Calibri"/>
                <a:cs typeface="Calibri"/>
              </a:rPr>
              <a:t>imagining </a:t>
            </a:r>
            <a:r>
              <a:rPr sz="4200" dirty="0">
                <a:latin typeface="Calibri"/>
                <a:cs typeface="Calibri"/>
              </a:rPr>
              <a:t>2 </a:t>
            </a:r>
            <a:r>
              <a:rPr sz="4200" u="heavy" spc="-5" dirty="0">
                <a:latin typeface="Calibri"/>
                <a:cs typeface="Calibri"/>
              </a:rPr>
              <a:t>distinct </a:t>
            </a:r>
            <a:r>
              <a:rPr sz="4200" spc="-5" dirty="0">
                <a:latin typeface="Calibri"/>
                <a:cs typeface="Calibri"/>
              </a:rPr>
              <a:t>coordinate </a:t>
            </a:r>
            <a:r>
              <a:rPr sz="4200" dirty="0">
                <a:latin typeface="Calibri"/>
                <a:cs typeface="Calibri"/>
              </a:rPr>
              <a:t>frames </a:t>
            </a:r>
            <a:r>
              <a:rPr sz="4200" spc="-5" dirty="0">
                <a:latin typeface="Calibri"/>
                <a:cs typeface="Calibri"/>
              </a:rPr>
              <a:t>in  the plane, </a:t>
            </a:r>
            <a:r>
              <a:rPr sz="4200" dirty="0">
                <a:latin typeface="Calibri"/>
                <a:cs typeface="Calibri"/>
              </a:rPr>
              <a:t>A and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B.</a:t>
            </a:r>
            <a:endParaRPr sz="4200">
              <a:latin typeface="Calibri"/>
              <a:cs typeface="Calibri"/>
            </a:endParaRPr>
          </a:p>
          <a:p>
            <a:pPr marL="584200" marR="220979" indent="-571500">
              <a:lnSpc>
                <a:spcPct val="100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Calibri"/>
                <a:cs typeface="Calibri"/>
              </a:rPr>
              <a:t>Let p</a:t>
            </a:r>
            <a:r>
              <a:rPr sz="4200" spc="-7" baseline="-20833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denote the coordinates </a:t>
            </a:r>
            <a:r>
              <a:rPr sz="4200" dirty="0">
                <a:latin typeface="Calibri"/>
                <a:cs typeface="Calibri"/>
              </a:rPr>
              <a:t>of a </a:t>
            </a:r>
            <a:r>
              <a:rPr sz="4200" spc="-5" dirty="0">
                <a:latin typeface="Calibri"/>
                <a:cs typeface="Calibri"/>
              </a:rPr>
              <a:t>point wrt frame </a:t>
            </a:r>
            <a:r>
              <a:rPr sz="4200" dirty="0">
                <a:latin typeface="Calibri"/>
                <a:cs typeface="Calibri"/>
              </a:rPr>
              <a:t>A  and </a:t>
            </a:r>
            <a:r>
              <a:rPr sz="4200" spc="-5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B </a:t>
            </a:r>
            <a:r>
              <a:rPr sz="4200" spc="-5" dirty="0">
                <a:latin typeface="Calibri"/>
                <a:cs typeface="Calibri"/>
              </a:rPr>
              <a:t>the coordinates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same point </a:t>
            </a:r>
            <a:r>
              <a:rPr sz="4200" spc="-5" dirty="0">
                <a:latin typeface="Calibri"/>
                <a:cs typeface="Calibri"/>
              </a:rPr>
              <a:t>wrt frame</a:t>
            </a:r>
            <a:r>
              <a:rPr sz="4200" spc="20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B.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1329" y="6022847"/>
            <a:ext cx="1905" cy="2925445"/>
          </a:xfrm>
          <a:custGeom>
            <a:avLst/>
            <a:gdLst/>
            <a:ahLst/>
            <a:cxnLst/>
            <a:rect l="l" t="t" r="r" b="b"/>
            <a:pathLst>
              <a:path w="1905" h="2925445">
                <a:moveTo>
                  <a:pt x="0" y="2925317"/>
                </a:moveTo>
                <a:lnTo>
                  <a:pt x="148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3955" y="59580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38900" y="0"/>
                </a:moveTo>
                <a:lnTo>
                  <a:pt x="0" y="77698"/>
                </a:lnTo>
                <a:lnTo>
                  <a:pt x="77724" y="77736"/>
                </a:lnTo>
                <a:lnTo>
                  <a:pt x="3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1329" y="8948166"/>
            <a:ext cx="2867660" cy="1905"/>
          </a:xfrm>
          <a:custGeom>
            <a:avLst/>
            <a:gdLst/>
            <a:ahLst/>
            <a:cxnLst/>
            <a:rect l="l" t="t" r="r" b="b"/>
            <a:pathLst>
              <a:path w="2867660" h="1904">
                <a:moveTo>
                  <a:pt x="0" y="0"/>
                </a:moveTo>
                <a:lnTo>
                  <a:pt x="2867406" y="148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5765" y="89107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" y="0"/>
                </a:moveTo>
                <a:lnTo>
                  <a:pt x="0" y="77724"/>
                </a:lnTo>
                <a:lnTo>
                  <a:pt x="77736" y="38900"/>
                </a:lnTo>
                <a:lnTo>
                  <a:pt x="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4040" y="5244775"/>
            <a:ext cx="1604010" cy="2449195"/>
          </a:xfrm>
          <a:custGeom>
            <a:avLst/>
            <a:gdLst/>
            <a:ahLst/>
            <a:cxnLst/>
            <a:rect l="l" t="t" r="r" b="b"/>
            <a:pathLst>
              <a:path w="1604009" h="2449195">
                <a:moveTo>
                  <a:pt x="1603590" y="2448763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9248" y="5191642"/>
            <a:ext cx="73660" cy="85090"/>
          </a:xfrm>
          <a:custGeom>
            <a:avLst/>
            <a:gdLst/>
            <a:ahLst/>
            <a:cxnLst/>
            <a:rect l="l" t="t" r="r" b="b"/>
            <a:pathLst>
              <a:path w="73660" h="85089">
                <a:moveTo>
                  <a:pt x="0" y="0"/>
                </a:moveTo>
                <a:lnTo>
                  <a:pt x="9880" y="84620"/>
                </a:lnTo>
                <a:lnTo>
                  <a:pt x="73621" y="4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7631" y="6122572"/>
            <a:ext cx="2399030" cy="1570990"/>
          </a:xfrm>
          <a:custGeom>
            <a:avLst/>
            <a:gdLst/>
            <a:ahLst/>
            <a:cxnLst/>
            <a:rect l="l" t="t" r="r" b="b"/>
            <a:pathLst>
              <a:path w="2399029" h="1570990">
                <a:moveTo>
                  <a:pt x="0" y="1570964"/>
                </a:moveTo>
                <a:lnTo>
                  <a:pt x="239892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05067" y="6087789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90" h="73660">
                <a:moveTo>
                  <a:pt x="84620" y="0"/>
                </a:moveTo>
                <a:lnTo>
                  <a:pt x="0" y="9867"/>
                </a:lnTo>
                <a:lnTo>
                  <a:pt x="41744" y="73621"/>
                </a:lnTo>
                <a:lnTo>
                  <a:pt x="8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8619" y="7502626"/>
            <a:ext cx="5138420" cy="149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489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91500" y="5087112"/>
            <a:ext cx="259079" cy="260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1123" y="5100828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89916" y="0"/>
                </a:moveTo>
                <a:lnTo>
                  <a:pt x="54917" y="7126"/>
                </a:lnTo>
                <a:lnTo>
                  <a:pt x="26336" y="26560"/>
                </a:lnTo>
                <a:lnTo>
                  <a:pt x="7066" y="55383"/>
                </a:lnTo>
                <a:lnTo>
                  <a:pt x="0" y="90677"/>
                </a:lnTo>
                <a:lnTo>
                  <a:pt x="7066" y="125972"/>
                </a:lnTo>
                <a:lnTo>
                  <a:pt x="26336" y="154795"/>
                </a:lnTo>
                <a:lnTo>
                  <a:pt x="54917" y="174229"/>
                </a:lnTo>
                <a:lnTo>
                  <a:pt x="89916" y="181355"/>
                </a:lnTo>
                <a:lnTo>
                  <a:pt x="124914" y="174229"/>
                </a:lnTo>
                <a:lnTo>
                  <a:pt x="153495" y="154795"/>
                </a:lnTo>
                <a:lnTo>
                  <a:pt x="172765" y="125972"/>
                </a:lnTo>
                <a:lnTo>
                  <a:pt x="179832" y="90677"/>
                </a:lnTo>
                <a:lnTo>
                  <a:pt x="172765" y="55383"/>
                </a:lnTo>
                <a:lnTo>
                  <a:pt x="153495" y="26560"/>
                </a:lnTo>
                <a:lnTo>
                  <a:pt x="124914" y="7126"/>
                </a:lnTo>
                <a:lnTo>
                  <a:pt x="89916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79612" y="6467628"/>
            <a:ext cx="5118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A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8008" y="5928080"/>
            <a:ext cx="499109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p</a:t>
            </a:r>
            <a:r>
              <a:rPr sz="4200" spc="-7" baseline="-20833" dirty="0">
                <a:latin typeface="Calibri"/>
                <a:cs typeface="Calibri"/>
              </a:rPr>
              <a:t>B</a:t>
            </a:r>
            <a:endParaRPr sz="42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1329" y="5271824"/>
            <a:ext cx="5215255" cy="3677920"/>
          </a:xfrm>
          <a:custGeom>
            <a:avLst/>
            <a:gdLst/>
            <a:ahLst/>
            <a:cxnLst/>
            <a:rect l="l" t="t" r="r" b="b"/>
            <a:pathLst>
              <a:path w="5215255" h="3677920">
                <a:moveTo>
                  <a:pt x="0" y="3677526"/>
                </a:moveTo>
                <a:lnTo>
                  <a:pt x="5215128" y="0"/>
                </a:lnTo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6805" y="5271814"/>
            <a:ext cx="90170" cy="81915"/>
          </a:xfrm>
          <a:custGeom>
            <a:avLst/>
            <a:gdLst/>
            <a:ahLst/>
            <a:cxnLst/>
            <a:rect l="l" t="t" r="r" b="b"/>
            <a:pathLst>
              <a:path w="90170" h="81914">
                <a:moveTo>
                  <a:pt x="52260" y="81851"/>
                </a:moveTo>
                <a:lnTo>
                  <a:pt x="89649" y="0"/>
                </a:lnTo>
                <a:lnTo>
                  <a:pt x="0" y="77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8109" y="5307881"/>
            <a:ext cx="577850" cy="2386965"/>
          </a:xfrm>
          <a:custGeom>
            <a:avLst/>
            <a:gdLst/>
            <a:ahLst/>
            <a:cxnLst/>
            <a:rect l="l" t="t" r="r" b="b"/>
            <a:pathLst>
              <a:path w="577850" h="2386965">
                <a:moveTo>
                  <a:pt x="0" y="2386596"/>
                </a:moveTo>
                <a:lnTo>
                  <a:pt x="577329" y="0"/>
                </a:lnTo>
              </a:path>
            </a:pathLst>
          </a:custGeom>
          <a:ln w="2590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3101" y="5307872"/>
            <a:ext cx="88265" cy="8636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88138" y="86207"/>
                </a:moveTo>
                <a:lnTo>
                  <a:pt x="62344" y="0"/>
                </a:lnTo>
                <a:lnTo>
                  <a:pt x="0" y="6489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Applications of Coordinate</a:t>
            </a:r>
            <a:r>
              <a:rPr spc="-65" dirty="0"/>
              <a:t> </a:t>
            </a:r>
            <a:r>
              <a:rPr dirty="0"/>
              <a:t>Transforms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4963795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sz="3400" spc="-5" dirty="0">
                <a:latin typeface="Calibri"/>
                <a:cs typeface="Calibri"/>
              </a:rPr>
              <a:t>Robotic manipulators  typically consist of a  chain of links and we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use  coordinate  transformations to  determine where the  links are wrt each other  and a global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frame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2112" y="1909572"/>
            <a:ext cx="5516879" cy="6765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966469">
              <a:lnSpc>
                <a:spcPct val="100000"/>
              </a:lnSpc>
            </a:pPr>
            <a:r>
              <a:rPr sz="7200" spc="-5" dirty="0"/>
              <a:t>Computer</a:t>
            </a:r>
            <a:r>
              <a:rPr sz="7200" spc="-35" dirty="0"/>
              <a:t> </a:t>
            </a:r>
            <a:r>
              <a:rPr sz="7200" spc="-5" dirty="0"/>
              <a:t>Graphics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896959" y="2081952"/>
            <a:ext cx="5008245" cy="466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588"/>
              <a:buChar char="•"/>
              <a:tabLst>
                <a:tab pos="584200" algn="l"/>
              </a:tabLst>
            </a:pPr>
            <a:r>
              <a:rPr sz="3400" spc="-5" dirty="0">
                <a:latin typeface="Calibri"/>
                <a:cs typeface="Calibri"/>
              </a:rPr>
              <a:t>In virtual worlds and  CAD systems we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typically  model scenes </a:t>
            </a:r>
            <a:r>
              <a:rPr sz="3400" dirty="0">
                <a:latin typeface="Calibri"/>
                <a:cs typeface="Calibri"/>
              </a:rPr>
              <a:t>as </a:t>
            </a:r>
            <a:r>
              <a:rPr sz="3400" spc="-5" dirty="0">
                <a:latin typeface="Calibri"/>
                <a:cs typeface="Calibri"/>
              </a:rPr>
              <a:t>a  collection of </a:t>
            </a:r>
            <a:r>
              <a:rPr sz="3400" dirty="0">
                <a:latin typeface="Calibri"/>
                <a:cs typeface="Calibri"/>
              </a:rPr>
              <a:t>parts </a:t>
            </a:r>
            <a:r>
              <a:rPr sz="3400" spc="-5" dirty="0">
                <a:latin typeface="Calibri"/>
                <a:cs typeface="Calibri"/>
              </a:rPr>
              <a:t>and  then use coordinate  transformations to  specify where things are  with respect to each  other and to the</a:t>
            </a:r>
            <a:r>
              <a:rPr sz="3400" spc="-8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camera.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771" y="2058923"/>
            <a:ext cx="5419343" cy="5852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643697" y="19508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69244" y="138502"/>
                </a:moveTo>
                <a:lnTo>
                  <a:pt x="42405" y="133022"/>
                </a:lnTo>
                <a:lnTo>
                  <a:pt x="20382" y="118117"/>
                </a:lnTo>
                <a:lnTo>
                  <a:pt x="5479" y="9609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6092"/>
                </a:lnTo>
                <a:lnTo>
                  <a:pt x="118105" y="118117"/>
                </a:lnTo>
                <a:lnTo>
                  <a:pt x="96083" y="133022"/>
                </a:lnTo>
                <a:lnTo>
                  <a:pt x="69244" y="138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62" y="1865912"/>
            <a:ext cx="107950" cy="243840"/>
          </a:xfrm>
          <a:custGeom>
            <a:avLst/>
            <a:gdLst/>
            <a:ahLst/>
            <a:cxnLst/>
            <a:rect l="l" t="t" r="r" b="b"/>
            <a:pathLst>
              <a:path w="107950" h="243839">
                <a:moveTo>
                  <a:pt x="107961" y="11169"/>
                </a:moveTo>
                <a:lnTo>
                  <a:pt x="0" y="11169"/>
                </a:lnTo>
                <a:lnTo>
                  <a:pt x="0" y="0"/>
                </a:lnTo>
                <a:lnTo>
                  <a:pt x="11529" y="430"/>
                </a:lnTo>
                <a:lnTo>
                  <a:pt x="107961" y="744"/>
                </a:lnTo>
                <a:lnTo>
                  <a:pt x="107961" y="11169"/>
                </a:lnTo>
                <a:close/>
              </a:path>
              <a:path w="107950" h="243839">
                <a:moveTo>
                  <a:pt x="107961" y="744"/>
                </a:moveTo>
                <a:lnTo>
                  <a:pt x="54352" y="744"/>
                </a:lnTo>
                <a:lnTo>
                  <a:pt x="96443" y="430"/>
                </a:lnTo>
                <a:lnTo>
                  <a:pt x="107961" y="0"/>
                </a:lnTo>
                <a:lnTo>
                  <a:pt x="107961" y="744"/>
                </a:lnTo>
                <a:close/>
              </a:path>
              <a:path w="107950" h="243839">
                <a:moveTo>
                  <a:pt x="99026" y="232326"/>
                </a:moveTo>
                <a:lnTo>
                  <a:pt x="8934" y="232326"/>
                </a:lnTo>
                <a:lnTo>
                  <a:pt x="25408" y="231430"/>
                </a:lnTo>
                <a:lnTo>
                  <a:pt x="34063" y="228509"/>
                </a:lnTo>
                <a:lnTo>
                  <a:pt x="37414" y="223216"/>
                </a:lnTo>
                <a:lnTo>
                  <a:pt x="37972" y="215199"/>
                </a:lnTo>
                <a:lnTo>
                  <a:pt x="37972" y="27551"/>
                </a:lnTo>
                <a:lnTo>
                  <a:pt x="37414" y="19651"/>
                </a:lnTo>
                <a:lnTo>
                  <a:pt x="34063" y="14613"/>
                </a:lnTo>
                <a:lnTo>
                  <a:pt x="25408" y="11949"/>
                </a:lnTo>
                <a:lnTo>
                  <a:pt x="8934" y="11169"/>
                </a:lnTo>
                <a:lnTo>
                  <a:pt x="99026" y="11169"/>
                </a:lnTo>
                <a:lnTo>
                  <a:pt x="82553" y="11949"/>
                </a:lnTo>
                <a:lnTo>
                  <a:pt x="73897" y="14613"/>
                </a:lnTo>
                <a:lnTo>
                  <a:pt x="70547" y="19651"/>
                </a:lnTo>
                <a:lnTo>
                  <a:pt x="69988" y="27551"/>
                </a:lnTo>
                <a:lnTo>
                  <a:pt x="69988" y="215199"/>
                </a:lnTo>
                <a:lnTo>
                  <a:pt x="70547" y="223216"/>
                </a:lnTo>
                <a:lnTo>
                  <a:pt x="73897" y="228509"/>
                </a:lnTo>
                <a:lnTo>
                  <a:pt x="82553" y="231430"/>
                </a:lnTo>
                <a:lnTo>
                  <a:pt x="99026" y="232326"/>
                </a:lnTo>
                <a:close/>
              </a:path>
              <a:path w="107950" h="243839">
                <a:moveTo>
                  <a:pt x="0" y="243495"/>
                </a:moveTo>
                <a:lnTo>
                  <a:pt x="0" y="232326"/>
                </a:lnTo>
                <a:lnTo>
                  <a:pt x="107961" y="232326"/>
                </a:lnTo>
                <a:lnTo>
                  <a:pt x="107961" y="242006"/>
                </a:lnTo>
                <a:lnTo>
                  <a:pt x="53608" y="242006"/>
                </a:lnTo>
                <a:lnTo>
                  <a:pt x="26245" y="242192"/>
                </a:lnTo>
                <a:lnTo>
                  <a:pt x="11517" y="242634"/>
                </a:lnTo>
                <a:lnTo>
                  <a:pt x="0" y="243495"/>
                </a:lnTo>
                <a:close/>
              </a:path>
              <a:path w="107950" h="243839">
                <a:moveTo>
                  <a:pt x="107961" y="243495"/>
                </a:moveTo>
                <a:lnTo>
                  <a:pt x="96432" y="242634"/>
                </a:lnTo>
                <a:lnTo>
                  <a:pt x="81622" y="242192"/>
                </a:lnTo>
                <a:lnTo>
                  <a:pt x="53608" y="242006"/>
                </a:lnTo>
                <a:lnTo>
                  <a:pt x="107961" y="242006"/>
                </a:lnTo>
                <a:lnTo>
                  <a:pt x="107961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216" y="1951545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5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5" h="158114">
                <a:moveTo>
                  <a:pt x="58533" y="37231"/>
                </a:moveTo>
                <a:lnTo>
                  <a:pt x="50630" y="37231"/>
                </a:lnTo>
                <a:lnTo>
                  <a:pt x="59192" y="22304"/>
                </a:lnTo>
                <a:lnTo>
                  <a:pt x="70547" y="10517"/>
                </a:lnTo>
                <a:lnTo>
                  <a:pt x="84972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705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5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5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915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54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8865" y="1951545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8011" y="39465"/>
                </a:lnTo>
                <a:lnTo>
                  <a:pt x="54131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8011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36"/>
                </a:lnTo>
                <a:lnTo>
                  <a:pt x="62263" y="28296"/>
                </a:lnTo>
                <a:lnTo>
                  <a:pt x="5801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1076" y="1862189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60" h="251460">
                <a:moveTo>
                  <a:pt x="147422" y="111695"/>
                </a:moveTo>
                <a:lnTo>
                  <a:pt x="123597" y="111695"/>
                </a:lnTo>
                <a:lnTo>
                  <a:pt x="123597" y="34997"/>
                </a:lnTo>
                <a:lnTo>
                  <a:pt x="122852" y="24316"/>
                </a:lnTo>
                <a:lnTo>
                  <a:pt x="119315" y="18243"/>
                </a:lnTo>
                <a:lnTo>
                  <a:pt x="111032" y="15520"/>
                </a:lnTo>
                <a:lnTo>
                  <a:pt x="96048" y="14892"/>
                </a:lnTo>
                <a:lnTo>
                  <a:pt x="96048" y="3723"/>
                </a:lnTo>
                <a:lnTo>
                  <a:pt x="147422" y="0"/>
                </a:lnTo>
                <a:lnTo>
                  <a:pt x="147422" y="111695"/>
                </a:lnTo>
                <a:close/>
              </a:path>
              <a:path w="175260" h="251460">
                <a:moveTo>
                  <a:pt x="75200" y="250942"/>
                </a:moveTo>
                <a:lnTo>
                  <a:pt x="46174" y="244659"/>
                </a:lnTo>
                <a:lnTo>
                  <a:pt x="22243" y="227486"/>
                </a:lnTo>
                <a:lnTo>
                  <a:pt x="5991" y="201935"/>
                </a:lnTo>
                <a:lnTo>
                  <a:pt x="0" y="170521"/>
                </a:lnTo>
                <a:lnTo>
                  <a:pt x="6468" y="138362"/>
                </a:lnTo>
                <a:lnTo>
                  <a:pt x="23825" y="112626"/>
                </a:lnTo>
                <a:lnTo>
                  <a:pt x="49001" y="95546"/>
                </a:lnTo>
                <a:lnTo>
                  <a:pt x="78923" y="89356"/>
                </a:lnTo>
                <a:lnTo>
                  <a:pt x="92604" y="91066"/>
                </a:lnTo>
                <a:lnTo>
                  <a:pt x="104610" y="95778"/>
                </a:lnTo>
                <a:lnTo>
                  <a:pt x="107189" y="97547"/>
                </a:lnTo>
                <a:lnTo>
                  <a:pt x="80412" y="97547"/>
                </a:lnTo>
                <a:lnTo>
                  <a:pt x="67010" y="99571"/>
                </a:lnTo>
                <a:lnTo>
                  <a:pt x="34063" y="132929"/>
                </a:lnTo>
                <a:lnTo>
                  <a:pt x="29037" y="170521"/>
                </a:lnTo>
                <a:lnTo>
                  <a:pt x="29410" y="182505"/>
                </a:lnTo>
                <a:lnTo>
                  <a:pt x="39461" y="220412"/>
                </a:lnTo>
                <a:lnTo>
                  <a:pt x="76689" y="242751"/>
                </a:lnTo>
                <a:lnTo>
                  <a:pt x="105098" y="242751"/>
                </a:lnTo>
                <a:lnTo>
                  <a:pt x="104052" y="243495"/>
                </a:lnTo>
                <a:lnTo>
                  <a:pt x="90813" y="248894"/>
                </a:lnTo>
                <a:lnTo>
                  <a:pt x="75200" y="250942"/>
                </a:lnTo>
                <a:close/>
              </a:path>
              <a:path w="175260" h="251460">
                <a:moveTo>
                  <a:pt x="105098" y="242751"/>
                </a:moveTo>
                <a:lnTo>
                  <a:pt x="76689" y="242751"/>
                </a:lnTo>
                <a:lnTo>
                  <a:pt x="88346" y="241320"/>
                </a:lnTo>
                <a:lnTo>
                  <a:pt x="99584" y="236887"/>
                </a:lnTo>
                <a:lnTo>
                  <a:pt x="109985" y="229242"/>
                </a:lnTo>
                <a:lnTo>
                  <a:pt x="119129" y="218178"/>
                </a:lnTo>
                <a:lnTo>
                  <a:pt x="122852" y="212221"/>
                </a:lnTo>
                <a:lnTo>
                  <a:pt x="122852" y="125098"/>
                </a:lnTo>
                <a:lnTo>
                  <a:pt x="90231" y="98606"/>
                </a:lnTo>
                <a:lnTo>
                  <a:pt x="80412" y="97547"/>
                </a:lnTo>
                <a:lnTo>
                  <a:pt x="107189" y="97547"/>
                </a:lnTo>
                <a:lnTo>
                  <a:pt x="114941" y="102864"/>
                </a:lnTo>
                <a:lnTo>
                  <a:pt x="123597" y="111695"/>
                </a:lnTo>
                <a:lnTo>
                  <a:pt x="147422" y="111695"/>
                </a:lnTo>
                <a:lnTo>
                  <a:pt x="147422" y="215944"/>
                </a:lnTo>
                <a:lnTo>
                  <a:pt x="148272" y="226310"/>
                </a:lnTo>
                <a:lnTo>
                  <a:pt x="148759" y="227113"/>
                </a:lnTo>
                <a:lnTo>
                  <a:pt x="122852" y="227113"/>
                </a:lnTo>
                <a:lnTo>
                  <a:pt x="114778" y="235863"/>
                </a:lnTo>
                <a:lnTo>
                  <a:pt x="105098" y="242751"/>
                </a:lnTo>
                <a:close/>
              </a:path>
              <a:path w="175260" h="251460">
                <a:moveTo>
                  <a:pt x="122852" y="250942"/>
                </a:moveTo>
                <a:lnTo>
                  <a:pt x="122852" y="227113"/>
                </a:lnTo>
                <a:lnTo>
                  <a:pt x="148759" y="227113"/>
                </a:lnTo>
                <a:lnTo>
                  <a:pt x="151983" y="232419"/>
                </a:lnTo>
                <a:lnTo>
                  <a:pt x="160301" y="235316"/>
                </a:lnTo>
                <a:lnTo>
                  <a:pt x="174971" y="236049"/>
                </a:lnTo>
                <a:lnTo>
                  <a:pt x="174971" y="247218"/>
                </a:lnTo>
                <a:lnTo>
                  <a:pt x="122852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151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4742" y="1951545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8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583"/>
                </a:lnTo>
                <a:lnTo>
                  <a:pt x="55004" y="142876"/>
                </a:lnTo>
                <a:lnTo>
                  <a:pt x="62996" y="145797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829" y="156501"/>
                </a:lnTo>
                <a:lnTo>
                  <a:pt x="21778" y="156838"/>
                </a:lnTo>
                <a:lnTo>
                  <a:pt x="0" y="157862"/>
                </a:lnTo>
                <a:close/>
              </a:path>
              <a:path w="119380" h="158114">
                <a:moveTo>
                  <a:pt x="57961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738" y="1803"/>
                </a:lnTo>
                <a:lnTo>
                  <a:pt x="111963" y="6608"/>
                </a:lnTo>
                <a:lnTo>
                  <a:pt x="113177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19380" h="158114">
                <a:moveTo>
                  <a:pt x="110939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935"/>
                </a:lnTo>
                <a:lnTo>
                  <a:pt x="96792" y="8190"/>
                </a:lnTo>
                <a:lnTo>
                  <a:pt x="113177" y="8190"/>
                </a:lnTo>
                <a:lnTo>
                  <a:pt x="117256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939" y="37231"/>
                </a:lnTo>
                <a:close/>
              </a:path>
              <a:path w="119380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5132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6598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8034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558" y="152999"/>
                </a:lnTo>
                <a:lnTo>
                  <a:pt x="104052" y="147623"/>
                </a:lnTo>
                <a:lnTo>
                  <a:pt x="125353" y="115918"/>
                </a:lnTo>
                <a:lnTo>
                  <a:pt x="128808" y="80420"/>
                </a:lnTo>
                <a:lnTo>
                  <a:pt x="128657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0917" y="1951545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3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27813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30" h="158114">
                <a:moveTo>
                  <a:pt x="158973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9542" y="8190"/>
                </a:lnTo>
                <a:lnTo>
                  <a:pt x="182242" y="11902"/>
                </a:lnTo>
                <a:lnTo>
                  <a:pt x="166688" y="22804"/>
                </a:lnTo>
                <a:lnTo>
                  <a:pt x="158973" y="34997"/>
                </a:lnTo>
                <a:close/>
              </a:path>
              <a:path w="27813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973" y="34997"/>
                </a:lnTo>
                <a:lnTo>
                  <a:pt x="155461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30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3008"/>
                </a:lnTo>
                <a:lnTo>
                  <a:pt x="220948" y="20384"/>
                </a:lnTo>
                <a:lnTo>
                  <a:pt x="213037" y="11530"/>
                </a:lnTo>
                <a:lnTo>
                  <a:pt x="199542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3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3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30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763" y="1949311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4" h="163830">
                <a:moveTo>
                  <a:pt x="78923" y="163819"/>
                </a:moveTo>
                <a:lnTo>
                  <a:pt x="49001" y="157746"/>
                </a:lnTo>
                <a:lnTo>
                  <a:pt x="23825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165" y="51519"/>
                </a:lnTo>
                <a:lnTo>
                  <a:pt x="23081" y="24945"/>
                </a:lnTo>
                <a:lnTo>
                  <a:pt x="48373" y="6748"/>
                </a:lnTo>
                <a:lnTo>
                  <a:pt x="79667" y="0"/>
                </a:lnTo>
                <a:lnTo>
                  <a:pt x="109787" y="6643"/>
                </a:lnTo>
                <a:lnTo>
                  <a:pt x="111924" y="8190"/>
                </a:lnTo>
                <a:lnTo>
                  <a:pt x="78923" y="8190"/>
                </a:lnTo>
                <a:lnTo>
                  <a:pt x="67929" y="9610"/>
                </a:lnTo>
                <a:lnTo>
                  <a:pt x="33551" y="44294"/>
                </a:lnTo>
                <a:lnTo>
                  <a:pt x="29782" y="80420"/>
                </a:lnTo>
                <a:lnTo>
                  <a:pt x="29922" y="91787"/>
                </a:lnTo>
                <a:lnTo>
                  <a:pt x="38717" y="131055"/>
                </a:lnTo>
                <a:lnTo>
                  <a:pt x="79667" y="154884"/>
                </a:lnTo>
                <a:lnTo>
                  <a:pt x="113546" y="154884"/>
                </a:lnTo>
                <a:lnTo>
                  <a:pt x="109473" y="157641"/>
                </a:lnTo>
                <a:lnTo>
                  <a:pt x="78923" y="163819"/>
                </a:lnTo>
                <a:close/>
              </a:path>
              <a:path w="158114" h="163830">
                <a:moveTo>
                  <a:pt x="113546" y="154884"/>
                </a:moveTo>
                <a:lnTo>
                  <a:pt x="79667" y="154884"/>
                </a:lnTo>
                <a:lnTo>
                  <a:pt x="92139" y="152999"/>
                </a:lnTo>
                <a:lnTo>
                  <a:pt x="103493" y="147623"/>
                </a:lnTo>
                <a:lnTo>
                  <a:pt x="124923" y="115918"/>
                </a:lnTo>
                <a:lnTo>
                  <a:pt x="128064" y="80420"/>
                </a:lnTo>
                <a:lnTo>
                  <a:pt x="127924" y="69285"/>
                </a:lnTo>
                <a:lnTo>
                  <a:pt x="119129" y="31274"/>
                </a:lnTo>
                <a:lnTo>
                  <a:pt x="78923" y="8190"/>
                </a:lnTo>
                <a:lnTo>
                  <a:pt x="111924" y="8190"/>
                </a:lnTo>
                <a:lnTo>
                  <a:pt x="134672" y="24666"/>
                </a:lnTo>
                <a:lnTo>
                  <a:pt x="151599" y="51205"/>
                </a:lnTo>
                <a:lnTo>
                  <a:pt x="157846" y="83399"/>
                </a:lnTo>
                <a:lnTo>
                  <a:pt x="151587" y="115127"/>
                </a:lnTo>
                <a:lnTo>
                  <a:pt x="134579" y="140642"/>
                </a:lnTo>
                <a:lnTo>
                  <a:pt x="11354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5626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1" y="111695"/>
                </a:lnTo>
                <a:lnTo>
                  <a:pt x="124341" y="34997"/>
                </a:lnTo>
                <a:lnTo>
                  <a:pt x="123492" y="24316"/>
                </a:lnTo>
                <a:lnTo>
                  <a:pt x="119781" y="18243"/>
                </a:lnTo>
                <a:lnTo>
                  <a:pt x="111463" y="15520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945" y="250942"/>
                </a:moveTo>
                <a:lnTo>
                  <a:pt x="46802" y="244659"/>
                </a:lnTo>
                <a:lnTo>
                  <a:pt x="22616" y="227486"/>
                </a:lnTo>
                <a:lnTo>
                  <a:pt x="6107" y="201935"/>
                </a:lnTo>
                <a:lnTo>
                  <a:pt x="0" y="170521"/>
                </a:lnTo>
                <a:lnTo>
                  <a:pt x="6480" y="138362"/>
                </a:lnTo>
                <a:lnTo>
                  <a:pt x="23919" y="112626"/>
                </a:lnTo>
                <a:lnTo>
                  <a:pt x="49315" y="95546"/>
                </a:lnTo>
                <a:lnTo>
                  <a:pt x="79667" y="89356"/>
                </a:lnTo>
                <a:lnTo>
                  <a:pt x="93349" y="91066"/>
                </a:lnTo>
                <a:lnTo>
                  <a:pt x="105355" y="95778"/>
                </a:lnTo>
                <a:lnTo>
                  <a:pt x="107933" y="97547"/>
                </a:lnTo>
                <a:lnTo>
                  <a:pt x="81157" y="97547"/>
                </a:lnTo>
                <a:lnTo>
                  <a:pt x="67754" y="99571"/>
                </a:lnTo>
                <a:lnTo>
                  <a:pt x="34808" y="132929"/>
                </a:lnTo>
                <a:lnTo>
                  <a:pt x="29782" y="170521"/>
                </a:lnTo>
                <a:lnTo>
                  <a:pt x="30049" y="182505"/>
                </a:lnTo>
                <a:lnTo>
                  <a:pt x="40206" y="220412"/>
                </a:lnTo>
                <a:lnTo>
                  <a:pt x="77434" y="242751"/>
                </a:lnTo>
                <a:lnTo>
                  <a:pt x="105843" y="242751"/>
                </a:lnTo>
                <a:lnTo>
                  <a:pt x="104796" y="243495"/>
                </a:lnTo>
                <a:lnTo>
                  <a:pt x="91557" y="248894"/>
                </a:lnTo>
                <a:lnTo>
                  <a:pt x="75945" y="250942"/>
                </a:lnTo>
                <a:close/>
              </a:path>
              <a:path w="175895" h="251460">
                <a:moveTo>
                  <a:pt x="105843" y="242751"/>
                </a:moveTo>
                <a:lnTo>
                  <a:pt x="77434" y="242751"/>
                </a:lnTo>
                <a:lnTo>
                  <a:pt x="89079" y="241320"/>
                </a:lnTo>
                <a:lnTo>
                  <a:pt x="100236" y="236887"/>
                </a:lnTo>
                <a:lnTo>
                  <a:pt x="110415" y="229242"/>
                </a:lnTo>
                <a:lnTo>
                  <a:pt x="119129" y="218178"/>
                </a:lnTo>
                <a:lnTo>
                  <a:pt x="123597" y="212221"/>
                </a:lnTo>
                <a:lnTo>
                  <a:pt x="123597" y="125098"/>
                </a:lnTo>
                <a:lnTo>
                  <a:pt x="90964" y="98606"/>
                </a:lnTo>
                <a:lnTo>
                  <a:pt x="81157" y="97547"/>
                </a:lnTo>
                <a:lnTo>
                  <a:pt x="107933" y="97547"/>
                </a:lnTo>
                <a:lnTo>
                  <a:pt x="115686" y="102864"/>
                </a:lnTo>
                <a:lnTo>
                  <a:pt x="124341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2" y="226310"/>
                </a:lnTo>
                <a:lnTo>
                  <a:pt x="149376" y="227113"/>
                </a:lnTo>
                <a:lnTo>
                  <a:pt x="123597" y="227113"/>
                </a:lnTo>
                <a:lnTo>
                  <a:pt x="115523" y="235863"/>
                </a:lnTo>
                <a:lnTo>
                  <a:pt x="105843" y="242751"/>
                </a:lnTo>
                <a:close/>
              </a:path>
              <a:path w="175895" h="251460">
                <a:moveTo>
                  <a:pt x="123597" y="250942"/>
                </a:moveTo>
                <a:lnTo>
                  <a:pt x="123597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7218"/>
                </a:lnTo>
                <a:lnTo>
                  <a:pt x="12359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1445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2877" y="6015"/>
                </a:lnTo>
                <a:lnTo>
                  <a:pt x="105579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449" y="154884"/>
                </a:lnTo>
                <a:lnTo>
                  <a:pt x="106018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579" y="8190"/>
                </a:lnTo>
                <a:lnTo>
                  <a:pt x="122573" y="21873"/>
                </a:lnTo>
                <a:lnTo>
                  <a:pt x="134032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449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14" y="127693"/>
                </a:lnTo>
                <a:lnTo>
                  <a:pt x="124434" y="143249"/>
                </a:lnTo>
                <a:lnTo>
                  <a:pt x="109449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152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0220" y="1890485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4783"/>
                </a:lnTo>
                <a:lnTo>
                  <a:pt x="104983" y="64783"/>
                </a:lnTo>
                <a:lnTo>
                  <a:pt x="104983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25" y="183552"/>
                </a:lnTo>
                <a:lnTo>
                  <a:pt x="57331" y="196583"/>
                </a:lnTo>
                <a:lnTo>
                  <a:pt x="64404" y="208497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197"/>
                </a:lnTo>
                <a:lnTo>
                  <a:pt x="95117" y="203657"/>
                </a:lnTo>
                <a:lnTo>
                  <a:pt x="100166" y="191092"/>
                </a:lnTo>
                <a:lnTo>
                  <a:pt x="102004" y="173500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3175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1" y="97547"/>
                </a:lnTo>
                <a:lnTo>
                  <a:pt x="82902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1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8994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3955" y="1862189"/>
            <a:ext cx="1610483" cy="25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6443" y="1858466"/>
            <a:ext cx="2429499" cy="254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8691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1" y="22746"/>
                </a:lnTo>
                <a:lnTo>
                  <a:pt x="46163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7" y="64783"/>
                </a:lnTo>
                <a:lnTo>
                  <a:pt x="105727" y="75952"/>
                </a:lnTo>
                <a:close/>
              </a:path>
              <a:path w="111759" h="222885">
                <a:moveTo>
                  <a:pt x="76690" y="222645"/>
                </a:moveTo>
                <a:lnTo>
                  <a:pt x="64137" y="221261"/>
                </a:lnTo>
                <a:lnTo>
                  <a:pt x="48862" y="214920"/>
                </a:lnTo>
                <a:lnTo>
                  <a:pt x="35960" y="200341"/>
                </a:lnTo>
                <a:lnTo>
                  <a:pt x="30527" y="174244"/>
                </a:lnTo>
                <a:lnTo>
                  <a:pt x="30527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90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50" y="173500"/>
                </a:lnTo>
                <a:lnTo>
                  <a:pt x="102750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92392" y="1862189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24354"/>
                </a:lnTo>
                <a:lnTo>
                  <a:pt x="59909" y="124354"/>
                </a:lnTo>
                <a:lnTo>
                  <a:pt x="56423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5" y="245729"/>
                </a:lnTo>
                <a:lnTo>
                  <a:pt x="31515" y="245857"/>
                </a:lnTo>
                <a:lnTo>
                  <a:pt x="20940" y="246195"/>
                </a:lnTo>
                <a:lnTo>
                  <a:pt x="9946" y="246672"/>
                </a:lnTo>
                <a:lnTo>
                  <a:pt x="0" y="247218"/>
                </a:lnTo>
                <a:close/>
              </a:path>
              <a:path w="179070" h="247650">
                <a:moveTo>
                  <a:pt x="59909" y="124354"/>
                </a:moveTo>
                <a:lnTo>
                  <a:pt x="51373" y="124354"/>
                </a:lnTo>
                <a:lnTo>
                  <a:pt x="57725" y="113231"/>
                </a:lnTo>
                <a:lnTo>
                  <a:pt x="68126" y="101828"/>
                </a:lnTo>
                <a:lnTo>
                  <a:pt x="82994" y="92939"/>
                </a:lnTo>
                <a:lnTo>
                  <a:pt x="102748" y="89356"/>
                </a:lnTo>
                <a:lnTo>
                  <a:pt x="116627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99770" y="97547"/>
                </a:lnTo>
                <a:lnTo>
                  <a:pt x="82901" y="101258"/>
                </a:lnTo>
                <a:lnTo>
                  <a:pt x="67568" y="112160"/>
                </a:lnTo>
                <a:lnTo>
                  <a:pt x="59909" y="124354"/>
                </a:lnTo>
                <a:close/>
              </a:path>
              <a:path w="179070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0" y="229138"/>
                </a:lnTo>
                <a:lnTo>
                  <a:pt x="126574" y="219667"/>
                </a:lnTo>
                <a:lnTo>
                  <a:pt x="126574" y="137012"/>
                </a:lnTo>
                <a:lnTo>
                  <a:pt x="125632" y="122364"/>
                </a:lnTo>
                <a:lnTo>
                  <a:pt x="121828" y="109740"/>
                </a:lnTo>
                <a:lnTo>
                  <a:pt x="113696" y="100886"/>
                </a:lnTo>
                <a:lnTo>
                  <a:pt x="99770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6" y="235874"/>
                </a:lnTo>
                <a:lnTo>
                  <a:pt x="178693" y="236049"/>
                </a:lnTo>
                <a:lnTo>
                  <a:pt x="178693" y="245729"/>
                </a:lnTo>
                <a:lnTo>
                  <a:pt x="139232" y="245729"/>
                </a:lnTo>
                <a:lnTo>
                  <a:pt x="130541" y="245857"/>
                </a:lnTo>
                <a:lnTo>
                  <a:pt x="119966" y="246195"/>
                </a:lnTo>
                <a:lnTo>
                  <a:pt x="108972" y="246672"/>
                </a:lnTo>
                <a:lnTo>
                  <a:pt x="99026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5" y="245857"/>
                </a:lnTo>
                <a:lnTo>
                  <a:pt x="40205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3" y="247218"/>
                </a:moveTo>
                <a:lnTo>
                  <a:pt x="168758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3" y="245729"/>
                </a:lnTo>
                <a:lnTo>
                  <a:pt x="17869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3423" y="1949311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90" h="163830">
                <a:moveTo>
                  <a:pt x="36483" y="57336"/>
                </a:moveTo>
                <a:lnTo>
                  <a:pt x="17868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1" y="0"/>
                </a:lnTo>
                <a:lnTo>
                  <a:pt x="76945" y="1151"/>
                </a:lnTo>
                <a:lnTo>
                  <a:pt x="89719" y="4747"/>
                </a:lnTo>
                <a:lnTo>
                  <a:pt x="96452" y="8190"/>
                </a:lnTo>
                <a:lnTo>
                  <a:pt x="63287" y="8190"/>
                </a:lnTo>
                <a:lnTo>
                  <a:pt x="54003" y="8970"/>
                </a:lnTo>
                <a:lnTo>
                  <a:pt x="43742" y="11634"/>
                </a:lnTo>
                <a:lnTo>
                  <a:pt x="33761" y="16672"/>
                </a:lnTo>
                <a:lnTo>
                  <a:pt x="25315" y="24572"/>
                </a:lnTo>
                <a:lnTo>
                  <a:pt x="41694" y="24572"/>
                </a:lnTo>
                <a:lnTo>
                  <a:pt x="43183" y="36487"/>
                </a:lnTo>
                <a:lnTo>
                  <a:pt x="43183" y="49890"/>
                </a:lnTo>
                <a:lnTo>
                  <a:pt x="36483" y="57336"/>
                </a:lnTo>
                <a:close/>
              </a:path>
              <a:path w="161290" h="163830">
                <a:moveTo>
                  <a:pt x="57330" y="163819"/>
                </a:moveTo>
                <a:lnTo>
                  <a:pt x="38949" y="161969"/>
                </a:lnTo>
                <a:lnTo>
                  <a:pt x="20289" y="155721"/>
                </a:lnTo>
                <a:lnTo>
                  <a:pt x="5816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624" y="67843"/>
                </a:lnTo>
                <a:lnTo>
                  <a:pt x="101259" y="67017"/>
                </a:lnTo>
                <a:lnTo>
                  <a:pt x="101259" y="53613"/>
                </a:lnTo>
                <a:lnTo>
                  <a:pt x="97839" y="33322"/>
                </a:lnTo>
                <a:lnTo>
                  <a:pt x="88974" y="19174"/>
                </a:lnTo>
                <a:lnTo>
                  <a:pt x="76759" y="10890"/>
                </a:lnTo>
                <a:lnTo>
                  <a:pt x="63287" y="8190"/>
                </a:lnTo>
                <a:lnTo>
                  <a:pt x="96452" y="8190"/>
                </a:lnTo>
                <a:lnTo>
                  <a:pt x="124248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59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3" y="109647"/>
                </a:lnTo>
                <a:lnTo>
                  <a:pt x="27547" y="125843"/>
                </a:lnTo>
                <a:lnTo>
                  <a:pt x="30142" y="138036"/>
                </a:lnTo>
                <a:lnTo>
                  <a:pt x="37134" y="147437"/>
                </a:lnTo>
                <a:lnTo>
                  <a:pt x="47337" y="153487"/>
                </a:lnTo>
                <a:lnTo>
                  <a:pt x="59564" y="155628"/>
                </a:lnTo>
                <a:lnTo>
                  <a:pt x="84546" y="155628"/>
                </a:lnTo>
                <a:lnTo>
                  <a:pt x="73338" y="161341"/>
                </a:lnTo>
                <a:lnTo>
                  <a:pt x="57330" y="163819"/>
                </a:lnTo>
                <a:close/>
              </a:path>
              <a:path w="161290" h="163830">
                <a:moveTo>
                  <a:pt x="84546" y="155628"/>
                </a:moveTo>
                <a:lnTo>
                  <a:pt x="59564" y="155628"/>
                </a:lnTo>
                <a:lnTo>
                  <a:pt x="72675" y="153243"/>
                </a:lnTo>
                <a:lnTo>
                  <a:pt x="86275" y="145483"/>
                </a:lnTo>
                <a:lnTo>
                  <a:pt x="96943" y="131439"/>
                </a:lnTo>
                <a:lnTo>
                  <a:pt x="101259" y="110206"/>
                </a:lnTo>
                <a:lnTo>
                  <a:pt x="101259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657"/>
                </a:lnTo>
                <a:lnTo>
                  <a:pt x="86554" y="154604"/>
                </a:lnTo>
                <a:lnTo>
                  <a:pt x="84546" y="155628"/>
                </a:lnTo>
                <a:close/>
              </a:path>
              <a:path w="161290" h="163830">
                <a:moveTo>
                  <a:pt x="152796" y="151160"/>
                </a:moveTo>
                <a:lnTo>
                  <a:pt x="139232" y="151160"/>
                </a:lnTo>
                <a:lnTo>
                  <a:pt x="142780" y="150486"/>
                </a:lnTo>
                <a:lnTo>
                  <a:pt x="146957" y="147437"/>
                </a:lnTo>
                <a:lnTo>
                  <a:pt x="150435" y="140480"/>
                </a:lnTo>
                <a:lnTo>
                  <a:pt x="151889" y="128077"/>
                </a:lnTo>
                <a:lnTo>
                  <a:pt x="151889" y="107972"/>
                </a:lnTo>
                <a:lnTo>
                  <a:pt x="160824" y="107972"/>
                </a:lnTo>
                <a:lnTo>
                  <a:pt x="160824" y="128077"/>
                </a:lnTo>
                <a:lnTo>
                  <a:pt x="157334" y="145564"/>
                </a:lnTo>
                <a:lnTo>
                  <a:pt x="152796" y="151160"/>
                </a:lnTo>
                <a:close/>
              </a:path>
              <a:path w="161290" h="163830">
                <a:moveTo>
                  <a:pt x="131787" y="161585"/>
                </a:moveTo>
                <a:lnTo>
                  <a:pt x="120351" y="159037"/>
                </a:lnTo>
                <a:lnTo>
                  <a:pt x="111777" y="152371"/>
                </a:lnTo>
                <a:lnTo>
                  <a:pt x="106134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796" y="151160"/>
                </a:lnTo>
                <a:lnTo>
                  <a:pt x="149097" y="155721"/>
                </a:lnTo>
                <a:lnTo>
                  <a:pt x="139465" y="160434"/>
                </a:lnTo>
                <a:lnTo>
                  <a:pt x="131787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63183" y="1890485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6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4" y="44585"/>
                </a:lnTo>
                <a:lnTo>
                  <a:pt x="43556" y="22746"/>
                </a:lnTo>
                <a:lnTo>
                  <a:pt x="46161" y="0"/>
                </a:lnTo>
                <a:lnTo>
                  <a:pt x="55097" y="0"/>
                </a:lnTo>
                <a:lnTo>
                  <a:pt x="55097" y="64783"/>
                </a:lnTo>
                <a:lnTo>
                  <a:pt x="105726" y="64783"/>
                </a:lnTo>
                <a:lnTo>
                  <a:pt x="105726" y="75952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1" y="214920"/>
                </a:lnTo>
                <a:lnTo>
                  <a:pt x="35854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8" y="208497"/>
                </a:lnTo>
                <a:lnTo>
                  <a:pt x="78922" y="213710"/>
                </a:lnTo>
                <a:lnTo>
                  <a:pt x="96997" y="213710"/>
                </a:lnTo>
                <a:lnTo>
                  <a:pt x="92522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997" y="213710"/>
                </a:moveTo>
                <a:lnTo>
                  <a:pt x="78922" y="213710"/>
                </a:lnTo>
                <a:lnTo>
                  <a:pt x="88299" y="211197"/>
                </a:lnTo>
                <a:lnTo>
                  <a:pt x="95861" y="203657"/>
                </a:lnTo>
                <a:lnTo>
                  <a:pt x="100910" y="191092"/>
                </a:lnTo>
                <a:lnTo>
                  <a:pt x="102748" y="173500"/>
                </a:lnTo>
                <a:lnTo>
                  <a:pt x="102748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85806" y="1955268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22929" y="17138"/>
                </a:lnTo>
                <a:lnTo>
                  <a:pt x="18334" y="13310"/>
                </a:lnTo>
                <a:lnTo>
                  <a:pt x="11086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0" y="1361"/>
                </a:lnTo>
                <a:lnTo>
                  <a:pt x="136160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0491" y="127332"/>
                </a:moveTo>
                <a:lnTo>
                  <a:pt x="171248" y="127332"/>
                </a:lnTo>
                <a:lnTo>
                  <a:pt x="204008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6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5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47" y="12577"/>
                </a:lnTo>
                <a:lnTo>
                  <a:pt x="226718" y="16288"/>
                </a:lnTo>
                <a:lnTo>
                  <a:pt x="219505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5" y="1489"/>
                </a:lnTo>
                <a:lnTo>
                  <a:pt x="224216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36723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6" y="8190"/>
                </a:lnTo>
                <a:lnTo>
                  <a:pt x="73711" y="8190"/>
                </a:lnTo>
                <a:lnTo>
                  <a:pt x="62136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7" y="131055"/>
                </a:lnTo>
                <a:lnTo>
                  <a:pt x="80413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8" y="69995"/>
                </a:lnTo>
                <a:lnTo>
                  <a:pt x="112871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6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42" y="154884"/>
                </a:moveTo>
                <a:lnTo>
                  <a:pt x="80413" y="154884"/>
                </a:lnTo>
                <a:lnTo>
                  <a:pt x="87754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5" y="118397"/>
                </a:lnTo>
                <a:lnTo>
                  <a:pt x="128808" y="115418"/>
                </a:lnTo>
                <a:lnTo>
                  <a:pt x="129554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75727" y="1955268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40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8" y="23828"/>
                </a:lnTo>
                <a:lnTo>
                  <a:pt x="0" y="11169"/>
                </a:lnTo>
                <a:lnTo>
                  <a:pt x="0" y="0"/>
                </a:lnTo>
                <a:lnTo>
                  <a:pt x="28792" y="1361"/>
                </a:lnTo>
                <a:lnTo>
                  <a:pt x="32759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683" y="122120"/>
                </a:lnTo>
                <a:lnTo>
                  <a:pt x="85623" y="150416"/>
                </a:lnTo>
                <a:lnTo>
                  <a:pt x="84134" y="155628"/>
                </a:lnTo>
                <a:lnTo>
                  <a:pt x="83390" y="157862"/>
                </a:lnTo>
                <a:close/>
              </a:path>
              <a:path w="243840" h="158114">
                <a:moveTo>
                  <a:pt x="71477" y="1489"/>
                </a:moveTo>
                <a:lnTo>
                  <a:pt x="32759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1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8114">
                <a:moveTo>
                  <a:pt x="154867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97" y="1023"/>
                </a:lnTo>
                <a:lnTo>
                  <a:pt x="110136" y="1361"/>
                </a:lnTo>
                <a:lnTo>
                  <a:pt x="118385" y="1489"/>
                </a:lnTo>
                <a:lnTo>
                  <a:pt x="154867" y="1489"/>
                </a:lnTo>
                <a:lnTo>
                  <a:pt x="154867" y="11169"/>
                </a:lnTo>
                <a:close/>
              </a:path>
              <a:path w="243840" h="158114">
                <a:moveTo>
                  <a:pt x="154867" y="1489"/>
                </a:moveTo>
                <a:lnTo>
                  <a:pt x="118385" y="1489"/>
                </a:lnTo>
                <a:lnTo>
                  <a:pt x="126074" y="1361"/>
                </a:lnTo>
                <a:lnTo>
                  <a:pt x="135788" y="1023"/>
                </a:lnTo>
                <a:lnTo>
                  <a:pt x="145921" y="546"/>
                </a:lnTo>
                <a:lnTo>
                  <a:pt x="154867" y="0"/>
                </a:lnTo>
                <a:lnTo>
                  <a:pt x="154867" y="1489"/>
                </a:lnTo>
                <a:close/>
              </a:path>
              <a:path w="243840" h="158114">
                <a:moveTo>
                  <a:pt x="180491" y="127332"/>
                </a:moveTo>
                <a:lnTo>
                  <a:pt x="171248" y="127332"/>
                </a:lnTo>
                <a:lnTo>
                  <a:pt x="203264" y="35742"/>
                </a:lnTo>
                <a:lnTo>
                  <a:pt x="205497" y="31274"/>
                </a:lnTo>
                <a:lnTo>
                  <a:pt x="205497" y="28296"/>
                </a:lnTo>
                <a:lnTo>
                  <a:pt x="204020" y="21326"/>
                </a:lnTo>
                <a:lnTo>
                  <a:pt x="199820" y="16102"/>
                </a:lnTo>
                <a:lnTo>
                  <a:pt x="193247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35" y="546"/>
                </a:lnTo>
                <a:lnTo>
                  <a:pt x="199913" y="1023"/>
                </a:lnTo>
                <a:lnTo>
                  <a:pt x="209151" y="1361"/>
                </a:lnTo>
                <a:lnTo>
                  <a:pt x="217410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3" y="12577"/>
                </a:lnTo>
                <a:lnTo>
                  <a:pt x="226625" y="16288"/>
                </a:lnTo>
                <a:lnTo>
                  <a:pt x="219493" y="23211"/>
                </a:lnTo>
                <a:lnTo>
                  <a:pt x="213688" y="34253"/>
                </a:lnTo>
                <a:lnTo>
                  <a:pt x="180491" y="127332"/>
                </a:lnTo>
                <a:close/>
              </a:path>
              <a:path w="243840" h="158114">
                <a:moveTo>
                  <a:pt x="243471" y="1489"/>
                </a:moveTo>
                <a:lnTo>
                  <a:pt x="217410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09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8114">
                <a:moveTo>
                  <a:pt x="9568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8" y="18615"/>
                </a:lnTo>
                <a:lnTo>
                  <a:pt x="108705" y="16381"/>
                </a:lnTo>
                <a:lnTo>
                  <a:pt x="104982" y="11914"/>
                </a:lnTo>
                <a:lnTo>
                  <a:pt x="99770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4764" y="23828"/>
                </a:lnTo>
                <a:lnTo>
                  <a:pt x="136253" y="27551"/>
                </a:lnTo>
                <a:lnTo>
                  <a:pt x="144088" y="49890"/>
                </a:lnTo>
                <a:lnTo>
                  <a:pt x="121363" y="49890"/>
                </a:lnTo>
                <a:lnTo>
                  <a:pt x="95683" y="122120"/>
                </a:lnTo>
                <a:close/>
              </a:path>
              <a:path w="243840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4088" y="49890"/>
                </a:lnTo>
                <a:lnTo>
                  <a:pt x="171248" y="127332"/>
                </a:lnTo>
                <a:lnTo>
                  <a:pt x="180491" y="127332"/>
                </a:lnTo>
                <a:lnTo>
                  <a:pt x="171992" y="151160"/>
                </a:lnTo>
                <a:lnTo>
                  <a:pt x="170503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37812" y="1871125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57"/>
                </a:lnTo>
                <a:lnTo>
                  <a:pt x="23081" y="225066"/>
                </a:lnTo>
                <a:lnTo>
                  <a:pt x="27223" y="220202"/>
                </a:lnTo>
                <a:lnTo>
                  <a:pt x="28293" y="210731"/>
                </a:lnTo>
                <a:lnTo>
                  <a:pt x="28293" y="115418"/>
                </a:lnTo>
                <a:lnTo>
                  <a:pt x="27350" y="104737"/>
                </a:lnTo>
                <a:lnTo>
                  <a:pt x="23546" y="98664"/>
                </a:lnTo>
                <a:lnTo>
                  <a:pt x="15414" y="95941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79" y="219574"/>
                </a:lnTo>
                <a:lnTo>
                  <a:pt x="55097" y="224321"/>
                </a:lnTo>
                <a:lnTo>
                  <a:pt x="62682" y="226555"/>
                </a:lnTo>
                <a:lnTo>
                  <a:pt x="76689" y="227113"/>
                </a:lnTo>
                <a:lnTo>
                  <a:pt x="76689" y="236794"/>
                </a:lnTo>
                <a:lnTo>
                  <a:pt x="39462" y="236794"/>
                </a:lnTo>
                <a:lnTo>
                  <a:pt x="31516" y="236922"/>
                </a:lnTo>
                <a:lnTo>
                  <a:pt x="21126" y="237259"/>
                </a:lnTo>
                <a:lnTo>
                  <a:pt x="10039" y="23773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58076" y="237259"/>
                </a:lnTo>
                <a:lnTo>
                  <a:pt x="48839" y="236922"/>
                </a:lnTo>
                <a:lnTo>
                  <a:pt x="39462" y="236794"/>
                </a:lnTo>
                <a:lnTo>
                  <a:pt x="76689" y="236794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231"/>
                </a:moveTo>
                <a:lnTo>
                  <a:pt x="26629" y="35684"/>
                </a:lnTo>
                <a:lnTo>
                  <a:pt x="20754" y="31553"/>
                </a:lnTo>
                <a:lnTo>
                  <a:pt x="16973" y="25608"/>
                </a:lnTo>
                <a:lnTo>
                  <a:pt x="15635" y="18615"/>
                </a:lnTo>
                <a:lnTo>
                  <a:pt x="16973" y="11937"/>
                </a:lnTo>
                <a:lnTo>
                  <a:pt x="20754" y="5957"/>
                </a:lnTo>
                <a:lnTo>
                  <a:pt x="26629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36839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35865" y="1862189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7" y="219667"/>
                </a:lnTo>
                <a:lnTo>
                  <a:pt x="27547" y="34997"/>
                </a:lnTo>
                <a:lnTo>
                  <a:pt x="26803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219667"/>
                </a:lnTo>
                <a:lnTo>
                  <a:pt x="52328" y="229138"/>
                </a:lnTo>
                <a:lnTo>
                  <a:pt x="56213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4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17537" y="1862189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4" y="247218"/>
                </a:moveTo>
                <a:lnTo>
                  <a:pt x="27549" y="247218"/>
                </a:lnTo>
                <a:lnTo>
                  <a:pt x="27549" y="34997"/>
                </a:lnTo>
                <a:lnTo>
                  <a:pt x="26700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8" y="224879"/>
                </a:lnTo>
                <a:lnTo>
                  <a:pt x="49141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4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20" y="92125"/>
                </a:lnTo>
                <a:lnTo>
                  <a:pt x="99771" y="89356"/>
                </a:lnTo>
                <a:lnTo>
                  <a:pt x="128914" y="95639"/>
                </a:lnTo>
                <a:lnTo>
                  <a:pt x="131601" y="97547"/>
                </a:lnTo>
                <a:lnTo>
                  <a:pt x="98282" y="97547"/>
                </a:lnTo>
                <a:lnTo>
                  <a:pt x="89871" y="98315"/>
                </a:lnTo>
                <a:lnTo>
                  <a:pt x="79016" y="101456"/>
                </a:lnTo>
                <a:lnTo>
                  <a:pt x="67185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726"/>
                </a:lnTo>
                <a:lnTo>
                  <a:pt x="119130" y="235490"/>
                </a:lnTo>
                <a:lnTo>
                  <a:pt x="144258" y="193698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10" y="119886"/>
                </a:lnTo>
                <a:lnTo>
                  <a:pt x="98282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3" y="248021"/>
                </a:lnTo>
                <a:lnTo>
                  <a:pt x="65056" y="240982"/>
                </a:lnTo>
                <a:lnTo>
                  <a:pt x="55318" y="232407"/>
                </a:lnTo>
                <a:lnTo>
                  <a:pt x="49141" y="224879"/>
                </a:lnTo>
                <a:lnTo>
                  <a:pt x="60248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8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1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25270" y="1949311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6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8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2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2" y="154884"/>
                </a:lnTo>
                <a:lnTo>
                  <a:pt x="109141" y="154884"/>
                </a:lnTo>
                <a:lnTo>
                  <a:pt x="105703" y="157548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2" y="69995"/>
                </a:moveTo>
                <a:lnTo>
                  <a:pt x="113916" y="69995"/>
                </a:lnTo>
                <a:lnTo>
                  <a:pt x="112869" y="54370"/>
                </a:lnTo>
                <a:lnTo>
                  <a:pt x="107774" y="33787"/>
                </a:lnTo>
                <a:lnTo>
                  <a:pt x="95698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79" y="21873"/>
                </a:lnTo>
                <a:lnTo>
                  <a:pt x="134020" y="44294"/>
                </a:lnTo>
                <a:lnTo>
                  <a:pt x="137742" y="69995"/>
                </a:lnTo>
                <a:close/>
              </a:path>
              <a:path w="137795" h="163830">
                <a:moveTo>
                  <a:pt x="109141" y="154884"/>
                </a:moveTo>
                <a:lnTo>
                  <a:pt x="80412" y="154884"/>
                </a:lnTo>
                <a:lnTo>
                  <a:pt x="87764" y="154314"/>
                </a:lnTo>
                <a:lnTo>
                  <a:pt x="101259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2" y="115418"/>
                </a:lnTo>
                <a:lnTo>
                  <a:pt x="129552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7652"/>
                </a:lnTo>
                <a:lnTo>
                  <a:pt x="134508" y="127693"/>
                </a:lnTo>
                <a:lnTo>
                  <a:pt x="124154" y="143249"/>
                </a:lnTo>
                <a:lnTo>
                  <a:pt x="10914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69485" y="1862189"/>
            <a:ext cx="1494332" cy="250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214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0430" y="2378966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5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923" y="37231"/>
                </a:lnTo>
                <a:lnTo>
                  <a:pt x="57063" y="40233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782"/>
                </a:lnTo>
                <a:lnTo>
                  <a:pt x="57703" y="144645"/>
                </a:lnTo>
                <a:lnTo>
                  <a:pt x="66056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5" h="157480">
                <a:moveTo>
                  <a:pt x="58923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6" y="10517"/>
                </a:lnTo>
                <a:lnTo>
                  <a:pt x="85287" y="2780"/>
                </a:lnTo>
                <a:lnTo>
                  <a:pt x="102749" y="0"/>
                </a:lnTo>
                <a:lnTo>
                  <a:pt x="116744" y="1256"/>
                </a:lnTo>
                <a:lnTo>
                  <a:pt x="127599" y="4467"/>
                </a:lnTo>
                <a:lnTo>
                  <a:pt x="134414" y="8190"/>
                </a:lnTo>
                <a:lnTo>
                  <a:pt x="100515" y="8190"/>
                </a:lnTo>
                <a:lnTo>
                  <a:pt x="83332" y="11797"/>
                </a:lnTo>
                <a:lnTo>
                  <a:pt x="68034" y="22525"/>
                </a:lnTo>
                <a:lnTo>
                  <a:pt x="58923" y="37231"/>
                </a:lnTo>
                <a:close/>
              </a:path>
              <a:path w="179705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4414" y="8190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3" y="141981"/>
                </a:lnTo>
                <a:lnTo>
                  <a:pt x="158591" y="145296"/>
                </a:lnTo>
                <a:lnTo>
                  <a:pt x="167270" y="146518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5" h="157480">
                <a:moveTo>
                  <a:pt x="80412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118"/>
                </a:lnTo>
                <a:close/>
              </a:path>
              <a:path w="179705" h="157480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2401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2646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3390" y="155628"/>
                </a:lnTo>
                <a:lnTo>
                  <a:pt x="82646" y="157862"/>
                </a:lnTo>
                <a:close/>
              </a:path>
              <a:path w="243839" h="158114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0504" y="126588"/>
                </a:lnTo>
                <a:lnTo>
                  <a:pt x="203264" y="35742"/>
                </a:lnTo>
                <a:lnTo>
                  <a:pt x="204754" y="31274"/>
                </a:lnTo>
                <a:lnTo>
                  <a:pt x="204754" y="28296"/>
                </a:lnTo>
                <a:lnTo>
                  <a:pt x="203392" y="21326"/>
                </a:lnTo>
                <a:lnTo>
                  <a:pt x="199449" y="16102"/>
                </a:lnTo>
                <a:lnTo>
                  <a:pt x="193131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315" y="12577"/>
                </a:lnTo>
                <a:lnTo>
                  <a:pt x="226067" y="16288"/>
                </a:lnTo>
                <a:lnTo>
                  <a:pt x="219075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17411" y="1489"/>
                </a:lnTo>
                <a:lnTo>
                  <a:pt x="223786" y="1361"/>
                </a:lnTo>
                <a:lnTo>
                  <a:pt x="230441" y="1023"/>
                </a:lnTo>
                <a:lnTo>
                  <a:pt x="237095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684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3917" y="29785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026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403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080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1363" y="49890"/>
                </a:lnTo>
                <a:lnTo>
                  <a:pt x="143403" y="49890"/>
                </a:lnTo>
                <a:lnTo>
                  <a:pt x="170504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64486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623"/>
                </a:lnTo>
                <a:lnTo>
                  <a:pt x="20289" y="5677"/>
                </a:lnTo>
                <a:lnTo>
                  <a:pt x="26199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8301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6689" y="223390"/>
                </a:moveTo>
                <a:lnTo>
                  <a:pt x="63822" y="222006"/>
                </a:lnTo>
                <a:lnTo>
                  <a:pt x="48582" y="215665"/>
                </a:lnTo>
                <a:lnTo>
                  <a:pt x="35855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998" y="214454"/>
                </a:lnTo>
                <a:lnTo>
                  <a:pt x="92523" y="219074"/>
                </a:lnTo>
                <a:lnTo>
                  <a:pt x="76689" y="223390"/>
                </a:lnTo>
                <a:close/>
              </a:path>
              <a:path w="111760" h="223519">
                <a:moveTo>
                  <a:pt x="969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71" y="192290"/>
                </a:lnTo>
                <a:lnTo>
                  <a:pt x="103400" y="207846"/>
                </a:lnTo>
                <a:lnTo>
                  <a:pt x="969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01256" y="2289610"/>
            <a:ext cx="179705" cy="247015"/>
          </a:xfrm>
          <a:custGeom>
            <a:avLst/>
            <a:gdLst/>
            <a:ahLst/>
            <a:cxnLst/>
            <a:rect l="l" t="t" r="r" b="b"/>
            <a:pathLst>
              <a:path w="179705" h="247014">
                <a:moveTo>
                  <a:pt x="0" y="246474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39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463" y="124354"/>
                </a:lnTo>
                <a:lnTo>
                  <a:pt x="57168" y="129589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934" y="245846"/>
                </a:lnTo>
                <a:lnTo>
                  <a:pt x="10365" y="246357"/>
                </a:lnTo>
                <a:lnTo>
                  <a:pt x="0" y="246474"/>
                </a:lnTo>
                <a:close/>
              </a:path>
              <a:path w="179705" h="247014">
                <a:moveTo>
                  <a:pt x="60463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154"/>
                </a:lnTo>
                <a:lnTo>
                  <a:pt x="68313" y="111881"/>
                </a:lnTo>
                <a:lnTo>
                  <a:pt x="60463" y="124354"/>
                </a:lnTo>
                <a:close/>
              </a:path>
              <a:path w="179705" h="247014">
                <a:moveTo>
                  <a:pt x="99026" y="246474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050"/>
                </a:lnTo>
                <a:lnTo>
                  <a:pt x="122294" y="109461"/>
                </a:lnTo>
                <a:lnTo>
                  <a:pt x="114127" y="100781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4879"/>
                </a:lnTo>
                <a:lnTo>
                  <a:pt x="153577" y="231337"/>
                </a:lnTo>
                <a:lnTo>
                  <a:pt x="158684" y="234653"/>
                </a:lnTo>
                <a:lnTo>
                  <a:pt x="167281" y="235874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46"/>
                </a:lnTo>
                <a:lnTo>
                  <a:pt x="109287" y="246357"/>
                </a:lnTo>
                <a:lnTo>
                  <a:pt x="99026" y="246474"/>
                </a:lnTo>
                <a:close/>
              </a:path>
              <a:path w="179705" h="247014">
                <a:moveTo>
                  <a:pt x="80412" y="246474"/>
                </a:moveTo>
                <a:lnTo>
                  <a:pt x="70465" y="246357"/>
                </a:lnTo>
                <a:lnTo>
                  <a:pt x="48896" y="245846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6474"/>
                </a:lnTo>
                <a:close/>
              </a:path>
              <a:path w="179705" h="247014">
                <a:moveTo>
                  <a:pt x="179439" y="246474"/>
                </a:moveTo>
                <a:lnTo>
                  <a:pt x="169492" y="246357"/>
                </a:lnTo>
                <a:lnTo>
                  <a:pt x="147923" y="245846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8439" y="237896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30" h="157480">
                <a:moveTo>
                  <a:pt x="0" y="157118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338" y="37231"/>
                </a:lnTo>
                <a:lnTo>
                  <a:pt x="56435" y="40233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278130" h="157480">
                <a:moveTo>
                  <a:pt x="583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58" y="1070"/>
                </a:lnTo>
                <a:lnTo>
                  <a:pt x="130484" y="5770"/>
                </a:lnTo>
                <a:lnTo>
                  <a:pt x="133341" y="8190"/>
                </a:lnTo>
                <a:lnTo>
                  <a:pt x="100515" y="8190"/>
                </a:lnTo>
                <a:lnTo>
                  <a:pt x="83216" y="11797"/>
                </a:lnTo>
                <a:lnTo>
                  <a:pt x="67661" y="22525"/>
                </a:lnTo>
                <a:lnTo>
                  <a:pt x="58338" y="37231"/>
                </a:lnTo>
                <a:close/>
              </a:path>
              <a:path w="278130" h="157480">
                <a:moveTo>
                  <a:pt x="158745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654" y="1256"/>
                </a:lnTo>
                <a:lnTo>
                  <a:pt x="226253" y="4467"/>
                </a:lnTo>
                <a:lnTo>
                  <a:pt x="232848" y="8190"/>
                </a:lnTo>
                <a:lnTo>
                  <a:pt x="198797" y="8190"/>
                </a:lnTo>
                <a:lnTo>
                  <a:pt x="181928" y="11797"/>
                </a:lnTo>
                <a:lnTo>
                  <a:pt x="166595" y="22525"/>
                </a:lnTo>
                <a:lnTo>
                  <a:pt x="158745" y="34997"/>
                </a:lnTo>
                <a:close/>
              </a:path>
              <a:path w="278130" h="157480">
                <a:moveTo>
                  <a:pt x="99026" y="157118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694"/>
                </a:lnTo>
                <a:lnTo>
                  <a:pt x="121921" y="20105"/>
                </a:lnTo>
                <a:lnTo>
                  <a:pt x="114010" y="11425"/>
                </a:lnTo>
                <a:lnTo>
                  <a:pt x="100515" y="8190"/>
                </a:lnTo>
                <a:lnTo>
                  <a:pt x="133341" y="8190"/>
                </a:lnTo>
                <a:lnTo>
                  <a:pt x="142955" y="16335"/>
                </a:lnTo>
                <a:lnTo>
                  <a:pt x="150401" y="34997"/>
                </a:lnTo>
                <a:lnTo>
                  <a:pt x="158745" y="34997"/>
                </a:lnTo>
                <a:lnTo>
                  <a:pt x="155450" y="40233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30" h="157480">
                <a:moveTo>
                  <a:pt x="198053" y="157118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2694"/>
                </a:lnTo>
                <a:lnTo>
                  <a:pt x="220855" y="20105"/>
                </a:lnTo>
                <a:lnTo>
                  <a:pt x="212723" y="11425"/>
                </a:lnTo>
                <a:lnTo>
                  <a:pt x="198797" y="8190"/>
                </a:lnTo>
                <a:lnTo>
                  <a:pt x="232848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30" h="157480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30" h="157480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30" h="157480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8497" y="2376732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30">
                <a:moveTo>
                  <a:pt x="36483" y="57336"/>
                </a:moveTo>
                <a:lnTo>
                  <a:pt x="17869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45" y="1140"/>
                </a:lnTo>
                <a:lnTo>
                  <a:pt x="89719" y="4653"/>
                </a:lnTo>
                <a:lnTo>
                  <a:pt x="96888" y="8190"/>
                </a:lnTo>
                <a:lnTo>
                  <a:pt x="63287" y="8190"/>
                </a:lnTo>
                <a:lnTo>
                  <a:pt x="53899" y="8970"/>
                </a:lnTo>
                <a:lnTo>
                  <a:pt x="43463" y="11634"/>
                </a:lnTo>
                <a:lnTo>
                  <a:pt x="33447" y="16672"/>
                </a:lnTo>
                <a:lnTo>
                  <a:pt x="25315" y="24572"/>
                </a:lnTo>
                <a:lnTo>
                  <a:pt x="41695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30">
                <a:moveTo>
                  <a:pt x="57331" y="163819"/>
                </a:moveTo>
                <a:lnTo>
                  <a:pt x="38635" y="161969"/>
                </a:lnTo>
                <a:lnTo>
                  <a:pt x="20010" y="155721"/>
                </a:lnTo>
                <a:lnTo>
                  <a:pt x="5712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839" y="33008"/>
                </a:lnTo>
                <a:lnTo>
                  <a:pt x="88974" y="18895"/>
                </a:lnTo>
                <a:lnTo>
                  <a:pt x="76759" y="10785"/>
                </a:lnTo>
                <a:lnTo>
                  <a:pt x="63287" y="8190"/>
                </a:lnTo>
                <a:lnTo>
                  <a:pt x="96888" y="8190"/>
                </a:lnTo>
                <a:lnTo>
                  <a:pt x="124248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4063" y="155628"/>
                </a:lnTo>
                <a:lnTo>
                  <a:pt x="73339" y="161236"/>
                </a:lnTo>
                <a:lnTo>
                  <a:pt x="57331" y="163819"/>
                </a:lnTo>
                <a:close/>
              </a:path>
              <a:path w="161289" h="163830">
                <a:moveTo>
                  <a:pt x="84063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99" y="144342"/>
                </a:lnTo>
                <a:lnTo>
                  <a:pt x="86555" y="154325"/>
                </a:lnTo>
                <a:lnTo>
                  <a:pt x="84063" y="155628"/>
                </a:lnTo>
                <a:close/>
              </a:path>
              <a:path w="161289" h="163830">
                <a:moveTo>
                  <a:pt x="153350" y="150416"/>
                </a:moveTo>
                <a:lnTo>
                  <a:pt x="139232" y="150416"/>
                </a:lnTo>
                <a:lnTo>
                  <a:pt x="142781" y="149857"/>
                </a:lnTo>
                <a:lnTo>
                  <a:pt x="146957" y="147065"/>
                </a:lnTo>
                <a:lnTo>
                  <a:pt x="150436" y="140363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323" y="145564"/>
                </a:lnTo>
                <a:lnTo>
                  <a:pt x="153350" y="150416"/>
                </a:lnTo>
                <a:close/>
              </a:path>
              <a:path w="161289" h="163830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3350" y="150416"/>
                </a:lnTo>
                <a:lnTo>
                  <a:pt x="149005" y="155721"/>
                </a:lnTo>
                <a:lnTo>
                  <a:pt x="139151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88256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60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990"/>
                </a:lnTo>
                <a:lnTo>
                  <a:pt x="35925" y="45236"/>
                </a:lnTo>
                <a:lnTo>
                  <a:pt x="43556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3519">
                <a:moveTo>
                  <a:pt x="75945" y="223390"/>
                </a:moveTo>
                <a:lnTo>
                  <a:pt x="63508" y="222006"/>
                </a:lnTo>
                <a:lnTo>
                  <a:pt x="48489" y="215665"/>
                </a:lnTo>
                <a:lnTo>
                  <a:pt x="35843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75" y="214454"/>
                </a:lnTo>
                <a:lnTo>
                  <a:pt x="92209" y="219074"/>
                </a:lnTo>
                <a:lnTo>
                  <a:pt x="75945" y="223390"/>
                </a:lnTo>
                <a:close/>
              </a:path>
              <a:path w="111760" h="223519">
                <a:moveTo>
                  <a:pt x="96775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290"/>
                </a:lnTo>
                <a:lnTo>
                  <a:pt x="103307" y="207846"/>
                </a:lnTo>
                <a:lnTo>
                  <a:pt x="96775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29723" y="2378966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0" y="157118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2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931" y="39465"/>
                </a:lnTo>
                <a:lnTo>
                  <a:pt x="54131" y="49343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583"/>
                </a:lnTo>
                <a:lnTo>
                  <a:pt x="55097" y="142876"/>
                </a:lnTo>
                <a:lnTo>
                  <a:pt x="63310" y="145797"/>
                </a:lnTo>
                <a:lnTo>
                  <a:pt x="78923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80">
                <a:moveTo>
                  <a:pt x="5793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682" y="8190"/>
                </a:lnTo>
                <a:lnTo>
                  <a:pt x="93814" y="8190"/>
                </a:lnTo>
                <a:lnTo>
                  <a:pt x="75561" y="13624"/>
                </a:lnTo>
                <a:lnTo>
                  <a:pt x="62263" y="28203"/>
                </a:lnTo>
                <a:lnTo>
                  <a:pt x="57931" y="39465"/>
                </a:lnTo>
                <a:close/>
              </a:path>
              <a:path w="120014" h="157480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792" y="8935"/>
                </a:lnTo>
                <a:lnTo>
                  <a:pt x="97537" y="8190"/>
                </a:lnTo>
                <a:lnTo>
                  <a:pt x="113682" y="8190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7480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189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10"/>
                </a:lnTo>
                <a:lnTo>
                  <a:pt x="9621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94" y="237422"/>
                </a:lnTo>
                <a:lnTo>
                  <a:pt x="48512" y="236910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4249" y="37231"/>
                </a:moveTo>
                <a:lnTo>
                  <a:pt x="26513" y="35684"/>
                </a:lnTo>
                <a:lnTo>
                  <a:pt x="20382" y="31553"/>
                </a:lnTo>
                <a:lnTo>
                  <a:pt x="16345" y="25608"/>
                </a:lnTo>
                <a:lnTo>
                  <a:pt x="14891" y="18615"/>
                </a:lnTo>
                <a:lnTo>
                  <a:pt x="16345" y="11623"/>
                </a:lnTo>
                <a:lnTo>
                  <a:pt x="20382" y="5677"/>
                </a:lnTo>
                <a:lnTo>
                  <a:pt x="26513" y="1547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236"/>
                </a:lnTo>
                <a:lnTo>
                  <a:pt x="47186" y="32112"/>
                </a:lnTo>
                <a:lnTo>
                  <a:pt x="41241" y="35893"/>
                </a:lnTo>
                <a:lnTo>
                  <a:pt x="34249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2770" y="2382689"/>
            <a:ext cx="179705" cy="153670"/>
          </a:xfrm>
          <a:custGeom>
            <a:avLst/>
            <a:gdLst/>
            <a:ahLst/>
            <a:cxnLst/>
            <a:rect l="l" t="t" r="r" b="b"/>
            <a:pathLst>
              <a:path w="179705" h="153669">
                <a:moveTo>
                  <a:pt x="0" y="153394"/>
                </a:moveTo>
                <a:lnTo>
                  <a:pt x="0" y="142969"/>
                </a:lnTo>
                <a:lnTo>
                  <a:pt x="7829" y="142527"/>
                </a:lnTo>
                <a:lnTo>
                  <a:pt x="19079" y="139991"/>
                </a:lnTo>
                <a:lnTo>
                  <a:pt x="32144" y="133545"/>
                </a:lnTo>
                <a:lnTo>
                  <a:pt x="45418" y="121375"/>
                </a:lnTo>
                <a:lnTo>
                  <a:pt x="78923" y="78931"/>
                </a:lnTo>
                <a:lnTo>
                  <a:pt x="43929" y="32763"/>
                </a:lnTo>
                <a:lnTo>
                  <a:pt x="33633" y="20593"/>
                </a:lnTo>
                <a:lnTo>
                  <a:pt x="25780" y="14148"/>
                </a:lnTo>
                <a:lnTo>
                  <a:pt x="16391" y="11611"/>
                </a:lnTo>
                <a:lnTo>
                  <a:pt x="1489" y="11169"/>
                </a:lnTo>
                <a:lnTo>
                  <a:pt x="1489" y="0"/>
                </a:lnTo>
                <a:lnTo>
                  <a:pt x="9877" y="546"/>
                </a:lnTo>
                <a:lnTo>
                  <a:pt x="19451" y="1023"/>
                </a:lnTo>
                <a:lnTo>
                  <a:pt x="28607" y="1361"/>
                </a:lnTo>
                <a:lnTo>
                  <a:pt x="35738" y="1489"/>
                </a:lnTo>
                <a:lnTo>
                  <a:pt x="73711" y="1489"/>
                </a:lnTo>
                <a:lnTo>
                  <a:pt x="73711" y="11169"/>
                </a:lnTo>
                <a:lnTo>
                  <a:pt x="67010" y="11914"/>
                </a:lnTo>
                <a:lnTo>
                  <a:pt x="61798" y="14892"/>
                </a:lnTo>
                <a:lnTo>
                  <a:pt x="61798" y="23083"/>
                </a:lnTo>
                <a:lnTo>
                  <a:pt x="64776" y="26806"/>
                </a:lnTo>
                <a:lnTo>
                  <a:pt x="92325" y="62549"/>
                </a:lnTo>
                <a:lnTo>
                  <a:pt x="103587" y="62549"/>
                </a:lnTo>
                <a:lnTo>
                  <a:pt x="97537" y="69995"/>
                </a:lnTo>
                <a:lnTo>
                  <a:pt x="110168" y="86377"/>
                </a:lnTo>
                <a:lnTo>
                  <a:pt x="84879" y="86377"/>
                </a:lnTo>
                <a:lnTo>
                  <a:pt x="70768" y="103004"/>
                </a:lnTo>
                <a:lnTo>
                  <a:pt x="60774" y="115511"/>
                </a:lnTo>
                <a:lnTo>
                  <a:pt x="54829" y="124807"/>
                </a:lnTo>
                <a:lnTo>
                  <a:pt x="52863" y="131800"/>
                </a:lnTo>
                <a:lnTo>
                  <a:pt x="52863" y="137012"/>
                </a:lnTo>
                <a:lnTo>
                  <a:pt x="55842" y="141480"/>
                </a:lnTo>
                <a:lnTo>
                  <a:pt x="63287" y="142969"/>
                </a:lnTo>
                <a:lnTo>
                  <a:pt x="63287" y="152650"/>
                </a:lnTo>
                <a:lnTo>
                  <a:pt x="29782" y="152650"/>
                </a:lnTo>
                <a:lnTo>
                  <a:pt x="14611" y="152743"/>
                </a:lnTo>
                <a:lnTo>
                  <a:pt x="7061" y="152964"/>
                </a:lnTo>
                <a:lnTo>
                  <a:pt x="0" y="153394"/>
                </a:lnTo>
                <a:close/>
              </a:path>
              <a:path w="179705" h="153669">
                <a:moveTo>
                  <a:pt x="73711" y="1489"/>
                </a:moveTo>
                <a:lnTo>
                  <a:pt x="35738" y="1489"/>
                </a:lnTo>
                <a:lnTo>
                  <a:pt x="42614" y="1361"/>
                </a:lnTo>
                <a:lnTo>
                  <a:pt x="53329" y="1023"/>
                </a:lnTo>
                <a:lnTo>
                  <a:pt x="64741" y="546"/>
                </a:lnTo>
                <a:lnTo>
                  <a:pt x="73711" y="0"/>
                </a:lnTo>
                <a:lnTo>
                  <a:pt x="73711" y="1489"/>
                </a:lnTo>
                <a:close/>
              </a:path>
              <a:path w="179705" h="153669">
                <a:moveTo>
                  <a:pt x="103587" y="62549"/>
                </a:moveTo>
                <a:lnTo>
                  <a:pt x="92325" y="62549"/>
                </a:lnTo>
                <a:lnTo>
                  <a:pt x="114662" y="34997"/>
                </a:lnTo>
                <a:lnTo>
                  <a:pt x="116151" y="32763"/>
                </a:lnTo>
                <a:lnTo>
                  <a:pt x="119874" y="28296"/>
                </a:lnTo>
                <a:lnTo>
                  <a:pt x="119874" y="16381"/>
                </a:lnTo>
                <a:lnTo>
                  <a:pt x="116895" y="11914"/>
                </a:lnTo>
                <a:lnTo>
                  <a:pt x="109450" y="11169"/>
                </a:lnTo>
                <a:lnTo>
                  <a:pt x="109450" y="0"/>
                </a:lnTo>
                <a:lnTo>
                  <a:pt x="115220" y="546"/>
                </a:lnTo>
                <a:lnTo>
                  <a:pt x="124341" y="1023"/>
                </a:lnTo>
                <a:lnTo>
                  <a:pt x="134579" y="1361"/>
                </a:lnTo>
                <a:lnTo>
                  <a:pt x="143700" y="1489"/>
                </a:lnTo>
                <a:lnTo>
                  <a:pt x="172738" y="1489"/>
                </a:lnTo>
                <a:lnTo>
                  <a:pt x="172738" y="11169"/>
                </a:lnTo>
                <a:lnTo>
                  <a:pt x="130298" y="29785"/>
                </a:lnTo>
                <a:lnTo>
                  <a:pt x="106216" y="59314"/>
                </a:lnTo>
                <a:lnTo>
                  <a:pt x="103587" y="62549"/>
                </a:lnTo>
                <a:close/>
              </a:path>
              <a:path w="179705" h="153669">
                <a:moveTo>
                  <a:pt x="172738" y="1489"/>
                </a:moveTo>
                <a:lnTo>
                  <a:pt x="143700" y="1489"/>
                </a:lnTo>
                <a:lnTo>
                  <a:pt x="151064" y="1361"/>
                </a:lnTo>
                <a:lnTo>
                  <a:pt x="158498" y="1023"/>
                </a:lnTo>
                <a:lnTo>
                  <a:pt x="165792" y="546"/>
                </a:lnTo>
                <a:lnTo>
                  <a:pt x="172738" y="0"/>
                </a:lnTo>
                <a:lnTo>
                  <a:pt x="172738" y="1489"/>
                </a:lnTo>
                <a:close/>
              </a:path>
              <a:path w="179705" h="153669">
                <a:moveTo>
                  <a:pt x="106472" y="153394"/>
                </a:moveTo>
                <a:lnTo>
                  <a:pt x="106472" y="142969"/>
                </a:lnTo>
                <a:lnTo>
                  <a:pt x="116151" y="142225"/>
                </a:lnTo>
                <a:lnTo>
                  <a:pt x="119874" y="137012"/>
                </a:lnTo>
                <a:lnTo>
                  <a:pt x="119874" y="131800"/>
                </a:lnTo>
                <a:lnTo>
                  <a:pt x="114662" y="125843"/>
                </a:lnTo>
                <a:lnTo>
                  <a:pt x="112428" y="122120"/>
                </a:lnTo>
                <a:lnTo>
                  <a:pt x="84879" y="86377"/>
                </a:lnTo>
                <a:lnTo>
                  <a:pt x="110168" y="86377"/>
                </a:lnTo>
                <a:lnTo>
                  <a:pt x="145189" y="131800"/>
                </a:lnTo>
                <a:lnTo>
                  <a:pt x="151273" y="137943"/>
                </a:lnTo>
                <a:lnTo>
                  <a:pt x="158126" y="141294"/>
                </a:lnTo>
                <a:lnTo>
                  <a:pt x="167072" y="142690"/>
                </a:lnTo>
                <a:lnTo>
                  <a:pt x="179439" y="142969"/>
                </a:lnTo>
                <a:lnTo>
                  <a:pt x="179439" y="152650"/>
                </a:lnTo>
                <a:lnTo>
                  <a:pt x="145189" y="152650"/>
                </a:lnTo>
                <a:lnTo>
                  <a:pt x="137255" y="152766"/>
                </a:lnTo>
                <a:lnTo>
                  <a:pt x="116081" y="153278"/>
                </a:lnTo>
                <a:lnTo>
                  <a:pt x="106472" y="153394"/>
                </a:lnTo>
                <a:close/>
              </a:path>
              <a:path w="179705" h="153669">
                <a:moveTo>
                  <a:pt x="63287" y="153394"/>
                </a:moveTo>
                <a:lnTo>
                  <a:pt x="56063" y="153278"/>
                </a:lnTo>
                <a:lnTo>
                  <a:pt x="38263" y="152766"/>
                </a:lnTo>
                <a:lnTo>
                  <a:pt x="29782" y="152650"/>
                </a:lnTo>
                <a:lnTo>
                  <a:pt x="63287" y="152650"/>
                </a:lnTo>
                <a:lnTo>
                  <a:pt x="63287" y="153394"/>
                </a:lnTo>
                <a:close/>
              </a:path>
              <a:path w="179705" h="153669">
                <a:moveTo>
                  <a:pt x="179439" y="153394"/>
                </a:moveTo>
                <a:lnTo>
                  <a:pt x="171051" y="152964"/>
                </a:lnTo>
                <a:lnTo>
                  <a:pt x="162034" y="152743"/>
                </a:lnTo>
                <a:lnTo>
                  <a:pt x="145189" y="152650"/>
                </a:lnTo>
                <a:lnTo>
                  <a:pt x="179439" y="152650"/>
                </a:lnTo>
                <a:lnTo>
                  <a:pt x="179439" y="153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4741" y="2298545"/>
            <a:ext cx="1593358" cy="30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05098" y="2382689"/>
            <a:ext cx="243840" cy="158115"/>
          </a:xfrm>
          <a:custGeom>
            <a:avLst/>
            <a:gdLst/>
            <a:ahLst/>
            <a:cxnLst/>
            <a:rect l="l" t="t" r="r" b="b"/>
            <a:pathLst>
              <a:path w="243839" h="158114">
                <a:moveTo>
                  <a:pt x="83390" y="157862"/>
                </a:moveTo>
                <a:lnTo>
                  <a:pt x="73711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3839" h="158114">
                <a:moveTo>
                  <a:pt x="72222" y="1489"/>
                </a:moveTo>
                <a:lnTo>
                  <a:pt x="33505" y="1489"/>
                </a:lnTo>
                <a:lnTo>
                  <a:pt x="41125" y="1361"/>
                </a:lnTo>
                <a:lnTo>
                  <a:pt x="51467" y="1023"/>
                </a:lnTo>
                <a:lnTo>
                  <a:pt x="62508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3839" h="158114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377" y="1023"/>
                </a:lnTo>
                <a:lnTo>
                  <a:pt x="110241" y="1361"/>
                </a:lnTo>
                <a:lnTo>
                  <a:pt x="118385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39" h="158114">
                <a:moveTo>
                  <a:pt x="154868" y="1489"/>
                </a:moveTo>
                <a:lnTo>
                  <a:pt x="118385" y="1489"/>
                </a:lnTo>
                <a:lnTo>
                  <a:pt x="126179" y="1361"/>
                </a:lnTo>
                <a:lnTo>
                  <a:pt x="136068" y="1023"/>
                </a:lnTo>
                <a:lnTo>
                  <a:pt x="146236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39" h="158114">
                <a:moveTo>
                  <a:pt x="180757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734" y="12577"/>
                </a:lnTo>
                <a:lnTo>
                  <a:pt x="226625" y="16288"/>
                </a:lnTo>
                <a:lnTo>
                  <a:pt x="219494" y="23211"/>
                </a:lnTo>
                <a:lnTo>
                  <a:pt x="213688" y="34253"/>
                </a:lnTo>
                <a:lnTo>
                  <a:pt x="180757" y="126588"/>
                </a:lnTo>
                <a:close/>
              </a:path>
              <a:path w="243839" h="158114">
                <a:moveTo>
                  <a:pt x="243471" y="1489"/>
                </a:moveTo>
                <a:lnTo>
                  <a:pt x="225601" y="1489"/>
                </a:lnTo>
                <a:lnTo>
                  <a:pt x="236025" y="744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39" h="158114">
                <a:moveTo>
                  <a:pt x="95893" y="122120"/>
                </a:moveTo>
                <a:lnTo>
                  <a:pt x="86369" y="122120"/>
                </a:lnTo>
                <a:lnTo>
                  <a:pt x="116895" y="36487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3839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7846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0757" y="126588"/>
                </a:lnTo>
                <a:lnTo>
                  <a:pt x="171993" y="151160"/>
                </a:lnTo>
                <a:lnTo>
                  <a:pt x="170504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6015" y="2376732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30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07" y="154884"/>
                </a:lnTo>
                <a:lnTo>
                  <a:pt x="105704" y="157536"/>
                </a:lnTo>
                <a:lnTo>
                  <a:pt x="78178" y="163819"/>
                </a:lnTo>
                <a:close/>
              </a:path>
              <a:path w="137795" h="163830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30">
                <a:moveTo>
                  <a:pt x="109107" y="154884"/>
                </a:moveTo>
                <a:lnTo>
                  <a:pt x="80412" y="154884"/>
                </a:lnTo>
                <a:lnTo>
                  <a:pt x="87753" y="154302"/>
                </a:lnTo>
                <a:lnTo>
                  <a:pt x="101167" y="150230"/>
                </a:lnTo>
                <a:lnTo>
                  <a:pt x="116116" y="139176"/>
                </a:lnTo>
                <a:lnTo>
                  <a:pt x="128064" y="117652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7379"/>
                </a:lnTo>
                <a:lnTo>
                  <a:pt x="124155" y="143156"/>
                </a:lnTo>
                <a:lnTo>
                  <a:pt x="10910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9268" y="2382689"/>
            <a:ext cx="244475" cy="158115"/>
          </a:xfrm>
          <a:custGeom>
            <a:avLst/>
            <a:gdLst/>
            <a:ahLst/>
            <a:cxnLst/>
            <a:rect l="l" t="t" r="r" b="b"/>
            <a:pathLst>
              <a:path w="244475" h="158114">
                <a:moveTo>
                  <a:pt x="83390" y="157862"/>
                </a:moveTo>
                <a:lnTo>
                  <a:pt x="74456" y="157862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7138"/>
                </a:lnTo>
                <a:lnTo>
                  <a:pt x="18427" y="13310"/>
                </a:lnTo>
                <a:lnTo>
                  <a:pt x="11098" y="11576"/>
                </a:lnTo>
                <a:lnTo>
                  <a:pt x="0" y="11169"/>
                </a:lnTo>
                <a:lnTo>
                  <a:pt x="0" y="0"/>
                </a:lnTo>
                <a:lnTo>
                  <a:pt x="29421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6369" y="122120"/>
                </a:lnTo>
                <a:lnTo>
                  <a:pt x="95893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862"/>
                </a:lnTo>
                <a:close/>
              </a:path>
              <a:path w="244475" h="158114">
                <a:moveTo>
                  <a:pt x="72222" y="1489"/>
                </a:moveTo>
                <a:lnTo>
                  <a:pt x="33505" y="1489"/>
                </a:lnTo>
                <a:lnTo>
                  <a:pt x="41439" y="1361"/>
                </a:lnTo>
                <a:lnTo>
                  <a:pt x="51746" y="1023"/>
                </a:lnTo>
                <a:lnTo>
                  <a:pt x="62612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8114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656" y="1023"/>
                </a:lnTo>
                <a:lnTo>
                  <a:pt x="110555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8114">
                <a:moveTo>
                  <a:pt x="155613" y="1489"/>
                </a:moveTo>
                <a:lnTo>
                  <a:pt x="118385" y="1489"/>
                </a:lnTo>
                <a:lnTo>
                  <a:pt x="126191" y="1361"/>
                </a:lnTo>
                <a:lnTo>
                  <a:pt x="136161" y="1023"/>
                </a:lnTo>
                <a:lnTo>
                  <a:pt x="146550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8114">
                <a:moveTo>
                  <a:pt x="181502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546"/>
                </a:lnTo>
                <a:lnTo>
                  <a:pt x="200007" y="1023"/>
                </a:lnTo>
                <a:lnTo>
                  <a:pt x="209465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502" y="126588"/>
                </a:lnTo>
                <a:close/>
              </a:path>
              <a:path w="244475" h="158114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8114">
                <a:moveTo>
                  <a:pt x="95893" y="122120"/>
                </a:moveTo>
                <a:lnTo>
                  <a:pt x="86369" y="122120"/>
                </a:lnTo>
                <a:lnTo>
                  <a:pt x="117640" y="36487"/>
                </a:lnTo>
                <a:lnTo>
                  <a:pt x="114662" y="29785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5893" y="122120"/>
                </a:lnTo>
                <a:close/>
              </a:path>
              <a:path w="244475" h="158114">
                <a:moveTo>
                  <a:pt x="169759" y="157862"/>
                </a:moveTo>
                <a:lnTo>
                  <a:pt x="160825" y="157862"/>
                </a:lnTo>
                <a:lnTo>
                  <a:pt x="159335" y="154884"/>
                </a:lnTo>
                <a:lnTo>
                  <a:pt x="158591" y="151160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502" y="126588"/>
                </a:lnTo>
                <a:lnTo>
                  <a:pt x="172738" y="151160"/>
                </a:lnTo>
                <a:lnTo>
                  <a:pt x="171248" y="154139"/>
                </a:lnTo>
                <a:lnTo>
                  <a:pt x="16975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92098" y="2298545"/>
            <a:ext cx="76200" cy="238125"/>
          </a:xfrm>
          <a:custGeom>
            <a:avLst/>
            <a:gdLst/>
            <a:ahLst/>
            <a:cxnLst/>
            <a:rect l="l" t="t" r="r" b="b"/>
            <a:pathLst>
              <a:path w="76200" h="238125">
                <a:moveTo>
                  <a:pt x="0" y="237538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4673"/>
                </a:lnTo>
                <a:lnTo>
                  <a:pt x="26722" y="104423"/>
                </a:lnTo>
                <a:lnTo>
                  <a:pt x="23174" y="98571"/>
                </a:lnTo>
                <a:lnTo>
                  <a:pt x="15298" y="95929"/>
                </a:lnTo>
                <a:lnTo>
                  <a:pt x="1489" y="95313"/>
                </a:lnTo>
                <a:lnTo>
                  <a:pt x="1489" y="84143"/>
                </a:lnTo>
                <a:lnTo>
                  <a:pt x="51374" y="80420"/>
                </a:lnTo>
                <a:lnTo>
                  <a:pt x="51374" y="210731"/>
                </a:lnTo>
                <a:lnTo>
                  <a:pt x="51967" y="219260"/>
                </a:lnTo>
                <a:lnTo>
                  <a:pt x="55004" y="224228"/>
                </a:lnTo>
                <a:lnTo>
                  <a:pt x="62368" y="226543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10"/>
                </a:lnTo>
                <a:lnTo>
                  <a:pt x="9609" y="237422"/>
                </a:lnTo>
                <a:lnTo>
                  <a:pt x="0" y="237538"/>
                </a:lnTo>
                <a:close/>
              </a:path>
              <a:path w="76200" h="238125">
                <a:moveTo>
                  <a:pt x="75945" y="237538"/>
                </a:moveTo>
                <a:lnTo>
                  <a:pt x="66882" y="237422"/>
                </a:lnTo>
                <a:lnTo>
                  <a:pt x="48198" y="236910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7538"/>
                </a:lnTo>
                <a:close/>
              </a:path>
              <a:path w="76200" h="238125">
                <a:moveTo>
                  <a:pt x="33505" y="37231"/>
                </a:moveTo>
                <a:lnTo>
                  <a:pt x="25885" y="35684"/>
                </a:lnTo>
                <a:lnTo>
                  <a:pt x="20010" y="31553"/>
                </a:lnTo>
                <a:lnTo>
                  <a:pt x="16229" y="25608"/>
                </a:lnTo>
                <a:lnTo>
                  <a:pt x="14891" y="18615"/>
                </a:lnTo>
                <a:lnTo>
                  <a:pt x="16229" y="11623"/>
                </a:lnTo>
                <a:lnTo>
                  <a:pt x="20010" y="5677"/>
                </a:lnTo>
                <a:lnTo>
                  <a:pt x="25885" y="1547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91125" y="228961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74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253"/>
                </a:lnTo>
                <a:lnTo>
                  <a:pt x="26699" y="24002"/>
                </a:lnTo>
                <a:lnTo>
                  <a:pt x="22988" y="18150"/>
                </a:lnTo>
                <a:lnTo>
                  <a:pt x="14670" y="15509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46"/>
                </a:lnTo>
                <a:lnTo>
                  <a:pt x="9621" y="246357"/>
                </a:lnTo>
                <a:lnTo>
                  <a:pt x="0" y="246474"/>
                </a:lnTo>
                <a:close/>
              </a:path>
              <a:path w="79375" h="247014">
                <a:moveTo>
                  <a:pt x="78923" y="246474"/>
                </a:moveTo>
                <a:lnTo>
                  <a:pt x="68359" y="246357"/>
                </a:lnTo>
                <a:lnTo>
                  <a:pt x="47512" y="245846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89406" y="2289610"/>
            <a:ext cx="80010" cy="247015"/>
          </a:xfrm>
          <a:custGeom>
            <a:avLst/>
            <a:gdLst/>
            <a:ahLst/>
            <a:cxnLst/>
            <a:rect l="l" t="t" r="r" b="b"/>
            <a:pathLst>
              <a:path w="80010" h="247014">
                <a:moveTo>
                  <a:pt x="0" y="246474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253"/>
                </a:lnTo>
                <a:lnTo>
                  <a:pt x="27432" y="24002"/>
                </a:lnTo>
                <a:lnTo>
                  <a:pt x="23640" y="18150"/>
                </a:lnTo>
                <a:lnTo>
                  <a:pt x="15100" y="15509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19667"/>
                </a:lnTo>
                <a:lnTo>
                  <a:pt x="52445" y="229138"/>
                </a:lnTo>
                <a:lnTo>
                  <a:pt x="56587" y="234001"/>
                </a:lnTo>
                <a:lnTo>
                  <a:pt x="65195" y="235793"/>
                </a:lnTo>
                <a:lnTo>
                  <a:pt x="79668" y="236049"/>
                </a:lnTo>
                <a:lnTo>
                  <a:pt x="79668" y="245729"/>
                </a:lnTo>
                <a:lnTo>
                  <a:pt x="40206" y="245729"/>
                </a:lnTo>
                <a:lnTo>
                  <a:pt x="31829" y="245846"/>
                </a:lnTo>
                <a:lnTo>
                  <a:pt x="10051" y="246357"/>
                </a:lnTo>
                <a:lnTo>
                  <a:pt x="0" y="246474"/>
                </a:lnTo>
                <a:close/>
              </a:path>
              <a:path w="80010" h="247014">
                <a:moveTo>
                  <a:pt x="79668" y="246474"/>
                </a:moveTo>
                <a:lnTo>
                  <a:pt x="69000" y="246357"/>
                </a:lnTo>
                <a:lnTo>
                  <a:pt x="47942" y="245846"/>
                </a:lnTo>
                <a:lnTo>
                  <a:pt x="40206" y="245729"/>
                </a:lnTo>
                <a:lnTo>
                  <a:pt x="79668" y="245729"/>
                </a:lnTo>
                <a:lnTo>
                  <a:pt x="79668" y="24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10541" y="2376732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4" h="163830">
                <a:moveTo>
                  <a:pt x="36483" y="57336"/>
                </a:moveTo>
                <a:lnTo>
                  <a:pt x="17125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9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6665" y="8190"/>
                </a:lnTo>
                <a:lnTo>
                  <a:pt x="63288" y="8190"/>
                </a:lnTo>
                <a:lnTo>
                  <a:pt x="53887" y="8970"/>
                </a:lnTo>
                <a:lnTo>
                  <a:pt x="43371" y="11634"/>
                </a:lnTo>
                <a:lnTo>
                  <a:pt x="33133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0654" h="163830">
                <a:moveTo>
                  <a:pt x="56586" y="163819"/>
                </a:moveTo>
                <a:lnTo>
                  <a:pt x="38321" y="161969"/>
                </a:lnTo>
                <a:lnTo>
                  <a:pt x="19917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738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008"/>
                </a:lnTo>
                <a:lnTo>
                  <a:pt x="88695" y="18895"/>
                </a:lnTo>
                <a:lnTo>
                  <a:pt x="76445" y="10785"/>
                </a:lnTo>
                <a:lnTo>
                  <a:pt x="63288" y="8190"/>
                </a:lnTo>
                <a:lnTo>
                  <a:pt x="96665" y="8190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280"/>
                </a:lnTo>
                <a:lnTo>
                  <a:pt x="42346" y="93079"/>
                </a:lnTo>
                <a:lnTo>
                  <a:pt x="30794" y="109228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5" y="155628"/>
                </a:lnTo>
                <a:lnTo>
                  <a:pt x="83928" y="155628"/>
                </a:lnTo>
                <a:lnTo>
                  <a:pt x="73025" y="161236"/>
                </a:lnTo>
                <a:lnTo>
                  <a:pt x="56586" y="163819"/>
                </a:lnTo>
                <a:close/>
              </a:path>
              <a:path w="160654" h="163830">
                <a:moveTo>
                  <a:pt x="83928" y="155628"/>
                </a:moveTo>
                <a:lnTo>
                  <a:pt x="59565" y="155628"/>
                </a:lnTo>
                <a:lnTo>
                  <a:pt x="72676" y="153231"/>
                </a:lnTo>
                <a:lnTo>
                  <a:pt x="86276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4" y="132545"/>
                </a:lnTo>
                <a:lnTo>
                  <a:pt x="96688" y="144342"/>
                </a:lnTo>
                <a:lnTo>
                  <a:pt x="86462" y="154325"/>
                </a:lnTo>
                <a:lnTo>
                  <a:pt x="83928" y="155628"/>
                </a:lnTo>
                <a:close/>
              </a:path>
              <a:path w="160654" h="163830">
                <a:moveTo>
                  <a:pt x="152656" y="150416"/>
                </a:moveTo>
                <a:lnTo>
                  <a:pt x="138488" y="150416"/>
                </a:lnTo>
                <a:lnTo>
                  <a:pt x="142350" y="149857"/>
                </a:lnTo>
                <a:lnTo>
                  <a:pt x="146492" y="147065"/>
                </a:lnTo>
                <a:lnTo>
                  <a:pt x="149796" y="140363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1" y="107972"/>
                </a:lnTo>
                <a:lnTo>
                  <a:pt x="160081" y="128077"/>
                </a:lnTo>
                <a:lnTo>
                  <a:pt x="156590" y="145564"/>
                </a:lnTo>
                <a:lnTo>
                  <a:pt x="152656" y="150416"/>
                </a:lnTo>
                <a:close/>
              </a:path>
              <a:path w="160654" h="163830">
                <a:moveTo>
                  <a:pt x="131043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4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656" y="150416"/>
                </a:lnTo>
                <a:lnTo>
                  <a:pt x="148354" y="155721"/>
                </a:lnTo>
                <a:lnTo>
                  <a:pt x="138721" y="160434"/>
                </a:lnTo>
                <a:lnTo>
                  <a:pt x="131043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5513" y="2289610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148167" y="111695"/>
                </a:moveTo>
                <a:lnTo>
                  <a:pt x="124340" y="111695"/>
                </a:lnTo>
                <a:lnTo>
                  <a:pt x="124340" y="34253"/>
                </a:lnTo>
                <a:lnTo>
                  <a:pt x="123491" y="24002"/>
                </a:lnTo>
                <a:lnTo>
                  <a:pt x="119780" y="18150"/>
                </a:lnTo>
                <a:lnTo>
                  <a:pt x="111462" y="15509"/>
                </a:lnTo>
                <a:lnTo>
                  <a:pt x="96792" y="14892"/>
                </a:lnTo>
                <a:lnTo>
                  <a:pt x="96792" y="3723"/>
                </a:lnTo>
                <a:lnTo>
                  <a:pt x="148167" y="0"/>
                </a:lnTo>
                <a:lnTo>
                  <a:pt x="148167" y="111695"/>
                </a:lnTo>
                <a:close/>
              </a:path>
              <a:path w="175895" h="251460">
                <a:moveTo>
                  <a:pt x="75200" y="250942"/>
                </a:moveTo>
                <a:lnTo>
                  <a:pt x="46488" y="244659"/>
                </a:lnTo>
                <a:lnTo>
                  <a:pt x="22522" y="227486"/>
                </a:lnTo>
                <a:lnTo>
                  <a:pt x="6095" y="201935"/>
                </a:lnTo>
                <a:lnTo>
                  <a:pt x="0" y="170521"/>
                </a:lnTo>
                <a:lnTo>
                  <a:pt x="6479" y="138362"/>
                </a:lnTo>
                <a:lnTo>
                  <a:pt x="23918" y="112626"/>
                </a:lnTo>
                <a:lnTo>
                  <a:pt x="49314" y="95546"/>
                </a:lnTo>
                <a:lnTo>
                  <a:pt x="79667" y="89356"/>
                </a:lnTo>
                <a:lnTo>
                  <a:pt x="93348" y="90961"/>
                </a:lnTo>
                <a:lnTo>
                  <a:pt x="105354" y="95499"/>
                </a:lnTo>
                <a:lnTo>
                  <a:pt x="108354" y="97547"/>
                </a:lnTo>
                <a:lnTo>
                  <a:pt x="81156" y="97547"/>
                </a:lnTo>
                <a:lnTo>
                  <a:pt x="67754" y="99466"/>
                </a:lnTo>
                <a:lnTo>
                  <a:pt x="34807" y="132824"/>
                </a:lnTo>
                <a:lnTo>
                  <a:pt x="29782" y="170521"/>
                </a:lnTo>
                <a:lnTo>
                  <a:pt x="30049" y="182493"/>
                </a:lnTo>
                <a:lnTo>
                  <a:pt x="40205" y="219667"/>
                </a:lnTo>
                <a:lnTo>
                  <a:pt x="77433" y="242751"/>
                </a:lnTo>
                <a:lnTo>
                  <a:pt x="105359" y="242751"/>
                </a:lnTo>
                <a:lnTo>
                  <a:pt x="104703" y="243216"/>
                </a:lnTo>
                <a:lnTo>
                  <a:pt x="91243" y="248789"/>
                </a:lnTo>
                <a:lnTo>
                  <a:pt x="75200" y="250942"/>
                </a:lnTo>
                <a:close/>
              </a:path>
              <a:path w="175895" h="251460">
                <a:moveTo>
                  <a:pt x="105359" y="242751"/>
                </a:moveTo>
                <a:lnTo>
                  <a:pt x="77433" y="242751"/>
                </a:lnTo>
                <a:lnTo>
                  <a:pt x="88764" y="241320"/>
                </a:lnTo>
                <a:lnTo>
                  <a:pt x="99956" y="236887"/>
                </a:lnTo>
                <a:lnTo>
                  <a:pt x="110310" y="229242"/>
                </a:lnTo>
                <a:lnTo>
                  <a:pt x="119129" y="218178"/>
                </a:lnTo>
                <a:lnTo>
                  <a:pt x="123596" y="211476"/>
                </a:lnTo>
                <a:lnTo>
                  <a:pt x="123596" y="124354"/>
                </a:lnTo>
                <a:lnTo>
                  <a:pt x="90544" y="98606"/>
                </a:lnTo>
                <a:lnTo>
                  <a:pt x="81156" y="97547"/>
                </a:lnTo>
                <a:lnTo>
                  <a:pt x="108354" y="97547"/>
                </a:lnTo>
                <a:lnTo>
                  <a:pt x="115685" y="102550"/>
                </a:lnTo>
                <a:lnTo>
                  <a:pt x="124340" y="111695"/>
                </a:lnTo>
                <a:lnTo>
                  <a:pt x="148167" y="111695"/>
                </a:lnTo>
                <a:lnTo>
                  <a:pt x="148167" y="215944"/>
                </a:lnTo>
                <a:lnTo>
                  <a:pt x="148911" y="226310"/>
                </a:lnTo>
                <a:lnTo>
                  <a:pt x="149376" y="227113"/>
                </a:lnTo>
                <a:lnTo>
                  <a:pt x="123596" y="227113"/>
                </a:lnTo>
                <a:lnTo>
                  <a:pt x="115511" y="235549"/>
                </a:lnTo>
                <a:lnTo>
                  <a:pt x="105359" y="242751"/>
                </a:lnTo>
                <a:close/>
              </a:path>
              <a:path w="175895" h="251460">
                <a:moveTo>
                  <a:pt x="123596" y="250942"/>
                </a:moveTo>
                <a:lnTo>
                  <a:pt x="123596" y="227113"/>
                </a:lnTo>
                <a:lnTo>
                  <a:pt x="149376" y="227113"/>
                </a:lnTo>
                <a:lnTo>
                  <a:pt x="152448" y="232419"/>
                </a:lnTo>
                <a:lnTo>
                  <a:pt x="160731" y="235316"/>
                </a:lnTo>
                <a:lnTo>
                  <a:pt x="175716" y="236049"/>
                </a:lnTo>
                <a:lnTo>
                  <a:pt x="175716" y="246474"/>
                </a:lnTo>
                <a:lnTo>
                  <a:pt x="123596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81332" y="2376732"/>
            <a:ext cx="158115" cy="163830"/>
          </a:xfrm>
          <a:custGeom>
            <a:avLst/>
            <a:gdLst/>
            <a:ahLst/>
            <a:cxnLst/>
            <a:rect l="l" t="t" r="r" b="b"/>
            <a:pathLst>
              <a:path w="158115" h="163830">
                <a:moveTo>
                  <a:pt x="78923" y="163819"/>
                </a:moveTo>
                <a:lnTo>
                  <a:pt x="49001" y="157746"/>
                </a:lnTo>
                <a:lnTo>
                  <a:pt x="23826" y="140922"/>
                </a:lnTo>
                <a:lnTo>
                  <a:pt x="6468" y="115441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3" y="9610"/>
                </a:lnTo>
                <a:lnTo>
                  <a:pt x="33237" y="44294"/>
                </a:lnTo>
                <a:lnTo>
                  <a:pt x="29782" y="80420"/>
                </a:lnTo>
                <a:lnTo>
                  <a:pt x="29922" y="91473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3237" y="154884"/>
                </a:lnTo>
                <a:lnTo>
                  <a:pt x="109159" y="157641"/>
                </a:lnTo>
                <a:lnTo>
                  <a:pt x="78923" y="163819"/>
                </a:lnTo>
                <a:close/>
              </a:path>
              <a:path w="158115" h="163830">
                <a:moveTo>
                  <a:pt x="113237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483" y="115127"/>
                </a:lnTo>
                <a:lnTo>
                  <a:pt x="134300" y="140642"/>
                </a:lnTo>
                <a:lnTo>
                  <a:pt x="113237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9282" y="2378966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4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4" y="208602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828"/>
                </a:lnTo>
                <a:lnTo>
                  <a:pt x="63033" y="23828"/>
                </a:lnTo>
                <a:lnTo>
                  <a:pt x="61216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0991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189" y="208602"/>
                </a:lnTo>
                <a:lnTo>
                  <a:pt x="57331" y="213244"/>
                </a:lnTo>
                <a:lnTo>
                  <a:pt x="65940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4">
                <a:moveTo>
                  <a:pt x="63033" y="23828"/>
                </a:moveTo>
                <a:lnTo>
                  <a:pt x="51374" y="23828"/>
                </a:lnTo>
                <a:lnTo>
                  <a:pt x="58122" y="16649"/>
                </a:lnTo>
                <a:lnTo>
                  <a:pt x="68499" y="8842"/>
                </a:lnTo>
                <a:lnTo>
                  <a:pt x="82785" y="2571"/>
                </a:lnTo>
                <a:lnTo>
                  <a:pt x="101260" y="0"/>
                </a:lnTo>
                <a:lnTo>
                  <a:pt x="129541" y="6178"/>
                </a:lnTo>
                <a:lnTo>
                  <a:pt x="133393" y="8935"/>
                </a:lnTo>
                <a:lnTo>
                  <a:pt x="98281" y="8935"/>
                </a:lnTo>
                <a:lnTo>
                  <a:pt x="84996" y="10843"/>
                </a:lnTo>
                <a:lnTo>
                  <a:pt x="72408" y="16381"/>
                </a:lnTo>
                <a:lnTo>
                  <a:pt x="63033" y="23828"/>
                </a:lnTo>
                <a:close/>
              </a:path>
              <a:path w="175895" h="226694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393" y="8935"/>
                </a:lnTo>
                <a:lnTo>
                  <a:pt x="153286" y="23176"/>
                </a:lnTo>
                <a:lnTo>
                  <a:pt x="169631" y="48692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4">
                <a:moveTo>
                  <a:pt x="96048" y="161585"/>
                </a:moveTo>
                <a:lnTo>
                  <a:pt x="78190" y="158467"/>
                </a:lnTo>
                <a:lnTo>
                  <a:pt x="64869" y="151160"/>
                </a:lnTo>
                <a:lnTo>
                  <a:pt x="56156" y="142737"/>
                </a:lnTo>
                <a:lnTo>
                  <a:pt x="52119" y="136268"/>
                </a:lnTo>
                <a:lnTo>
                  <a:pt x="60991" y="136268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4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3612" y="2317161"/>
            <a:ext cx="111760" cy="223520"/>
          </a:xfrm>
          <a:custGeom>
            <a:avLst/>
            <a:gdLst/>
            <a:ahLst/>
            <a:cxnLst/>
            <a:rect l="l" t="t" r="r" b="b"/>
            <a:pathLst>
              <a:path w="111759" h="223519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990"/>
                </a:lnTo>
                <a:lnTo>
                  <a:pt x="36204" y="45236"/>
                </a:lnTo>
                <a:lnTo>
                  <a:pt x="43870" y="2317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3519">
                <a:moveTo>
                  <a:pt x="76689" y="223390"/>
                </a:moveTo>
                <a:lnTo>
                  <a:pt x="64136" y="222006"/>
                </a:lnTo>
                <a:lnTo>
                  <a:pt x="48861" y="215665"/>
                </a:lnTo>
                <a:lnTo>
                  <a:pt x="35959" y="201086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7298" y="214454"/>
                </a:lnTo>
                <a:lnTo>
                  <a:pt x="92837" y="219074"/>
                </a:lnTo>
                <a:lnTo>
                  <a:pt x="76689" y="223390"/>
                </a:lnTo>
                <a:close/>
              </a:path>
              <a:path w="111759" h="223519">
                <a:moveTo>
                  <a:pt x="97298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290"/>
                </a:lnTo>
                <a:lnTo>
                  <a:pt x="103680" y="207846"/>
                </a:lnTo>
                <a:lnTo>
                  <a:pt x="97298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697" y="2289610"/>
            <a:ext cx="1877035" cy="3201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35689" y="2289610"/>
            <a:ext cx="1830129" cy="2509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3692" y="3090837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4">
                <a:moveTo>
                  <a:pt x="69244" y="137757"/>
                </a:moveTo>
                <a:lnTo>
                  <a:pt x="42405" y="132277"/>
                </a:lnTo>
                <a:lnTo>
                  <a:pt x="20382" y="117373"/>
                </a:lnTo>
                <a:lnTo>
                  <a:pt x="5479" y="95348"/>
                </a:lnTo>
                <a:lnTo>
                  <a:pt x="0" y="68506"/>
                </a:lnTo>
                <a:lnTo>
                  <a:pt x="5479" y="42095"/>
                </a:lnTo>
                <a:lnTo>
                  <a:pt x="20382" y="20291"/>
                </a:lnTo>
                <a:lnTo>
                  <a:pt x="42405" y="5468"/>
                </a:lnTo>
                <a:lnTo>
                  <a:pt x="69244" y="0"/>
                </a:lnTo>
                <a:lnTo>
                  <a:pt x="96083" y="5363"/>
                </a:lnTo>
                <a:lnTo>
                  <a:pt x="118105" y="20012"/>
                </a:lnTo>
                <a:lnTo>
                  <a:pt x="133008" y="41781"/>
                </a:lnTo>
                <a:lnTo>
                  <a:pt x="138488" y="68506"/>
                </a:lnTo>
                <a:lnTo>
                  <a:pt x="133008" y="95348"/>
                </a:lnTo>
                <a:lnTo>
                  <a:pt x="118105" y="117373"/>
                </a:lnTo>
                <a:lnTo>
                  <a:pt x="96083" y="132277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6934" y="3005204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21871" y="1023"/>
                </a:lnTo>
                <a:lnTo>
                  <a:pt x="32772" y="1361"/>
                </a:lnTo>
                <a:lnTo>
                  <a:pt x="43184" y="1489"/>
                </a:lnTo>
                <a:lnTo>
                  <a:pt x="93814" y="1489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806"/>
                </a:lnTo>
                <a:lnTo>
                  <a:pt x="122107" y="201796"/>
                </a:lnTo>
                <a:lnTo>
                  <a:pt x="130693" y="201796"/>
                </a:lnTo>
                <a:lnTo>
                  <a:pt x="116895" y="244240"/>
                </a:lnTo>
                <a:lnTo>
                  <a:pt x="116151" y="248708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1489"/>
                </a:moveTo>
                <a:lnTo>
                  <a:pt x="43184" y="1489"/>
                </a:lnTo>
                <a:lnTo>
                  <a:pt x="68778" y="1303"/>
                </a:lnTo>
                <a:lnTo>
                  <a:pt x="82448" y="860"/>
                </a:lnTo>
                <a:lnTo>
                  <a:pt x="93814" y="0"/>
                </a:lnTo>
                <a:lnTo>
                  <a:pt x="93814" y="1489"/>
                </a:lnTo>
                <a:close/>
              </a:path>
              <a:path w="352425" h="251460">
                <a:moveTo>
                  <a:pt x="130693" y="201796"/>
                </a:moveTo>
                <a:lnTo>
                  <a:pt x="122107" y="201796"/>
                </a:lnTo>
                <a:lnTo>
                  <a:pt x="171248" y="49145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53658" y="1023"/>
                </a:lnTo>
                <a:lnTo>
                  <a:pt x="164559" y="1361"/>
                </a:lnTo>
                <a:lnTo>
                  <a:pt x="174971" y="1489"/>
                </a:lnTo>
                <a:lnTo>
                  <a:pt x="225601" y="1489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828"/>
                </a:lnTo>
                <a:lnTo>
                  <a:pt x="196563" y="26062"/>
                </a:lnTo>
                <a:lnTo>
                  <a:pt x="196563" y="27551"/>
                </a:lnTo>
                <a:lnTo>
                  <a:pt x="208324" y="63294"/>
                </a:lnTo>
                <a:lnTo>
                  <a:pt x="175716" y="63294"/>
                </a:lnTo>
                <a:lnTo>
                  <a:pt x="130693" y="201796"/>
                </a:lnTo>
                <a:close/>
              </a:path>
              <a:path w="352425" h="251460">
                <a:moveTo>
                  <a:pt x="225601" y="1489"/>
                </a:moveTo>
                <a:lnTo>
                  <a:pt x="174971" y="1489"/>
                </a:lnTo>
                <a:lnTo>
                  <a:pt x="200565" y="1303"/>
                </a:lnTo>
                <a:lnTo>
                  <a:pt x="214235" y="860"/>
                </a:lnTo>
                <a:lnTo>
                  <a:pt x="225601" y="0"/>
                </a:lnTo>
                <a:lnTo>
                  <a:pt x="225601" y="1489"/>
                </a:lnTo>
                <a:close/>
              </a:path>
              <a:path w="352425" h="251460">
                <a:moveTo>
                  <a:pt x="262578" y="201796"/>
                </a:moveTo>
                <a:lnTo>
                  <a:pt x="253895" y="201796"/>
                </a:lnTo>
                <a:lnTo>
                  <a:pt x="306758" y="37231"/>
                </a:lnTo>
                <a:lnTo>
                  <a:pt x="307503" y="3499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154"/>
                </a:lnTo>
                <a:lnTo>
                  <a:pt x="302291" y="18243"/>
                </a:lnTo>
                <a:lnTo>
                  <a:pt x="292658" y="13449"/>
                </a:lnTo>
                <a:lnTo>
                  <a:pt x="277721" y="11169"/>
                </a:lnTo>
                <a:lnTo>
                  <a:pt x="277721" y="0"/>
                </a:lnTo>
                <a:lnTo>
                  <a:pt x="286655" y="546"/>
                </a:lnTo>
                <a:lnTo>
                  <a:pt x="298382" y="1023"/>
                </a:lnTo>
                <a:lnTo>
                  <a:pt x="310388" y="1361"/>
                </a:lnTo>
                <a:lnTo>
                  <a:pt x="320160" y="1489"/>
                </a:lnTo>
                <a:lnTo>
                  <a:pt x="352177" y="1489"/>
                </a:lnTo>
                <a:lnTo>
                  <a:pt x="352177" y="11169"/>
                </a:lnTo>
                <a:lnTo>
                  <a:pt x="341892" y="12065"/>
                </a:lnTo>
                <a:lnTo>
                  <a:pt x="331887" y="15544"/>
                </a:lnTo>
                <a:lnTo>
                  <a:pt x="323278" y="22792"/>
                </a:lnTo>
                <a:lnTo>
                  <a:pt x="317182" y="34997"/>
                </a:lnTo>
                <a:lnTo>
                  <a:pt x="262578" y="201796"/>
                </a:lnTo>
                <a:close/>
              </a:path>
              <a:path w="352425" h="251460">
                <a:moveTo>
                  <a:pt x="352177" y="1489"/>
                </a:moveTo>
                <a:lnTo>
                  <a:pt x="320160" y="1489"/>
                </a:lnTo>
                <a:lnTo>
                  <a:pt x="328095" y="1361"/>
                </a:lnTo>
                <a:lnTo>
                  <a:pt x="336169" y="1023"/>
                </a:lnTo>
                <a:lnTo>
                  <a:pt x="352177" y="0"/>
                </a:lnTo>
                <a:lnTo>
                  <a:pt x="352177" y="1489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3294"/>
                </a:lnTo>
                <a:lnTo>
                  <a:pt x="208324" y="63294"/>
                </a:lnTo>
                <a:lnTo>
                  <a:pt x="253895" y="201796"/>
                </a:lnTo>
                <a:lnTo>
                  <a:pt x="262578" y="201796"/>
                </a:lnTo>
                <a:lnTo>
                  <a:pt x="248683" y="244240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26453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898"/>
                </a:lnTo>
                <a:lnTo>
                  <a:pt x="105141" y="7446"/>
                </a:lnTo>
                <a:lnTo>
                  <a:pt x="74456" y="7446"/>
                </a:lnTo>
                <a:lnTo>
                  <a:pt x="62764" y="9668"/>
                </a:lnTo>
                <a:lnTo>
                  <a:pt x="48489" y="18522"/>
                </a:lnTo>
                <a:lnTo>
                  <a:pt x="36029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251"/>
                </a:moveTo>
                <a:lnTo>
                  <a:pt x="114662" y="69251"/>
                </a:lnTo>
                <a:lnTo>
                  <a:pt x="113510" y="53939"/>
                </a:lnTo>
                <a:lnTo>
                  <a:pt x="108240" y="33322"/>
                </a:lnTo>
                <a:lnTo>
                  <a:pt x="96129" y="15218"/>
                </a:lnTo>
                <a:lnTo>
                  <a:pt x="74456" y="7446"/>
                </a:lnTo>
                <a:lnTo>
                  <a:pt x="105141" y="7446"/>
                </a:lnTo>
                <a:lnTo>
                  <a:pt x="122852" y="21501"/>
                </a:lnTo>
                <a:lnTo>
                  <a:pt x="134137" y="43665"/>
                </a:lnTo>
                <a:lnTo>
                  <a:pt x="137743" y="69251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02685" y="3095305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139"/>
                </a:lnTo>
                <a:lnTo>
                  <a:pt x="71477" y="148927"/>
                </a:lnTo>
                <a:lnTo>
                  <a:pt x="26804" y="23083"/>
                </a:lnTo>
                <a:lnTo>
                  <a:pt x="23244" y="16509"/>
                </a:lnTo>
                <a:lnTo>
                  <a:pt x="18427" y="12938"/>
                </a:lnTo>
                <a:lnTo>
                  <a:pt x="11098" y="11460"/>
                </a:lnTo>
                <a:lnTo>
                  <a:pt x="0" y="11169"/>
                </a:lnTo>
                <a:lnTo>
                  <a:pt x="0" y="0"/>
                </a:lnTo>
                <a:lnTo>
                  <a:pt x="10365" y="430"/>
                </a:lnTo>
                <a:lnTo>
                  <a:pt x="20940" y="651"/>
                </a:lnTo>
                <a:lnTo>
                  <a:pt x="72222" y="744"/>
                </a:lnTo>
                <a:lnTo>
                  <a:pt x="72222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863" y="26806"/>
                </a:lnTo>
                <a:lnTo>
                  <a:pt x="86369" y="122120"/>
                </a:lnTo>
                <a:lnTo>
                  <a:pt x="95623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744"/>
                </a:moveTo>
                <a:lnTo>
                  <a:pt x="33505" y="744"/>
                </a:lnTo>
                <a:lnTo>
                  <a:pt x="62612" y="116"/>
                </a:lnTo>
                <a:lnTo>
                  <a:pt x="72222" y="0"/>
                </a:lnTo>
                <a:lnTo>
                  <a:pt x="72222" y="744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512" y="430"/>
                </a:lnTo>
                <a:lnTo>
                  <a:pt x="102377" y="651"/>
                </a:lnTo>
                <a:lnTo>
                  <a:pt x="155613" y="744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744"/>
                </a:moveTo>
                <a:lnTo>
                  <a:pt x="118385" y="744"/>
                </a:lnTo>
                <a:lnTo>
                  <a:pt x="126191" y="628"/>
                </a:lnTo>
                <a:lnTo>
                  <a:pt x="146550" y="116"/>
                </a:lnTo>
                <a:lnTo>
                  <a:pt x="155613" y="0"/>
                </a:lnTo>
                <a:lnTo>
                  <a:pt x="155613" y="744"/>
                </a:lnTo>
                <a:close/>
              </a:path>
              <a:path w="244475" h="157479">
                <a:moveTo>
                  <a:pt x="180491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907"/>
                </a:lnTo>
                <a:lnTo>
                  <a:pt x="199821" y="15730"/>
                </a:lnTo>
                <a:lnTo>
                  <a:pt x="193248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247" y="116"/>
                </a:lnTo>
                <a:lnTo>
                  <a:pt x="209465" y="628"/>
                </a:lnTo>
                <a:lnTo>
                  <a:pt x="218156" y="744"/>
                </a:lnTo>
                <a:lnTo>
                  <a:pt x="244215" y="744"/>
                </a:lnTo>
                <a:lnTo>
                  <a:pt x="244215" y="11169"/>
                </a:lnTo>
                <a:lnTo>
                  <a:pt x="235048" y="12146"/>
                </a:lnTo>
                <a:lnTo>
                  <a:pt x="226718" y="15637"/>
                </a:lnTo>
                <a:lnTo>
                  <a:pt x="219505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4475" h="157479">
                <a:moveTo>
                  <a:pt x="244215" y="744"/>
                </a:moveTo>
                <a:lnTo>
                  <a:pt x="218156" y="744"/>
                </a:lnTo>
                <a:lnTo>
                  <a:pt x="224217" y="733"/>
                </a:lnTo>
                <a:lnTo>
                  <a:pt x="230906" y="651"/>
                </a:lnTo>
                <a:lnTo>
                  <a:pt x="237735" y="430"/>
                </a:lnTo>
                <a:lnTo>
                  <a:pt x="244215" y="0"/>
                </a:lnTo>
                <a:lnTo>
                  <a:pt x="244215" y="744"/>
                </a:lnTo>
                <a:close/>
              </a:path>
              <a:path w="244475" h="157479">
                <a:moveTo>
                  <a:pt x="95623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8705" y="16381"/>
                </a:lnTo>
                <a:lnTo>
                  <a:pt x="105727" y="11169"/>
                </a:lnTo>
                <a:lnTo>
                  <a:pt x="134020" y="11169"/>
                </a:lnTo>
                <a:lnTo>
                  <a:pt x="134020" y="2233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3884" y="49145"/>
                </a:lnTo>
                <a:lnTo>
                  <a:pt x="122107" y="49145"/>
                </a:lnTo>
                <a:lnTo>
                  <a:pt x="95623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2107" y="49145"/>
                </a:lnTo>
                <a:lnTo>
                  <a:pt x="143884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65515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863" y="219888"/>
                </a:lnTo>
                <a:lnTo>
                  <a:pt x="54725" y="224600"/>
                </a:lnTo>
                <a:lnTo>
                  <a:pt x="62054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64541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0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62823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328" y="229138"/>
                </a:lnTo>
                <a:lnTo>
                  <a:pt x="56214" y="234001"/>
                </a:lnTo>
                <a:lnTo>
                  <a:pt x="64567" y="235793"/>
                </a:lnTo>
                <a:lnTo>
                  <a:pt x="78923" y="236049"/>
                </a:lnTo>
                <a:lnTo>
                  <a:pt x="78923" y="245729"/>
                </a:lnTo>
                <a:lnTo>
                  <a:pt x="39461" y="245729"/>
                </a:lnTo>
                <a:lnTo>
                  <a:pt x="31201" y="245857"/>
                </a:lnTo>
                <a:lnTo>
                  <a:pt x="20847" y="246195"/>
                </a:lnTo>
                <a:lnTo>
                  <a:pt x="9935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57796" y="246195"/>
                </a:lnTo>
                <a:lnTo>
                  <a:pt x="47616" y="245857"/>
                </a:lnTo>
                <a:lnTo>
                  <a:pt x="39461" y="245729"/>
                </a:lnTo>
                <a:lnTo>
                  <a:pt x="78923" y="245729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6936" y="3010417"/>
            <a:ext cx="1352865" cy="242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2012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356" y="215688"/>
                </a:lnTo>
                <a:lnTo>
                  <a:pt x="22709" y="213896"/>
                </a:lnTo>
                <a:lnTo>
                  <a:pt x="26594" y="209033"/>
                </a:lnTo>
                <a:lnTo>
                  <a:pt x="27548" y="199562"/>
                </a:lnTo>
                <a:lnTo>
                  <a:pt x="27548" y="32763"/>
                </a:lnTo>
                <a:lnTo>
                  <a:pt x="26804" y="23490"/>
                </a:lnTo>
                <a:lnTo>
                  <a:pt x="23267" y="18336"/>
                </a:lnTo>
                <a:lnTo>
                  <a:pt x="14984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375" y="23828"/>
                </a:lnTo>
                <a:lnTo>
                  <a:pt x="61216" y="25585"/>
                </a:lnTo>
                <a:lnTo>
                  <a:pt x="52119" y="37976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601" y="137012"/>
                </a:lnTo>
                <a:lnTo>
                  <a:pt x="52119" y="137012"/>
                </a:lnTo>
                <a:lnTo>
                  <a:pt x="52119" y="199562"/>
                </a:lnTo>
                <a:lnTo>
                  <a:pt x="53189" y="209033"/>
                </a:lnTo>
                <a:lnTo>
                  <a:pt x="57331" y="213896"/>
                </a:lnTo>
                <a:lnTo>
                  <a:pt x="65940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515" y="225740"/>
                </a:lnTo>
                <a:lnTo>
                  <a:pt x="9946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375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541" y="6282"/>
                </a:lnTo>
                <a:lnTo>
                  <a:pt x="133209" y="8935"/>
                </a:lnTo>
                <a:lnTo>
                  <a:pt x="98281" y="8935"/>
                </a:lnTo>
                <a:lnTo>
                  <a:pt x="84996" y="10855"/>
                </a:lnTo>
                <a:lnTo>
                  <a:pt x="72408" y="16475"/>
                </a:lnTo>
                <a:lnTo>
                  <a:pt x="63375" y="23828"/>
                </a:lnTo>
                <a:close/>
              </a:path>
              <a:path w="175895" h="226695">
                <a:moveTo>
                  <a:pt x="129376" y="153394"/>
                </a:moveTo>
                <a:lnTo>
                  <a:pt x="94559" y="153394"/>
                </a:lnTo>
                <a:lnTo>
                  <a:pt x="113894" y="148066"/>
                </a:lnTo>
                <a:lnTo>
                  <a:pt x="130298" y="133103"/>
                </a:lnTo>
                <a:lnTo>
                  <a:pt x="141675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209" y="8935"/>
                </a:lnTo>
                <a:lnTo>
                  <a:pt x="153286" y="23456"/>
                </a:lnTo>
                <a:lnTo>
                  <a:pt x="169631" y="49006"/>
                </a:lnTo>
                <a:lnTo>
                  <a:pt x="175716" y="80420"/>
                </a:lnTo>
                <a:lnTo>
                  <a:pt x="169236" y="112579"/>
                </a:lnTo>
                <a:lnTo>
                  <a:pt x="151797" y="138316"/>
                </a:lnTo>
                <a:lnTo>
                  <a:pt x="129376" y="153394"/>
                </a:lnTo>
                <a:close/>
              </a:path>
              <a:path w="175895" h="226695">
                <a:moveTo>
                  <a:pt x="96048" y="161585"/>
                </a:moveTo>
                <a:lnTo>
                  <a:pt x="78190" y="158479"/>
                </a:lnTo>
                <a:lnTo>
                  <a:pt x="64869" y="151254"/>
                </a:lnTo>
                <a:lnTo>
                  <a:pt x="56156" y="143051"/>
                </a:lnTo>
                <a:lnTo>
                  <a:pt x="52119" y="137012"/>
                </a:lnTo>
                <a:lnTo>
                  <a:pt x="61601" y="137012"/>
                </a:lnTo>
                <a:lnTo>
                  <a:pt x="65242" y="141457"/>
                </a:lnTo>
                <a:lnTo>
                  <a:pt x="74269" y="148182"/>
                </a:lnTo>
                <a:lnTo>
                  <a:pt x="84135" y="152115"/>
                </a:lnTo>
                <a:lnTo>
                  <a:pt x="94559" y="153394"/>
                </a:lnTo>
                <a:lnTo>
                  <a:pt x="129376" y="153394"/>
                </a:lnTo>
                <a:lnTo>
                  <a:pt x="126400" y="155396"/>
                </a:lnTo>
                <a:lnTo>
                  <a:pt x="96048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89745" y="3089348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001"/>
                </a:lnTo>
                <a:lnTo>
                  <a:pt x="23825" y="140177"/>
                </a:lnTo>
                <a:lnTo>
                  <a:pt x="6468" y="114697"/>
                </a:lnTo>
                <a:lnTo>
                  <a:pt x="0" y="82654"/>
                </a:lnTo>
                <a:lnTo>
                  <a:pt x="6154" y="51205"/>
                </a:lnTo>
                <a:lnTo>
                  <a:pt x="22988" y="24852"/>
                </a:lnTo>
                <a:lnTo>
                  <a:pt x="48059" y="6736"/>
                </a:lnTo>
                <a:lnTo>
                  <a:pt x="78923" y="0"/>
                </a:lnTo>
                <a:lnTo>
                  <a:pt x="109473" y="6527"/>
                </a:lnTo>
                <a:lnTo>
                  <a:pt x="110772" y="7446"/>
                </a:lnTo>
                <a:lnTo>
                  <a:pt x="78923" y="7446"/>
                </a:lnTo>
                <a:lnTo>
                  <a:pt x="67917" y="8865"/>
                </a:lnTo>
                <a:lnTo>
                  <a:pt x="33237" y="43561"/>
                </a:lnTo>
                <a:lnTo>
                  <a:pt x="29782" y="80420"/>
                </a:lnTo>
                <a:lnTo>
                  <a:pt x="29922" y="91357"/>
                </a:lnTo>
                <a:lnTo>
                  <a:pt x="38717" y="130311"/>
                </a:lnTo>
                <a:lnTo>
                  <a:pt x="78923" y="154139"/>
                </a:lnTo>
                <a:lnTo>
                  <a:pt x="113546" y="154139"/>
                </a:lnTo>
                <a:lnTo>
                  <a:pt x="109473" y="156896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3546" y="154139"/>
                </a:moveTo>
                <a:lnTo>
                  <a:pt x="78923" y="154139"/>
                </a:lnTo>
                <a:lnTo>
                  <a:pt x="91825" y="152266"/>
                </a:lnTo>
                <a:lnTo>
                  <a:pt x="103400" y="146972"/>
                </a:lnTo>
                <a:lnTo>
                  <a:pt x="127133" y="103131"/>
                </a:lnTo>
                <a:lnTo>
                  <a:pt x="128064" y="80420"/>
                </a:lnTo>
                <a:lnTo>
                  <a:pt x="127924" y="68855"/>
                </a:lnTo>
                <a:lnTo>
                  <a:pt x="119129" y="30530"/>
                </a:lnTo>
                <a:lnTo>
                  <a:pt x="78923" y="7446"/>
                </a:lnTo>
                <a:lnTo>
                  <a:pt x="110772" y="7446"/>
                </a:lnTo>
                <a:lnTo>
                  <a:pt x="134579" y="24293"/>
                </a:lnTo>
                <a:lnTo>
                  <a:pt x="151587" y="50577"/>
                </a:lnTo>
                <a:lnTo>
                  <a:pt x="157846" y="82654"/>
                </a:lnTo>
                <a:lnTo>
                  <a:pt x="151587" y="114382"/>
                </a:lnTo>
                <a:lnTo>
                  <a:pt x="134579" y="139898"/>
                </a:lnTo>
                <a:lnTo>
                  <a:pt x="113546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9928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667"/>
                </a:lnTo>
                <a:lnTo>
                  <a:pt x="47093" y="32763"/>
                </a:lnTo>
                <a:lnTo>
                  <a:pt x="4092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68210" y="3090837"/>
            <a:ext cx="179705" cy="158115"/>
          </a:xfrm>
          <a:custGeom>
            <a:avLst/>
            <a:gdLst/>
            <a:ahLst/>
            <a:cxnLst/>
            <a:rect l="l" t="t" r="r" b="b"/>
            <a:pathLst>
              <a:path w="17970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747"/>
                </a:lnTo>
                <a:lnTo>
                  <a:pt x="23267" y="18895"/>
                </a:lnTo>
                <a:lnTo>
                  <a:pt x="14984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2" y="146693"/>
                </a:lnTo>
                <a:lnTo>
                  <a:pt x="80412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704" h="158114">
                <a:moveTo>
                  <a:pt x="58062" y="37976"/>
                </a:moveTo>
                <a:lnTo>
                  <a:pt x="50630" y="37976"/>
                </a:lnTo>
                <a:lnTo>
                  <a:pt x="59192" y="22618"/>
                </a:lnTo>
                <a:lnTo>
                  <a:pt x="70547" y="10611"/>
                </a:lnTo>
                <a:lnTo>
                  <a:pt x="84972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704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263" y="142295"/>
                </a:lnTo>
                <a:lnTo>
                  <a:pt x="158591" y="145390"/>
                </a:lnTo>
                <a:lnTo>
                  <a:pt x="167270" y="146530"/>
                </a:lnTo>
                <a:lnTo>
                  <a:pt x="179439" y="146693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704" h="158114">
                <a:moveTo>
                  <a:pt x="80412" y="157862"/>
                </a:moveTo>
                <a:lnTo>
                  <a:pt x="59192" y="156838"/>
                </a:lnTo>
                <a:lnTo>
                  <a:pt x="48791" y="156501"/>
                </a:lnTo>
                <a:lnTo>
                  <a:pt x="40206" y="156373"/>
                </a:lnTo>
                <a:lnTo>
                  <a:pt x="80412" y="156373"/>
                </a:lnTo>
                <a:lnTo>
                  <a:pt x="80412" y="157862"/>
                </a:lnTo>
                <a:close/>
              </a:path>
              <a:path w="179704" h="158114">
                <a:moveTo>
                  <a:pt x="179439" y="157862"/>
                </a:moveTo>
                <a:lnTo>
                  <a:pt x="157939" y="156838"/>
                </a:lnTo>
                <a:lnTo>
                  <a:pt x="147504" y="156501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1372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998" y="213710"/>
                </a:lnTo>
                <a:lnTo>
                  <a:pt x="92523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69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71" y="191545"/>
                </a:lnTo>
                <a:lnTo>
                  <a:pt x="103400" y="207101"/>
                </a:lnTo>
                <a:lnTo>
                  <a:pt x="969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95072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78" y="86598"/>
                </a:lnTo>
                <a:lnTo>
                  <a:pt x="33412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9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50" y="151"/>
                </a:lnTo>
                <a:lnTo>
                  <a:pt x="70547" y="1210"/>
                </a:lnTo>
                <a:lnTo>
                  <a:pt x="80040" y="4083"/>
                </a:lnTo>
                <a:lnTo>
                  <a:pt x="84742" y="6701"/>
                </a:lnTo>
                <a:lnTo>
                  <a:pt x="56586" y="6701"/>
                </a:lnTo>
                <a:lnTo>
                  <a:pt x="37542" y="9110"/>
                </a:lnTo>
                <a:lnTo>
                  <a:pt x="25408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1943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212"/>
                </a:lnTo>
                <a:lnTo>
                  <a:pt x="96048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2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57157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11" y="104853"/>
                </a:lnTo>
                <a:lnTo>
                  <a:pt x="23081" y="99036"/>
                </a:lnTo>
                <a:lnTo>
                  <a:pt x="14984" y="96569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0420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8717" y="236794"/>
                </a:lnTo>
                <a:lnTo>
                  <a:pt x="30782" y="236922"/>
                </a:lnTo>
                <a:lnTo>
                  <a:pt x="20475" y="237259"/>
                </a:lnTo>
                <a:lnTo>
                  <a:pt x="9609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610" y="237259"/>
                </a:lnTo>
                <a:lnTo>
                  <a:pt x="48198" y="236922"/>
                </a:lnTo>
                <a:lnTo>
                  <a:pt x="38717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312"/>
                </a:lnTo>
                <a:lnTo>
                  <a:pt x="20010" y="31926"/>
                </a:lnTo>
                <a:lnTo>
                  <a:pt x="16229" y="25724"/>
                </a:lnTo>
                <a:lnTo>
                  <a:pt x="14891" y="18615"/>
                </a:lnTo>
                <a:lnTo>
                  <a:pt x="16229" y="11937"/>
                </a:lnTo>
                <a:lnTo>
                  <a:pt x="20010" y="5957"/>
                </a:lnTo>
                <a:lnTo>
                  <a:pt x="25885" y="1652"/>
                </a:lnTo>
                <a:lnTo>
                  <a:pt x="33505" y="0"/>
                </a:lnTo>
                <a:lnTo>
                  <a:pt x="40497" y="1338"/>
                </a:lnTo>
                <a:lnTo>
                  <a:pt x="46441" y="5119"/>
                </a:lnTo>
                <a:lnTo>
                  <a:pt x="50571" y="10995"/>
                </a:lnTo>
                <a:lnTo>
                  <a:pt x="52119" y="18615"/>
                </a:lnTo>
                <a:lnTo>
                  <a:pt x="50571" y="26667"/>
                </a:lnTo>
                <a:lnTo>
                  <a:pt x="46441" y="32763"/>
                </a:lnTo>
                <a:lnTo>
                  <a:pt x="40497" y="36626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5439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5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4130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4130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6268"/>
                </a:lnTo>
                <a:lnTo>
                  <a:pt x="153146" y="142295"/>
                </a:lnTo>
                <a:lnTo>
                  <a:pt x="158219" y="145390"/>
                </a:lnTo>
                <a:lnTo>
                  <a:pt x="166641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0388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6775" y="213710"/>
                </a:lnTo>
                <a:lnTo>
                  <a:pt x="92209" y="218329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775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659" y="191545"/>
                </a:lnTo>
                <a:lnTo>
                  <a:pt x="103307" y="207101"/>
                </a:lnTo>
                <a:lnTo>
                  <a:pt x="96775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13343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704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59192" y="246195"/>
                </a:lnTo>
                <a:lnTo>
                  <a:pt x="48791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57939" y="246195"/>
                </a:lnTo>
                <a:lnTo>
                  <a:pt x="147504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09907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7" y="69251"/>
                </a:lnTo>
                <a:lnTo>
                  <a:pt x="112870" y="53939"/>
                </a:lnTo>
                <a:lnTo>
                  <a:pt x="107775" y="33322"/>
                </a:lnTo>
                <a:lnTo>
                  <a:pt x="95699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89118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39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3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3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2" y="215944"/>
                </a:lnTo>
                <a:lnTo>
                  <a:pt x="80412" y="225624"/>
                </a:lnTo>
                <a:lnTo>
                  <a:pt x="40206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3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8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5" y="6282"/>
                </a:lnTo>
                <a:lnTo>
                  <a:pt x="133518" y="8935"/>
                </a:lnTo>
                <a:lnTo>
                  <a:pt x="98281" y="8935"/>
                </a:lnTo>
                <a:lnTo>
                  <a:pt x="85112" y="10855"/>
                </a:lnTo>
                <a:lnTo>
                  <a:pt x="72780" y="16475"/>
                </a:lnTo>
                <a:lnTo>
                  <a:pt x="63953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518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5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3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4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6252"/>
                </a:lnTo>
                <a:lnTo>
                  <a:pt x="48791" y="225740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89404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219667"/>
                </a:lnTo>
                <a:lnTo>
                  <a:pt x="51701" y="229138"/>
                </a:lnTo>
                <a:lnTo>
                  <a:pt x="55842" y="234001"/>
                </a:lnTo>
                <a:lnTo>
                  <a:pt x="64451" y="235793"/>
                </a:lnTo>
                <a:lnTo>
                  <a:pt x="78924" y="236049"/>
                </a:lnTo>
                <a:lnTo>
                  <a:pt x="78924" y="245729"/>
                </a:lnTo>
                <a:lnTo>
                  <a:pt x="39462" y="245729"/>
                </a:lnTo>
                <a:lnTo>
                  <a:pt x="31097" y="245857"/>
                </a:lnTo>
                <a:lnTo>
                  <a:pt x="20568" y="246195"/>
                </a:lnTo>
                <a:lnTo>
                  <a:pt x="9621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57517" y="246195"/>
                </a:lnTo>
                <a:lnTo>
                  <a:pt x="47512" y="245857"/>
                </a:lnTo>
                <a:lnTo>
                  <a:pt x="39462" y="245729"/>
                </a:lnTo>
                <a:lnTo>
                  <a:pt x="78924" y="245729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91409" y="3089348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9" y="11169"/>
                </a:lnTo>
                <a:lnTo>
                  <a:pt x="43406" y="2932"/>
                </a:lnTo>
                <a:lnTo>
                  <a:pt x="64032" y="0"/>
                </a:lnTo>
                <a:lnTo>
                  <a:pt x="76934" y="1035"/>
                </a:lnTo>
                <a:lnTo>
                  <a:pt x="89626" y="4374"/>
                </a:lnTo>
                <a:lnTo>
                  <a:pt x="95775" y="7446"/>
                </a:lnTo>
                <a:lnTo>
                  <a:pt x="63288" y="7446"/>
                </a:lnTo>
                <a:lnTo>
                  <a:pt x="53888" y="8225"/>
                </a:lnTo>
                <a:lnTo>
                  <a:pt x="43371" y="10890"/>
                </a:lnTo>
                <a:lnTo>
                  <a:pt x="33133" y="15928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5742"/>
                </a:lnTo>
                <a:lnTo>
                  <a:pt x="43184" y="49890"/>
                </a:lnTo>
                <a:lnTo>
                  <a:pt x="36484" y="56592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225"/>
                </a:lnTo>
                <a:lnTo>
                  <a:pt x="19917" y="154977"/>
                </a:lnTo>
                <a:lnTo>
                  <a:pt x="5700" y="143284"/>
                </a:lnTo>
                <a:lnTo>
                  <a:pt x="0" y="125098"/>
                </a:lnTo>
                <a:lnTo>
                  <a:pt x="1814" y="112963"/>
                </a:lnTo>
                <a:lnTo>
                  <a:pt x="35739" y="78931"/>
                </a:lnTo>
                <a:lnTo>
                  <a:pt x="85996" y="67098"/>
                </a:lnTo>
                <a:lnTo>
                  <a:pt x="100515" y="66272"/>
                </a:lnTo>
                <a:lnTo>
                  <a:pt x="100515" y="52869"/>
                </a:lnTo>
                <a:lnTo>
                  <a:pt x="97107" y="32577"/>
                </a:lnTo>
                <a:lnTo>
                  <a:pt x="88323" y="18429"/>
                </a:lnTo>
                <a:lnTo>
                  <a:pt x="76329" y="10145"/>
                </a:lnTo>
                <a:lnTo>
                  <a:pt x="63288" y="7446"/>
                </a:lnTo>
                <a:lnTo>
                  <a:pt x="95775" y="7446"/>
                </a:lnTo>
                <a:lnTo>
                  <a:pt x="123504" y="39651"/>
                </a:lnTo>
                <a:lnTo>
                  <a:pt x="125086" y="61060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613" y="79966"/>
                </a:lnTo>
                <a:lnTo>
                  <a:pt x="42253" y="92986"/>
                </a:lnTo>
                <a:lnTo>
                  <a:pt x="30782" y="109217"/>
                </a:lnTo>
                <a:lnTo>
                  <a:pt x="27548" y="125098"/>
                </a:lnTo>
                <a:lnTo>
                  <a:pt x="30038" y="137292"/>
                </a:lnTo>
                <a:lnTo>
                  <a:pt x="36855" y="146693"/>
                </a:lnTo>
                <a:lnTo>
                  <a:pt x="47023" y="152743"/>
                </a:lnTo>
                <a:lnTo>
                  <a:pt x="59564" y="154884"/>
                </a:lnTo>
                <a:lnTo>
                  <a:pt x="84420" y="154884"/>
                </a:lnTo>
                <a:lnTo>
                  <a:pt x="73025" y="160596"/>
                </a:lnTo>
                <a:lnTo>
                  <a:pt x="56586" y="163075"/>
                </a:lnTo>
                <a:close/>
              </a:path>
              <a:path w="160654" h="163195">
                <a:moveTo>
                  <a:pt x="84420" y="154884"/>
                </a:moveTo>
                <a:lnTo>
                  <a:pt x="59564" y="154884"/>
                </a:lnTo>
                <a:lnTo>
                  <a:pt x="72559" y="152498"/>
                </a:lnTo>
                <a:lnTo>
                  <a:pt x="85903" y="144738"/>
                </a:lnTo>
                <a:lnTo>
                  <a:pt x="96315" y="13069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1800"/>
                </a:lnTo>
                <a:lnTo>
                  <a:pt x="103493" y="131800"/>
                </a:lnTo>
                <a:lnTo>
                  <a:pt x="96688" y="143912"/>
                </a:lnTo>
                <a:lnTo>
                  <a:pt x="86462" y="153860"/>
                </a:lnTo>
                <a:lnTo>
                  <a:pt x="84420" y="154884"/>
                </a:lnTo>
                <a:close/>
              </a:path>
              <a:path w="160654" h="163195">
                <a:moveTo>
                  <a:pt x="152255" y="150416"/>
                </a:moveTo>
                <a:lnTo>
                  <a:pt x="138488" y="150416"/>
                </a:lnTo>
                <a:lnTo>
                  <a:pt x="142036" y="149741"/>
                </a:lnTo>
                <a:lnTo>
                  <a:pt x="146213" y="146693"/>
                </a:lnTo>
                <a:lnTo>
                  <a:pt x="149692" y="139735"/>
                </a:lnTo>
                <a:lnTo>
                  <a:pt x="151146" y="127332"/>
                </a:lnTo>
                <a:lnTo>
                  <a:pt x="151146" y="107227"/>
                </a:lnTo>
                <a:lnTo>
                  <a:pt x="160080" y="107227"/>
                </a:lnTo>
                <a:lnTo>
                  <a:pt x="160080" y="127332"/>
                </a:lnTo>
                <a:lnTo>
                  <a:pt x="156590" y="144936"/>
                </a:lnTo>
                <a:lnTo>
                  <a:pt x="15225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20037" y="159026"/>
                </a:lnTo>
                <a:lnTo>
                  <a:pt x="111684" y="152277"/>
                </a:lnTo>
                <a:lnTo>
                  <a:pt x="106123" y="142737"/>
                </a:lnTo>
                <a:lnTo>
                  <a:pt x="103493" y="131800"/>
                </a:lnTo>
                <a:lnTo>
                  <a:pt x="125086" y="131800"/>
                </a:lnTo>
                <a:lnTo>
                  <a:pt x="125086" y="134034"/>
                </a:lnTo>
                <a:lnTo>
                  <a:pt x="126575" y="150416"/>
                </a:lnTo>
                <a:lnTo>
                  <a:pt x="152255" y="150416"/>
                </a:lnTo>
                <a:lnTo>
                  <a:pt x="148353" y="155349"/>
                </a:lnTo>
                <a:lnTo>
                  <a:pt x="138721" y="160317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65636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6" y="0"/>
                </a:lnTo>
                <a:lnTo>
                  <a:pt x="49886" y="37976"/>
                </a:lnTo>
                <a:lnTo>
                  <a:pt x="58062" y="37976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189" y="139782"/>
                </a:lnTo>
                <a:lnTo>
                  <a:pt x="57331" y="144645"/>
                </a:lnTo>
                <a:lnTo>
                  <a:pt x="65940" y="146437"/>
                </a:lnTo>
                <a:lnTo>
                  <a:pt x="80413" y="146693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501"/>
                </a:lnTo>
                <a:lnTo>
                  <a:pt x="21219" y="156838"/>
                </a:lnTo>
                <a:lnTo>
                  <a:pt x="0" y="157862"/>
                </a:lnTo>
                <a:close/>
              </a:path>
              <a:path w="179070" h="158114">
                <a:moveTo>
                  <a:pt x="58062" y="37976"/>
                </a:moveTo>
                <a:lnTo>
                  <a:pt x="49886" y="37976"/>
                </a:lnTo>
                <a:lnTo>
                  <a:pt x="58878" y="22618"/>
                </a:lnTo>
                <a:lnTo>
                  <a:pt x="70454" y="10611"/>
                </a:lnTo>
                <a:lnTo>
                  <a:pt x="84961" y="2792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413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2" y="22804"/>
                </a:lnTo>
                <a:lnTo>
                  <a:pt x="58062" y="37976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2" y="20384"/>
                </a:lnTo>
                <a:lnTo>
                  <a:pt x="114011" y="11530"/>
                </a:lnTo>
                <a:lnTo>
                  <a:pt x="100515" y="8190"/>
                </a:lnTo>
                <a:lnTo>
                  <a:pt x="134131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3252" y="142295"/>
                </a:lnTo>
                <a:lnTo>
                  <a:pt x="158498" y="145390"/>
                </a:lnTo>
                <a:lnTo>
                  <a:pt x="166956" y="146530"/>
                </a:lnTo>
                <a:lnTo>
                  <a:pt x="178695" y="146693"/>
                </a:lnTo>
                <a:lnTo>
                  <a:pt x="178695" y="156373"/>
                </a:lnTo>
                <a:lnTo>
                  <a:pt x="139232" y="156373"/>
                </a:lnTo>
                <a:lnTo>
                  <a:pt x="130647" y="156501"/>
                </a:lnTo>
                <a:lnTo>
                  <a:pt x="120246" y="156838"/>
                </a:lnTo>
                <a:lnTo>
                  <a:pt x="99026" y="157862"/>
                </a:lnTo>
                <a:close/>
              </a:path>
              <a:path w="179070" h="158114">
                <a:moveTo>
                  <a:pt x="80413" y="157862"/>
                </a:moveTo>
                <a:lnTo>
                  <a:pt x="58913" y="156838"/>
                </a:lnTo>
                <a:lnTo>
                  <a:pt x="48478" y="156501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862"/>
                </a:lnTo>
                <a:close/>
              </a:path>
              <a:path w="179070" h="158114">
                <a:moveTo>
                  <a:pt x="178695" y="157862"/>
                </a:moveTo>
                <a:lnTo>
                  <a:pt x="168759" y="157315"/>
                </a:lnTo>
                <a:lnTo>
                  <a:pt x="157847" y="156838"/>
                </a:lnTo>
                <a:lnTo>
                  <a:pt x="147493" y="156501"/>
                </a:lnTo>
                <a:lnTo>
                  <a:pt x="139232" y="156373"/>
                </a:lnTo>
                <a:lnTo>
                  <a:pt x="178695" y="156373"/>
                </a:lnTo>
                <a:lnTo>
                  <a:pt x="178695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62200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037" y="76697"/>
                </a:lnTo>
                <a:lnTo>
                  <a:pt x="29212" y="88320"/>
                </a:lnTo>
                <a:lnTo>
                  <a:pt x="40207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8" y="69251"/>
                </a:lnTo>
                <a:lnTo>
                  <a:pt x="112766" y="53939"/>
                </a:lnTo>
                <a:lnTo>
                  <a:pt x="107496" y="33322"/>
                </a:lnTo>
                <a:lnTo>
                  <a:pt x="95385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80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5" y="117652"/>
                </a:lnTo>
                <a:lnTo>
                  <a:pt x="128809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38432" y="3095305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2646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3390" y="154884"/>
                </a:lnTo>
                <a:lnTo>
                  <a:pt x="82646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4754" y="30530"/>
                </a:lnTo>
                <a:lnTo>
                  <a:pt x="204754" y="27551"/>
                </a:lnTo>
                <a:lnTo>
                  <a:pt x="203392" y="20907"/>
                </a:lnTo>
                <a:lnTo>
                  <a:pt x="199449" y="15730"/>
                </a:lnTo>
                <a:lnTo>
                  <a:pt x="193131" y="12367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146"/>
                </a:lnTo>
                <a:lnTo>
                  <a:pt x="226346" y="15637"/>
                </a:lnTo>
                <a:lnTo>
                  <a:pt x="219389" y="22478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00516" y="301041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853"/>
                </a:lnTo>
                <a:lnTo>
                  <a:pt x="23174" y="99036"/>
                </a:lnTo>
                <a:lnTo>
                  <a:pt x="15298" y="96569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4249" y="37976"/>
                </a:moveTo>
                <a:lnTo>
                  <a:pt x="26513" y="36312"/>
                </a:lnTo>
                <a:lnTo>
                  <a:pt x="20382" y="31926"/>
                </a:lnTo>
                <a:lnTo>
                  <a:pt x="16345" y="25724"/>
                </a:lnTo>
                <a:lnTo>
                  <a:pt x="14891" y="18615"/>
                </a:lnTo>
                <a:lnTo>
                  <a:pt x="16345" y="11937"/>
                </a:lnTo>
                <a:lnTo>
                  <a:pt x="20382" y="5957"/>
                </a:lnTo>
                <a:lnTo>
                  <a:pt x="26513" y="1652"/>
                </a:lnTo>
                <a:lnTo>
                  <a:pt x="34249" y="0"/>
                </a:lnTo>
                <a:lnTo>
                  <a:pt x="41241" y="1338"/>
                </a:lnTo>
                <a:lnTo>
                  <a:pt x="47186" y="5119"/>
                </a:lnTo>
                <a:lnTo>
                  <a:pt x="51316" y="10995"/>
                </a:lnTo>
                <a:lnTo>
                  <a:pt x="52863" y="18615"/>
                </a:lnTo>
                <a:lnTo>
                  <a:pt x="51316" y="26667"/>
                </a:lnTo>
                <a:lnTo>
                  <a:pt x="47186" y="32763"/>
                </a:lnTo>
                <a:lnTo>
                  <a:pt x="41241" y="36626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94331" y="3029777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4989"/>
                </a:lnTo>
                <a:lnTo>
                  <a:pt x="55469" y="183866"/>
                </a:lnTo>
                <a:lnTo>
                  <a:pt x="58075" y="196862"/>
                </a:lnTo>
                <a:lnTo>
                  <a:pt x="65149" y="208602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59" h="222885">
                <a:moveTo>
                  <a:pt x="97298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37287" y="3001481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786" y="235793"/>
                </a:lnTo>
                <a:lnTo>
                  <a:pt x="23360" y="234001"/>
                </a:lnTo>
                <a:lnTo>
                  <a:pt x="27327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60654" y="124354"/>
                </a:lnTo>
                <a:lnTo>
                  <a:pt x="57168" y="129903"/>
                </a:lnTo>
                <a:lnTo>
                  <a:pt x="52863" y="154139"/>
                </a:lnTo>
                <a:lnTo>
                  <a:pt x="52863" y="219667"/>
                </a:lnTo>
                <a:lnTo>
                  <a:pt x="53817" y="229138"/>
                </a:lnTo>
                <a:lnTo>
                  <a:pt x="57703" y="234001"/>
                </a:lnTo>
                <a:lnTo>
                  <a:pt x="66056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950" y="245729"/>
                </a:lnTo>
                <a:lnTo>
                  <a:pt x="32248" y="245857"/>
                </a:lnTo>
                <a:lnTo>
                  <a:pt x="21592" y="246195"/>
                </a:lnTo>
                <a:lnTo>
                  <a:pt x="10377" y="246672"/>
                </a:lnTo>
                <a:lnTo>
                  <a:pt x="0" y="247218"/>
                </a:lnTo>
                <a:close/>
              </a:path>
              <a:path w="179704" h="247650">
                <a:moveTo>
                  <a:pt x="60654" y="124354"/>
                </a:moveTo>
                <a:lnTo>
                  <a:pt x="51374" y="124354"/>
                </a:lnTo>
                <a:lnTo>
                  <a:pt x="57738" y="113231"/>
                </a:lnTo>
                <a:lnTo>
                  <a:pt x="68220" y="101828"/>
                </a:lnTo>
                <a:lnTo>
                  <a:pt x="83309" y="92939"/>
                </a:lnTo>
                <a:lnTo>
                  <a:pt x="103493" y="89356"/>
                </a:lnTo>
                <a:lnTo>
                  <a:pt x="117058" y="90612"/>
                </a:lnTo>
                <a:lnTo>
                  <a:pt x="127692" y="93824"/>
                </a:lnTo>
                <a:lnTo>
                  <a:pt x="134437" y="97547"/>
                </a:lnTo>
                <a:lnTo>
                  <a:pt x="100515" y="97547"/>
                </a:lnTo>
                <a:lnTo>
                  <a:pt x="83646" y="101258"/>
                </a:lnTo>
                <a:lnTo>
                  <a:pt x="68313" y="112160"/>
                </a:lnTo>
                <a:lnTo>
                  <a:pt x="60654" y="124354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498" y="235793"/>
                </a:lnTo>
                <a:lnTo>
                  <a:pt x="122107" y="234001"/>
                </a:lnTo>
                <a:lnTo>
                  <a:pt x="126249" y="229138"/>
                </a:lnTo>
                <a:lnTo>
                  <a:pt x="127319" y="219667"/>
                </a:lnTo>
                <a:lnTo>
                  <a:pt x="127319" y="137012"/>
                </a:lnTo>
                <a:lnTo>
                  <a:pt x="126272" y="122364"/>
                </a:lnTo>
                <a:lnTo>
                  <a:pt x="122294" y="109740"/>
                </a:lnTo>
                <a:lnTo>
                  <a:pt x="114127" y="100886"/>
                </a:lnTo>
                <a:lnTo>
                  <a:pt x="100515" y="97547"/>
                </a:lnTo>
                <a:lnTo>
                  <a:pt x="134437" y="97547"/>
                </a:lnTo>
                <a:lnTo>
                  <a:pt x="151715" y="137524"/>
                </a:lnTo>
                <a:lnTo>
                  <a:pt x="151890" y="157118"/>
                </a:lnTo>
                <a:lnTo>
                  <a:pt x="151890" y="225624"/>
                </a:lnTo>
                <a:lnTo>
                  <a:pt x="153577" y="231651"/>
                </a:lnTo>
                <a:lnTo>
                  <a:pt x="158684" y="234746"/>
                </a:lnTo>
                <a:lnTo>
                  <a:pt x="167281" y="235886"/>
                </a:lnTo>
                <a:lnTo>
                  <a:pt x="179439" y="236049"/>
                </a:lnTo>
                <a:lnTo>
                  <a:pt x="179439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77" y="246672"/>
                </a:lnTo>
                <a:lnTo>
                  <a:pt x="59564" y="246195"/>
                </a:lnTo>
                <a:lnTo>
                  <a:pt x="49210" y="245857"/>
                </a:lnTo>
                <a:lnTo>
                  <a:pt x="40950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492" y="246672"/>
                </a:lnTo>
                <a:lnTo>
                  <a:pt x="158498" y="246195"/>
                </a:lnTo>
                <a:lnTo>
                  <a:pt x="147923" y="245857"/>
                </a:lnTo>
                <a:lnTo>
                  <a:pt x="139232" y="245729"/>
                </a:lnTo>
                <a:lnTo>
                  <a:pt x="179439" y="245729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52980" y="3029777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4983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545" y="61257"/>
                </a:lnTo>
                <a:lnTo>
                  <a:pt x="35552" y="44585"/>
                </a:lnTo>
                <a:lnTo>
                  <a:pt x="43137" y="22746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4983" y="65527"/>
                </a:lnTo>
                <a:lnTo>
                  <a:pt x="104983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261"/>
                </a:lnTo>
                <a:lnTo>
                  <a:pt x="48117" y="214920"/>
                </a:lnTo>
                <a:lnTo>
                  <a:pt x="35215" y="200341"/>
                </a:lnTo>
                <a:lnTo>
                  <a:pt x="29782" y="174244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4989"/>
                </a:lnTo>
                <a:lnTo>
                  <a:pt x="54725" y="183866"/>
                </a:lnTo>
                <a:lnTo>
                  <a:pt x="57331" y="196862"/>
                </a:lnTo>
                <a:lnTo>
                  <a:pt x="64404" y="208602"/>
                </a:lnTo>
                <a:lnTo>
                  <a:pt x="78178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178" y="213710"/>
                </a:lnTo>
                <a:lnTo>
                  <a:pt x="87555" y="211208"/>
                </a:lnTo>
                <a:lnTo>
                  <a:pt x="95117" y="203750"/>
                </a:lnTo>
                <a:lnTo>
                  <a:pt x="100166" y="191406"/>
                </a:lnTo>
                <a:lnTo>
                  <a:pt x="102004" y="174244"/>
                </a:lnTo>
                <a:lnTo>
                  <a:pt x="102004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95936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8" y="101270"/>
                </a:lnTo>
                <a:lnTo>
                  <a:pt x="27548" y="48401"/>
                </a:lnTo>
                <a:lnTo>
                  <a:pt x="27118" y="29773"/>
                </a:lnTo>
                <a:lnTo>
                  <a:pt x="24105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554" y="153394"/>
                </a:lnTo>
                <a:lnTo>
                  <a:pt x="107961" y="153953"/>
                </a:lnTo>
                <a:lnTo>
                  <a:pt x="95699" y="159724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554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2" y="129566"/>
                </a:lnTo>
                <a:lnTo>
                  <a:pt x="127319" y="129566"/>
                </a:lnTo>
                <a:lnTo>
                  <a:pt x="118547" y="143993"/>
                </a:lnTo>
                <a:lnTo>
                  <a:pt x="108554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2" y="129566"/>
                </a:lnTo>
                <a:lnTo>
                  <a:pt x="151995" y="137268"/>
                </a:lnTo>
                <a:lnTo>
                  <a:pt x="155706" y="143342"/>
                </a:lnTo>
                <a:lnTo>
                  <a:pt x="164024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91754" y="3090837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944"/>
                </a:lnTo>
                <a:lnTo>
                  <a:pt x="14786" y="215688"/>
                </a:lnTo>
                <a:lnTo>
                  <a:pt x="23360" y="213896"/>
                </a:lnTo>
                <a:lnTo>
                  <a:pt x="27327" y="209033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490"/>
                </a:lnTo>
                <a:lnTo>
                  <a:pt x="23640" y="18336"/>
                </a:lnTo>
                <a:lnTo>
                  <a:pt x="15100" y="16114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3828"/>
                </a:lnTo>
                <a:lnTo>
                  <a:pt x="63954" y="23828"/>
                </a:lnTo>
                <a:lnTo>
                  <a:pt x="61845" y="25585"/>
                </a:lnTo>
                <a:lnTo>
                  <a:pt x="52863" y="37976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664" y="137012"/>
                </a:lnTo>
                <a:lnTo>
                  <a:pt x="52863" y="137012"/>
                </a:lnTo>
                <a:lnTo>
                  <a:pt x="52863" y="199562"/>
                </a:lnTo>
                <a:lnTo>
                  <a:pt x="53817" y="209033"/>
                </a:lnTo>
                <a:lnTo>
                  <a:pt x="57703" y="213896"/>
                </a:lnTo>
                <a:lnTo>
                  <a:pt x="66056" y="215688"/>
                </a:lnTo>
                <a:lnTo>
                  <a:pt x="80413" y="215944"/>
                </a:lnTo>
                <a:lnTo>
                  <a:pt x="80413" y="225624"/>
                </a:lnTo>
                <a:lnTo>
                  <a:pt x="40207" y="225624"/>
                </a:lnTo>
                <a:lnTo>
                  <a:pt x="31934" y="225740"/>
                </a:lnTo>
                <a:lnTo>
                  <a:pt x="10365" y="226252"/>
                </a:lnTo>
                <a:lnTo>
                  <a:pt x="0" y="226369"/>
                </a:lnTo>
                <a:close/>
              </a:path>
              <a:path w="175895" h="226695">
                <a:moveTo>
                  <a:pt x="63954" y="23828"/>
                </a:moveTo>
                <a:lnTo>
                  <a:pt x="51374" y="23828"/>
                </a:lnTo>
                <a:lnTo>
                  <a:pt x="58436" y="16649"/>
                </a:lnTo>
                <a:lnTo>
                  <a:pt x="68779" y="8842"/>
                </a:lnTo>
                <a:lnTo>
                  <a:pt x="82890" y="2571"/>
                </a:lnTo>
                <a:lnTo>
                  <a:pt x="101260" y="0"/>
                </a:lnTo>
                <a:lnTo>
                  <a:pt x="129856" y="6282"/>
                </a:lnTo>
                <a:lnTo>
                  <a:pt x="133519" y="8935"/>
                </a:lnTo>
                <a:lnTo>
                  <a:pt x="98282" y="8935"/>
                </a:lnTo>
                <a:lnTo>
                  <a:pt x="85113" y="10855"/>
                </a:lnTo>
                <a:lnTo>
                  <a:pt x="72781" y="16475"/>
                </a:lnTo>
                <a:lnTo>
                  <a:pt x="63954" y="23828"/>
                </a:lnTo>
                <a:close/>
              </a:path>
              <a:path w="175895" h="226695">
                <a:moveTo>
                  <a:pt x="129664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2" y="14450"/>
                </a:lnTo>
                <a:lnTo>
                  <a:pt x="98282" y="8935"/>
                </a:lnTo>
                <a:lnTo>
                  <a:pt x="133519" y="8935"/>
                </a:lnTo>
                <a:lnTo>
                  <a:pt x="153565" y="23456"/>
                </a:lnTo>
                <a:lnTo>
                  <a:pt x="169736" y="49006"/>
                </a:lnTo>
                <a:lnTo>
                  <a:pt x="175716" y="80420"/>
                </a:lnTo>
                <a:lnTo>
                  <a:pt x="169247" y="112579"/>
                </a:lnTo>
                <a:lnTo>
                  <a:pt x="151890" y="138316"/>
                </a:lnTo>
                <a:lnTo>
                  <a:pt x="129664" y="153394"/>
                </a:lnTo>
                <a:close/>
              </a:path>
              <a:path w="175895" h="226695">
                <a:moveTo>
                  <a:pt x="96792" y="161585"/>
                </a:moveTo>
                <a:lnTo>
                  <a:pt x="78516" y="158479"/>
                </a:lnTo>
                <a:lnTo>
                  <a:pt x="65056" y="151254"/>
                </a:lnTo>
                <a:lnTo>
                  <a:pt x="56481" y="143051"/>
                </a:lnTo>
                <a:lnTo>
                  <a:pt x="52863" y="137012"/>
                </a:lnTo>
                <a:lnTo>
                  <a:pt x="61664" y="137012"/>
                </a:lnTo>
                <a:lnTo>
                  <a:pt x="65358" y="141457"/>
                </a:lnTo>
                <a:lnTo>
                  <a:pt x="74642" y="148182"/>
                </a:lnTo>
                <a:lnTo>
                  <a:pt x="84763" y="152115"/>
                </a:lnTo>
                <a:lnTo>
                  <a:pt x="95303" y="153394"/>
                </a:lnTo>
                <a:lnTo>
                  <a:pt x="129664" y="153394"/>
                </a:lnTo>
                <a:lnTo>
                  <a:pt x="126715" y="155396"/>
                </a:lnTo>
                <a:lnTo>
                  <a:pt x="96792" y="161585"/>
                </a:lnTo>
                <a:close/>
              </a:path>
              <a:path w="175895" h="226695">
                <a:moveTo>
                  <a:pt x="80413" y="226369"/>
                </a:moveTo>
                <a:lnTo>
                  <a:pt x="70152" y="226252"/>
                </a:lnTo>
                <a:lnTo>
                  <a:pt x="48792" y="225740"/>
                </a:lnTo>
                <a:lnTo>
                  <a:pt x="40207" y="225624"/>
                </a:lnTo>
                <a:lnTo>
                  <a:pt x="80413" y="225624"/>
                </a:lnTo>
                <a:lnTo>
                  <a:pt x="80413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92042" y="3001481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5" y="235793"/>
                </a:lnTo>
                <a:lnTo>
                  <a:pt x="22708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219667"/>
                </a:lnTo>
                <a:lnTo>
                  <a:pt x="51699" y="229138"/>
                </a:lnTo>
                <a:lnTo>
                  <a:pt x="55841" y="234001"/>
                </a:lnTo>
                <a:lnTo>
                  <a:pt x="64450" y="235793"/>
                </a:lnTo>
                <a:lnTo>
                  <a:pt x="78922" y="236049"/>
                </a:lnTo>
                <a:lnTo>
                  <a:pt x="78922" y="245729"/>
                </a:lnTo>
                <a:lnTo>
                  <a:pt x="39460" y="245729"/>
                </a:lnTo>
                <a:lnTo>
                  <a:pt x="31096" y="245857"/>
                </a:lnTo>
                <a:lnTo>
                  <a:pt x="20567" y="246195"/>
                </a:lnTo>
                <a:lnTo>
                  <a:pt x="9620" y="246672"/>
                </a:lnTo>
                <a:lnTo>
                  <a:pt x="0" y="247218"/>
                </a:lnTo>
                <a:close/>
              </a:path>
              <a:path w="79375" h="247650">
                <a:moveTo>
                  <a:pt x="78922" y="247218"/>
                </a:moveTo>
                <a:lnTo>
                  <a:pt x="57517" y="246195"/>
                </a:lnTo>
                <a:lnTo>
                  <a:pt x="47511" y="245857"/>
                </a:lnTo>
                <a:lnTo>
                  <a:pt x="39460" y="245729"/>
                </a:lnTo>
                <a:lnTo>
                  <a:pt x="78922" y="245729"/>
                </a:lnTo>
                <a:lnTo>
                  <a:pt x="78922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883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8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7" y="18522"/>
                </a:lnTo>
                <a:lnTo>
                  <a:pt x="35913" y="37289"/>
                </a:lnTo>
                <a:lnTo>
                  <a:pt x="29782" y="69251"/>
                </a:lnTo>
                <a:lnTo>
                  <a:pt x="137742" y="69251"/>
                </a:lnTo>
                <a:lnTo>
                  <a:pt x="137742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2" y="154139"/>
                </a:lnTo>
                <a:lnTo>
                  <a:pt x="109141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2" y="69251"/>
                </a:lnTo>
                <a:close/>
              </a:path>
              <a:path w="137795" h="163195">
                <a:moveTo>
                  <a:pt x="109141" y="154139"/>
                </a:moveTo>
                <a:lnTo>
                  <a:pt x="80412" y="154139"/>
                </a:lnTo>
                <a:lnTo>
                  <a:pt x="87764" y="153569"/>
                </a:lnTo>
                <a:lnTo>
                  <a:pt x="101259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29552" y="112439"/>
                </a:lnTo>
                <a:lnTo>
                  <a:pt x="134764" y="112439"/>
                </a:lnTo>
                <a:lnTo>
                  <a:pt x="137742" y="113184"/>
                </a:lnTo>
                <a:lnTo>
                  <a:pt x="137742" y="116907"/>
                </a:lnTo>
                <a:lnTo>
                  <a:pt x="134508" y="126948"/>
                </a:lnTo>
                <a:lnTo>
                  <a:pt x="124154" y="142504"/>
                </a:lnTo>
                <a:lnTo>
                  <a:pt x="10914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48915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2" y="154884"/>
                </a:moveTo>
                <a:lnTo>
                  <a:pt x="58819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2" y="135407"/>
                </a:lnTo>
                <a:lnTo>
                  <a:pt x="99026" y="122864"/>
                </a:lnTo>
                <a:lnTo>
                  <a:pt x="94372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2" y="90100"/>
                </a:lnTo>
                <a:lnTo>
                  <a:pt x="45778" y="86598"/>
                </a:lnTo>
                <a:lnTo>
                  <a:pt x="33411" y="83306"/>
                </a:lnTo>
                <a:lnTo>
                  <a:pt x="1070" y="52252"/>
                </a:lnTo>
                <a:lnTo>
                  <a:pt x="0" y="43188"/>
                </a:lnTo>
                <a:lnTo>
                  <a:pt x="2768" y="28272"/>
                </a:lnTo>
                <a:lnTo>
                  <a:pt x="12098" y="14334"/>
                </a:lnTo>
                <a:lnTo>
                  <a:pt x="29526" y="4025"/>
                </a:lnTo>
                <a:lnTo>
                  <a:pt x="56586" y="0"/>
                </a:lnTo>
                <a:lnTo>
                  <a:pt x="62449" y="151"/>
                </a:lnTo>
                <a:lnTo>
                  <a:pt x="70546" y="1210"/>
                </a:lnTo>
                <a:lnTo>
                  <a:pt x="80039" y="4083"/>
                </a:lnTo>
                <a:lnTo>
                  <a:pt x="84741" y="6701"/>
                </a:lnTo>
                <a:lnTo>
                  <a:pt x="56586" y="6701"/>
                </a:lnTo>
                <a:lnTo>
                  <a:pt x="37541" y="9110"/>
                </a:lnTo>
                <a:lnTo>
                  <a:pt x="25407" y="15358"/>
                </a:lnTo>
                <a:lnTo>
                  <a:pt x="18997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8" y="59373"/>
                </a:lnTo>
                <a:lnTo>
                  <a:pt x="71942" y="64911"/>
                </a:lnTo>
                <a:lnTo>
                  <a:pt x="8227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2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2" y="5212"/>
                </a:lnTo>
                <a:lnTo>
                  <a:pt x="96048" y="3723"/>
                </a:lnTo>
                <a:lnTo>
                  <a:pt x="101259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1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741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5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190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3" y="141108"/>
                </a:lnTo>
                <a:lnTo>
                  <a:pt x="34261" y="147437"/>
                </a:lnTo>
                <a:lnTo>
                  <a:pt x="20102" y="147437"/>
                </a:lnTo>
                <a:lnTo>
                  <a:pt x="13401" y="154884"/>
                </a:lnTo>
                <a:lnTo>
                  <a:pt x="12657" y="155628"/>
                </a:lnTo>
                <a:lnTo>
                  <a:pt x="5955" y="163075"/>
                </a:lnTo>
                <a:close/>
              </a:path>
              <a:path w="116204" h="163195">
                <a:moveTo>
                  <a:pt x="58819" y="163075"/>
                </a:moveTo>
                <a:lnTo>
                  <a:pt x="51827" y="162830"/>
                </a:lnTo>
                <a:lnTo>
                  <a:pt x="42532" y="161120"/>
                </a:lnTo>
                <a:lnTo>
                  <a:pt x="31701" y="156478"/>
                </a:lnTo>
                <a:lnTo>
                  <a:pt x="20102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19" y="154884"/>
                </a:lnTo>
                <a:lnTo>
                  <a:pt x="91662" y="154884"/>
                </a:lnTo>
                <a:lnTo>
                  <a:pt x="85053" y="158956"/>
                </a:lnTo>
                <a:lnTo>
                  <a:pt x="58819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11000" y="3010417"/>
            <a:ext cx="1509967" cy="3112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57966" y="3089348"/>
            <a:ext cx="157480" cy="163195"/>
          </a:xfrm>
          <a:custGeom>
            <a:avLst/>
            <a:gdLst/>
            <a:ahLst/>
            <a:cxnLst/>
            <a:rect l="l" t="t" r="r" b="b"/>
            <a:pathLst>
              <a:path w="157479" h="163195">
                <a:moveTo>
                  <a:pt x="78178" y="163075"/>
                </a:moveTo>
                <a:lnTo>
                  <a:pt x="48373" y="157001"/>
                </a:lnTo>
                <a:lnTo>
                  <a:pt x="23453" y="140177"/>
                </a:lnTo>
                <a:lnTo>
                  <a:pt x="6352" y="114697"/>
                </a:lnTo>
                <a:lnTo>
                  <a:pt x="0" y="82654"/>
                </a:lnTo>
                <a:lnTo>
                  <a:pt x="6049" y="51205"/>
                </a:lnTo>
                <a:lnTo>
                  <a:pt x="22709" y="24852"/>
                </a:lnTo>
                <a:lnTo>
                  <a:pt x="47745" y="6736"/>
                </a:lnTo>
                <a:lnTo>
                  <a:pt x="78924" y="0"/>
                </a:lnTo>
                <a:lnTo>
                  <a:pt x="109357" y="6527"/>
                </a:lnTo>
                <a:lnTo>
                  <a:pt x="110643" y="7446"/>
                </a:lnTo>
                <a:lnTo>
                  <a:pt x="78178" y="7446"/>
                </a:lnTo>
                <a:lnTo>
                  <a:pt x="67289" y="8865"/>
                </a:lnTo>
                <a:lnTo>
                  <a:pt x="32807" y="43561"/>
                </a:lnTo>
                <a:lnTo>
                  <a:pt x="29038" y="80420"/>
                </a:lnTo>
                <a:lnTo>
                  <a:pt x="29178" y="91357"/>
                </a:lnTo>
                <a:lnTo>
                  <a:pt x="37973" y="130311"/>
                </a:lnTo>
                <a:lnTo>
                  <a:pt x="78924" y="154139"/>
                </a:lnTo>
                <a:lnTo>
                  <a:pt x="112801" y="154139"/>
                </a:lnTo>
                <a:lnTo>
                  <a:pt x="108729" y="156896"/>
                </a:lnTo>
                <a:lnTo>
                  <a:pt x="78178" y="163075"/>
                </a:lnTo>
                <a:close/>
              </a:path>
              <a:path w="157479" h="163195">
                <a:moveTo>
                  <a:pt x="112801" y="154139"/>
                </a:moveTo>
                <a:lnTo>
                  <a:pt x="78924" y="154139"/>
                </a:lnTo>
                <a:lnTo>
                  <a:pt x="91813" y="152266"/>
                </a:lnTo>
                <a:lnTo>
                  <a:pt x="103307" y="146972"/>
                </a:lnTo>
                <a:lnTo>
                  <a:pt x="127041" y="103131"/>
                </a:lnTo>
                <a:lnTo>
                  <a:pt x="128065" y="80420"/>
                </a:lnTo>
                <a:lnTo>
                  <a:pt x="127913" y="68855"/>
                </a:lnTo>
                <a:lnTo>
                  <a:pt x="118385" y="30530"/>
                </a:lnTo>
                <a:lnTo>
                  <a:pt x="78178" y="7446"/>
                </a:lnTo>
                <a:lnTo>
                  <a:pt x="110643" y="7446"/>
                </a:lnTo>
                <a:lnTo>
                  <a:pt x="134207" y="24293"/>
                </a:lnTo>
                <a:lnTo>
                  <a:pt x="150959" y="50577"/>
                </a:lnTo>
                <a:lnTo>
                  <a:pt x="157102" y="82654"/>
                </a:lnTo>
                <a:lnTo>
                  <a:pt x="150843" y="114382"/>
                </a:lnTo>
                <a:lnTo>
                  <a:pt x="133835" y="139898"/>
                </a:lnTo>
                <a:lnTo>
                  <a:pt x="112801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37406" y="2997758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6" y="31728"/>
                </a:lnTo>
                <a:lnTo>
                  <a:pt x="46627" y="14054"/>
                </a:lnTo>
                <a:lnTo>
                  <a:pt x="64415" y="3502"/>
                </a:lnTo>
                <a:lnTo>
                  <a:pt x="83390" y="0"/>
                </a:lnTo>
                <a:lnTo>
                  <a:pt x="96245" y="2059"/>
                </a:lnTo>
                <a:lnTo>
                  <a:pt x="106206" y="7446"/>
                </a:lnTo>
                <a:lnTo>
                  <a:pt x="83390" y="7446"/>
                </a:lnTo>
                <a:lnTo>
                  <a:pt x="71675" y="10611"/>
                </a:lnTo>
                <a:lnTo>
                  <a:pt x="61147" y="19918"/>
                </a:lnTo>
                <a:lnTo>
                  <a:pt x="53550" y="35090"/>
                </a:lnTo>
                <a:lnTo>
                  <a:pt x="50630" y="55847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4" y="40210"/>
                </a:moveTo>
                <a:lnTo>
                  <a:pt x="90091" y="40210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5" y="11914"/>
                </a:lnTo>
                <a:lnTo>
                  <a:pt x="95302" y="10424"/>
                </a:lnTo>
                <a:lnTo>
                  <a:pt x="90091" y="7446"/>
                </a:lnTo>
                <a:lnTo>
                  <a:pt x="106206" y="7446"/>
                </a:lnTo>
                <a:lnTo>
                  <a:pt x="106378" y="7539"/>
                </a:lnTo>
                <a:lnTo>
                  <a:pt x="113021" y="15393"/>
                </a:lnTo>
                <a:lnTo>
                  <a:pt x="115406" y="24572"/>
                </a:lnTo>
                <a:lnTo>
                  <a:pt x="115406" y="33508"/>
                </a:lnTo>
                <a:lnTo>
                  <a:pt x="110194" y="40210"/>
                </a:lnTo>
                <a:close/>
              </a:path>
              <a:path w="115570" h="251460">
                <a:moveTo>
                  <a:pt x="92324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4" y="97547"/>
                </a:lnTo>
                <a:lnTo>
                  <a:pt x="92324" y="108716"/>
                </a:lnTo>
                <a:close/>
              </a:path>
              <a:path w="115570" h="251460">
                <a:moveTo>
                  <a:pt x="743" y="250942"/>
                </a:moveTo>
                <a:lnTo>
                  <a:pt x="743" y="239772"/>
                </a:lnTo>
                <a:lnTo>
                  <a:pt x="15099" y="239516"/>
                </a:lnTo>
                <a:lnTo>
                  <a:pt x="23453" y="237724"/>
                </a:lnTo>
                <a:lnTo>
                  <a:pt x="27339" y="232861"/>
                </a:lnTo>
                <a:lnTo>
                  <a:pt x="28293" y="223390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2645"/>
                </a:lnTo>
                <a:lnTo>
                  <a:pt x="52538" y="230976"/>
                </a:lnTo>
                <a:lnTo>
                  <a:pt x="55469" y="236235"/>
                </a:lnTo>
                <a:lnTo>
                  <a:pt x="63427" y="238981"/>
                </a:lnTo>
                <a:lnTo>
                  <a:pt x="78923" y="239772"/>
                </a:lnTo>
                <a:lnTo>
                  <a:pt x="86369" y="239772"/>
                </a:lnTo>
                <a:lnTo>
                  <a:pt x="86369" y="249452"/>
                </a:lnTo>
                <a:lnTo>
                  <a:pt x="40950" y="249452"/>
                </a:lnTo>
                <a:lnTo>
                  <a:pt x="32469" y="249580"/>
                </a:lnTo>
                <a:lnTo>
                  <a:pt x="22243" y="249918"/>
                </a:lnTo>
                <a:lnTo>
                  <a:pt x="743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293" y="250081"/>
                </a:lnTo>
                <a:lnTo>
                  <a:pt x="63659" y="249638"/>
                </a:lnTo>
                <a:lnTo>
                  <a:pt x="52026" y="249476"/>
                </a:lnTo>
                <a:lnTo>
                  <a:pt x="40950" y="249452"/>
                </a:lnTo>
                <a:lnTo>
                  <a:pt x="86369" y="249452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71198" y="3011161"/>
            <a:ext cx="147955" cy="245110"/>
          </a:xfrm>
          <a:custGeom>
            <a:avLst/>
            <a:gdLst/>
            <a:ahLst/>
            <a:cxnLst/>
            <a:rect l="l" t="t" r="r" b="b"/>
            <a:pathLst>
              <a:path w="147954" h="245110">
                <a:moveTo>
                  <a:pt x="38716" y="67017"/>
                </a:moveTo>
                <a:lnTo>
                  <a:pt x="27547" y="67017"/>
                </a:lnTo>
                <a:lnTo>
                  <a:pt x="20358" y="65783"/>
                </a:lnTo>
                <a:lnTo>
                  <a:pt x="14704" y="62177"/>
                </a:lnTo>
                <a:lnTo>
                  <a:pt x="11005" y="56336"/>
                </a:lnTo>
                <a:lnTo>
                  <a:pt x="9679" y="48401"/>
                </a:lnTo>
                <a:lnTo>
                  <a:pt x="14425" y="29529"/>
                </a:lnTo>
                <a:lnTo>
                  <a:pt x="27548" y="14148"/>
                </a:lnTo>
                <a:lnTo>
                  <a:pt x="47372" y="3792"/>
                </a:lnTo>
                <a:lnTo>
                  <a:pt x="72222" y="0"/>
                </a:lnTo>
                <a:lnTo>
                  <a:pt x="96908" y="3595"/>
                </a:lnTo>
                <a:lnTo>
                  <a:pt x="107982" y="8935"/>
                </a:lnTo>
                <a:lnTo>
                  <a:pt x="70733" y="8935"/>
                </a:lnTo>
                <a:lnTo>
                  <a:pt x="59634" y="10017"/>
                </a:lnTo>
                <a:lnTo>
                  <a:pt x="46721" y="13682"/>
                </a:lnTo>
                <a:lnTo>
                  <a:pt x="34086" y="20558"/>
                </a:lnTo>
                <a:lnTo>
                  <a:pt x="23825" y="31274"/>
                </a:lnTo>
                <a:lnTo>
                  <a:pt x="29398" y="31553"/>
                </a:lnTo>
                <a:lnTo>
                  <a:pt x="36575" y="33508"/>
                </a:lnTo>
                <a:lnTo>
                  <a:pt x="42776" y="38814"/>
                </a:lnTo>
                <a:lnTo>
                  <a:pt x="45417" y="49145"/>
                </a:lnTo>
                <a:lnTo>
                  <a:pt x="45417" y="59570"/>
                </a:lnTo>
                <a:lnTo>
                  <a:pt x="38716" y="67017"/>
                </a:lnTo>
                <a:close/>
              </a:path>
              <a:path w="147954" h="245110">
                <a:moveTo>
                  <a:pt x="108461" y="235304"/>
                </a:moveTo>
                <a:lnTo>
                  <a:pt x="70733" y="235304"/>
                </a:lnTo>
                <a:lnTo>
                  <a:pt x="83611" y="232919"/>
                </a:lnTo>
                <a:lnTo>
                  <a:pt x="96699" y="224042"/>
                </a:lnTo>
                <a:lnTo>
                  <a:pt x="106855" y="206089"/>
                </a:lnTo>
                <a:lnTo>
                  <a:pt x="110938" y="176478"/>
                </a:lnTo>
                <a:lnTo>
                  <a:pt x="108391" y="152522"/>
                </a:lnTo>
                <a:lnTo>
                  <a:pt x="100608" y="133941"/>
                </a:lnTo>
                <a:lnTo>
                  <a:pt x="87380" y="121922"/>
                </a:lnTo>
                <a:lnTo>
                  <a:pt x="68498" y="117652"/>
                </a:lnTo>
                <a:lnTo>
                  <a:pt x="43929" y="117652"/>
                </a:lnTo>
                <a:lnTo>
                  <a:pt x="43929" y="110206"/>
                </a:lnTo>
                <a:lnTo>
                  <a:pt x="46906" y="109461"/>
                </a:lnTo>
                <a:lnTo>
                  <a:pt x="52119" y="109461"/>
                </a:lnTo>
                <a:lnTo>
                  <a:pt x="60308" y="108716"/>
                </a:lnTo>
                <a:lnTo>
                  <a:pt x="63287" y="107972"/>
                </a:lnTo>
                <a:lnTo>
                  <a:pt x="70488" y="107471"/>
                </a:lnTo>
                <a:lnTo>
                  <a:pt x="78457" y="105086"/>
                </a:lnTo>
                <a:lnTo>
                  <a:pt x="103493" y="65062"/>
                </a:lnTo>
                <a:lnTo>
                  <a:pt x="104982" y="49145"/>
                </a:lnTo>
                <a:lnTo>
                  <a:pt x="101724" y="29354"/>
                </a:lnTo>
                <a:lnTo>
                  <a:pt x="93441" y="17033"/>
                </a:lnTo>
                <a:lnTo>
                  <a:pt x="82366" y="10715"/>
                </a:lnTo>
                <a:lnTo>
                  <a:pt x="70733" y="8935"/>
                </a:lnTo>
                <a:lnTo>
                  <a:pt x="107982" y="8935"/>
                </a:lnTo>
                <a:lnTo>
                  <a:pt x="117826" y="13682"/>
                </a:lnTo>
                <a:lnTo>
                  <a:pt x="132321" y="29215"/>
                </a:lnTo>
                <a:lnTo>
                  <a:pt x="137742" y="49145"/>
                </a:lnTo>
                <a:lnTo>
                  <a:pt x="134031" y="69600"/>
                </a:lnTo>
                <a:lnTo>
                  <a:pt x="123689" y="87680"/>
                </a:lnTo>
                <a:lnTo>
                  <a:pt x="107902" y="102131"/>
                </a:lnTo>
                <a:lnTo>
                  <a:pt x="87857" y="111695"/>
                </a:lnTo>
                <a:lnTo>
                  <a:pt x="112869" y="121189"/>
                </a:lnTo>
                <a:lnTo>
                  <a:pt x="131600" y="136268"/>
                </a:lnTo>
                <a:lnTo>
                  <a:pt x="143350" y="155256"/>
                </a:lnTo>
                <a:lnTo>
                  <a:pt x="147422" y="176478"/>
                </a:lnTo>
                <a:lnTo>
                  <a:pt x="141733" y="202575"/>
                </a:lnTo>
                <a:lnTo>
                  <a:pt x="125923" y="224414"/>
                </a:lnTo>
                <a:lnTo>
                  <a:pt x="108461" y="235304"/>
                </a:lnTo>
                <a:close/>
              </a:path>
              <a:path w="147954" h="245110">
                <a:moveTo>
                  <a:pt x="71477" y="244985"/>
                </a:moveTo>
                <a:lnTo>
                  <a:pt x="43974" y="240866"/>
                </a:lnTo>
                <a:lnTo>
                  <a:pt x="21219" y="229347"/>
                </a:lnTo>
                <a:lnTo>
                  <a:pt x="5723" y="211685"/>
                </a:lnTo>
                <a:lnTo>
                  <a:pt x="0" y="189137"/>
                </a:lnTo>
                <a:lnTo>
                  <a:pt x="1873" y="179282"/>
                </a:lnTo>
                <a:lnTo>
                  <a:pt x="6607" y="172848"/>
                </a:lnTo>
                <a:lnTo>
                  <a:pt x="12878" y="169346"/>
                </a:lnTo>
                <a:lnTo>
                  <a:pt x="19358" y="168287"/>
                </a:lnTo>
                <a:lnTo>
                  <a:pt x="26897" y="169648"/>
                </a:lnTo>
                <a:lnTo>
                  <a:pt x="25012" y="207869"/>
                </a:lnTo>
                <a:lnTo>
                  <a:pt x="16379" y="208497"/>
                </a:lnTo>
                <a:lnTo>
                  <a:pt x="27699" y="221482"/>
                </a:lnTo>
                <a:lnTo>
                  <a:pt x="42160" y="229719"/>
                </a:lnTo>
                <a:lnTo>
                  <a:pt x="57319" y="234048"/>
                </a:lnTo>
                <a:lnTo>
                  <a:pt x="70733" y="235304"/>
                </a:lnTo>
                <a:lnTo>
                  <a:pt x="108461" y="235304"/>
                </a:lnTo>
                <a:lnTo>
                  <a:pt x="101876" y="239411"/>
                </a:lnTo>
                <a:lnTo>
                  <a:pt x="71477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067532" y="3090837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5" y="139782"/>
                </a:lnTo>
                <a:lnTo>
                  <a:pt x="27549" y="130311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9" y="37976"/>
                </a:lnTo>
                <a:lnTo>
                  <a:pt x="56423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9" y="144645"/>
                </a:lnTo>
                <a:lnTo>
                  <a:pt x="65312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7" y="156373"/>
                </a:lnTo>
                <a:lnTo>
                  <a:pt x="31516" y="156501"/>
                </a:lnTo>
                <a:lnTo>
                  <a:pt x="20941" y="156838"/>
                </a:lnTo>
                <a:lnTo>
                  <a:pt x="9947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039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50" y="0"/>
                </a:lnTo>
                <a:lnTo>
                  <a:pt x="116314" y="1256"/>
                </a:lnTo>
                <a:lnTo>
                  <a:pt x="126947" y="4467"/>
                </a:lnTo>
                <a:lnTo>
                  <a:pt x="133692" y="8190"/>
                </a:lnTo>
                <a:lnTo>
                  <a:pt x="99771" y="8190"/>
                </a:lnTo>
                <a:lnTo>
                  <a:pt x="82902" y="11902"/>
                </a:lnTo>
                <a:lnTo>
                  <a:pt x="67569" y="22804"/>
                </a:lnTo>
                <a:lnTo>
                  <a:pt x="58039" y="37976"/>
                </a:lnTo>
                <a:close/>
              </a:path>
              <a:path w="179070" h="158114">
                <a:moveTo>
                  <a:pt x="98282" y="157862"/>
                </a:moveTo>
                <a:lnTo>
                  <a:pt x="98282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5" y="139782"/>
                </a:lnTo>
                <a:lnTo>
                  <a:pt x="126576" y="130311"/>
                </a:lnTo>
                <a:lnTo>
                  <a:pt x="126576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3" y="11530"/>
                </a:lnTo>
                <a:lnTo>
                  <a:pt x="99771" y="8190"/>
                </a:lnTo>
                <a:lnTo>
                  <a:pt x="133692" y="8190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6268"/>
                </a:lnTo>
                <a:lnTo>
                  <a:pt x="152833" y="142295"/>
                </a:lnTo>
                <a:lnTo>
                  <a:pt x="157940" y="145390"/>
                </a:lnTo>
                <a:lnTo>
                  <a:pt x="166537" y="146530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8" y="156373"/>
                </a:lnTo>
                <a:lnTo>
                  <a:pt x="130216" y="156501"/>
                </a:lnTo>
                <a:lnTo>
                  <a:pt x="119781" y="156838"/>
                </a:lnTo>
                <a:lnTo>
                  <a:pt x="98282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7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47" y="157315"/>
                </a:lnTo>
                <a:lnTo>
                  <a:pt x="157754" y="156838"/>
                </a:lnTo>
                <a:lnTo>
                  <a:pt x="147178" y="156501"/>
                </a:lnTo>
                <a:lnTo>
                  <a:pt x="138488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55162" y="3090837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0" y="161585"/>
                </a:moveTo>
                <a:lnTo>
                  <a:pt x="50478" y="156140"/>
                </a:lnTo>
                <a:lnTo>
                  <a:pt x="34342" y="142039"/>
                </a:lnTo>
                <a:lnTo>
                  <a:pt x="28397" y="122632"/>
                </a:lnTo>
                <a:lnTo>
                  <a:pt x="27547" y="101270"/>
                </a:lnTo>
                <a:lnTo>
                  <a:pt x="27547" y="48401"/>
                </a:lnTo>
                <a:lnTo>
                  <a:pt x="27117" y="29773"/>
                </a:lnTo>
                <a:lnTo>
                  <a:pt x="24104" y="20012"/>
                </a:lnTo>
                <a:lnTo>
                  <a:pt x="15926" y="16253"/>
                </a:lnTo>
                <a:lnTo>
                  <a:pt x="0" y="15637"/>
                </a:lnTo>
                <a:lnTo>
                  <a:pt x="0" y="4467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9105" y="153394"/>
                </a:lnTo>
                <a:lnTo>
                  <a:pt x="108519" y="153953"/>
                </a:lnTo>
                <a:lnTo>
                  <a:pt x="96117" y="159724"/>
                </a:lnTo>
                <a:lnTo>
                  <a:pt x="81900" y="161585"/>
                </a:lnTo>
                <a:close/>
              </a:path>
              <a:path w="179070" h="161925">
                <a:moveTo>
                  <a:pt x="109105" y="153394"/>
                </a:moveTo>
                <a:lnTo>
                  <a:pt x="83390" y="153394"/>
                </a:lnTo>
                <a:lnTo>
                  <a:pt x="101131" y="149183"/>
                </a:lnTo>
                <a:lnTo>
                  <a:pt x="114754" y="137571"/>
                </a:lnTo>
                <a:lnTo>
                  <a:pt x="123491" y="120095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25" y="24747"/>
                </a:lnTo>
                <a:lnTo>
                  <a:pt x="122014" y="18895"/>
                </a:lnTo>
                <a:lnTo>
                  <a:pt x="113696" y="16253"/>
                </a:lnTo>
                <a:lnTo>
                  <a:pt x="99026" y="15637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1" y="129566"/>
                </a:lnTo>
                <a:lnTo>
                  <a:pt x="127319" y="129566"/>
                </a:lnTo>
                <a:lnTo>
                  <a:pt x="118966" y="143993"/>
                </a:lnTo>
                <a:lnTo>
                  <a:pt x="109105" y="153394"/>
                </a:lnTo>
                <a:close/>
              </a:path>
              <a:path w="179070" h="161925">
                <a:moveTo>
                  <a:pt x="127319" y="161585"/>
                </a:moveTo>
                <a:lnTo>
                  <a:pt x="127319" y="129566"/>
                </a:lnTo>
                <a:lnTo>
                  <a:pt x="151381" y="129566"/>
                </a:lnTo>
                <a:lnTo>
                  <a:pt x="151994" y="137268"/>
                </a:lnTo>
                <a:lnTo>
                  <a:pt x="155705" y="143342"/>
                </a:lnTo>
                <a:lnTo>
                  <a:pt x="164023" y="146064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7319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53215" y="3090837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5" y="146437"/>
                </a:lnTo>
                <a:lnTo>
                  <a:pt x="22708" y="144645"/>
                </a:lnTo>
                <a:lnTo>
                  <a:pt x="26594" y="139782"/>
                </a:lnTo>
                <a:lnTo>
                  <a:pt x="27547" y="130311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7976"/>
                </a:lnTo>
                <a:lnTo>
                  <a:pt x="58038" y="37976"/>
                </a:lnTo>
                <a:lnTo>
                  <a:pt x="56422" y="40547"/>
                </a:lnTo>
                <a:lnTo>
                  <a:pt x="52118" y="64783"/>
                </a:lnTo>
                <a:lnTo>
                  <a:pt x="52118" y="130311"/>
                </a:lnTo>
                <a:lnTo>
                  <a:pt x="53072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5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038" y="37976"/>
                </a:moveTo>
                <a:lnTo>
                  <a:pt x="49885" y="37976"/>
                </a:lnTo>
                <a:lnTo>
                  <a:pt x="58564" y="22618"/>
                </a:lnTo>
                <a:lnTo>
                  <a:pt x="70174" y="10611"/>
                </a:lnTo>
                <a:lnTo>
                  <a:pt x="84856" y="2792"/>
                </a:lnTo>
                <a:lnTo>
                  <a:pt x="102748" y="0"/>
                </a:lnTo>
                <a:lnTo>
                  <a:pt x="116045" y="1175"/>
                </a:lnTo>
                <a:lnTo>
                  <a:pt x="130390" y="6050"/>
                </a:lnTo>
                <a:lnTo>
                  <a:pt x="132864" y="8190"/>
                </a:lnTo>
                <a:lnTo>
                  <a:pt x="99770" y="8190"/>
                </a:lnTo>
                <a:lnTo>
                  <a:pt x="82901" y="11902"/>
                </a:lnTo>
                <a:lnTo>
                  <a:pt x="67568" y="22804"/>
                </a:lnTo>
                <a:lnTo>
                  <a:pt x="58038" y="37976"/>
                </a:lnTo>
                <a:close/>
              </a:path>
              <a:path w="278129" h="158114">
                <a:moveTo>
                  <a:pt x="158935" y="34997"/>
                </a:moveTo>
                <a:lnTo>
                  <a:pt x="149655" y="34997"/>
                </a:lnTo>
                <a:lnTo>
                  <a:pt x="156019" y="23874"/>
                </a:lnTo>
                <a:lnTo>
                  <a:pt x="166501" y="12472"/>
                </a:lnTo>
                <a:lnTo>
                  <a:pt x="18159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3" y="4467"/>
                </a:lnTo>
                <a:lnTo>
                  <a:pt x="232718" y="8190"/>
                </a:lnTo>
                <a:lnTo>
                  <a:pt x="198796" y="8190"/>
                </a:lnTo>
                <a:lnTo>
                  <a:pt x="181927" y="11902"/>
                </a:lnTo>
                <a:lnTo>
                  <a:pt x="166594" y="22804"/>
                </a:lnTo>
                <a:lnTo>
                  <a:pt x="158935" y="34997"/>
                </a:lnTo>
                <a:close/>
              </a:path>
              <a:path w="278129" h="158114">
                <a:moveTo>
                  <a:pt x="98281" y="157862"/>
                </a:moveTo>
                <a:lnTo>
                  <a:pt x="98281" y="146693"/>
                </a:lnTo>
                <a:lnTo>
                  <a:pt x="112754" y="146437"/>
                </a:lnTo>
                <a:lnTo>
                  <a:pt x="121363" y="144645"/>
                </a:lnTo>
                <a:lnTo>
                  <a:pt x="125504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528" y="33008"/>
                </a:lnTo>
                <a:lnTo>
                  <a:pt x="121549" y="20384"/>
                </a:lnTo>
                <a:lnTo>
                  <a:pt x="113382" y="11530"/>
                </a:lnTo>
                <a:lnTo>
                  <a:pt x="99770" y="8190"/>
                </a:lnTo>
                <a:lnTo>
                  <a:pt x="132864" y="8190"/>
                </a:lnTo>
                <a:lnTo>
                  <a:pt x="142640" y="16649"/>
                </a:lnTo>
                <a:lnTo>
                  <a:pt x="149655" y="34997"/>
                </a:lnTo>
                <a:lnTo>
                  <a:pt x="158935" y="34997"/>
                </a:lnTo>
                <a:lnTo>
                  <a:pt x="155449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8487" y="156373"/>
                </a:lnTo>
                <a:lnTo>
                  <a:pt x="130215" y="156501"/>
                </a:lnTo>
                <a:lnTo>
                  <a:pt x="119780" y="156838"/>
                </a:lnTo>
                <a:lnTo>
                  <a:pt x="98281" y="157862"/>
                </a:lnTo>
                <a:close/>
              </a:path>
              <a:path w="278129" h="158114">
                <a:moveTo>
                  <a:pt x="197308" y="157862"/>
                </a:moveTo>
                <a:lnTo>
                  <a:pt x="197308" y="146693"/>
                </a:lnTo>
                <a:lnTo>
                  <a:pt x="211780" y="146437"/>
                </a:lnTo>
                <a:lnTo>
                  <a:pt x="220389" y="144645"/>
                </a:lnTo>
                <a:lnTo>
                  <a:pt x="224531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554" y="33008"/>
                </a:lnTo>
                <a:lnTo>
                  <a:pt x="220575" y="20384"/>
                </a:lnTo>
                <a:lnTo>
                  <a:pt x="212408" y="11530"/>
                </a:lnTo>
                <a:lnTo>
                  <a:pt x="198796" y="8190"/>
                </a:lnTo>
                <a:lnTo>
                  <a:pt x="232718" y="8190"/>
                </a:lnTo>
                <a:lnTo>
                  <a:pt x="249997" y="48168"/>
                </a:lnTo>
                <a:lnTo>
                  <a:pt x="250171" y="67761"/>
                </a:lnTo>
                <a:lnTo>
                  <a:pt x="250171" y="136268"/>
                </a:lnTo>
                <a:lnTo>
                  <a:pt x="251858" y="142295"/>
                </a:lnTo>
                <a:lnTo>
                  <a:pt x="256965" y="145390"/>
                </a:lnTo>
                <a:lnTo>
                  <a:pt x="265563" y="146530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7514" y="156373"/>
                </a:lnTo>
                <a:lnTo>
                  <a:pt x="228928" y="156501"/>
                </a:lnTo>
                <a:lnTo>
                  <a:pt x="218528" y="156838"/>
                </a:lnTo>
                <a:lnTo>
                  <a:pt x="197308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19" y="156838"/>
                </a:lnTo>
                <a:lnTo>
                  <a:pt x="48465" y="156501"/>
                </a:lnTo>
                <a:lnTo>
                  <a:pt x="40205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47" y="157315"/>
                </a:lnTo>
                <a:lnTo>
                  <a:pt x="157753" y="156838"/>
                </a:lnTo>
                <a:lnTo>
                  <a:pt x="147177" y="156501"/>
                </a:lnTo>
                <a:lnTo>
                  <a:pt x="138487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73" y="157315"/>
                </a:lnTo>
                <a:lnTo>
                  <a:pt x="256779" y="156838"/>
                </a:lnTo>
                <a:lnTo>
                  <a:pt x="246204" y="156501"/>
                </a:lnTo>
                <a:lnTo>
                  <a:pt x="237514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738382" y="3001481"/>
            <a:ext cx="175260" cy="251460"/>
          </a:xfrm>
          <a:custGeom>
            <a:avLst/>
            <a:gdLst/>
            <a:ahLst/>
            <a:cxnLst/>
            <a:rect l="l" t="t" r="r" b="b"/>
            <a:pathLst>
              <a:path w="175259" h="251460">
                <a:moveTo>
                  <a:pt x="36483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316"/>
                </a:lnTo>
                <a:lnTo>
                  <a:pt x="22987" y="18243"/>
                </a:lnTo>
                <a:lnTo>
                  <a:pt x="14669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0" y="221156"/>
                </a:lnTo>
                <a:lnTo>
                  <a:pt x="60204" y="224879"/>
                </a:lnTo>
                <a:lnTo>
                  <a:pt x="49140" y="224879"/>
                </a:lnTo>
                <a:lnTo>
                  <a:pt x="43079" y="235490"/>
                </a:lnTo>
                <a:lnTo>
                  <a:pt x="39182" y="242192"/>
                </a:lnTo>
                <a:lnTo>
                  <a:pt x="37100" y="245822"/>
                </a:lnTo>
                <a:lnTo>
                  <a:pt x="36483" y="247218"/>
                </a:lnTo>
                <a:close/>
              </a:path>
              <a:path w="175259" h="251460">
                <a:moveTo>
                  <a:pt x="62828" y="113184"/>
                </a:moveTo>
                <a:lnTo>
                  <a:pt x="51373" y="113184"/>
                </a:lnTo>
                <a:lnTo>
                  <a:pt x="57260" y="106634"/>
                </a:lnTo>
                <a:lnTo>
                  <a:pt x="67196" y="98757"/>
                </a:lnTo>
                <a:lnTo>
                  <a:pt x="81319" y="92136"/>
                </a:lnTo>
                <a:lnTo>
                  <a:pt x="99770" y="89356"/>
                </a:lnTo>
                <a:lnTo>
                  <a:pt x="128796" y="95639"/>
                </a:lnTo>
                <a:lnTo>
                  <a:pt x="131455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259" h="251460">
                <a:moveTo>
                  <a:pt x="129229" y="242751"/>
                </a:moveTo>
                <a:lnTo>
                  <a:pt x="94559" y="242751"/>
                </a:lnTo>
                <a:lnTo>
                  <a:pt x="107960" y="240831"/>
                </a:lnTo>
                <a:lnTo>
                  <a:pt x="119129" y="235770"/>
                </a:lnTo>
                <a:lnTo>
                  <a:pt x="144257" y="193977"/>
                </a:lnTo>
                <a:lnTo>
                  <a:pt x="145933" y="169776"/>
                </a:lnTo>
                <a:lnTo>
                  <a:pt x="145560" y="157804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1455" y="97547"/>
                </a:lnTo>
                <a:lnTo>
                  <a:pt x="152727" y="112812"/>
                </a:lnTo>
                <a:lnTo>
                  <a:pt x="168979" y="138362"/>
                </a:lnTo>
                <a:lnTo>
                  <a:pt x="174970" y="169776"/>
                </a:lnTo>
                <a:lnTo>
                  <a:pt x="168607" y="201935"/>
                </a:lnTo>
                <a:lnTo>
                  <a:pt x="151424" y="227672"/>
                </a:lnTo>
                <a:lnTo>
                  <a:pt x="129229" y="242751"/>
                </a:lnTo>
                <a:close/>
              </a:path>
              <a:path w="175259" h="251460">
                <a:moveTo>
                  <a:pt x="96048" y="250942"/>
                </a:moveTo>
                <a:lnTo>
                  <a:pt x="78143" y="248021"/>
                </a:lnTo>
                <a:lnTo>
                  <a:pt x="64497" y="240982"/>
                </a:lnTo>
                <a:lnTo>
                  <a:pt x="54899" y="232407"/>
                </a:lnTo>
                <a:lnTo>
                  <a:pt x="49140" y="224879"/>
                </a:lnTo>
                <a:lnTo>
                  <a:pt x="60204" y="224879"/>
                </a:lnTo>
                <a:lnTo>
                  <a:pt x="64299" y="230185"/>
                </a:lnTo>
                <a:lnTo>
                  <a:pt x="72873" y="236980"/>
                </a:lnTo>
                <a:lnTo>
                  <a:pt x="82983" y="241261"/>
                </a:lnTo>
                <a:lnTo>
                  <a:pt x="94559" y="242751"/>
                </a:lnTo>
                <a:lnTo>
                  <a:pt x="129229" y="242751"/>
                </a:lnTo>
                <a:lnTo>
                  <a:pt x="126284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946115" y="3089348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2" y="5898"/>
                </a:lnTo>
                <a:lnTo>
                  <a:pt x="104538" y="7446"/>
                </a:lnTo>
                <a:lnTo>
                  <a:pt x="73711" y="7446"/>
                </a:lnTo>
                <a:lnTo>
                  <a:pt x="62135" y="9668"/>
                </a:lnTo>
                <a:lnTo>
                  <a:pt x="48116" y="18522"/>
                </a:lnTo>
                <a:lnTo>
                  <a:pt x="35912" y="37289"/>
                </a:lnTo>
                <a:lnTo>
                  <a:pt x="29782" y="69251"/>
                </a:lnTo>
                <a:lnTo>
                  <a:pt x="137743" y="69251"/>
                </a:lnTo>
                <a:lnTo>
                  <a:pt x="137743" y="76697"/>
                </a:lnTo>
                <a:lnTo>
                  <a:pt x="29782" y="76697"/>
                </a:lnTo>
                <a:lnTo>
                  <a:pt x="29945" y="88320"/>
                </a:lnTo>
                <a:lnTo>
                  <a:pt x="40205" y="130311"/>
                </a:lnTo>
                <a:lnTo>
                  <a:pt x="80411" y="154139"/>
                </a:lnTo>
                <a:lnTo>
                  <a:pt x="109142" y="154139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251"/>
                </a:moveTo>
                <a:lnTo>
                  <a:pt x="113916" y="69251"/>
                </a:lnTo>
                <a:lnTo>
                  <a:pt x="112869" y="53939"/>
                </a:lnTo>
                <a:lnTo>
                  <a:pt x="107774" y="33322"/>
                </a:lnTo>
                <a:lnTo>
                  <a:pt x="95698" y="15218"/>
                </a:lnTo>
                <a:lnTo>
                  <a:pt x="73711" y="7446"/>
                </a:lnTo>
                <a:lnTo>
                  <a:pt x="104538" y="7446"/>
                </a:lnTo>
                <a:lnTo>
                  <a:pt x="122479" y="21501"/>
                </a:lnTo>
                <a:lnTo>
                  <a:pt x="134020" y="43665"/>
                </a:lnTo>
                <a:lnTo>
                  <a:pt x="137743" y="69251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1" y="154139"/>
                </a:lnTo>
                <a:lnTo>
                  <a:pt x="87752" y="153569"/>
                </a:lnTo>
                <a:lnTo>
                  <a:pt x="101166" y="149578"/>
                </a:lnTo>
                <a:lnTo>
                  <a:pt x="116116" y="13874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103960" y="3090837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5" h="158114">
                <a:moveTo>
                  <a:pt x="0" y="157862"/>
                </a:moveTo>
                <a:lnTo>
                  <a:pt x="0" y="146693"/>
                </a:lnTo>
                <a:lnTo>
                  <a:pt x="14472" y="146437"/>
                </a:lnTo>
                <a:lnTo>
                  <a:pt x="23081" y="144645"/>
                </a:lnTo>
                <a:lnTo>
                  <a:pt x="27223" y="139782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8125" y="39465"/>
                </a:lnTo>
                <a:lnTo>
                  <a:pt x="54131" y="49972"/>
                </a:lnTo>
                <a:lnTo>
                  <a:pt x="51374" y="75208"/>
                </a:lnTo>
                <a:lnTo>
                  <a:pt x="51374" y="129566"/>
                </a:lnTo>
                <a:lnTo>
                  <a:pt x="51909" y="137897"/>
                </a:lnTo>
                <a:lnTo>
                  <a:pt x="55097" y="143156"/>
                </a:lnTo>
                <a:lnTo>
                  <a:pt x="63311" y="145901"/>
                </a:lnTo>
                <a:lnTo>
                  <a:pt x="78924" y="146693"/>
                </a:lnTo>
                <a:lnTo>
                  <a:pt x="86369" y="146693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5" h="158114">
                <a:moveTo>
                  <a:pt x="58125" y="39465"/>
                </a:moveTo>
                <a:lnTo>
                  <a:pt x="49885" y="39465"/>
                </a:lnTo>
                <a:lnTo>
                  <a:pt x="54969" y="26702"/>
                </a:lnTo>
                <a:lnTo>
                  <a:pt x="63752" y="13868"/>
                </a:lnTo>
                <a:lnTo>
                  <a:pt x="76585" y="3967"/>
                </a:lnTo>
                <a:lnTo>
                  <a:pt x="93814" y="0"/>
                </a:lnTo>
                <a:lnTo>
                  <a:pt x="104169" y="1815"/>
                </a:lnTo>
                <a:lnTo>
                  <a:pt x="112429" y="6701"/>
                </a:lnTo>
                <a:lnTo>
                  <a:pt x="113572" y="8190"/>
                </a:lnTo>
                <a:lnTo>
                  <a:pt x="93814" y="8190"/>
                </a:lnTo>
                <a:lnTo>
                  <a:pt x="75561" y="13740"/>
                </a:lnTo>
                <a:lnTo>
                  <a:pt x="62264" y="28575"/>
                </a:lnTo>
                <a:lnTo>
                  <a:pt x="58125" y="39465"/>
                </a:lnTo>
                <a:close/>
              </a:path>
              <a:path w="120015" h="158114">
                <a:moveTo>
                  <a:pt x="110940" y="37976"/>
                </a:moveTo>
                <a:lnTo>
                  <a:pt x="96793" y="37976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9" y="8935"/>
                </a:lnTo>
                <a:lnTo>
                  <a:pt x="97538" y="8190"/>
                </a:lnTo>
                <a:lnTo>
                  <a:pt x="113572" y="8190"/>
                </a:lnTo>
                <a:lnTo>
                  <a:pt x="117897" y="13822"/>
                </a:lnTo>
                <a:lnTo>
                  <a:pt x="119874" y="22339"/>
                </a:lnTo>
                <a:lnTo>
                  <a:pt x="119874" y="33508"/>
                </a:lnTo>
                <a:lnTo>
                  <a:pt x="110940" y="37976"/>
                </a:lnTo>
                <a:close/>
              </a:path>
              <a:path w="120015" h="158114">
                <a:moveTo>
                  <a:pt x="86369" y="157862"/>
                </a:moveTo>
                <a:lnTo>
                  <a:pt x="74979" y="157001"/>
                </a:lnTo>
                <a:lnTo>
                  <a:pt x="63380" y="156559"/>
                </a:lnTo>
                <a:lnTo>
                  <a:pt x="51921" y="15639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45427" y="3089348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1663" y="154884"/>
                </a:moveTo>
                <a:lnTo>
                  <a:pt x="58820" y="154884"/>
                </a:lnTo>
                <a:lnTo>
                  <a:pt x="77038" y="152394"/>
                </a:lnTo>
                <a:lnTo>
                  <a:pt x="89533" y="145576"/>
                </a:lnTo>
                <a:lnTo>
                  <a:pt x="96723" y="135407"/>
                </a:lnTo>
                <a:lnTo>
                  <a:pt x="99026" y="122864"/>
                </a:lnTo>
                <a:lnTo>
                  <a:pt x="94373" y="107274"/>
                </a:lnTo>
                <a:lnTo>
                  <a:pt x="83576" y="97547"/>
                </a:lnTo>
                <a:lnTo>
                  <a:pt x="71384" y="92288"/>
                </a:lnTo>
                <a:lnTo>
                  <a:pt x="62543" y="90100"/>
                </a:lnTo>
                <a:lnTo>
                  <a:pt x="45790" y="86598"/>
                </a:lnTo>
                <a:lnTo>
                  <a:pt x="33505" y="83306"/>
                </a:lnTo>
                <a:lnTo>
                  <a:pt x="1081" y="52252"/>
                </a:lnTo>
                <a:lnTo>
                  <a:pt x="0" y="43188"/>
                </a:lnTo>
                <a:lnTo>
                  <a:pt x="2780" y="28272"/>
                </a:lnTo>
                <a:lnTo>
                  <a:pt x="12192" y="14334"/>
                </a:lnTo>
                <a:lnTo>
                  <a:pt x="29840" y="4025"/>
                </a:lnTo>
                <a:lnTo>
                  <a:pt x="57331" y="0"/>
                </a:lnTo>
                <a:lnTo>
                  <a:pt x="62764" y="151"/>
                </a:lnTo>
                <a:lnTo>
                  <a:pt x="70640" y="1210"/>
                </a:lnTo>
                <a:lnTo>
                  <a:pt x="80051" y="4083"/>
                </a:lnTo>
                <a:lnTo>
                  <a:pt x="84748" y="6701"/>
                </a:lnTo>
                <a:lnTo>
                  <a:pt x="57331" y="6701"/>
                </a:lnTo>
                <a:lnTo>
                  <a:pt x="37856" y="9110"/>
                </a:lnTo>
                <a:lnTo>
                  <a:pt x="25501" y="15358"/>
                </a:lnTo>
                <a:lnTo>
                  <a:pt x="19009" y="23979"/>
                </a:lnTo>
                <a:lnTo>
                  <a:pt x="17124" y="33508"/>
                </a:lnTo>
                <a:lnTo>
                  <a:pt x="21161" y="46318"/>
                </a:lnTo>
                <a:lnTo>
                  <a:pt x="31550" y="54451"/>
                </a:lnTo>
                <a:lnTo>
                  <a:pt x="45709" y="59373"/>
                </a:lnTo>
                <a:lnTo>
                  <a:pt x="72047" y="64911"/>
                </a:lnTo>
                <a:lnTo>
                  <a:pt x="82553" y="68041"/>
                </a:lnTo>
                <a:lnTo>
                  <a:pt x="114452" y="101037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1663" y="154884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6792" y="3723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328" y="38430"/>
                </a:lnTo>
                <a:lnTo>
                  <a:pt x="92325" y="24107"/>
                </a:lnTo>
                <a:lnTo>
                  <a:pt x="80063" y="11879"/>
                </a:lnTo>
                <a:lnTo>
                  <a:pt x="57331" y="6701"/>
                </a:lnTo>
                <a:lnTo>
                  <a:pt x="84748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8291"/>
                </a:lnTo>
                <a:lnTo>
                  <a:pt x="8190" y="98291"/>
                </a:lnTo>
                <a:lnTo>
                  <a:pt x="8934" y="99781"/>
                </a:lnTo>
                <a:lnTo>
                  <a:pt x="9679" y="104993"/>
                </a:lnTo>
                <a:lnTo>
                  <a:pt x="15996" y="125354"/>
                </a:lnTo>
                <a:lnTo>
                  <a:pt x="25594" y="141108"/>
                </a:lnTo>
                <a:lnTo>
                  <a:pt x="34261" y="147437"/>
                </a:lnTo>
                <a:lnTo>
                  <a:pt x="20103" y="147437"/>
                </a:lnTo>
                <a:lnTo>
                  <a:pt x="13402" y="154884"/>
                </a:lnTo>
                <a:lnTo>
                  <a:pt x="12657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30"/>
                </a:lnTo>
                <a:lnTo>
                  <a:pt x="42533" y="161120"/>
                </a:lnTo>
                <a:lnTo>
                  <a:pt x="31701" y="156478"/>
                </a:lnTo>
                <a:lnTo>
                  <a:pt x="20103" y="147437"/>
                </a:lnTo>
                <a:lnTo>
                  <a:pt x="34261" y="147437"/>
                </a:lnTo>
                <a:lnTo>
                  <a:pt x="39519" y="151277"/>
                </a:lnTo>
                <a:lnTo>
                  <a:pt x="58820" y="154884"/>
                </a:lnTo>
                <a:lnTo>
                  <a:pt x="91663" y="154884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6931" y="3522726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8927"/>
                </a:lnTo>
                <a:lnTo>
                  <a:pt x="26059" y="23083"/>
                </a:lnTo>
                <a:lnTo>
                  <a:pt x="0" y="10424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0424"/>
                </a:lnTo>
                <a:lnTo>
                  <a:pt x="50630" y="10424"/>
                </a:lnTo>
                <a:lnTo>
                  <a:pt x="50630" y="22339"/>
                </a:lnTo>
                <a:lnTo>
                  <a:pt x="52119" y="26806"/>
                </a:lnTo>
                <a:lnTo>
                  <a:pt x="86369" y="122120"/>
                </a:lnTo>
                <a:lnTo>
                  <a:pt x="95419" y="122120"/>
                </a:lnTo>
                <a:lnTo>
                  <a:pt x="85624" y="149671"/>
                </a:lnTo>
                <a:lnTo>
                  <a:pt x="84135" y="154884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62182" y="116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0424"/>
                </a:moveTo>
                <a:lnTo>
                  <a:pt x="86369" y="10424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0424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25760" y="628"/>
                </a:lnTo>
                <a:lnTo>
                  <a:pt x="145910" y="116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4997"/>
                </a:lnTo>
                <a:lnTo>
                  <a:pt x="205498" y="30530"/>
                </a:lnTo>
                <a:lnTo>
                  <a:pt x="205498" y="27551"/>
                </a:lnTo>
                <a:lnTo>
                  <a:pt x="204021" y="20582"/>
                </a:lnTo>
                <a:lnTo>
                  <a:pt x="199821" y="15358"/>
                </a:lnTo>
                <a:lnTo>
                  <a:pt x="193248" y="11949"/>
                </a:lnTo>
                <a:lnTo>
                  <a:pt x="184650" y="10424"/>
                </a:lnTo>
                <a:lnTo>
                  <a:pt x="184650" y="0"/>
                </a:lnTo>
                <a:lnTo>
                  <a:pt x="191130" y="116"/>
                </a:lnTo>
                <a:lnTo>
                  <a:pt x="208837" y="628"/>
                </a:lnTo>
                <a:lnTo>
                  <a:pt x="217411" y="744"/>
                </a:lnTo>
                <a:lnTo>
                  <a:pt x="243471" y="744"/>
                </a:lnTo>
                <a:lnTo>
                  <a:pt x="243471" y="10424"/>
                </a:lnTo>
                <a:lnTo>
                  <a:pt x="234420" y="11832"/>
                </a:lnTo>
                <a:lnTo>
                  <a:pt x="226346" y="15544"/>
                </a:lnTo>
                <a:lnTo>
                  <a:pt x="219389" y="22467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419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7871"/>
                </a:lnTo>
                <a:lnTo>
                  <a:pt x="108705" y="16381"/>
                </a:lnTo>
                <a:lnTo>
                  <a:pt x="104983" y="11169"/>
                </a:lnTo>
                <a:lnTo>
                  <a:pt x="99771" y="10424"/>
                </a:lnTo>
                <a:lnTo>
                  <a:pt x="134020" y="10424"/>
                </a:lnTo>
                <a:lnTo>
                  <a:pt x="134020" y="23083"/>
                </a:lnTo>
                <a:lnTo>
                  <a:pt x="135509" y="26806"/>
                </a:lnTo>
                <a:lnTo>
                  <a:pt x="143511" y="49145"/>
                </a:lnTo>
                <a:lnTo>
                  <a:pt x="121363" y="49145"/>
                </a:lnTo>
                <a:lnTo>
                  <a:pt x="95419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511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49016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073" y="229138"/>
                </a:lnTo>
                <a:lnTo>
                  <a:pt x="56958" y="234001"/>
                </a:lnTo>
                <a:lnTo>
                  <a:pt x="65311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628" y="90612"/>
                </a:lnTo>
                <a:lnTo>
                  <a:pt x="127226" y="93824"/>
                </a:lnTo>
                <a:lnTo>
                  <a:pt x="133821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21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2832" y="231337"/>
                </a:lnTo>
                <a:lnTo>
                  <a:pt x="157939" y="234653"/>
                </a:lnTo>
                <a:lnTo>
                  <a:pt x="166537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542" y="245857"/>
                </a:lnTo>
                <a:lnTo>
                  <a:pt x="119967" y="246195"/>
                </a:lnTo>
                <a:lnTo>
                  <a:pt x="108973" y="24667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6672"/>
                </a:lnTo>
                <a:lnTo>
                  <a:pt x="58820" y="246195"/>
                </a:lnTo>
                <a:lnTo>
                  <a:pt x="48466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5580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334" y="154314"/>
                </a:lnTo>
                <a:lnTo>
                  <a:pt x="100608" y="150323"/>
                </a:lnTo>
                <a:lnTo>
                  <a:pt x="115697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03427" y="3518258"/>
            <a:ext cx="120014" cy="158115"/>
          </a:xfrm>
          <a:custGeom>
            <a:avLst/>
            <a:gdLst/>
            <a:ahLst/>
            <a:cxnLst/>
            <a:rect l="l" t="t" r="r" b="b"/>
            <a:pathLst>
              <a:path w="120014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9465"/>
                </a:lnTo>
                <a:lnTo>
                  <a:pt x="57961" y="39465"/>
                </a:lnTo>
                <a:lnTo>
                  <a:pt x="54120" y="49657"/>
                </a:lnTo>
                <a:lnTo>
                  <a:pt x="51374" y="75208"/>
                </a:lnTo>
                <a:lnTo>
                  <a:pt x="51374" y="129566"/>
                </a:lnTo>
                <a:lnTo>
                  <a:pt x="51898" y="137897"/>
                </a:lnTo>
                <a:lnTo>
                  <a:pt x="55004" y="143156"/>
                </a:lnTo>
                <a:lnTo>
                  <a:pt x="6299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501"/>
                </a:lnTo>
                <a:lnTo>
                  <a:pt x="21871" y="156838"/>
                </a:lnTo>
                <a:lnTo>
                  <a:pt x="0" y="157862"/>
                </a:lnTo>
                <a:close/>
              </a:path>
              <a:path w="120014" h="158114">
                <a:moveTo>
                  <a:pt x="57961" y="39465"/>
                </a:moveTo>
                <a:lnTo>
                  <a:pt x="49885" y="39465"/>
                </a:lnTo>
                <a:lnTo>
                  <a:pt x="54853" y="26702"/>
                </a:lnTo>
                <a:lnTo>
                  <a:pt x="63380" y="13868"/>
                </a:lnTo>
                <a:lnTo>
                  <a:pt x="75956" y="3967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608" y="8190"/>
                </a:lnTo>
                <a:lnTo>
                  <a:pt x="93070" y="8190"/>
                </a:lnTo>
                <a:lnTo>
                  <a:pt x="75247" y="13636"/>
                </a:lnTo>
                <a:lnTo>
                  <a:pt x="62170" y="28296"/>
                </a:lnTo>
                <a:lnTo>
                  <a:pt x="57961" y="39465"/>
                </a:lnTo>
                <a:close/>
              </a:path>
              <a:path w="120014" h="158114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3403"/>
                </a:lnTo>
                <a:lnTo>
                  <a:pt x="96048" y="8935"/>
                </a:lnTo>
                <a:lnTo>
                  <a:pt x="97537" y="8190"/>
                </a:lnTo>
                <a:lnTo>
                  <a:pt x="113608" y="8190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3508"/>
                </a:lnTo>
                <a:lnTo>
                  <a:pt x="110939" y="37231"/>
                </a:lnTo>
                <a:close/>
              </a:path>
              <a:path w="120014" h="158114">
                <a:moveTo>
                  <a:pt x="85624" y="157862"/>
                </a:moveTo>
                <a:lnTo>
                  <a:pt x="74665" y="157001"/>
                </a:lnTo>
                <a:lnTo>
                  <a:pt x="63287" y="156559"/>
                </a:lnTo>
                <a:lnTo>
                  <a:pt x="51909" y="15639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42659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923" y="163819"/>
                </a:moveTo>
                <a:lnTo>
                  <a:pt x="49315" y="157606"/>
                </a:lnTo>
                <a:lnTo>
                  <a:pt x="24105" y="140363"/>
                </a:lnTo>
                <a:lnTo>
                  <a:pt x="6573" y="114185"/>
                </a:lnTo>
                <a:lnTo>
                  <a:pt x="0" y="81165"/>
                </a:lnTo>
                <a:lnTo>
                  <a:pt x="5770" y="49948"/>
                </a:lnTo>
                <a:lnTo>
                  <a:pt x="21592" y="24107"/>
                </a:lnTo>
                <a:lnTo>
                  <a:pt x="45232" y="6503"/>
                </a:lnTo>
                <a:lnTo>
                  <a:pt x="74456" y="0"/>
                </a:lnTo>
                <a:lnTo>
                  <a:pt x="103191" y="6015"/>
                </a:lnTo>
                <a:lnTo>
                  <a:pt x="105888" y="8190"/>
                </a:lnTo>
                <a:lnTo>
                  <a:pt x="74456" y="8190"/>
                </a:lnTo>
                <a:lnTo>
                  <a:pt x="62775" y="10413"/>
                </a:lnTo>
                <a:lnTo>
                  <a:pt x="48582" y="19267"/>
                </a:lnTo>
                <a:lnTo>
                  <a:pt x="36343" y="3803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722" y="154884"/>
                </a:lnTo>
                <a:lnTo>
                  <a:pt x="106332" y="157548"/>
                </a:lnTo>
                <a:lnTo>
                  <a:pt x="78923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888" y="8190"/>
                </a:lnTo>
                <a:lnTo>
                  <a:pt x="122852" y="21873"/>
                </a:lnTo>
                <a:lnTo>
                  <a:pt x="134137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72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625" y="127693"/>
                </a:lnTo>
                <a:lnTo>
                  <a:pt x="124527" y="143249"/>
                </a:lnTo>
                <a:lnTo>
                  <a:pt x="10972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16658" y="3457198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508" y="221261"/>
                </a:lnTo>
                <a:lnTo>
                  <a:pt x="48489" y="214920"/>
                </a:lnTo>
                <a:lnTo>
                  <a:pt x="35843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4352" y="75952"/>
                </a:lnTo>
                <a:lnTo>
                  <a:pt x="54352" y="174989"/>
                </a:lnTo>
                <a:lnTo>
                  <a:pt x="54736" y="183552"/>
                </a:lnTo>
                <a:lnTo>
                  <a:pt x="57424" y="196583"/>
                </a:lnTo>
                <a:lnTo>
                  <a:pt x="64718" y="208497"/>
                </a:lnTo>
                <a:lnTo>
                  <a:pt x="78923" y="213710"/>
                </a:lnTo>
                <a:lnTo>
                  <a:pt x="96553" y="213710"/>
                </a:lnTo>
                <a:lnTo>
                  <a:pt x="92092" y="218329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553" y="213710"/>
                </a:moveTo>
                <a:lnTo>
                  <a:pt x="78923" y="213710"/>
                </a:lnTo>
                <a:lnTo>
                  <a:pt x="87986" y="211197"/>
                </a:lnTo>
                <a:lnTo>
                  <a:pt x="95582" y="203657"/>
                </a:lnTo>
                <a:lnTo>
                  <a:pt x="100806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0939" y="154139"/>
                </a:lnTo>
                <a:lnTo>
                  <a:pt x="110939" y="174244"/>
                </a:lnTo>
                <a:lnTo>
                  <a:pt x="109031" y="191545"/>
                </a:lnTo>
                <a:lnTo>
                  <a:pt x="102935" y="207101"/>
                </a:lnTo>
                <a:lnTo>
                  <a:pt x="96553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59613" y="3428901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793"/>
                </a:lnTo>
                <a:lnTo>
                  <a:pt x="22709" y="234001"/>
                </a:lnTo>
                <a:lnTo>
                  <a:pt x="26594" y="229138"/>
                </a:lnTo>
                <a:lnTo>
                  <a:pt x="27548" y="219667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24354"/>
                </a:lnTo>
                <a:lnTo>
                  <a:pt x="59946" y="124354"/>
                </a:lnTo>
                <a:lnTo>
                  <a:pt x="56435" y="129903"/>
                </a:lnTo>
                <a:lnTo>
                  <a:pt x="52119" y="154139"/>
                </a:lnTo>
                <a:lnTo>
                  <a:pt x="52119" y="219667"/>
                </a:lnTo>
                <a:lnTo>
                  <a:pt x="53189" y="229138"/>
                </a:lnTo>
                <a:lnTo>
                  <a:pt x="57331" y="234001"/>
                </a:lnTo>
                <a:lnTo>
                  <a:pt x="65940" y="235793"/>
                </a:lnTo>
                <a:lnTo>
                  <a:pt x="80412" y="236049"/>
                </a:lnTo>
                <a:lnTo>
                  <a:pt x="80412" y="245729"/>
                </a:lnTo>
                <a:lnTo>
                  <a:pt x="40206" y="245729"/>
                </a:lnTo>
                <a:lnTo>
                  <a:pt x="31620" y="245857"/>
                </a:lnTo>
                <a:lnTo>
                  <a:pt x="21219" y="246195"/>
                </a:lnTo>
                <a:lnTo>
                  <a:pt x="0" y="247218"/>
                </a:lnTo>
                <a:close/>
              </a:path>
              <a:path w="179069" h="247650">
                <a:moveTo>
                  <a:pt x="59946" y="124354"/>
                </a:moveTo>
                <a:lnTo>
                  <a:pt x="51374" y="124354"/>
                </a:lnTo>
                <a:lnTo>
                  <a:pt x="57726" y="113231"/>
                </a:lnTo>
                <a:lnTo>
                  <a:pt x="68127" y="101828"/>
                </a:lnTo>
                <a:lnTo>
                  <a:pt x="82995" y="92939"/>
                </a:lnTo>
                <a:lnTo>
                  <a:pt x="102749" y="89356"/>
                </a:lnTo>
                <a:lnTo>
                  <a:pt x="116733" y="90612"/>
                </a:lnTo>
                <a:lnTo>
                  <a:pt x="127505" y="93824"/>
                </a:lnTo>
                <a:lnTo>
                  <a:pt x="134130" y="97547"/>
                </a:lnTo>
                <a:lnTo>
                  <a:pt x="100515" y="97547"/>
                </a:lnTo>
                <a:lnTo>
                  <a:pt x="83216" y="101258"/>
                </a:lnTo>
                <a:lnTo>
                  <a:pt x="67661" y="112160"/>
                </a:lnTo>
                <a:lnTo>
                  <a:pt x="59946" y="124354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793"/>
                </a:lnTo>
                <a:lnTo>
                  <a:pt x="121735" y="234001"/>
                </a:lnTo>
                <a:lnTo>
                  <a:pt x="125621" y="229138"/>
                </a:lnTo>
                <a:lnTo>
                  <a:pt x="126575" y="219667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4130" y="97547"/>
                </a:lnTo>
                <a:lnTo>
                  <a:pt x="150971" y="137524"/>
                </a:lnTo>
                <a:lnTo>
                  <a:pt x="151145" y="157118"/>
                </a:lnTo>
                <a:lnTo>
                  <a:pt x="151145" y="224879"/>
                </a:lnTo>
                <a:lnTo>
                  <a:pt x="153251" y="231337"/>
                </a:lnTo>
                <a:lnTo>
                  <a:pt x="158498" y="234653"/>
                </a:lnTo>
                <a:lnTo>
                  <a:pt x="166956" y="235874"/>
                </a:lnTo>
                <a:lnTo>
                  <a:pt x="178694" y="236049"/>
                </a:lnTo>
                <a:lnTo>
                  <a:pt x="178694" y="245729"/>
                </a:lnTo>
                <a:lnTo>
                  <a:pt x="139232" y="245729"/>
                </a:lnTo>
                <a:lnTo>
                  <a:pt x="130647" y="245857"/>
                </a:lnTo>
                <a:lnTo>
                  <a:pt x="120246" y="246195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58913" y="246195"/>
                </a:lnTo>
                <a:lnTo>
                  <a:pt x="48477" y="245857"/>
                </a:lnTo>
                <a:lnTo>
                  <a:pt x="40206" y="245729"/>
                </a:lnTo>
                <a:lnTo>
                  <a:pt x="80412" y="245729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6672"/>
                </a:lnTo>
                <a:lnTo>
                  <a:pt x="157846" y="246195"/>
                </a:lnTo>
                <a:lnTo>
                  <a:pt x="147492" y="245857"/>
                </a:lnTo>
                <a:lnTo>
                  <a:pt x="139232" y="245729"/>
                </a:lnTo>
                <a:lnTo>
                  <a:pt x="178694" y="245729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6177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4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4" h="163829">
                <a:moveTo>
                  <a:pt x="137743" y="69995"/>
                </a:moveTo>
                <a:lnTo>
                  <a:pt x="113917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5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4" h="163829">
                <a:moveTo>
                  <a:pt x="109142" y="154884"/>
                </a:moveTo>
                <a:lnTo>
                  <a:pt x="80412" y="154884"/>
                </a:lnTo>
                <a:lnTo>
                  <a:pt x="87753" y="154314"/>
                </a:lnTo>
                <a:lnTo>
                  <a:pt x="101167" y="150323"/>
                </a:lnTo>
                <a:lnTo>
                  <a:pt x="116116" y="139491"/>
                </a:lnTo>
                <a:lnTo>
                  <a:pt x="128064" y="118397"/>
                </a:lnTo>
                <a:lnTo>
                  <a:pt x="128808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34642" y="3428901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793"/>
                </a:lnTo>
                <a:lnTo>
                  <a:pt x="23081" y="234001"/>
                </a:lnTo>
                <a:lnTo>
                  <a:pt x="27222" y="229138"/>
                </a:lnTo>
                <a:lnTo>
                  <a:pt x="28293" y="219667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19667"/>
                </a:lnTo>
                <a:lnTo>
                  <a:pt x="52444" y="229138"/>
                </a:lnTo>
                <a:lnTo>
                  <a:pt x="56586" y="234001"/>
                </a:lnTo>
                <a:lnTo>
                  <a:pt x="65195" y="235793"/>
                </a:lnTo>
                <a:lnTo>
                  <a:pt x="79667" y="236049"/>
                </a:lnTo>
                <a:lnTo>
                  <a:pt x="79667" y="245729"/>
                </a:lnTo>
                <a:lnTo>
                  <a:pt x="40206" y="245729"/>
                </a:lnTo>
                <a:lnTo>
                  <a:pt x="31829" y="245857"/>
                </a:lnTo>
                <a:lnTo>
                  <a:pt x="21219" y="246195"/>
                </a:lnTo>
                <a:lnTo>
                  <a:pt x="10051" y="24667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6672"/>
                </a:lnTo>
                <a:lnTo>
                  <a:pt x="47942" y="245857"/>
                </a:lnTo>
                <a:lnTo>
                  <a:pt x="40206" y="245729"/>
                </a:lnTo>
                <a:lnTo>
                  <a:pt x="79667" y="245729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7392" y="3516024"/>
            <a:ext cx="160655" cy="163830"/>
          </a:xfrm>
          <a:custGeom>
            <a:avLst/>
            <a:gdLst/>
            <a:ahLst/>
            <a:cxnLst/>
            <a:rect l="l" t="t" r="r" b="b"/>
            <a:pathLst>
              <a:path w="160655" h="163829">
                <a:moveTo>
                  <a:pt x="36483" y="57336"/>
                </a:moveTo>
                <a:lnTo>
                  <a:pt x="17124" y="57336"/>
                </a:lnTo>
                <a:lnTo>
                  <a:pt x="9679" y="51379"/>
                </a:lnTo>
                <a:lnTo>
                  <a:pt x="9679" y="40210"/>
                </a:lnTo>
                <a:lnTo>
                  <a:pt x="13983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51"/>
                </a:lnTo>
                <a:lnTo>
                  <a:pt x="89347" y="4747"/>
                </a:lnTo>
                <a:lnTo>
                  <a:pt x="95939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7336"/>
                </a:lnTo>
                <a:close/>
              </a:path>
              <a:path w="160655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843"/>
                </a:lnTo>
                <a:lnTo>
                  <a:pt x="100515" y="67017"/>
                </a:lnTo>
                <a:lnTo>
                  <a:pt x="100515" y="53613"/>
                </a:lnTo>
                <a:lnTo>
                  <a:pt x="97106" y="33322"/>
                </a:lnTo>
                <a:lnTo>
                  <a:pt x="88323" y="19174"/>
                </a:lnTo>
                <a:lnTo>
                  <a:pt x="76329" y="10890"/>
                </a:lnTo>
                <a:lnTo>
                  <a:pt x="63287" y="8190"/>
                </a:lnTo>
                <a:lnTo>
                  <a:pt x="95939" y="8190"/>
                </a:lnTo>
                <a:lnTo>
                  <a:pt x="123503" y="40117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606"/>
                </a:lnTo>
                <a:lnTo>
                  <a:pt x="41602" y="93451"/>
                </a:lnTo>
                <a:lnTo>
                  <a:pt x="30049" y="109647"/>
                </a:lnTo>
                <a:lnTo>
                  <a:pt x="26804" y="125843"/>
                </a:lnTo>
                <a:lnTo>
                  <a:pt x="29398" y="138036"/>
                </a:lnTo>
                <a:lnTo>
                  <a:pt x="36390" y="147437"/>
                </a:lnTo>
                <a:lnTo>
                  <a:pt x="46593" y="153487"/>
                </a:lnTo>
                <a:lnTo>
                  <a:pt x="58820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0655" h="163829">
                <a:moveTo>
                  <a:pt x="84419" y="155628"/>
                </a:moveTo>
                <a:lnTo>
                  <a:pt x="58820" y="155628"/>
                </a:lnTo>
                <a:lnTo>
                  <a:pt x="72245" y="153243"/>
                </a:lnTo>
                <a:lnTo>
                  <a:pt x="85810" y="145483"/>
                </a:lnTo>
                <a:lnTo>
                  <a:pt x="96304" y="131439"/>
                </a:lnTo>
                <a:lnTo>
                  <a:pt x="100515" y="110206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0655" h="163829">
                <a:moveTo>
                  <a:pt x="152052" y="151160"/>
                </a:moveTo>
                <a:lnTo>
                  <a:pt x="138488" y="151160"/>
                </a:lnTo>
                <a:lnTo>
                  <a:pt x="142036" y="150486"/>
                </a:lnTo>
                <a:lnTo>
                  <a:pt x="146213" y="147437"/>
                </a:lnTo>
                <a:lnTo>
                  <a:pt x="149691" y="140480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564"/>
                </a:lnTo>
                <a:lnTo>
                  <a:pt x="152052" y="151160"/>
                </a:lnTo>
                <a:close/>
              </a:path>
              <a:path w="160655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1160"/>
                </a:lnTo>
                <a:lnTo>
                  <a:pt x="152052" y="151160"/>
                </a:lnTo>
                <a:lnTo>
                  <a:pt x="148353" y="155721"/>
                </a:lnTo>
                <a:lnTo>
                  <a:pt x="138720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11618" y="3516024"/>
            <a:ext cx="117475" cy="163830"/>
          </a:xfrm>
          <a:custGeom>
            <a:avLst/>
            <a:gdLst/>
            <a:ahLst/>
            <a:cxnLst/>
            <a:rect l="l" t="t" r="r" b="b"/>
            <a:pathLst>
              <a:path w="117475" h="163829">
                <a:moveTo>
                  <a:pt x="92340" y="155628"/>
                </a:moveTo>
                <a:lnTo>
                  <a:pt x="59564" y="155628"/>
                </a:lnTo>
                <a:lnTo>
                  <a:pt x="77469" y="153138"/>
                </a:lnTo>
                <a:lnTo>
                  <a:pt x="89998" y="146320"/>
                </a:lnTo>
                <a:lnTo>
                  <a:pt x="97362" y="136151"/>
                </a:lnTo>
                <a:lnTo>
                  <a:pt x="99771" y="123609"/>
                </a:lnTo>
                <a:lnTo>
                  <a:pt x="95105" y="107704"/>
                </a:lnTo>
                <a:lnTo>
                  <a:pt x="84228" y="98012"/>
                </a:lnTo>
                <a:lnTo>
                  <a:pt x="71815" y="92928"/>
                </a:lnTo>
                <a:lnTo>
                  <a:pt x="62543" y="90845"/>
                </a:lnTo>
                <a:lnTo>
                  <a:pt x="46104" y="87343"/>
                </a:lnTo>
                <a:lnTo>
                  <a:pt x="33784" y="84050"/>
                </a:lnTo>
                <a:lnTo>
                  <a:pt x="1081" y="52892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62"/>
                </a:lnTo>
                <a:lnTo>
                  <a:pt x="71012" y="1303"/>
                </a:lnTo>
                <a:lnTo>
                  <a:pt x="80680" y="4398"/>
                </a:lnTo>
                <a:lnTo>
                  <a:pt x="85817" y="7446"/>
                </a:lnTo>
                <a:lnTo>
                  <a:pt x="57331" y="7446"/>
                </a:lnTo>
                <a:lnTo>
                  <a:pt x="38170" y="9854"/>
                </a:lnTo>
                <a:lnTo>
                  <a:pt x="25780" y="16102"/>
                </a:lnTo>
                <a:lnTo>
                  <a:pt x="19114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2059" y="65655"/>
                </a:lnTo>
                <a:lnTo>
                  <a:pt x="82646" y="68785"/>
                </a:lnTo>
                <a:lnTo>
                  <a:pt x="115092" y="101468"/>
                </a:lnTo>
                <a:lnTo>
                  <a:pt x="116895" y="113929"/>
                </a:lnTo>
                <a:lnTo>
                  <a:pt x="113696" y="132719"/>
                </a:lnTo>
                <a:lnTo>
                  <a:pt x="103586" y="148647"/>
                </a:lnTo>
                <a:lnTo>
                  <a:pt x="92340" y="155628"/>
                </a:lnTo>
                <a:close/>
              </a:path>
              <a:path w="117475" h="163829">
                <a:moveTo>
                  <a:pt x="107961" y="10424"/>
                </a:moveTo>
                <a:lnTo>
                  <a:pt x="90836" y="10424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10424"/>
                </a:lnTo>
                <a:close/>
              </a:path>
              <a:path w="117475" h="163829">
                <a:moveTo>
                  <a:pt x="107961" y="53613"/>
                </a:moveTo>
                <a:lnTo>
                  <a:pt x="99026" y="53613"/>
                </a:lnTo>
                <a:lnTo>
                  <a:pt x="99026" y="49890"/>
                </a:lnTo>
                <a:lnTo>
                  <a:pt x="97642" y="38860"/>
                </a:lnTo>
                <a:lnTo>
                  <a:pt x="92418" y="24759"/>
                </a:lnTo>
                <a:lnTo>
                  <a:pt x="80075" y="12612"/>
                </a:lnTo>
                <a:lnTo>
                  <a:pt x="57331" y="7446"/>
                </a:lnTo>
                <a:lnTo>
                  <a:pt x="85817" y="7446"/>
                </a:lnTo>
                <a:lnTo>
                  <a:pt x="90836" y="10424"/>
                </a:lnTo>
                <a:lnTo>
                  <a:pt x="107961" y="10424"/>
                </a:lnTo>
                <a:lnTo>
                  <a:pt x="107961" y="53613"/>
                </a:lnTo>
                <a:close/>
              </a:path>
              <a:path w="117475" h="163829">
                <a:moveTo>
                  <a:pt x="5956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5956" y="163819"/>
                </a:lnTo>
                <a:close/>
              </a:path>
              <a:path w="117475" h="163829">
                <a:moveTo>
                  <a:pt x="59564" y="163819"/>
                </a:moveTo>
                <a:lnTo>
                  <a:pt x="52456" y="163470"/>
                </a:lnTo>
                <a:lnTo>
                  <a:pt x="42905" y="161585"/>
                </a:lnTo>
                <a:lnTo>
                  <a:pt x="31818" y="156908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2340" y="155628"/>
                </a:lnTo>
                <a:lnTo>
                  <a:pt x="85798" y="159689"/>
                </a:lnTo>
                <a:lnTo>
                  <a:pt x="59564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47128" y="3457198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5952"/>
                </a:moveTo>
                <a:lnTo>
                  <a:pt x="0" y="75952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5952"/>
                </a:lnTo>
                <a:close/>
              </a:path>
              <a:path w="111760" h="222885">
                <a:moveTo>
                  <a:pt x="76689" y="222645"/>
                </a:moveTo>
                <a:lnTo>
                  <a:pt x="63822" y="221261"/>
                </a:lnTo>
                <a:lnTo>
                  <a:pt x="48582" y="214920"/>
                </a:lnTo>
                <a:lnTo>
                  <a:pt x="35855" y="200341"/>
                </a:lnTo>
                <a:lnTo>
                  <a:pt x="30526" y="174244"/>
                </a:lnTo>
                <a:lnTo>
                  <a:pt x="30526" y="75952"/>
                </a:lnTo>
                <a:lnTo>
                  <a:pt x="55097" y="75952"/>
                </a:lnTo>
                <a:lnTo>
                  <a:pt x="55097" y="174989"/>
                </a:lnTo>
                <a:lnTo>
                  <a:pt x="55469" y="183552"/>
                </a:lnTo>
                <a:lnTo>
                  <a:pt x="58075" y="196583"/>
                </a:lnTo>
                <a:lnTo>
                  <a:pt x="65149" y="208497"/>
                </a:lnTo>
                <a:lnTo>
                  <a:pt x="78923" y="213710"/>
                </a:lnTo>
                <a:lnTo>
                  <a:pt x="97298" y="213710"/>
                </a:lnTo>
                <a:lnTo>
                  <a:pt x="92837" y="218329"/>
                </a:lnTo>
                <a:lnTo>
                  <a:pt x="76689" y="222645"/>
                </a:lnTo>
                <a:close/>
              </a:path>
              <a:path w="111760" h="222885">
                <a:moveTo>
                  <a:pt x="97298" y="213710"/>
                </a:moveTo>
                <a:lnTo>
                  <a:pt x="78923" y="213710"/>
                </a:lnTo>
                <a:lnTo>
                  <a:pt x="88300" y="211197"/>
                </a:lnTo>
                <a:lnTo>
                  <a:pt x="95862" y="203657"/>
                </a:lnTo>
                <a:lnTo>
                  <a:pt x="100911" y="191092"/>
                </a:lnTo>
                <a:lnTo>
                  <a:pt x="102749" y="173500"/>
                </a:lnTo>
                <a:lnTo>
                  <a:pt x="102749" y="154139"/>
                </a:lnTo>
                <a:lnTo>
                  <a:pt x="111684" y="154139"/>
                </a:lnTo>
                <a:lnTo>
                  <a:pt x="111684" y="174244"/>
                </a:lnTo>
                <a:lnTo>
                  <a:pt x="109776" y="191545"/>
                </a:lnTo>
                <a:lnTo>
                  <a:pt x="103680" y="207101"/>
                </a:lnTo>
                <a:lnTo>
                  <a:pt x="97298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09214" y="3518258"/>
            <a:ext cx="179070" cy="158115"/>
          </a:xfrm>
          <a:custGeom>
            <a:avLst/>
            <a:gdLst/>
            <a:ahLst/>
            <a:cxnLst/>
            <a:rect l="l" t="t" r="r" b="b"/>
            <a:pathLst>
              <a:path w="179070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179070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628" y="1256"/>
                </a:lnTo>
                <a:lnTo>
                  <a:pt x="127226" y="4467"/>
                </a:lnTo>
                <a:lnTo>
                  <a:pt x="133821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179070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3821" y="8190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981"/>
                </a:lnTo>
                <a:lnTo>
                  <a:pt x="157939" y="145296"/>
                </a:lnTo>
                <a:lnTo>
                  <a:pt x="166537" y="146518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179070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179070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96843" y="3518258"/>
            <a:ext cx="179070" cy="161925"/>
          </a:xfrm>
          <a:custGeom>
            <a:avLst/>
            <a:gdLst/>
            <a:ahLst/>
            <a:cxnLst/>
            <a:rect l="l" t="t" r="r" b="b"/>
            <a:pathLst>
              <a:path w="179070" h="161925">
                <a:moveTo>
                  <a:pt x="81901" y="161585"/>
                </a:moveTo>
                <a:lnTo>
                  <a:pt x="50478" y="156036"/>
                </a:lnTo>
                <a:lnTo>
                  <a:pt x="34342" y="141759"/>
                </a:lnTo>
                <a:lnTo>
                  <a:pt x="28397" y="122317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343"/>
                </a:lnTo>
                <a:lnTo>
                  <a:pt x="24105" y="19546"/>
                </a:lnTo>
                <a:lnTo>
                  <a:pt x="15926" y="15614"/>
                </a:lnTo>
                <a:lnTo>
                  <a:pt x="0" y="14892"/>
                </a:lnTo>
                <a:lnTo>
                  <a:pt x="0" y="4467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910" y="153394"/>
                </a:lnTo>
                <a:lnTo>
                  <a:pt x="108612" y="153674"/>
                </a:lnTo>
                <a:lnTo>
                  <a:pt x="96129" y="159619"/>
                </a:lnTo>
                <a:lnTo>
                  <a:pt x="81901" y="161585"/>
                </a:lnTo>
                <a:close/>
              </a:path>
              <a:path w="179070" h="161925">
                <a:moveTo>
                  <a:pt x="108910" y="153394"/>
                </a:moveTo>
                <a:lnTo>
                  <a:pt x="83390" y="153394"/>
                </a:lnTo>
                <a:lnTo>
                  <a:pt x="101132" y="149183"/>
                </a:lnTo>
                <a:lnTo>
                  <a:pt x="114755" y="137571"/>
                </a:lnTo>
                <a:lnTo>
                  <a:pt x="123492" y="120095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631"/>
                </a:lnTo>
                <a:lnTo>
                  <a:pt x="122014" y="18522"/>
                </a:lnTo>
                <a:lnTo>
                  <a:pt x="113696" y="15625"/>
                </a:lnTo>
                <a:lnTo>
                  <a:pt x="99026" y="14892"/>
                </a:lnTo>
                <a:lnTo>
                  <a:pt x="99026" y="4467"/>
                </a:lnTo>
                <a:lnTo>
                  <a:pt x="151145" y="0"/>
                </a:lnTo>
                <a:lnTo>
                  <a:pt x="151145" y="126588"/>
                </a:lnTo>
                <a:lnTo>
                  <a:pt x="151389" y="129566"/>
                </a:lnTo>
                <a:lnTo>
                  <a:pt x="128064" y="129566"/>
                </a:lnTo>
                <a:lnTo>
                  <a:pt x="119280" y="143679"/>
                </a:lnTo>
                <a:lnTo>
                  <a:pt x="108910" y="153394"/>
                </a:lnTo>
                <a:close/>
              </a:path>
              <a:path w="179070" h="161925">
                <a:moveTo>
                  <a:pt x="128064" y="161585"/>
                </a:moveTo>
                <a:lnTo>
                  <a:pt x="128064" y="129566"/>
                </a:lnTo>
                <a:lnTo>
                  <a:pt x="151389" y="129566"/>
                </a:lnTo>
                <a:lnTo>
                  <a:pt x="151995" y="136954"/>
                </a:lnTo>
                <a:lnTo>
                  <a:pt x="155706" y="143063"/>
                </a:lnTo>
                <a:lnTo>
                  <a:pt x="164024" y="145960"/>
                </a:lnTo>
                <a:lnTo>
                  <a:pt x="178694" y="146693"/>
                </a:lnTo>
                <a:lnTo>
                  <a:pt x="178694" y="157862"/>
                </a:lnTo>
                <a:lnTo>
                  <a:pt x="128064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4896" y="3518258"/>
            <a:ext cx="278130" cy="158115"/>
          </a:xfrm>
          <a:custGeom>
            <a:avLst/>
            <a:gdLst/>
            <a:ahLst/>
            <a:cxnLst/>
            <a:rect l="l" t="t" r="r" b="b"/>
            <a:pathLst>
              <a:path w="27812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885" y="0"/>
                </a:lnTo>
                <a:lnTo>
                  <a:pt x="49885" y="37231"/>
                </a:lnTo>
                <a:lnTo>
                  <a:pt x="58533" y="37231"/>
                </a:lnTo>
                <a:lnTo>
                  <a:pt x="56435" y="4054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782"/>
                </a:lnTo>
                <a:lnTo>
                  <a:pt x="56958" y="144645"/>
                </a:lnTo>
                <a:lnTo>
                  <a:pt x="65311" y="146437"/>
                </a:lnTo>
                <a:lnTo>
                  <a:pt x="79667" y="146693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501"/>
                </a:lnTo>
                <a:lnTo>
                  <a:pt x="20940" y="156838"/>
                </a:lnTo>
                <a:lnTo>
                  <a:pt x="9946" y="157315"/>
                </a:lnTo>
                <a:lnTo>
                  <a:pt x="0" y="157862"/>
                </a:lnTo>
                <a:close/>
              </a:path>
              <a:path w="278129" h="158114">
                <a:moveTo>
                  <a:pt x="58533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046" y="1175"/>
                </a:lnTo>
                <a:lnTo>
                  <a:pt x="130391" y="6050"/>
                </a:lnTo>
                <a:lnTo>
                  <a:pt x="132865" y="8190"/>
                </a:lnTo>
                <a:lnTo>
                  <a:pt x="100515" y="8190"/>
                </a:lnTo>
                <a:lnTo>
                  <a:pt x="83216" y="11902"/>
                </a:lnTo>
                <a:lnTo>
                  <a:pt x="67661" y="22804"/>
                </a:lnTo>
                <a:lnTo>
                  <a:pt x="58533" y="37231"/>
                </a:lnTo>
                <a:close/>
              </a:path>
              <a:path w="278129" h="158114">
                <a:moveTo>
                  <a:pt x="158936" y="34997"/>
                </a:moveTo>
                <a:lnTo>
                  <a:pt x="149656" y="34997"/>
                </a:lnTo>
                <a:lnTo>
                  <a:pt x="156439" y="23874"/>
                </a:lnTo>
                <a:lnTo>
                  <a:pt x="167060" y="12472"/>
                </a:lnTo>
                <a:lnTo>
                  <a:pt x="182010" y="3583"/>
                </a:lnTo>
                <a:lnTo>
                  <a:pt x="201775" y="0"/>
                </a:lnTo>
                <a:lnTo>
                  <a:pt x="215340" y="1256"/>
                </a:lnTo>
                <a:lnTo>
                  <a:pt x="225974" y="4467"/>
                </a:lnTo>
                <a:lnTo>
                  <a:pt x="232719" y="8190"/>
                </a:lnTo>
                <a:lnTo>
                  <a:pt x="198797" y="8190"/>
                </a:lnTo>
                <a:lnTo>
                  <a:pt x="181928" y="11902"/>
                </a:lnTo>
                <a:lnTo>
                  <a:pt x="166595" y="22804"/>
                </a:lnTo>
                <a:lnTo>
                  <a:pt x="158936" y="34997"/>
                </a:lnTo>
                <a:close/>
              </a:path>
              <a:path w="278129" h="158114">
                <a:moveTo>
                  <a:pt x="99026" y="157862"/>
                </a:moveTo>
                <a:lnTo>
                  <a:pt x="99026" y="146693"/>
                </a:lnTo>
                <a:lnTo>
                  <a:pt x="113382" y="146437"/>
                </a:lnTo>
                <a:lnTo>
                  <a:pt x="121735" y="144645"/>
                </a:lnTo>
                <a:lnTo>
                  <a:pt x="125621" y="139782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3008"/>
                </a:lnTo>
                <a:lnTo>
                  <a:pt x="121921" y="20384"/>
                </a:lnTo>
                <a:lnTo>
                  <a:pt x="114010" y="11530"/>
                </a:lnTo>
                <a:lnTo>
                  <a:pt x="100515" y="8190"/>
                </a:lnTo>
                <a:lnTo>
                  <a:pt x="132865" y="8190"/>
                </a:lnTo>
                <a:lnTo>
                  <a:pt x="142641" y="16649"/>
                </a:lnTo>
                <a:lnTo>
                  <a:pt x="149656" y="34997"/>
                </a:lnTo>
                <a:lnTo>
                  <a:pt x="158936" y="34997"/>
                </a:lnTo>
                <a:lnTo>
                  <a:pt x="155450" y="4054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782"/>
                </a:lnTo>
                <a:lnTo>
                  <a:pt x="155985" y="144645"/>
                </a:lnTo>
                <a:lnTo>
                  <a:pt x="164338" y="146437"/>
                </a:lnTo>
                <a:lnTo>
                  <a:pt x="178694" y="146693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501"/>
                </a:lnTo>
                <a:lnTo>
                  <a:pt x="119967" y="156838"/>
                </a:lnTo>
                <a:lnTo>
                  <a:pt x="108973" y="157315"/>
                </a:lnTo>
                <a:lnTo>
                  <a:pt x="99026" y="157862"/>
                </a:lnTo>
                <a:close/>
              </a:path>
              <a:path w="278129" h="158114">
                <a:moveTo>
                  <a:pt x="198053" y="157862"/>
                </a:moveTo>
                <a:lnTo>
                  <a:pt x="198053" y="146693"/>
                </a:lnTo>
                <a:lnTo>
                  <a:pt x="212409" y="146437"/>
                </a:lnTo>
                <a:lnTo>
                  <a:pt x="220762" y="144645"/>
                </a:lnTo>
                <a:lnTo>
                  <a:pt x="224647" y="139782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59" y="33008"/>
                </a:lnTo>
                <a:lnTo>
                  <a:pt x="220855" y="20384"/>
                </a:lnTo>
                <a:lnTo>
                  <a:pt x="212723" y="11530"/>
                </a:lnTo>
                <a:lnTo>
                  <a:pt x="198797" y="8190"/>
                </a:lnTo>
                <a:lnTo>
                  <a:pt x="232719" y="8190"/>
                </a:lnTo>
                <a:lnTo>
                  <a:pt x="249997" y="48168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981"/>
                </a:lnTo>
                <a:lnTo>
                  <a:pt x="256966" y="145296"/>
                </a:lnTo>
                <a:lnTo>
                  <a:pt x="265563" y="146518"/>
                </a:lnTo>
                <a:lnTo>
                  <a:pt x="277721" y="146693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501"/>
                </a:lnTo>
                <a:lnTo>
                  <a:pt x="218993" y="156838"/>
                </a:lnTo>
                <a:lnTo>
                  <a:pt x="207999" y="157315"/>
                </a:lnTo>
                <a:lnTo>
                  <a:pt x="198053" y="157862"/>
                </a:lnTo>
                <a:close/>
              </a:path>
              <a:path w="278129" h="158114">
                <a:moveTo>
                  <a:pt x="79667" y="157862"/>
                </a:moveTo>
                <a:lnTo>
                  <a:pt x="69732" y="157315"/>
                </a:lnTo>
                <a:lnTo>
                  <a:pt x="58820" y="156838"/>
                </a:lnTo>
                <a:lnTo>
                  <a:pt x="48466" y="156501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862"/>
                </a:lnTo>
                <a:close/>
              </a:path>
              <a:path w="278129" h="158114">
                <a:moveTo>
                  <a:pt x="178694" y="157862"/>
                </a:moveTo>
                <a:lnTo>
                  <a:pt x="168759" y="157315"/>
                </a:lnTo>
                <a:lnTo>
                  <a:pt x="157846" y="156838"/>
                </a:lnTo>
                <a:lnTo>
                  <a:pt x="147492" y="156501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862"/>
                </a:lnTo>
                <a:close/>
              </a:path>
              <a:path w="278129" h="158114">
                <a:moveTo>
                  <a:pt x="277721" y="157862"/>
                </a:moveTo>
                <a:lnTo>
                  <a:pt x="267785" y="157315"/>
                </a:lnTo>
                <a:lnTo>
                  <a:pt x="256873" y="156838"/>
                </a:lnTo>
                <a:lnTo>
                  <a:pt x="246519" y="156501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80062" y="3428901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112439"/>
                </a:lnTo>
                <a:lnTo>
                  <a:pt x="63087" y="112439"/>
                </a:lnTo>
                <a:lnTo>
                  <a:pt x="55842" y="119886"/>
                </a:lnTo>
                <a:lnTo>
                  <a:pt x="52119" y="125843"/>
                </a:lnTo>
                <a:lnTo>
                  <a:pt x="52119" y="213710"/>
                </a:lnTo>
                <a:lnTo>
                  <a:pt x="57331" y="221156"/>
                </a:lnTo>
                <a:lnTo>
                  <a:pt x="60247" y="224879"/>
                </a:lnTo>
                <a:lnTo>
                  <a:pt x="49140" y="224879"/>
                </a:lnTo>
                <a:lnTo>
                  <a:pt x="43184" y="235176"/>
                </a:lnTo>
                <a:lnTo>
                  <a:pt x="39461" y="241913"/>
                </a:lnTo>
                <a:lnTo>
                  <a:pt x="37414" y="245718"/>
                </a:lnTo>
                <a:lnTo>
                  <a:pt x="36483" y="247218"/>
                </a:lnTo>
                <a:close/>
              </a:path>
              <a:path w="175895" h="251460">
                <a:moveTo>
                  <a:pt x="63087" y="112439"/>
                </a:moveTo>
                <a:lnTo>
                  <a:pt x="51374" y="112439"/>
                </a:lnTo>
                <a:lnTo>
                  <a:pt x="57261" y="106319"/>
                </a:lnTo>
                <a:lnTo>
                  <a:pt x="67196" y="98664"/>
                </a:lnTo>
                <a:lnTo>
                  <a:pt x="81319" y="92125"/>
                </a:lnTo>
                <a:lnTo>
                  <a:pt x="99771" y="89356"/>
                </a:lnTo>
                <a:lnTo>
                  <a:pt x="128913" y="95639"/>
                </a:lnTo>
                <a:lnTo>
                  <a:pt x="131601" y="97547"/>
                </a:lnTo>
                <a:lnTo>
                  <a:pt x="98281" y="97547"/>
                </a:lnTo>
                <a:lnTo>
                  <a:pt x="89870" y="98315"/>
                </a:lnTo>
                <a:lnTo>
                  <a:pt x="79016" y="101456"/>
                </a:lnTo>
                <a:lnTo>
                  <a:pt x="67184" y="108228"/>
                </a:lnTo>
                <a:lnTo>
                  <a:pt x="63087" y="112439"/>
                </a:lnTo>
                <a:close/>
              </a:path>
              <a:path w="175895" h="251460">
                <a:moveTo>
                  <a:pt x="129376" y="242751"/>
                </a:moveTo>
                <a:lnTo>
                  <a:pt x="94559" y="242751"/>
                </a:lnTo>
                <a:lnTo>
                  <a:pt x="107961" y="240831"/>
                </a:lnTo>
                <a:lnTo>
                  <a:pt x="119129" y="235770"/>
                </a:lnTo>
                <a:lnTo>
                  <a:pt x="144258" y="193977"/>
                </a:lnTo>
                <a:lnTo>
                  <a:pt x="145933" y="169776"/>
                </a:lnTo>
                <a:lnTo>
                  <a:pt x="145561" y="157792"/>
                </a:lnTo>
                <a:lnTo>
                  <a:pt x="135509" y="119886"/>
                </a:lnTo>
                <a:lnTo>
                  <a:pt x="98281" y="97547"/>
                </a:lnTo>
                <a:lnTo>
                  <a:pt x="131601" y="97547"/>
                </a:lnTo>
                <a:lnTo>
                  <a:pt x="153100" y="112812"/>
                </a:lnTo>
                <a:lnTo>
                  <a:pt x="169608" y="138362"/>
                </a:lnTo>
                <a:lnTo>
                  <a:pt x="175716" y="169776"/>
                </a:lnTo>
                <a:lnTo>
                  <a:pt x="169236" y="201935"/>
                </a:lnTo>
                <a:lnTo>
                  <a:pt x="151797" y="227672"/>
                </a:lnTo>
                <a:lnTo>
                  <a:pt x="129376" y="242751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60247" y="224879"/>
                </a:lnTo>
                <a:lnTo>
                  <a:pt x="64404" y="230185"/>
                </a:lnTo>
                <a:lnTo>
                  <a:pt x="73153" y="236980"/>
                </a:lnTo>
                <a:lnTo>
                  <a:pt x="83297" y="241261"/>
                </a:lnTo>
                <a:lnTo>
                  <a:pt x="94559" y="242751"/>
                </a:lnTo>
                <a:lnTo>
                  <a:pt x="129376" y="242751"/>
                </a:lnTo>
                <a:lnTo>
                  <a:pt x="126400" y="244752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7795" y="3516024"/>
            <a:ext cx="137795" cy="163830"/>
          </a:xfrm>
          <a:custGeom>
            <a:avLst/>
            <a:gdLst/>
            <a:ahLst/>
            <a:cxnLst/>
            <a:rect l="l" t="t" r="r" b="b"/>
            <a:pathLst>
              <a:path w="137795" h="163829">
                <a:moveTo>
                  <a:pt x="78178" y="163819"/>
                </a:moveTo>
                <a:lnTo>
                  <a:pt x="48687" y="157606"/>
                </a:lnTo>
                <a:lnTo>
                  <a:pt x="23732" y="140363"/>
                </a:lnTo>
                <a:lnTo>
                  <a:pt x="6456" y="114185"/>
                </a:lnTo>
                <a:lnTo>
                  <a:pt x="0" y="81165"/>
                </a:lnTo>
                <a:lnTo>
                  <a:pt x="5758" y="49948"/>
                </a:lnTo>
                <a:lnTo>
                  <a:pt x="21499" y="24107"/>
                </a:lnTo>
                <a:lnTo>
                  <a:pt x="44917" y="6503"/>
                </a:lnTo>
                <a:lnTo>
                  <a:pt x="73711" y="0"/>
                </a:lnTo>
                <a:lnTo>
                  <a:pt x="102563" y="6015"/>
                </a:lnTo>
                <a:lnTo>
                  <a:pt x="105295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7" y="19267"/>
                </a:lnTo>
                <a:lnTo>
                  <a:pt x="35913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9142" y="154884"/>
                </a:lnTo>
                <a:lnTo>
                  <a:pt x="105704" y="157548"/>
                </a:lnTo>
                <a:lnTo>
                  <a:pt x="78178" y="163819"/>
                </a:lnTo>
                <a:close/>
              </a:path>
              <a:path w="137795" h="163829">
                <a:moveTo>
                  <a:pt x="137743" y="69995"/>
                </a:moveTo>
                <a:lnTo>
                  <a:pt x="113917" y="69995"/>
                </a:lnTo>
                <a:lnTo>
                  <a:pt x="112870" y="54370"/>
                </a:lnTo>
                <a:lnTo>
                  <a:pt x="107775" y="33787"/>
                </a:lnTo>
                <a:lnTo>
                  <a:pt x="95699" y="15858"/>
                </a:lnTo>
                <a:lnTo>
                  <a:pt x="73711" y="8190"/>
                </a:lnTo>
                <a:lnTo>
                  <a:pt x="105295" y="8190"/>
                </a:lnTo>
                <a:lnTo>
                  <a:pt x="122480" y="21873"/>
                </a:lnTo>
                <a:lnTo>
                  <a:pt x="134020" y="44294"/>
                </a:lnTo>
                <a:lnTo>
                  <a:pt x="137743" y="69995"/>
                </a:lnTo>
                <a:close/>
              </a:path>
              <a:path w="137795" h="163829">
                <a:moveTo>
                  <a:pt x="109142" y="154884"/>
                </a:moveTo>
                <a:lnTo>
                  <a:pt x="80412" y="154884"/>
                </a:lnTo>
                <a:lnTo>
                  <a:pt x="87765" y="154314"/>
                </a:lnTo>
                <a:lnTo>
                  <a:pt x="101260" y="150323"/>
                </a:lnTo>
                <a:lnTo>
                  <a:pt x="116430" y="139491"/>
                </a:lnTo>
                <a:lnTo>
                  <a:pt x="128808" y="118397"/>
                </a:lnTo>
                <a:lnTo>
                  <a:pt x="129553" y="115418"/>
                </a:lnTo>
                <a:lnTo>
                  <a:pt x="129553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7652"/>
                </a:lnTo>
                <a:lnTo>
                  <a:pt x="134509" y="127693"/>
                </a:lnTo>
                <a:lnTo>
                  <a:pt x="124155" y="143249"/>
                </a:lnTo>
                <a:lnTo>
                  <a:pt x="109142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46386" y="3518258"/>
            <a:ext cx="119380" cy="158115"/>
          </a:xfrm>
          <a:custGeom>
            <a:avLst/>
            <a:gdLst/>
            <a:ahLst/>
            <a:cxnLst/>
            <a:rect l="l" t="t" r="r" b="b"/>
            <a:pathLst>
              <a:path w="119379" h="158114">
                <a:moveTo>
                  <a:pt x="0" y="157862"/>
                </a:moveTo>
                <a:lnTo>
                  <a:pt x="0" y="146693"/>
                </a:lnTo>
                <a:lnTo>
                  <a:pt x="14356" y="146437"/>
                </a:lnTo>
                <a:lnTo>
                  <a:pt x="22709" y="144645"/>
                </a:lnTo>
                <a:lnTo>
                  <a:pt x="26594" y="139782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49140" y="0"/>
                </a:lnTo>
                <a:lnTo>
                  <a:pt x="49140" y="39465"/>
                </a:lnTo>
                <a:lnTo>
                  <a:pt x="57267" y="39465"/>
                </a:lnTo>
                <a:lnTo>
                  <a:pt x="53387" y="49657"/>
                </a:lnTo>
                <a:lnTo>
                  <a:pt x="50630" y="75208"/>
                </a:lnTo>
                <a:lnTo>
                  <a:pt x="50630" y="129566"/>
                </a:lnTo>
                <a:lnTo>
                  <a:pt x="51165" y="137897"/>
                </a:lnTo>
                <a:lnTo>
                  <a:pt x="54352" y="143156"/>
                </a:lnTo>
                <a:lnTo>
                  <a:pt x="62566" y="145901"/>
                </a:lnTo>
                <a:lnTo>
                  <a:pt x="78178" y="146693"/>
                </a:lnTo>
                <a:lnTo>
                  <a:pt x="85624" y="146693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501"/>
                </a:lnTo>
                <a:lnTo>
                  <a:pt x="21499" y="156838"/>
                </a:lnTo>
                <a:lnTo>
                  <a:pt x="0" y="157862"/>
                </a:lnTo>
                <a:close/>
              </a:path>
              <a:path w="119379" h="158114">
                <a:moveTo>
                  <a:pt x="57267" y="39465"/>
                </a:moveTo>
                <a:lnTo>
                  <a:pt x="49140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938" y="8190"/>
                </a:lnTo>
                <a:lnTo>
                  <a:pt x="93070" y="8190"/>
                </a:lnTo>
                <a:lnTo>
                  <a:pt x="74816" y="13636"/>
                </a:lnTo>
                <a:lnTo>
                  <a:pt x="61519" y="28296"/>
                </a:lnTo>
                <a:lnTo>
                  <a:pt x="57267" y="39465"/>
                </a:lnTo>
                <a:close/>
              </a:path>
              <a:path w="119379" h="158114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3403"/>
                </a:lnTo>
                <a:lnTo>
                  <a:pt x="96048" y="8935"/>
                </a:lnTo>
                <a:lnTo>
                  <a:pt x="96792" y="8190"/>
                </a:lnTo>
                <a:lnTo>
                  <a:pt x="112938" y="8190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3508"/>
                </a:lnTo>
                <a:lnTo>
                  <a:pt x="110194" y="37231"/>
                </a:lnTo>
                <a:close/>
              </a:path>
              <a:path w="119379" h="158114">
                <a:moveTo>
                  <a:pt x="85624" y="157862"/>
                </a:moveTo>
                <a:lnTo>
                  <a:pt x="74549" y="157001"/>
                </a:lnTo>
                <a:lnTo>
                  <a:pt x="62915" y="156559"/>
                </a:lnTo>
                <a:lnTo>
                  <a:pt x="51281" y="15639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06237" y="3437837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57"/>
                </a:lnTo>
                <a:lnTo>
                  <a:pt x="22709" y="225066"/>
                </a:lnTo>
                <a:lnTo>
                  <a:pt x="26594" y="220202"/>
                </a:lnTo>
                <a:lnTo>
                  <a:pt x="27548" y="210731"/>
                </a:lnTo>
                <a:lnTo>
                  <a:pt x="27548" y="115418"/>
                </a:lnTo>
                <a:lnTo>
                  <a:pt x="26722" y="104737"/>
                </a:lnTo>
                <a:lnTo>
                  <a:pt x="23174" y="98664"/>
                </a:lnTo>
                <a:lnTo>
                  <a:pt x="15298" y="95941"/>
                </a:lnTo>
                <a:lnTo>
                  <a:pt x="1489" y="95313"/>
                </a:lnTo>
                <a:lnTo>
                  <a:pt x="1489" y="84888"/>
                </a:lnTo>
                <a:lnTo>
                  <a:pt x="51374" y="80420"/>
                </a:lnTo>
                <a:lnTo>
                  <a:pt x="51374" y="211476"/>
                </a:lnTo>
                <a:lnTo>
                  <a:pt x="51967" y="219574"/>
                </a:lnTo>
                <a:lnTo>
                  <a:pt x="55004" y="224321"/>
                </a:lnTo>
                <a:lnTo>
                  <a:pt x="62368" y="226555"/>
                </a:lnTo>
                <a:lnTo>
                  <a:pt x="75945" y="227113"/>
                </a:lnTo>
                <a:lnTo>
                  <a:pt x="75945" y="236794"/>
                </a:lnTo>
                <a:lnTo>
                  <a:pt x="39461" y="236794"/>
                </a:lnTo>
                <a:lnTo>
                  <a:pt x="31097" y="236922"/>
                </a:lnTo>
                <a:lnTo>
                  <a:pt x="20568" y="237259"/>
                </a:lnTo>
                <a:lnTo>
                  <a:pt x="9621" y="23773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57703" y="237259"/>
                </a:lnTo>
                <a:lnTo>
                  <a:pt x="48512" y="236922"/>
                </a:lnTo>
                <a:lnTo>
                  <a:pt x="39461" y="236794"/>
                </a:lnTo>
                <a:lnTo>
                  <a:pt x="75945" y="236794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231"/>
                </a:moveTo>
                <a:lnTo>
                  <a:pt x="26199" y="35684"/>
                </a:lnTo>
                <a:lnTo>
                  <a:pt x="20289" y="31553"/>
                </a:lnTo>
                <a:lnTo>
                  <a:pt x="16333" y="25608"/>
                </a:lnTo>
                <a:lnTo>
                  <a:pt x="14891" y="18615"/>
                </a:lnTo>
                <a:lnTo>
                  <a:pt x="16333" y="11937"/>
                </a:lnTo>
                <a:lnTo>
                  <a:pt x="20289" y="5957"/>
                </a:lnTo>
                <a:lnTo>
                  <a:pt x="26199" y="1652"/>
                </a:lnTo>
                <a:lnTo>
                  <a:pt x="33505" y="0"/>
                </a:lnTo>
                <a:lnTo>
                  <a:pt x="40927" y="1338"/>
                </a:lnTo>
                <a:lnTo>
                  <a:pt x="47093" y="5119"/>
                </a:lnTo>
                <a:lnTo>
                  <a:pt x="51304" y="10995"/>
                </a:lnTo>
                <a:lnTo>
                  <a:pt x="52863" y="18615"/>
                </a:lnTo>
                <a:lnTo>
                  <a:pt x="51304" y="26236"/>
                </a:lnTo>
                <a:lnTo>
                  <a:pt x="47093" y="32112"/>
                </a:lnTo>
                <a:lnTo>
                  <a:pt x="40927" y="35893"/>
                </a:lnTo>
                <a:lnTo>
                  <a:pt x="33505" y="3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05264" y="3516024"/>
            <a:ext cx="116205" cy="163830"/>
          </a:xfrm>
          <a:custGeom>
            <a:avLst/>
            <a:gdLst/>
            <a:ahLst/>
            <a:cxnLst/>
            <a:rect l="l" t="t" r="r" b="b"/>
            <a:pathLst>
              <a:path w="116204" h="163829">
                <a:moveTo>
                  <a:pt x="91596" y="155628"/>
                </a:moveTo>
                <a:lnTo>
                  <a:pt x="58820" y="155628"/>
                </a:lnTo>
                <a:lnTo>
                  <a:pt x="76724" y="153138"/>
                </a:lnTo>
                <a:lnTo>
                  <a:pt x="89254" y="146320"/>
                </a:lnTo>
                <a:lnTo>
                  <a:pt x="96618" y="136151"/>
                </a:lnTo>
                <a:lnTo>
                  <a:pt x="99026" y="123609"/>
                </a:lnTo>
                <a:lnTo>
                  <a:pt x="94361" y="107704"/>
                </a:lnTo>
                <a:lnTo>
                  <a:pt x="83483" y="98012"/>
                </a:lnTo>
                <a:lnTo>
                  <a:pt x="71070" y="92928"/>
                </a:lnTo>
                <a:lnTo>
                  <a:pt x="61798" y="90845"/>
                </a:lnTo>
                <a:lnTo>
                  <a:pt x="45464" y="87343"/>
                </a:lnTo>
                <a:lnTo>
                  <a:pt x="33319" y="84050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62"/>
                </a:lnTo>
                <a:lnTo>
                  <a:pt x="70267" y="1303"/>
                </a:lnTo>
                <a:lnTo>
                  <a:pt x="79935" y="4398"/>
                </a:lnTo>
                <a:lnTo>
                  <a:pt x="85072" y="7446"/>
                </a:lnTo>
                <a:lnTo>
                  <a:pt x="56586" y="7446"/>
                </a:lnTo>
                <a:lnTo>
                  <a:pt x="37542" y="9854"/>
                </a:lnTo>
                <a:lnTo>
                  <a:pt x="25408" y="16102"/>
                </a:lnTo>
                <a:lnTo>
                  <a:pt x="18997" y="24724"/>
                </a:lnTo>
                <a:lnTo>
                  <a:pt x="17124" y="34253"/>
                </a:lnTo>
                <a:lnTo>
                  <a:pt x="21161" y="47063"/>
                </a:lnTo>
                <a:lnTo>
                  <a:pt x="31550" y="55196"/>
                </a:lnTo>
                <a:lnTo>
                  <a:pt x="45709" y="60117"/>
                </a:lnTo>
                <a:lnTo>
                  <a:pt x="71943" y="65655"/>
                </a:lnTo>
                <a:lnTo>
                  <a:pt x="82273" y="68785"/>
                </a:lnTo>
                <a:lnTo>
                  <a:pt x="114452" y="101468"/>
                </a:lnTo>
                <a:lnTo>
                  <a:pt x="116151" y="113929"/>
                </a:lnTo>
                <a:lnTo>
                  <a:pt x="112952" y="132719"/>
                </a:lnTo>
                <a:lnTo>
                  <a:pt x="102842" y="148647"/>
                </a:lnTo>
                <a:lnTo>
                  <a:pt x="91596" y="155628"/>
                </a:lnTo>
                <a:close/>
              </a:path>
              <a:path w="116204" h="163829">
                <a:moveTo>
                  <a:pt x="107216" y="10424"/>
                </a:moveTo>
                <a:lnTo>
                  <a:pt x="90091" y="10424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10424"/>
                </a:lnTo>
                <a:close/>
              </a:path>
              <a:path w="116204" h="163829">
                <a:moveTo>
                  <a:pt x="107216" y="53613"/>
                </a:moveTo>
                <a:lnTo>
                  <a:pt x="99026" y="53613"/>
                </a:lnTo>
                <a:lnTo>
                  <a:pt x="98281" y="49890"/>
                </a:lnTo>
                <a:lnTo>
                  <a:pt x="97002" y="38860"/>
                </a:lnTo>
                <a:lnTo>
                  <a:pt x="91953" y="24759"/>
                </a:lnTo>
                <a:lnTo>
                  <a:pt x="79644" y="12612"/>
                </a:lnTo>
                <a:lnTo>
                  <a:pt x="56586" y="7446"/>
                </a:lnTo>
                <a:lnTo>
                  <a:pt x="85072" y="7446"/>
                </a:lnTo>
                <a:lnTo>
                  <a:pt x="90091" y="10424"/>
                </a:lnTo>
                <a:lnTo>
                  <a:pt x="107216" y="10424"/>
                </a:lnTo>
                <a:lnTo>
                  <a:pt x="107216" y="53613"/>
                </a:lnTo>
                <a:close/>
              </a:path>
              <a:path w="116204" h="163829">
                <a:moveTo>
                  <a:pt x="5211" y="163819"/>
                </a:moveTo>
                <a:lnTo>
                  <a:pt x="0" y="163819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211" y="163819"/>
                </a:lnTo>
                <a:close/>
              </a:path>
              <a:path w="116204" h="163829">
                <a:moveTo>
                  <a:pt x="58820" y="163819"/>
                </a:moveTo>
                <a:lnTo>
                  <a:pt x="51828" y="163470"/>
                </a:lnTo>
                <a:lnTo>
                  <a:pt x="42533" y="161585"/>
                </a:lnTo>
                <a:lnTo>
                  <a:pt x="31701" y="156908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1596" y="155628"/>
                </a:lnTo>
                <a:lnTo>
                  <a:pt x="85054" y="159689"/>
                </a:lnTo>
                <a:lnTo>
                  <a:pt x="58820" y="16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67349" y="3516024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29">
                <a:moveTo>
                  <a:pt x="36483" y="57336"/>
                </a:moveTo>
                <a:lnTo>
                  <a:pt x="17124" y="57336"/>
                </a:lnTo>
                <a:lnTo>
                  <a:pt x="10423" y="51379"/>
                </a:lnTo>
                <a:lnTo>
                  <a:pt x="10423" y="40210"/>
                </a:lnTo>
                <a:lnTo>
                  <a:pt x="14716" y="24189"/>
                </a:lnTo>
                <a:lnTo>
                  <a:pt x="26338" y="11448"/>
                </a:lnTo>
                <a:lnTo>
                  <a:pt x="43405" y="3036"/>
                </a:lnTo>
                <a:lnTo>
                  <a:pt x="64032" y="0"/>
                </a:lnTo>
                <a:lnTo>
                  <a:pt x="76934" y="1151"/>
                </a:lnTo>
                <a:lnTo>
                  <a:pt x="89626" y="4747"/>
                </a:lnTo>
                <a:lnTo>
                  <a:pt x="96237" y="8190"/>
                </a:lnTo>
                <a:lnTo>
                  <a:pt x="63287" y="8190"/>
                </a:lnTo>
                <a:lnTo>
                  <a:pt x="53887" y="8970"/>
                </a:lnTo>
                <a:lnTo>
                  <a:pt x="43370" y="11634"/>
                </a:lnTo>
                <a:lnTo>
                  <a:pt x="33132" y="16672"/>
                </a:lnTo>
                <a:lnTo>
                  <a:pt x="24570" y="24572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7336"/>
                </a:lnTo>
                <a:close/>
              </a:path>
              <a:path w="161289" h="163829">
                <a:moveTo>
                  <a:pt x="56586" y="163819"/>
                </a:moveTo>
                <a:lnTo>
                  <a:pt x="38321" y="161969"/>
                </a:lnTo>
                <a:lnTo>
                  <a:pt x="19916" y="155721"/>
                </a:lnTo>
                <a:lnTo>
                  <a:pt x="5700" y="14402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843"/>
                </a:lnTo>
                <a:lnTo>
                  <a:pt x="101260" y="67017"/>
                </a:lnTo>
                <a:lnTo>
                  <a:pt x="101260" y="53613"/>
                </a:lnTo>
                <a:lnTo>
                  <a:pt x="97735" y="33322"/>
                </a:lnTo>
                <a:lnTo>
                  <a:pt x="88695" y="19174"/>
                </a:lnTo>
                <a:lnTo>
                  <a:pt x="76445" y="10890"/>
                </a:lnTo>
                <a:lnTo>
                  <a:pt x="63287" y="8190"/>
                </a:lnTo>
                <a:lnTo>
                  <a:pt x="96237" y="8190"/>
                </a:lnTo>
                <a:lnTo>
                  <a:pt x="124155" y="40117"/>
                </a:lnTo>
                <a:lnTo>
                  <a:pt x="125830" y="61804"/>
                </a:lnTo>
                <a:lnTo>
                  <a:pt x="125830" y="74463"/>
                </a:lnTo>
                <a:lnTo>
                  <a:pt x="101260" y="74463"/>
                </a:lnTo>
                <a:lnTo>
                  <a:pt x="64927" y="80606"/>
                </a:lnTo>
                <a:lnTo>
                  <a:pt x="42346" y="93451"/>
                </a:lnTo>
                <a:lnTo>
                  <a:pt x="30794" y="109647"/>
                </a:lnTo>
                <a:lnTo>
                  <a:pt x="27548" y="125843"/>
                </a:lnTo>
                <a:lnTo>
                  <a:pt x="30038" y="138036"/>
                </a:lnTo>
                <a:lnTo>
                  <a:pt x="36855" y="147437"/>
                </a:lnTo>
                <a:lnTo>
                  <a:pt x="47023" y="153487"/>
                </a:lnTo>
                <a:lnTo>
                  <a:pt x="59564" y="155628"/>
                </a:lnTo>
                <a:lnTo>
                  <a:pt x="84419" y="155628"/>
                </a:lnTo>
                <a:lnTo>
                  <a:pt x="73025" y="161341"/>
                </a:lnTo>
                <a:lnTo>
                  <a:pt x="56586" y="163819"/>
                </a:lnTo>
                <a:close/>
              </a:path>
              <a:path w="161289" h="163829">
                <a:moveTo>
                  <a:pt x="84419" y="155628"/>
                </a:moveTo>
                <a:lnTo>
                  <a:pt x="59564" y="155628"/>
                </a:lnTo>
                <a:lnTo>
                  <a:pt x="72676" y="153243"/>
                </a:lnTo>
                <a:lnTo>
                  <a:pt x="86275" y="145483"/>
                </a:lnTo>
                <a:lnTo>
                  <a:pt x="96944" y="131439"/>
                </a:lnTo>
                <a:lnTo>
                  <a:pt x="101260" y="110206"/>
                </a:lnTo>
                <a:lnTo>
                  <a:pt x="101260" y="74463"/>
                </a:lnTo>
                <a:lnTo>
                  <a:pt x="125830" y="74463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657"/>
                </a:lnTo>
                <a:lnTo>
                  <a:pt x="86462" y="154604"/>
                </a:lnTo>
                <a:lnTo>
                  <a:pt x="84419" y="155628"/>
                </a:lnTo>
                <a:close/>
              </a:path>
              <a:path w="161289" h="163829">
                <a:moveTo>
                  <a:pt x="152539" y="151160"/>
                </a:moveTo>
                <a:lnTo>
                  <a:pt x="138488" y="151160"/>
                </a:lnTo>
                <a:lnTo>
                  <a:pt x="142466" y="150486"/>
                </a:lnTo>
                <a:lnTo>
                  <a:pt x="146864" y="147437"/>
                </a:lnTo>
                <a:lnTo>
                  <a:pt x="150424" y="140480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564"/>
                </a:lnTo>
                <a:lnTo>
                  <a:pt x="152539" y="151160"/>
                </a:lnTo>
                <a:close/>
              </a:path>
              <a:path w="161289" h="163829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1160"/>
                </a:lnTo>
                <a:lnTo>
                  <a:pt x="152539" y="151160"/>
                </a:lnTo>
                <a:lnTo>
                  <a:pt x="148725" y="155721"/>
                </a:lnTo>
                <a:lnTo>
                  <a:pt x="138837" y="160434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80809" y="3438582"/>
            <a:ext cx="117475" cy="238125"/>
          </a:xfrm>
          <a:custGeom>
            <a:avLst/>
            <a:gdLst/>
            <a:ahLst/>
            <a:cxnLst/>
            <a:rect l="l" t="t" r="r" b="b"/>
            <a:pathLst>
              <a:path w="117475" h="238125">
                <a:moveTo>
                  <a:pt x="0" y="34253"/>
                </a:moveTo>
                <a:lnTo>
                  <a:pt x="0" y="23083"/>
                </a:lnTo>
                <a:lnTo>
                  <a:pt x="11691" y="22723"/>
                </a:lnTo>
                <a:lnTo>
                  <a:pt x="28200" y="20198"/>
                </a:lnTo>
                <a:lnTo>
                  <a:pt x="46802" y="13345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162" y="24572"/>
                </a:lnTo>
                <a:lnTo>
                  <a:pt x="32353" y="30169"/>
                </a:lnTo>
                <a:lnTo>
                  <a:pt x="18893" y="33043"/>
                </a:lnTo>
                <a:lnTo>
                  <a:pt x="7527" y="34101"/>
                </a:lnTo>
                <a:lnTo>
                  <a:pt x="0" y="34253"/>
                </a:lnTo>
                <a:close/>
              </a:path>
              <a:path w="117475" h="238125">
                <a:moveTo>
                  <a:pt x="105727" y="226369"/>
                </a:moveTo>
                <a:lnTo>
                  <a:pt x="13402" y="226369"/>
                </a:lnTo>
                <a:lnTo>
                  <a:pt x="32027" y="225473"/>
                </a:lnTo>
                <a:lnTo>
                  <a:pt x="41788" y="222552"/>
                </a:lnTo>
                <a:lnTo>
                  <a:pt x="45546" y="217258"/>
                </a:lnTo>
                <a:lnTo>
                  <a:pt x="46162" y="209242"/>
                </a:lnTo>
                <a:lnTo>
                  <a:pt x="46162" y="24572"/>
                </a:lnTo>
                <a:lnTo>
                  <a:pt x="72966" y="24572"/>
                </a:lnTo>
                <a:lnTo>
                  <a:pt x="72966" y="209242"/>
                </a:lnTo>
                <a:lnTo>
                  <a:pt x="73583" y="217573"/>
                </a:lnTo>
                <a:lnTo>
                  <a:pt x="77341" y="222832"/>
                </a:lnTo>
                <a:lnTo>
                  <a:pt x="87101" y="225577"/>
                </a:lnTo>
                <a:lnTo>
                  <a:pt x="105727" y="226369"/>
                </a:lnTo>
                <a:close/>
              </a:path>
              <a:path w="117475" h="238125">
                <a:moveTo>
                  <a:pt x="2233" y="237538"/>
                </a:moveTo>
                <a:lnTo>
                  <a:pt x="2233" y="226369"/>
                </a:lnTo>
                <a:lnTo>
                  <a:pt x="116895" y="226369"/>
                </a:lnTo>
                <a:lnTo>
                  <a:pt x="116895" y="236049"/>
                </a:lnTo>
                <a:lnTo>
                  <a:pt x="59564" y="236049"/>
                </a:lnTo>
                <a:lnTo>
                  <a:pt x="30061" y="236235"/>
                </a:lnTo>
                <a:lnTo>
                  <a:pt x="14228" y="236677"/>
                </a:lnTo>
                <a:lnTo>
                  <a:pt x="2233" y="237538"/>
                </a:lnTo>
                <a:close/>
              </a:path>
              <a:path w="117475" h="238125">
                <a:moveTo>
                  <a:pt x="116895" y="237538"/>
                </a:moveTo>
                <a:lnTo>
                  <a:pt x="104901" y="236677"/>
                </a:lnTo>
                <a:lnTo>
                  <a:pt x="89068" y="236235"/>
                </a:lnTo>
                <a:lnTo>
                  <a:pt x="59564" y="236049"/>
                </a:lnTo>
                <a:lnTo>
                  <a:pt x="116895" y="236049"/>
                </a:lnTo>
                <a:lnTo>
                  <a:pt x="116895" y="237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57269" y="36381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417"/>
                </a:lnTo>
                <a:lnTo>
                  <a:pt x="5770" y="32205"/>
                </a:lnTo>
                <a:lnTo>
                  <a:pt x="1558" y="26038"/>
                </a:lnTo>
                <a:lnTo>
                  <a:pt x="0" y="18615"/>
                </a:lnTo>
                <a:lnTo>
                  <a:pt x="1558" y="11309"/>
                </a:lnTo>
                <a:lnTo>
                  <a:pt x="5770" y="5398"/>
                </a:lnTo>
                <a:lnTo>
                  <a:pt x="11936" y="1442"/>
                </a:lnTo>
                <a:lnTo>
                  <a:pt x="19358" y="0"/>
                </a:lnTo>
                <a:lnTo>
                  <a:pt x="26664" y="1442"/>
                </a:lnTo>
                <a:lnTo>
                  <a:pt x="32574" y="5398"/>
                </a:lnTo>
                <a:lnTo>
                  <a:pt x="36529" y="11309"/>
                </a:lnTo>
                <a:lnTo>
                  <a:pt x="37972" y="18615"/>
                </a:lnTo>
                <a:lnTo>
                  <a:pt x="36529" y="26038"/>
                </a:lnTo>
                <a:lnTo>
                  <a:pt x="32574" y="32205"/>
                </a:lnTo>
                <a:lnTo>
                  <a:pt x="26664" y="36417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26569" y="4767756"/>
            <a:ext cx="254000" cy="243840"/>
          </a:xfrm>
          <a:custGeom>
            <a:avLst/>
            <a:gdLst/>
            <a:ahLst/>
            <a:cxnLst/>
            <a:rect l="l" t="t" r="r" b="b"/>
            <a:pathLst>
              <a:path w="254000" h="243839">
                <a:moveTo>
                  <a:pt x="196820" y="121375"/>
                </a:moveTo>
                <a:lnTo>
                  <a:pt x="145189" y="121375"/>
                </a:lnTo>
                <a:lnTo>
                  <a:pt x="157765" y="120770"/>
                </a:lnTo>
                <a:lnTo>
                  <a:pt x="171528" y="118210"/>
                </a:lnTo>
                <a:lnTo>
                  <a:pt x="208767" y="90449"/>
                </a:lnTo>
                <a:lnTo>
                  <a:pt x="220389" y="45422"/>
                </a:lnTo>
                <a:lnTo>
                  <a:pt x="217016" y="29703"/>
                </a:lnTo>
                <a:lnTo>
                  <a:pt x="207360" y="19081"/>
                </a:lnTo>
                <a:lnTo>
                  <a:pt x="192119" y="13066"/>
                </a:lnTo>
                <a:lnTo>
                  <a:pt x="171993" y="11169"/>
                </a:lnTo>
                <a:lnTo>
                  <a:pt x="57331" y="11169"/>
                </a:lnTo>
                <a:lnTo>
                  <a:pt x="57331" y="0"/>
                </a:lnTo>
                <a:lnTo>
                  <a:pt x="183906" y="0"/>
                </a:lnTo>
                <a:lnTo>
                  <a:pt x="214317" y="4619"/>
                </a:lnTo>
                <a:lnTo>
                  <a:pt x="236211" y="16847"/>
                </a:lnTo>
                <a:lnTo>
                  <a:pt x="249450" y="34241"/>
                </a:lnTo>
                <a:lnTo>
                  <a:pt x="253895" y="54358"/>
                </a:lnTo>
                <a:lnTo>
                  <a:pt x="245321" y="82991"/>
                </a:lnTo>
                <a:lnTo>
                  <a:pt x="222716" y="107506"/>
                </a:lnTo>
                <a:lnTo>
                  <a:pt x="196820" y="121375"/>
                </a:lnTo>
                <a:close/>
              </a:path>
              <a:path w="254000" h="243839">
                <a:moveTo>
                  <a:pt x="69988" y="232326"/>
                </a:moveTo>
                <a:lnTo>
                  <a:pt x="9679" y="232326"/>
                </a:lnTo>
                <a:lnTo>
                  <a:pt x="26199" y="231651"/>
                </a:lnTo>
                <a:lnTo>
                  <a:pt x="35180" y="229161"/>
                </a:lnTo>
                <a:lnTo>
                  <a:pt x="39415" y="224158"/>
                </a:lnTo>
                <a:lnTo>
                  <a:pt x="41695" y="215944"/>
                </a:lnTo>
                <a:lnTo>
                  <a:pt x="90091" y="24572"/>
                </a:lnTo>
                <a:lnTo>
                  <a:pt x="90836" y="20105"/>
                </a:lnTo>
                <a:lnTo>
                  <a:pt x="90836" y="14148"/>
                </a:lnTo>
                <a:lnTo>
                  <a:pt x="89347" y="12658"/>
                </a:lnTo>
                <a:lnTo>
                  <a:pt x="83390" y="11914"/>
                </a:lnTo>
                <a:lnTo>
                  <a:pt x="78923" y="11914"/>
                </a:lnTo>
                <a:lnTo>
                  <a:pt x="72966" y="11169"/>
                </a:lnTo>
                <a:lnTo>
                  <a:pt x="122852" y="11169"/>
                </a:lnTo>
                <a:lnTo>
                  <a:pt x="122107" y="12658"/>
                </a:lnTo>
                <a:lnTo>
                  <a:pt x="119129" y="24572"/>
                </a:lnTo>
                <a:lnTo>
                  <a:pt x="94559" y="121375"/>
                </a:lnTo>
                <a:lnTo>
                  <a:pt x="196820" y="121375"/>
                </a:lnTo>
                <a:lnTo>
                  <a:pt x="190758" y="124621"/>
                </a:lnTo>
                <a:lnTo>
                  <a:pt x="154123" y="131055"/>
                </a:lnTo>
                <a:lnTo>
                  <a:pt x="93070" y="131055"/>
                </a:lnTo>
                <a:lnTo>
                  <a:pt x="71477" y="219667"/>
                </a:lnTo>
                <a:lnTo>
                  <a:pt x="69988" y="224135"/>
                </a:lnTo>
                <a:lnTo>
                  <a:pt x="69988" y="232326"/>
                </a:lnTo>
                <a:close/>
              </a:path>
              <a:path w="254000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49885" y="242006"/>
                </a:lnTo>
                <a:lnTo>
                  <a:pt x="40182" y="242239"/>
                </a:lnTo>
                <a:lnTo>
                  <a:pt x="14914" y="243263"/>
                </a:lnTo>
                <a:lnTo>
                  <a:pt x="5211" y="243495"/>
                </a:lnTo>
                <a:close/>
              </a:path>
              <a:path w="254000" h="243839">
                <a:moveTo>
                  <a:pt x="103493" y="243495"/>
                </a:moveTo>
                <a:lnTo>
                  <a:pt x="88602" y="243495"/>
                </a:lnTo>
                <a:lnTo>
                  <a:pt x="81157" y="242751"/>
                </a:lnTo>
                <a:lnTo>
                  <a:pt x="65521" y="242751"/>
                </a:lnTo>
                <a:lnTo>
                  <a:pt x="57331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55149" y="4886897"/>
            <a:ext cx="187325" cy="178435"/>
          </a:xfrm>
          <a:custGeom>
            <a:avLst/>
            <a:gdLst/>
            <a:ahLst/>
            <a:cxnLst/>
            <a:rect l="l" t="t" r="r" b="b"/>
            <a:pathLst>
              <a:path w="187325" h="178435">
                <a:moveTo>
                  <a:pt x="50630" y="169032"/>
                </a:moveTo>
                <a:lnTo>
                  <a:pt x="5211" y="169032"/>
                </a:lnTo>
                <a:lnTo>
                  <a:pt x="15228" y="167031"/>
                </a:lnTo>
                <a:lnTo>
                  <a:pt x="23360" y="163075"/>
                </a:lnTo>
                <a:lnTo>
                  <a:pt x="30236" y="156885"/>
                </a:lnTo>
                <a:lnTo>
                  <a:pt x="36483" y="148182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1466" y="2233"/>
                </a:lnTo>
                <a:lnTo>
                  <a:pt x="142211" y="7446"/>
                </a:lnTo>
                <a:lnTo>
                  <a:pt x="145572" y="30530"/>
                </a:lnTo>
                <a:lnTo>
                  <a:pt x="122107" y="30530"/>
                </a:lnTo>
                <a:lnTo>
                  <a:pt x="69244" y="111695"/>
                </a:lnTo>
                <a:lnTo>
                  <a:pt x="157391" y="111695"/>
                </a:lnTo>
                <a:lnTo>
                  <a:pt x="158692" y="120630"/>
                </a:lnTo>
                <a:lnTo>
                  <a:pt x="63287" y="120630"/>
                </a:lnTo>
                <a:lnTo>
                  <a:pt x="43929" y="151905"/>
                </a:lnTo>
                <a:lnTo>
                  <a:pt x="42439" y="154139"/>
                </a:lnTo>
                <a:lnTo>
                  <a:pt x="40206" y="158607"/>
                </a:lnTo>
                <a:lnTo>
                  <a:pt x="40206" y="168287"/>
                </a:lnTo>
                <a:lnTo>
                  <a:pt x="49140" y="168287"/>
                </a:lnTo>
                <a:lnTo>
                  <a:pt x="50630" y="169032"/>
                </a:lnTo>
                <a:close/>
              </a:path>
              <a:path w="187325" h="178435">
                <a:moveTo>
                  <a:pt x="157391" y="111695"/>
                </a:moveTo>
                <a:lnTo>
                  <a:pt x="133276" y="111695"/>
                </a:lnTo>
                <a:lnTo>
                  <a:pt x="122107" y="30530"/>
                </a:lnTo>
                <a:lnTo>
                  <a:pt x="145572" y="30530"/>
                </a:lnTo>
                <a:lnTo>
                  <a:pt x="157391" y="111695"/>
                </a:lnTo>
                <a:close/>
              </a:path>
              <a:path w="187325" h="178435">
                <a:moveTo>
                  <a:pt x="165292" y="169032"/>
                </a:moveTo>
                <a:lnTo>
                  <a:pt x="138488" y="169032"/>
                </a:lnTo>
                <a:lnTo>
                  <a:pt x="140721" y="162330"/>
                </a:lnTo>
                <a:lnTo>
                  <a:pt x="134765" y="120630"/>
                </a:lnTo>
                <a:lnTo>
                  <a:pt x="158692" y="120630"/>
                </a:lnTo>
                <a:lnTo>
                  <a:pt x="164547" y="160841"/>
                </a:lnTo>
                <a:lnTo>
                  <a:pt x="165292" y="166798"/>
                </a:lnTo>
                <a:lnTo>
                  <a:pt x="165292" y="169032"/>
                </a:lnTo>
                <a:close/>
              </a:path>
              <a:path w="187325" h="178435">
                <a:moveTo>
                  <a:pt x="9679" y="177967"/>
                </a:moveTo>
                <a:lnTo>
                  <a:pt x="2233" y="177967"/>
                </a:lnTo>
                <a:lnTo>
                  <a:pt x="0" y="176478"/>
                </a:lnTo>
                <a:lnTo>
                  <a:pt x="0" y="169032"/>
                </a:lnTo>
                <a:lnTo>
                  <a:pt x="55097" y="169032"/>
                </a:lnTo>
                <a:lnTo>
                  <a:pt x="55097" y="176478"/>
                </a:lnTo>
                <a:lnTo>
                  <a:pt x="17869" y="176478"/>
                </a:lnTo>
                <a:lnTo>
                  <a:pt x="9679" y="177967"/>
                </a:lnTo>
                <a:close/>
              </a:path>
              <a:path w="187325" h="178435">
                <a:moveTo>
                  <a:pt x="121363" y="177967"/>
                </a:moveTo>
                <a:lnTo>
                  <a:pt x="117640" y="177967"/>
                </a:lnTo>
                <a:lnTo>
                  <a:pt x="116895" y="174989"/>
                </a:lnTo>
                <a:lnTo>
                  <a:pt x="116895" y="169032"/>
                </a:lnTo>
                <a:lnTo>
                  <a:pt x="186884" y="169032"/>
                </a:lnTo>
                <a:lnTo>
                  <a:pt x="186884" y="175733"/>
                </a:lnTo>
                <a:lnTo>
                  <a:pt x="186388" y="176478"/>
                </a:lnTo>
                <a:lnTo>
                  <a:pt x="153379" y="176478"/>
                </a:lnTo>
                <a:lnTo>
                  <a:pt x="146178" y="176711"/>
                </a:lnTo>
                <a:lnTo>
                  <a:pt x="128145" y="177735"/>
                </a:lnTo>
                <a:lnTo>
                  <a:pt x="121363" y="177967"/>
                </a:lnTo>
                <a:close/>
              </a:path>
              <a:path w="187325" h="178435">
                <a:moveTo>
                  <a:pt x="55097" y="177967"/>
                </a:moveTo>
                <a:lnTo>
                  <a:pt x="42439" y="177967"/>
                </a:lnTo>
                <a:lnTo>
                  <a:pt x="32760" y="176478"/>
                </a:lnTo>
                <a:lnTo>
                  <a:pt x="55097" y="176478"/>
                </a:lnTo>
                <a:lnTo>
                  <a:pt x="55097" y="177967"/>
                </a:lnTo>
                <a:close/>
              </a:path>
              <a:path w="187325" h="178435">
                <a:moveTo>
                  <a:pt x="185395" y="177967"/>
                </a:moveTo>
                <a:lnTo>
                  <a:pt x="177205" y="177967"/>
                </a:lnTo>
                <a:lnTo>
                  <a:pt x="171993" y="177223"/>
                </a:lnTo>
                <a:lnTo>
                  <a:pt x="163058" y="177223"/>
                </a:lnTo>
                <a:lnTo>
                  <a:pt x="157846" y="176478"/>
                </a:lnTo>
                <a:lnTo>
                  <a:pt x="186388" y="176478"/>
                </a:lnTo>
                <a:lnTo>
                  <a:pt x="185395" y="17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91691" y="488764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91691" y="495652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25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51084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39461" y="644109"/>
                </a:moveTo>
                <a:lnTo>
                  <a:pt x="0" y="644109"/>
                </a:lnTo>
                <a:lnTo>
                  <a:pt x="0" y="626238"/>
                </a:lnTo>
                <a:lnTo>
                  <a:pt x="1175" y="565783"/>
                </a:lnTo>
                <a:lnTo>
                  <a:pt x="3815" y="513984"/>
                </a:lnTo>
                <a:lnTo>
                  <a:pt x="6596" y="475868"/>
                </a:lnTo>
                <a:lnTo>
                  <a:pt x="14938" y="402233"/>
                </a:lnTo>
                <a:lnTo>
                  <a:pt x="23706" y="350519"/>
                </a:lnTo>
                <a:lnTo>
                  <a:pt x="34505" y="301188"/>
                </a:lnTo>
                <a:lnTo>
                  <a:pt x="47350" y="254111"/>
                </a:lnTo>
                <a:lnTo>
                  <a:pt x="62252" y="209157"/>
                </a:lnTo>
                <a:lnTo>
                  <a:pt x="79225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2" y="0"/>
                </a:lnTo>
                <a:lnTo>
                  <a:pt x="195819" y="0"/>
                </a:lnTo>
                <a:lnTo>
                  <a:pt x="195819" y="5212"/>
                </a:lnTo>
                <a:lnTo>
                  <a:pt x="193585" y="8190"/>
                </a:lnTo>
                <a:lnTo>
                  <a:pt x="166406" y="48987"/>
                </a:lnTo>
                <a:lnTo>
                  <a:pt x="142474" y="90973"/>
                </a:lnTo>
                <a:lnTo>
                  <a:pt x="121600" y="134175"/>
                </a:lnTo>
                <a:lnTo>
                  <a:pt x="103595" y="178619"/>
                </a:lnTo>
                <a:lnTo>
                  <a:pt x="88271" y="224333"/>
                </a:lnTo>
                <a:lnTo>
                  <a:pt x="75437" y="271342"/>
                </a:lnTo>
                <a:lnTo>
                  <a:pt x="64905" y="319673"/>
                </a:lnTo>
                <a:lnTo>
                  <a:pt x="56486" y="369352"/>
                </a:lnTo>
                <a:lnTo>
                  <a:pt x="49990" y="420406"/>
                </a:lnTo>
                <a:lnTo>
                  <a:pt x="45229" y="472861"/>
                </a:lnTo>
                <a:lnTo>
                  <a:pt x="42013" y="526743"/>
                </a:lnTo>
                <a:lnTo>
                  <a:pt x="40154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51084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95819" y="643364"/>
                </a:moveTo>
                <a:lnTo>
                  <a:pt x="181672" y="643364"/>
                </a:lnTo>
                <a:lnTo>
                  <a:pt x="180928" y="642620"/>
                </a:lnTo>
                <a:lnTo>
                  <a:pt x="179439" y="641875"/>
                </a:lnTo>
                <a:lnTo>
                  <a:pt x="139375" y="588768"/>
                </a:lnTo>
                <a:lnTo>
                  <a:pt x="110623" y="542064"/>
                </a:lnTo>
                <a:lnTo>
                  <a:pt x="86267" y="494288"/>
                </a:lnTo>
                <a:lnTo>
                  <a:pt x="66093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0"/>
                </a:lnTo>
                <a:lnTo>
                  <a:pt x="39461" y="0"/>
                </a:lnTo>
                <a:lnTo>
                  <a:pt x="39461" y="4467"/>
                </a:lnTo>
                <a:lnTo>
                  <a:pt x="40117" y="65250"/>
                </a:lnTo>
                <a:lnTo>
                  <a:pt x="42170" y="123600"/>
                </a:lnTo>
                <a:lnTo>
                  <a:pt x="45747" y="179624"/>
                </a:lnTo>
                <a:lnTo>
                  <a:pt x="50978" y="233427"/>
                </a:lnTo>
                <a:lnTo>
                  <a:pt x="57990" y="285116"/>
                </a:lnTo>
                <a:lnTo>
                  <a:pt x="66912" y="334795"/>
                </a:lnTo>
                <a:lnTo>
                  <a:pt x="77871" y="382570"/>
                </a:lnTo>
                <a:lnTo>
                  <a:pt x="90995" y="428548"/>
                </a:lnTo>
                <a:lnTo>
                  <a:pt x="106414" y="472834"/>
                </a:lnTo>
                <a:lnTo>
                  <a:pt x="124254" y="515534"/>
                </a:lnTo>
                <a:lnTo>
                  <a:pt x="144643" y="556753"/>
                </a:lnTo>
                <a:lnTo>
                  <a:pt x="167711" y="596598"/>
                </a:lnTo>
                <a:lnTo>
                  <a:pt x="193585" y="635173"/>
                </a:lnTo>
                <a:lnTo>
                  <a:pt x="195819" y="638897"/>
                </a:lnTo>
                <a:lnTo>
                  <a:pt x="195819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69240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7869" y="58081"/>
                </a:moveTo>
                <a:lnTo>
                  <a:pt x="11168" y="58081"/>
                </a:lnTo>
                <a:lnTo>
                  <a:pt x="11168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5" y="7353"/>
                </a:lnTo>
                <a:lnTo>
                  <a:pt x="68499" y="0"/>
                </a:lnTo>
                <a:lnTo>
                  <a:pt x="77573" y="942"/>
                </a:lnTo>
                <a:lnTo>
                  <a:pt x="88044" y="4747"/>
                </a:lnTo>
                <a:lnTo>
                  <a:pt x="91426" y="7446"/>
                </a:lnTo>
                <a:lnTo>
                  <a:pt x="67754" y="7446"/>
                </a:lnTo>
                <a:lnTo>
                  <a:pt x="56644" y="9435"/>
                </a:lnTo>
                <a:lnTo>
                  <a:pt x="43649" y="16661"/>
                </a:lnTo>
                <a:lnTo>
                  <a:pt x="30794" y="31007"/>
                </a:lnTo>
                <a:lnTo>
                  <a:pt x="20103" y="54358"/>
                </a:lnTo>
                <a:lnTo>
                  <a:pt x="19358" y="57336"/>
                </a:lnTo>
                <a:lnTo>
                  <a:pt x="17869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6472" y="26806"/>
                </a:lnTo>
                <a:lnTo>
                  <a:pt x="111346" y="19162"/>
                </a:lnTo>
                <a:lnTo>
                  <a:pt x="119222" y="10331"/>
                </a:lnTo>
                <a:lnTo>
                  <a:pt x="130030" y="3036"/>
                </a:lnTo>
                <a:lnTo>
                  <a:pt x="143700" y="0"/>
                </a:lnTo>
                <a:lnTo>
                  <a:pt x="154275" y="1093"/>
                </a:lnTo>
                <a:lnTo>
                  <a:pt x="165199" y="4840"/>
                </a:lnTo>
                <a:lnTo>
                  <a:pt x="168339" y="7446"/>
                </a:lnTo>
                <a:lnTo>
                  <a:pt x="143700" y="7446"/>
                </a:lnTo>
                <a:lnTo>
                  <a:pt x="128180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3697" y="153394"/>
                </a:moveTo>
                <a:lnTo>
                  <a:pt x="33505" y="153394"/>
                </a:lnTo>
                <a:lnTo>
                  <a:pt x="44615" y="150718"/>
                </a:lnTo>
                <a:lnTo>
                  <a:pt x="54259" y="143156"/>
                </a:lnTo>
                <a:lnTo>
                  <a:pt x="76119" y="83422"/>
                </a:lnTo>
                <a:lnTo>
                  <a:pt x="85868" y="42234"/>
                </a:lnTo>
                <a:lnTo>
                  <a:pt x="87113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6" y="8342"/>
                </a:lnTo>
                <a:lnTo>
                  <a:pt x="67754" y="7446"/>
                </a:lnTo>
                <a:lnTo>
                  <a:pt x="91426" y="7446"/>
                </a:lnTo>
                <a:lnTo>
                  <a:pt x="98235" y="12879"/>
                </a:lnTo>
                <a:lnTo>
                  <a:pt x="106472" y="26806"/>
                </a:lnTo>
                <a:lnTo>
                  <a:pt x="117055" y="26806"/>
                </a:lnTo>
                <a:lnTo>
                  <a:pt x="96048" y="98291"/>
                </a:lnTo>
                <a:lnTo>
                  <a:pt x="90091" y="129566"/>
                </a:lnTo>
                <a:lnTo>
                  <a:pt x="90659" y="134034"/>
                </a:lnTo>
                <a:lnTo>
                  <a:pt x="70733" y="134034"/>
                </a:lnTo>
                <a:lnTo>
                  <a:pt x="67848" y="139165"/>
                </a:lnTo>
                <a:lnTo>
                  <a:pt x="60495" y="148275"/>
                </a:lnTo>
                <a:lnTo>
                  <a:pt x="53697" y="153394"/>
                </a:lnTo>
                <a:close/>
              </a:path>
              <a:path w="177800" h="161289">
                <a:moveTo>
                  <a:pt x="157846" y="43933"/>
                </a:moveTo>
                <a:lnTo>
                  <a:pt x="148167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3" y="7446"/>
                </a:lnTo>
                <a:lnTo>
                  <a:pt x="168339" y="7446"/>
                </a:lnTo>
                <a:lnTo>
                  <a:pt x="173750" y="11937"/>
                </a:lnTo>
                <a:lnTo>
                  <a:pt x="177205" y="23083"/>
                </a:lnTo>
                <a:lnTo>
                  <a:pt x="175332" y="32624"/>
                </a:lnTo>
                <a:lnTo>
                  <a:pt x="170597" y="39093"/>
                </a:lnTo>
                <a:lnTo>
                  <a:pt x="164326" y="42769"/>
                </a:lnTo>
                <a:lnTo>
                  <a:pt x="157846" y="43933"/>
                </a:lnTo>
                <a:close/>
              </a:path>
              <a:path w="177800" h="161289">
                <a:moveTo>
                  <a:pt x="133907" y="153394"/>
                </a:moveTo>
                <a:lnTo>
                  <a:pt x="110194" y="153394"/>
                </a:lnTo>
                <a:lnTo>
                  <a:pt x="120560" y="151405"/>
                </a:lnTo>
                <a:lnTo>
                  <a:pt x="133369" y="144180"/>
                </a:lnTo>
                <a:lnTo>
                  <a:pt x="146317" y="129834"/>
                </a:lnTo>
                <a:lnTo>
                  <a:pt x="157102" y="106482"/>
                </a:lnTo>
                <a:lnTo>
                  <a:pt x="157846" y="104248"/>
                </a:lnTo>
                <a:lnTo>
                  <a:pt x="158591" y="102759"/>
                </a:lnTo>
                <a:lnTo>
                  <a:pt x="166036" y="102759"/>
                </a:lnTo>
                <a:lnTo>
                  <a:pt x="166036" y="106482"/>
                </a:lnTo>
                <a:lnTo>
                  <a:pt x="162325" y="118746"/>
                </a:lnTo>
                <a:lnTo>
                  <a:pt x="151424" y="137012"/>
                </a:lnTo>
                <a:lnTo>
                  <a:pt x="13390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3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58" y="129787"/>
                </a:lnTo>
                <a:lnTo>
                  <a:pt x="5770" y="123144"/>
                </a:lnTo>
                <a:lnTo>
                  <a:pt x="11936" y="118594"/>
                </a:lnTo>
                <a:lnTo>
                  <a:pt x="19358" y="116907"/>
                </a:lnTo>
                <a:lnTo>
                  <a:pt x="24570" y="116907"/>
                </a:lnTo>
                <a:lnTo>
                  <a:pt x="15635" y="148927"/>
                </a:lnTo>
                <a:lnTo>
                  <a:pt x="23081" y="153394"/>
                </a:lnTo>
                <a:lnTo>
                  <a:pt x="53697" y="153394"/>
                </a:lnTo>
                <a:lnTo>
                  <a:pt x="48954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19" y="158537"/>
                </a:lnTo>
                <a:lnTo>
                  <a:pt x="83669" y="152464"/>
                </a:lnTo>
                <a:lnTo>
                  <a:pt x="75631" y="143877"/>
                </a:lnTo>
                <a:lnTo>
                  <a:pt x="70733" y="134034"/>
                </a:lnTo>
                <a:lnTo>
                  <a:pt x="90659" y="134034"/>
                </a:lnTo>
                <a:lnTo>
                  <a:pt x="91243" y="138630"/>
                </a:lnTo>
                <a:lnTo>
                  <a:pt x="94838" y="146227"/>
                </a:lnTo>
                <a:lnTo>
                  <a:pt x="101085" y="151451"/>
                </a:lnTo>
                <a:lnTo>
                  <a:pt x="110194" y="153394"/>
                </a:lnTo>
                <a:lnTo>
                  <a:pt x="133907" y="153394"/>
                </a:lnTo>
                <a:lnTo>
                  <a:pt x="133683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76228" y="4456498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885" y="168287"/>
                </a:moveTo>
                <a:lnTo>
                  <a:pt x="5956" y="168287"/>
                </a:lnTo>
                <a:lnTo>
                  <a:pt x="15868" y="166600"/>
                </a:lnTo>
                <a:lnTo>
                  <a:pt x="23825" y="162609"/>
                </a:lnTo>
                <a:lnTo>
                  <a:pt x="30666" y="156245"/>
                </a:lnTo>
                <a:lnTo>
                  <a:pt x="37228" y="147437"/>
                </a:lnTo>
                <a:lnTo>
                  <a:pt x="128808" y="5957"/>
                </a:lnTo>
                <a:lnTo>
                  <a:pt x="131042" y="2233"/>
                </a:lnTo>
                <a:lnTo>
                  <a:pt x="132531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4673" y="151160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885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1466" y="161585"/>
                </a:lnTo>
                <a:lnTo>
                  <a:pt x="135509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10423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8614" y="176478"/>
                </a:lnTo>
                <a:lnTo>
                  <a:pt x="10423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636" y="176478"/>
                </a:lnTo>
                <a:lnTo>
                  <a:pt x="153379" y="176478"/>
                </a:lnTo>
                <a:lnTo>
                  <a:pt x="146596" y="176594"/>
                </a:lnTo>
                <a:lnTo>
                  <a:pt x="128564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43184" y="177223"/>
                </a:lnTo>
                <a:lnTo>
                  <a:pt x="3276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6140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636" y="176478"/>
                </a:lnTo>
                <a:lnTo>
                  <a:pt x="186140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83386" y="4850410"/>
            <a:ext cx="165100" cy="230504"/>
          </a:xfrm>
          <a:custGeom>
            <a:avLst/>
            <a:gdLst/>
            <a:ahLst/>
            <a:cxnLst/>
            <a:rect l="l" t="t" r="r" b="b"/>
            <a:pathLst>
              <a:path w="165100" h="230504">
                <a:moveTo>
                  <a:pt x="8190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9" y="26062"/>
                </a:lnTo>
                <a:lnTo>
                  <a:pt x="25443" y="8074"/>
                </a:lnTo>
                <a:lnTo>
                  <a:pt x="46907" y="0"/>
                </a:lnTo>
                <a:lnTo>
                  <a:pt x="59099" y="2338"/>
                </a:lnTo>
                <a:lnTo>
                  <a:pt x="66699" y="7446"/>
                </a:lnTo>
                <a:lnTo>
                  <a:pt x="46162" y="7446"/>
                </a:lnTo>
                <a:lnTo>
                  <a:pt x="36913" y="9715"/>
                </a:lnTo>
                <a:lnTo>
                  <a:pt x="27455" y="17219"/>
                </a:lnTo>
                <a:lnTo>
                  <a:pt x="18416" y="31007"/>
                </a:lnTo>
                <a:lnTo>
                  <a:pt x="10423" y="52124"/>
                </a:lnTo>
                <a:lnTo>
                  <a:pt x="8190" y="57336"/>
                </a:lnTo>
                <a:lnTo>
                  <a:pt x="8190" y="58081"/>
                </a:lnTo>
                <a:close/>
              </a:path>
              <a:path w="165100" h="230504">
                <a:moveTo>
                  <a:pt x="96898" y="153394"/>
                </a:moveTo>
                <a:lnTo>
                  <a:pt x="72966" y="153394"/>
                </a:lnTo>
                <a:lnTo>
                  <a:pt x="89091" y="149357"/>
                </a:lnTo>
                <a:lnTo>
                  <a:pt x="101446" y="140084"/>
                </a:lnTo>
                <a:lnTo>
                  <a:pt x="109613" y="129834"/>
                </a:lnTo>
                <a:lnTo>
                  <a:pt x="113173" y="122864"/>
                </a:lnTo>
                <a:lnTo>
                  <a:pt x="129553" y="58826"/>
                </a:lnTo>
                <a:lnTo>
                  <a:pt x="131228" y="51577"/>
                </a:lnTo>
                <a:lnTo>
                  <a:pt x="132904" y="44398"/>
                </a:lnTo>
                <a:lnTo>
                  <a:pt x="134579" y="37359"/>
                </a:lnTo>
                <a:lnTo>
                  <a:pt x="136254" y="30530"/>
                </a:lnTo>
                <a:lnTo>
                  <a:pt x="137743" y="23828"/>
                </a:lnTo>
                <a:lnTo>
                  <a:pt x="140721" y="13403"/>
                </a:lnTo>
                <a:lnTo>
                  <a:pt x="141466" y="11169"/>
                </a:lnTo>
                <a:lnTo>
                  <a:pt x="144444" y="5957"/>
                </a:lnTo>
                <a:lnTo>
                  <a:pt x="150401" y="3723"/>
                </a:lnTo>
                <a:lnTo>
                  <a:pt x="159335" y="3723"/>
                </a:lnTo>
                <a:lnTo>
                  <a:pt x="164547" y="6701"/>
                </a:lnTo>
                <a:lnTo>
                  <a:pt x="164547" y="16381"/>
                </a:lnTo>
                <a:lnTo>
                  <a:pt x="163058" y="21594"/>
                </a:lnTo>
                <a:lnTo>
                  <a:pt x="131990" y="145203"/>
                </a:lnTo>
                <a:lnTo>
                  <a:pt x="107961" y="145203"/>
                </a:lnTo>
                <a:lnTo>
                  <a:pt x="99852" y="151731"/>
                </a:lnTo>
                <a:lnTo>
                  <a:pt x="96898" y="153394"/>
                </a:lnTo>
                <a:close/>
              </a:path>
              <a:path w="165100" h="230504">
                <a:moveTo>
                  <a:pt x="71477" y="160841"/>
                </a:moveTo>
                <a:lnTo>
                  <a:pt x="55935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561" y="105191"/>
                </a:lnTo>
                <a:lnTo>
                  <a:pt x="33412" y="89263"/>
                </a:lnTo>
                <a:lnTo>
                  <a:pt x="39915" y="69285"/>
                </a:lnTo>
                <a:lnTo>
                  <a:pt x="49140" y="43933"/>
                </a:lnTo>
                <a:lnTo>
                  <a:pt x="51374" y="37231"/>
                </a:lnTo>
                <a:lnTo>
                  <a:pt x="55097" y="28296"/>
                </a:lnTo>
                <a:lnTo>
                  <a:pt x="55097" y="7446"/>
                </a:lnTo>
                <a:lnTo>
                  <a:pt x="66699" y="7446"/>
                </a:lnTo>
                <a:lnTo>
                  <a:pt x="68499" y="8656"/>
                </a:lnTo>
                <a:lnTo>
                  <a:pt x="74549" y="17906"/>
                </a:lnTo>
                <a:lnTo>
                  <a:pt x="76689" y="29040"/>
                </a:lnTo>
                <a:lnTo>
                  <a:pt x="76363" y="34148"/>
                </a:lnTo>
                <a:lnTo>
                  <a:pt x="75200" y="39186"/>
                </a:lnTo>
                <a:lnTo>
                  <a:pt x="72920" y="45480"/>
                </a:lnTo>
                <a:lnTo>
                  <a:pt x="69244" y="54358"/>
                </a:lnTo>
                <a:lnTo>
                  <a:pt x="61426" y="76499"/>
                </a:lnTo>
                <a:lnTo>
                  <a:pt x="55842" y="95220"/>
                </a:lnTo>
                <a:lnTo>
                  <a:pt x="52491" y="111008"/>
                </a:lnTo>
                <a:lnTo>
                  <a:pt x="51374" y="124354"/>
                </a:lnTo>
                <a:lnTo>
                  <a:pt x="52235" y="134546"/>
                </a:lnTo>
                <a:lnTo>
                  <a:pt x="55469" y="143900"/>
                </a:lnTo>
                <a:lnTo>
                  <a:pt x="62054" y="150742"/>
                </a:lnTo>
                <a:lnTo>
                  <a:pt x="72966" y="153394"/>
                </a:lnTo>
                <a:lnTo>
                  <a:pt x="96898" y="153394"/>
                </a:lnTo>
                <a:lnTo>
                  <a:pt x="91115" y="156652"/>
                </a:lnTo>
                <a:lnTo>
                  <a:pt x="81680" y="159759"/>
                </a:lnTo>
                <a:lnTo>
                  <a:pt x="71477" y="160841"/>
                </a:lnTo>
                <a:close/>
              </a:path>
              <a:path w="165100" h="230504">
                <a:moveTo>
                  <a:pt x="75387" y="222645"/>
                </a:moveTo>
                <a:lnTo>
                  <a:pt x="45418" y="222645"/>
                </a:lnTo>
                <a:lnTo>
                  <a:pt x="57133" y="220819"/>
                </a:lnTo>
                <a:lnTo>
                  <a:pt x="67661" y="215851"/>
                </a:lnTo>
                <a:lnTo>
                  <a:pt x="93721" y="185833"/>
                </a:lnTo>
                <a:lnTo>
                  <a:pt x="107961" y="145203"/>
                </a:lnTo>
                <a:lnTo>
                  <a:pt x="131990" y="145203"/>
                </a:lnTo>
                <a:lnTo>
                  <a:pt x="128808" y="157862"/>
                </a:lnTo>
                <a:lnTo>
                  <a:pt x="116826" y="186112"/>
                </a:lnTo>
                <a:lnTo>
                  <a:pt x="97165" y="209056"/>
                </a:lnTo>
                <a:lnTo>
                  <a:pt x="75387" y="222645"/>
                </a:lnTo>
                <a:close/>
              </a:path>
              <a:path w="165100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2" y="176943"/>
                </a:lnTo>
                <a:lnTo>
                  <a:pt x="27548" y="175733"/>
                </a:lnTo>
                <a:lnTo>
                  <a:pt x="31271" y="175733"/>
                </a:lnTo>
                <a:lnTo>
                  <a:pt x="18614" y="207008"/>
                </a:lnTo>
                <a:lnTo>
                  <a:pt x="24582" y="215420"/>
                </a:lnTo>
                <a:lnTo>
                  <a:pt x="32295" y="220132"/>
                </a:lnTo>
                <a:lnTo>
                  <a:pt x="39868" y="222192"/>
                </a:lnTo>
                <a:lnTo>
                  <a:pt x="45418" y="222645"/>
                </a:lnTo>
                <a:lnTo>
                  <a:pt x="75387" y="222645"/>
                </a:lnTo>
                <a:lnTo>
                  <a:pt x="72478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62081" y="4883918"/>
            <a:ext cx="187325" cy="177800"/>
          </a:xfrm>
          <a:custGeom>
            <a:avLst/>
            <a:gdLst/>
            <a:ahLst/>
            <a:cxnLst/>
            <a:rect l="l" t="t" r="r" b="b"/>
            <a:pathLst>
              <a:path w="187325" h="177800">
                <a:moveTo>
                  <a:pt x="51374" y="168287"/>
                </a:moveTo>
                <a:lnTo>
                  <a:pt x="5956" y="168287"/>
                </a:lnTo>
                <a:lnTo>
                  <a:pt x="15554" y="166286"/>
                </a:lnTo>
                <a:lnTo>
                  <a:pt x="23546" y="162330"/>
                </a:lnTo>
                <a:lnTo>
                  <a:pt x="30561" y="156140"/>
                </a:lnTo>
                <a:lnTo>
                  <a:pt x="37228" y="147437"/>
                </a:lnTo>
                <a:lnTo>
                  <a:pt x="128064" y="5212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204" y="29785"/>
                </a:lnTo>
                <a:lnTo>
                  <a:pt x="122107" y="29785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7542"/>
                </a:lnTo>
                <a:lnTo>
                  <a:pt x="51374" y="168287"/>
                </a:lnTo>
                <a:close/>
              </a:path>
              <a:path w="187325" h="177800">
                <a:moveTo>
                  <a:pt x="157734" y="111695"/>
                </a:moveTo>
                <a:lnTo>
                  <a:pt x="134020" y="111695"/>
                </a:lnTo>
                <a:lnTo>
                  <a:pt x="122107" y="29785"/>
                </a:lnTo>
                <a:lnTo>
                  <a:pt x="146204" y="29785"/>
                </a:lnTo>
                <a:lnTo>
                  <a:pt x="157734" y="111695"/>
                </a:lnTo>
                <a:close/>
              </a:path>
              <a:path w="187325" h="177800">
                <a:moveTo>
                  <a:pt x="166036" y="168287"/>
                </a:moveTo>
                <a:lnTo>
                  <a:pt x="138488" y="168287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325" h="177800">
                <a:moveTo>
                  <a:pt x="9679" y="177223"/>
                </a:moveTo>
                <a:lnTo>
                  <a:pt x="2233" y="177223"/>
                </a:lnTo>
                <a:lnTo>
                  <a:pt x="0" y="175733"/>
                </a:lnTo>
                <a:lnTo>
                  <a:pt x="0" y="168287"/>
                </a:lnTo>
                <a:lnTo>
                  <a:pt x="55097" y="168287"/>
                </a:lnTo>
                <a:lnTo>
                  <a:pt x="55097" y="175733"/>
                </a:lnTo>
                <a:lnTo>
                  <a:pt x="17869" y="175733"/>
                </a:lnTo>
                <a:lnTo>
                  <a:pt x="9679" y="177223"/>
                </a:lnTo>
                <a:close/>
              </a:path>
              <a:path w="187325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244"/>
                </a:lnTo>
                <a:lnTo>
                  <a:pt x="117640" y="168287"/>
                </a:lnTo>
                <a:lnTo>
                  <a:pt x="186884" y="168287"/>
                </a:lnTo>
                <a:lnTo>
                  <a:pt x="186884" y="174989"/>
                </a:lnTo>
                <a:lnTo>
                  <a:pt x="186388" y="175733"/>
                </a:lnTo>
                <a:lnTo>
                  <a:pt x="153379" y="175733"/>
                </a:lnTo>
                <a:lnTo>
                  <a:pt x="146282" y="175966"/>
                </a:lnTo>
                <a:lnTo>
                  <a:pt x="128459" y="176990"/>
                </a:lnTo>
                <a:lnTo>
                  <a:pt x="121363" y="177223"/>
                </a:lnTo>
                <a:close/>
              </a:path>
              <a:path w="187325" h="177800">
                <a:moveTo>
                  <a:pt x="55097" y="177223"/>
                </a:moveTo>
                <a:lnTo>
                  <a:pt x="50630" y="177223"/>
                </a:lnTo>
                <a:lnTo>
                  <a:pt x="44568" y="176990"/>
                </a:lnTo>
                <a:lnTo>
                  <a:pt x="31050" y="175966"/>
                </a:lnTo>
                <a:lnTo>
                  <a:pt x="24570" y="175733"/>
                </a:lnTo>
                <a:lnTo>
                  <a:pt x="55097" y="175733"/>
                </a:lnTo>
                <a:lnTo>
                  <a:pt x="55097" y="177223"/>
                </a:lnTo>
                <a:close/>
              </a:path>
              <a:path w="187325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63803" y="176478"/>
                </a:lnTo>
                <a:lnTo>
                  <a:pt x="157846" y="175733"/>
                </a:lnTo>
                <a:lnTo>
                  <a:pt x="186388" y="175733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18896" y="5198155"/>
            <a:ext cx="118110" cy="236854"/>
          </a:xfrm>
          <a:custGeom>
            <a:avLst/>
            <a:gdLst/>
            <a:ahLst/>
            <a:cxnLst/>
            <a:rect l="l" t="t" r="r" b="b"/>
            <a:pathLst>
              <a:path w="118110" h="236854">
                <a:moveTo>
                  <a:pt x="0" y="33508"/>
                </a:moveTo>
                <a:lnTo>
                  <a:pt x="0" y="22339"/>
                </a:lnTo>
                <a:lnTo>
                  <a:pt x="12110" y="21990"/>
                </a:lnTo>
                <a:lnTo>
                  <a:pt x="28758" y="19546"/>
                </a:lnTo>
                <a:lnTo>
                  <a:pt x="47221" y="12914"/>
                </a:lnTo>
                <a:lnTo>
                  <a:pt x="64776" y="0"/>
                </a:lnTo>
                <a:lnTo>
                  <a:pt x="72966" y="0"/>
                </a:lnTo>
                <a:lnTo>
                  <a:pt x="72966" y="24572"/>
                </a:lnTo>
                <a:lnTo>
                  <a:pt x="46907" y="24572"/>
                </a:lnTo>
                <a:lnTo>
                  <a:pt x="32772" y="29738"/>
                </a:lnTo>
                <a:lnTo>
                  <a:pt x="19265" y="32391"/>
                </a:lnTo>
                <a:lnTo>
                  <a:pt x="7852" y="33368"/>
                </a:lnTo>
                <a:lnTo>
                  <a:pt x="0" y="33508"/>
                </a:lnTo>
                <a:close/>
              </a:path>
              <a:path w="118110" h="236854">
                <a:moveTo>
                  <a:pt x="106472" y="225624"/>
                </a:moveTo>
                <a:lnTo>
                  <a:pt x="14146" y="225624"/>
                </a:lnTo>
                <a:lnTo>
                  <a:pt x="32772" y="224728"/>
                </a:lnTo>
                <a:lnTo>
                  <a:pt x="42533" y="221808"/>
                </a:lnTo>
                <a:lnTo>
                  <a:pt x="46290" y="216514"/>
                </a:lnTo>
                <a:lnTo>
                  <a:pt x="46907" y="208497"/>
                </a:lnTo>
                <a:lnTo>
                  <a:pt x="46907" y="24572"/>
                </a:lnTo>
                <a:lnTo>
                  <a:pt x="72966" y="24572"/>
                </a:lnTo>
                <a:lnTo>
                  <a:pt x="72966" y="208497"/>
                </a:lnTo>
                <a:lnTo>
                  <a:pt x="73699" y="216828"/>
                </a:lnTo>
                <a:lnTo>
                  <a:pt x="77713" y="222087"/>
                </a:lnTo>
                <a:lnTo>
                  <a:pt x="87730" y="224833"/>
                </a:lnTo>
                <a:lnTo>
                  <a:pt x="106472" y="225624"/>
                </a:lnTo>
                <a:close/>
              </a:path>
              <a:path w="118110" h="236854">
                <a:moveTo>
                  <a:pt x="2233" y="236794"/>
                </a:moveTo>
                <a:lnTo>
                  <a:pt x="2233" y="225624"/>
                </a:lnTo>
                <a:lnTo>
                  <a:pt x="117640" y="225624"/>
                </a:lnTo>
                <a:lnTo>
                  <a:pt x="117640" y="236049"/>
                </a:lnTo>
                <a:lnTo>
                  <a:pt x="60309" y="236049"/>
                </a:lnTo>
                <a:lnTo>
                  <a:pt x="30713" y="236142"/>
                </a:lnTo>
                <a:lnTo>
                  <a:pt x="14658" y="236363"/>
                </a:lnTo>
                <a:lnTo>
                  <a:pt x="2233" y="236794"/>
                </a:lnTo>
                <a:close/>
              </a:path>
              <a:path w="118110" h="236854">
                <a:moveTo>
                  <a:pt x="117640" y="236794"/>
                </a:moveTo>
                <a:lnTo>
                  <a:pt x="105332" y="236363"/>
                </a:lnTo>
                <a:lnTo>
                  <a:pt x="89533" y="236142"/>
                </a:lnTo>
                <a:lnTo>
                  <a:pt x="60309" y="236049"/>
                </a:lnTo>
                <a:lnTo>
                  <a:pt x="117640" y="236049"/>
                </a:lnTo>
                <a:lnTo>
                  <a:pt x="117640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05552" y="4281509"/>
            <a:ext cx="196215" cy="644525"/>
          </a:xfrm>
          <a:custGeom>
            <a:avLst/>
            <a:gdLst/>
            <a:ahLst/>
            <a:cxnLst/>
            <a:rect l="l" t="t" r="r" b="b"/>
            <a:pathLst>
              <a:path w="196214" h="644525">
                <a:moveTo>
                  <a:pt x="195820" y="644109"/>
                </a:moveTo>
                <a:lnTo>
                  <a:pt x="156357" y="644109"/>
                </a:lnTo>
                <a:lnTo>
                  <a:pt x="156357" y="638897"/>
                </a:lnTo>
                <a:lnTo>
                  <a:pt x="155837" y="583728"/>
                </a:lnTo>
                <a:lnTo>
                  <a:pt x="154149" y="529595"/>
                </a:lnTo>
                <a:lnTo>
                  <a:pt x="151105" y="476527"/>
                </a:lnTo>
                <a:lnTo>
                  <a:pt x="146516" y="424556"/>
                </a:lnTo>
                <a:lnTo>
                  <a:pt x="140192" y="373711"/>
                </a:lnTo>
                <a:lnTo>
                  <a:pt x="131944" y="324023"/>
                </a:lnTo>
                <a:lnTo>
                  <a:pt x="121584" y="275522"/>
                </a:lnTo>
                <a:lnTo>
                  <a:pt x="108922" y="228240"/>
                </a:lnTo>
                <a:lnTo>
                  <a:pt x="93769" y="182207"/>
                </a:lnTo>
                <a:lnTo>
                  <a:pt x="75937" y="137452"/>
                </a:lnTo>
                <a:lnTo>
                  <a:pt x="55235" y="94008"/>
                </a:lnTo>
                <a:lnTo>
                  <a:pt x="31474" y="51903"/>
                </a:lnTo>
                <a:lnTo>
                  <a:pt x="4467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1" y="744"/>
                </a:lnTo>
                <a:lnTo>
                  <a:pt x="56450" y="54596"/>
                </a:lnTo>
                <a:lnTo>
                  <a:pt x="85243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8" y="244985"/>
                </a:lnTo>
                <a:lnTo>
                  <a:pt x="158754" y="289372"/>
                </a:lnTo>
                <a:lnTo>
                  <a:pt x="175158" y="367756"/>
                </a:lnTo>
                <a:lnTo>
                  <a:pt x="183019" y="419676"/>
                </a:lnTo>
                <a:lnTo>
                  <a:pt x="189607" y="480068"/>
                </a:lnTo>
                <a:lnTo>
                  <a:pt x="194136" y="548925"/>
                </a:lnTo>
                <a:lnTo>
                  <a:pt x="195820" y="626238"/>
                </a:lnTo>
                <a:lnTo>
                  <a:pt x="195820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05552" y="4918916"/>
            <a:ext cx="196215" cy="643890"/>
          </a:xfrm>
          <a:custGeom>
            <a:avLst/>
            <a:gdLst/>
            <a:ahLst/>
            <a:cxnLst/>
            <a:rect l="l" t="t" r="r" b="b"/>
            <a:pathLst>
              <a:path w="196214" h="643889">
                <a:moveTo>
                  <a:pt x="14891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233" y="635173"/>
                </a:lnTo>
                <a:lnTo>
                  <a:pt x="27165" y="598167"/>
                </a:lnTo>
                <a:lnTo>
                  <a:pt x="49855" y="559427"/>
                </a:lnTo>
                <a:lnTo>
                  <a:pt x="70319" y="518652"/>
                </a:lnTo>
                <a:lnTo>
                  <a:pt x="88578" y="475542"/>
                </a:lnTo>
                <a:lnTo>
                  <a:pt x="104649" y="429796"/>
                </a:lnTo>
                <a:lnTo>
                  <a:pt x="118550" y="381115"/>
                </a:lnTo>
                <a:lnTo>
                  <a:pt x="130301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588" y="149392"/>
                </a:lnTo>
                <a:lnTo>
                  <a:pt x="155240" y="89914"/>
                </a:lnTo>
                <a:lnTo>
                  <a:pt x="156218" y="40210"/>
                </a:lnTo>
                <a:lnTo>
                  <a:pt x="156357" y="4467"/>
                </a:lnTo>
                <a:lnTo>
                  <a:pt x="156357" y="0"/>
                </a:lnTo>
                <a:lnTo>
                  <a:pt x="195820" y="0"/>
                </a:lnTo>
                <a:lnTo>
                  <a:pt x="195820" y="17126"/>
                </a:lnTo>
                <a:lnTo>
                  <a:pt x="194644" y="77895"/>
                </a:lnTo>
                <a:lnTo>
                  <a:pt x="192003" y="129659"/>
                </a:lnTo>
                <a:lnTo>
                  <a:pt x="187629" y="186903"/>
                </a:lnTo>
                <a:lnTo>
                  <a:pt x="180921" y="241131"/>
                </a:lnTo>
                <a:lnTo>
                  <a:pt x="172260" y="292845"/>
                </a:lnTo>
                <a:lnTo>
                  <a:pt x="161606" y="342176"/>
                </a:lnTo>
                <a:lnTo>
                  <a:pt x="148920" y="389253"/>
                </a:lnTo>
                <a:lnTo>
                  <a:pt x="134164" y="434207"/>
                </a:lnTo>
                <a:lnTo>
                  <a:pt x="117297" y="477167"/>
                </a:lnTo>
                <a:lnTo>
                  <a:pt x="98281" y="518266"/>
                </a:lnTo>
                <a:lnTo>
                  <a:pt x="70186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1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95702" y="4973275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976"/>
                </a:moveTo>
                <a:lnTo>
                  <a:pt x="18614" y="37976"/>
                </a:lnTo>
                <a:lnTo>
                  <a:pt x="10994" y="36324"/>
                </a:lnTo>
                <a:lnTo>
                  <a:pt x="5119" y="32019"/>
                </a:lnTo>
                <a:lnTo>
                  <a:pt x="1337" y="26038"/>
                </a:lnTo>
                <a:lnTo>
                  <a:pt x="0" y="19360"/>
                </a:lnTo>
                <a:lnTo>
                  <a:pt x="1337" y="11937"/>
                </a:lnTo>
                <a:lnTo>
                  <a:pt x="5119" y="5770"/>
                </a:lnTo>
                <a:lnTo>
                  <a:pt x="10994" y="1559"/>
                </a:lnTo>
                <a:lnTo>
                  <a:pt x="18614" y="0"/>
                </a:lnTo>
                <a:lnTo>
                  <a:pt x="28188" y="2571"/>
                </a:lnTo>
                <a:lnTo>
                  <a:pt x="35459" y="9959"/>
                </a:lnTo>
                <a:lnTo>
                  <a:pt x="40078" y="21675"/>
                </a:lnTo>
                <a:lnTo>
                  <a:pt x="41153" y="32019"/>
                </a:lnTo>
                <a:lnTo>
                  <a:pt x="32760" y="32019"/>
                </a:lnTo>
                <a:lnTo>
                  <a:pt x="32760" y="32763"/>
                </a:lnTo>
                <a:lnTo>
                  <a:pt x="31271" y="33508"/>
                </a:lnTo>
                <a:lnTo>
                  <a:pt x="27548" y="36487"/>
                </a:lnTo>
                <a:lnTo>
                  <a:pt x="23082" y="37976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238"/>
                </a:lnTo>
                <a:lnTo>
                  <a:pt x="26060" y="72601"/>
                </a:lnTo>
                <a:lnTo>
                  <a:pt x="31458" y="56173"/>
                </a:lnTo>
                <a:lnTo>
                  <a:pt x="33505" y="37231"/>
                </a:lnTo>
                <a:lnTo>
                  <a:pt x="33505" y="32019"/>
                </a:lnTo>
                <a:lnTo>
                  <a:pt x="41153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36195" y="4767756"/>
            <a:ext cx="254635" cy="243840"/>
          </a:xfrm>
          <a:custGeom>
            <a:avLst/>
            <a:gdLst/>
            <a:ahLst/>
            <a:cxnLst/>
            <a:rect l="l" t="t" r="r" b="b"/>
            <a:pathLst>
              <a:path w="254634" h="243839">
                <a:moveTo>
                  <a:pt x="197292" y="121375"/>
                </a:moveTo>
                <a:lnTo>
                  <a:pt x="145189" y="121375"/>
                </a:lnTo>
                <a:lnTo>
                  <a:pt x="157881" y="120770"/>
                </a:lnTo>
                <a:lnTo>
                  <a:pt x="171900" y="118210"/>
                </a:lnTo>
                <a:lnTo>
                  <a:pt x="209512" y="90449"/>
                </a:lnTo>
                <a:lnTo>
                  <a:pt x="221134" y="45422"/>
                </a:lnTo>
                <a:lnTo>
                  <a:pt x="217760" y="29703"/>
                </a:lnTo>
                <a:lnTo>
                  <a:pt x="208104" y="19081"/>
                </a:lnTo>
                <a:lnTo>
                  <a:pt x="192864" y="13066"/>
                </a:lnTo>
                <a:lnTo>
                  <a:pt x="172738" y="11169"/>
                </a:lnTo>
                <a:lnTo>
                  <a:pt x="58075" y="11169"/>
                </a:lnTo>
                <a:lnTo>
                  <a:pt x="58075" y="0"/>
                </a:lnTo>
                <a:lnTo>
                  <a:pt x="183906" y="0"/>
                </a:lnTo>
                <a:lnTo>
                  <a:pt x="214747" y="4619"/>
                </a:lnTo>
                <a:lnTo>
                  <a:pt x="236863" y="16847"/>
                </a:lnTo>
                <a:lnTo>
                  <a:pt x="250183" y="34241"/>
                </a:lnTo>
                <a:lnTo>
                  <a:pt x="254639" y="54358"/>
                </a:lnTo>
                <a:lnTo>
                  <a:pt x="246053" y="82991"/>
                </a:lnTo>
                <a:lnTo>
                  <a:pt x="223368" y="107506"/>
                </a:lnTo>
                <a:lnTo>
                  <a:pt x="197292" y="121375"/>
                </a:lnTo>
                <a:close/>
              </a:path>
              <a:path w="254634" h="243839">
                <a:moveTo>
                  <a:pt x="70733" y="232326"/>
                </a:moveTo>
                <a:lnTo>
                  <a:pt x="10423" y="232326"/>
                </a:lnTo>
                <a:lnTo>
                  <a:pt x="26524" y="231651"/>
                </a:lnTo>
                <a:lnTo>
                  <a:pt x="35366" y="229161"/>
                </a:lnTo>
                <a:lnTo>
                  <a:pt x="39740" y="224158"/>
                </a:lnTo>
                <a:lnTo>
                  <a:pt x="42439" y="215944"/>
                </a:lnTo>
                <a:lnTo>
                  <a:pt x="90091" y="24572"/>
                </a:lnTo>
                <a:lnTo>
                  <a:pt x="91580" y="20105"/>
                </a:lnTo>
                <a:lnTo>
                  <a:pt x="91580" y="14148"/>
                </a:lnTo>
                <a:lnTo>
                  <a:pt x="89347" y="12658"/>
                </a:lnTo>
                <a:lnTo>
                  <a:pt x="84135" y="11914"/>
                </a:lnTo>
                <a:lnTo>
                  <a:pt x="79667" y="11914"/>
                </a:lnTo>
                <a:lnTo>
                  <a:pt x="72966" y="11169"/>
                </a:lnTo>
                <a:lnTo>
                  <a:pt x="123597" y="11169"/>
                </a:lnTo>
                <a:lnTo>
                  <a:pt x="122852" y="12658"/>
                </a:lnTo>
                <a:lnTo>
                  <a:pt x="119129" y="24572"/>
                </a:lnTo>
                <a:lnTo>
                  <a:pt x="95303" y="121375"/>
                </a:lnTo>
                <a:lnTo>
                  <a:pt x="197292" y="121375"/>
                </a:lnTo>
                <a:lnTo>
                  <a:pt x="191189" y="124621"/>
                </a:lnTo>
                <a:lnTo>
                  <a:pt x="154123" y="131055"/>
                </a:lnTo>
                <a:lnTo>
                  <a:pt x="93814" y="131055"/>
                </a:lnTo>
                <a:lnTo>
                  <a:pt x="71477" y="219667"/>
                </a:lnTo>
                <a:lnTo>
                  <a:pt x="71477" y="221901"/>
                </a:lnTo>
                <a:lnTo>
                  <a:pt x="70733" y="224135"/>
                </a:lnTo>
                <a:lnTo>
                  <a:pt x="70733" y="232326"/>
                </a:lnTo>
                <a:close/>
              </a:path>
              <a:path w="254634" h="243839">
                <a:moveTo>
                  <a:pt x="5211" y="243495"/>
                </a:moveTo>
                <a:lnTo>
                  <a:pt x="0" y="243495"/>
                </a:lnTo>
                <a:lnTo>
                  <a:pt x="0" y="232326"/>
                </a:lnTo>
                <a:lnTo>
                  <a:pt x="103493" y="232326"/>
                </a:lnTo>
                <a:lnTo>
                  <a:pt x="103493" y="242006"/>
                </a:lnTo>
                <a:lnTo>
                  <a:pt x="50630" y="242006"/>
                </a:lnTo>
                <a:lnTo>
                  <a:pt x="40915" y="242239"/>
                </a:lnTo>
                <a:lnTo>
                  <a:pt x="15344" y="243263"/>
                </a:lnTo>
                <a:lnTo>
                  <a:pt x="5211" y="243495"/>
                </a:lnTo>
                <a:close/>
              </a:path>
              <a:path w="254634" h="243839">
                <a:moveTo>
                  <a:pt x="103493" y="243495"/>
                </a:moveTo>
                <a:lnTo>
                  <a:pt x="89347" y="243495"/>
                </a:lnTo>
                <a:lnTo>
                  <a:pt x="81157" y="242751"/>
                </a:lnTo>
                <a:lnTo>
                  <a:pt x="66265" y="242751"/>
                </a:lnTo>
                <a:lnTo>
                  <a:pt x="58075" y="242006"/>
                </a:lnTo>
                <a:lnTo>
                  <a:pt x="103493" y="242006"/>
                </a:lnTo>
                <a:lnTo>
                  <a:pt x="103493" y="243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68498" y="4894343"/>
            <a:ext cx="191135" cy="170815"/>
          </a:xfrm>
          <a:custGeom>
            <a:avLst/>
            <a:gdLst/>
            <a:ahLst/>
            <a:cxnLst/>
            <a:rect l="l" t="t" r="r" b="b"/>
            <a:pathLst>
              <a:path w="191134" h="170814">
                <a:moveTo>
                  <a:pt x="145585" y="78186"/>
                </a:moveTo>
                <a:lnTo>
                  <a:pt x="110194" y="78186"/>
                </a:lnTo>
                <a:lnTo>
                  <a:pt x="133055" y="74382"/>
                </a:lnTo>
                <a:lnTo>
                  <a:pt x="150680" y="64504"/>
                </a:lnTo>
                <a:lnTo>
                  <a:pt x="162023" y="50856"/>
                </a:lnTo>
                <a:lnTo>
                  <a:pt x="166036" y="35742"/>
                </a:lnTo>
                <a:lnTo>
                  <a:pt x="164710" y="27586"/>
                </a:lnTo>
                <a:lnTo>
                  <a:pt x="159894" y="19081"/>
                </a:lnTo>
                <a:lnTo>
                  <a:pt x="150331" y="12391"/>
                </a:lnTo>
                <a:lnTo>
                  <a:pt x="134765" y="9680"/>
                </a:lnTo>
                <a:lnTo>
                  <a:pt x="40206" y="9680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966"/>
                </a:lnTo>
                <a:lnTo>
                  <a:pt x="176926" y="10890"/>
                </a:lnTo>
                <a:lnTo>
                  <a:pt x="187082" y="22304"/>
                </a:lnTo>
                <a:lnTo>
                  <a:pt x="190607" y="35742"/>
                </a:lnTo>
                <a:lnTo>
                  <a:pt x="186186" y="51216"/>
                </a:lnTo>
                <a:lnTo>
                  <a:pt x="174227" y="64597"/>
                </a:lnTo>
                <a:lnTo>
                  <a:pt x="156683" y="74905"/>
                </a:lnTo>
                <a:lnTo>
                  <a:pt x="145585" y="78186"/>
                </a:lnTo>
                <a:close/>
              </a:path>
              <a:path w="191134" h="170814">
                <a:moveTo>
                  <a:pt x="49885" y="161585"/>
                </a:moveTo>
                <a:lnTo>
                  <a:pt x="26804" y="161585"/>
                </a:lnTo>
                <a:lnTo>
                  <a:pt x="27548" y="159351"/>
                </a:lnTo>
                <a:lnTo>
                  <a:pt x="29782" y="151160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1169"/>
                </a:lnTo>
                <a:lnTo>
                  <a:pt x="63287" y="10424"/>
                </a:lnTo>
                <a:lnTo>
                  <a:pt x="58075" y="9680"/>
                </a:lnTo>
                <a:lnTo>
                  <a:pt x="87113" y="9680"/>
                </a:lnTo>
                <a:lnTo>
                  <a:pt x="86369" y="10424"/>
                </a:lnTo>
                <a:lnTo>
                  <a:pt x="84879" y="17871"/>
                </a:lnTo>
                <a:lnTo>
                  <a:pt x="69244" y="78186"/>
                </a:lnTo>
                <a:lnTo>
                  <a:pt x="145585" y="78186"/>
                </a:lnTo>
                <a:lnTo>
                  <a:pt x="135509" y="81165"/>
                </a:lnTo>
                <a:lnTo>
                  <a:pt x="153135" y="85493"/>
                </a:lnTo>
                <a:lnTo>
                  <a:pt x="153369" y="85633"/>
                </a:lnTo>
                <a:lnTo>
                  <a:pt x="67754" y="85633"/>
                </a:lnTo>
                <a:lnTo>
                  <a:pt x="50630" y="153394"/>
                </a:lnTo>
                <a:lnTo>
                  <a:pt x="49885" y="157118"/>
                </a:lnTo>
                <a:lnTo>
                  <a:pt x="49885" y="161585"/>
                </a:lnTo>
                <a:close/>
              </a:path>
              <a:path w="191134" h="170814">
                <a:moveTo>
                  <a:pt x="104238" y="170521"/>
                </a:moveTo>
                <a:lnTo>
                  <a:pt x="0" y="170521"/>
                </a:lnTo>
                <a:lnTo>
                  <a:pt x="0" y="161585"/>
                </a:lnTo>
                <a:lnTo>
                  <a:pt x="97537" y="161585"/>
                </a:lnTo>
                <a:lnTo>
                  <a:pt x="118710" y="157827"/>
                </a:lnTo>
                <a:lnTo>
                  <a:pt x="136254" y="147717"/>
                </a:lnTo>
                <a:lnTo>
                  <a:pt x="148214" y="132998"/>
                </a:lnTo>
                <a:lnTo>
                  <a:pt x="152634" y="115418"/>
                </a:lnTo>
                <a:lnTo>
                  <a:pt x="150878" y="104481"/>
                </a:lnTo>
                <a:lnTo>
                  <a:pt x="145282" y="94941"/>
                </a:lnTo>
                <a:lnTo>
                  <a:pt x="135358" y="88192"/>
                </a:lnTo>
                <a:lnTo>
                  <a:pt x="120618" y="85633"/>
                </a:lnTo>
                <a:lnTo>
                  <a:pt x="153369" y="8563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651"/>
                </a:lnTo>
                <a:lnTo>
                  <a:pt x="156729" y="152929"/>
                </a:lnTo>
                <a:lnTo>
                  <a:pt x="133346" y="165599"/>
                </a:lnTo>
                <a:lnTo>
                  <a:pt x="104238" y="170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14718" y="4887642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14718" y="4956521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7411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39461" y="644109"/>
                </a:moveTo>
                <a:lnTo>
                  <a:pt x="744" y="644109"/>
                </a:lnTo>
                <a:lnTo>
                  <a:pt x="0" y="639641"/>
                </a:lnTo>
                <a:lnTo>
                  <a:pt x="0" y="626238"/>
                </a:lnTo>
                <a:lnTo>
                  <a:pt x="1186" y="565783"/>
                </a:lnTo>
                <a:lnTo>
                  <a:pt x="3908" y="513984"/>
                </a:lnTo>
                <a:lnTo>
                  <a:pt x="6910" y="475868"/>
                </a:lnTo>
                <a:lnTo>
                  <a:pt x="15407" y="402233"/>
                </a:lnTo>
                <a:lnTo>
                  <a:pt x="23977" y="350519"/>
                </a:lnTo>
                <a:lnTo>
                  <a:pt x="34644" y="301188"/>
                </a:lnTo>
                <a:lnTo>
                  <a:pt x="47408" y="254111"/>
                </a:lnTo>
                <a:lnTo>
                  <a:pt x="62269" y="209157"/>
                </a:lnTo>
                <a:lnTo>
                  <a:pt x="79226" y="166196"/>
                </a:lnTo>
                <a:lnTo>
                  <a:pt x="98281" y="125098"/>
                </a:lnTo>
                <a:lnTo>
                  <a:pt x="126063" y="75615"/>
                </a:lnTo>
                <a:lnTo>
                  <a:pt x="152448" y="36394"/>
                </a:lnTo>
                <a:lnTo>
                  <a:pt x="180928" y="744"/>
                </a:lnTo>
                <a:lnTo>
                  <a:pt x="181671" y="0"/>
                </a:lnTo>
                <a:lnTo>
                  <a:pt x="196563" y="0"/>
                </a:lnTo>
                <a:lnTo>
                  <a:pt x="196563" y="5212"/>
                </a:lnTo>
                <a:lnTo>
                  <a:pt x="193585" y="8190"/>
                </a:lnTo>
                <a:lnTo>
                  <a:pt x="166552" y="48987"/>
                </a:lnTo>
                <a:lnTo>
                  <a:pt x="142720" y="90973"/>
                </a:lnTo>
                <a:lnTo>
                  <a:pt x="121905" y="134175"/>
                </a:lnTo>
                <a:lnTo>
                  <a:pt x="103925" y="178619"/>
                </a:lnTo>
                <a:lnTo>
                  <a:pt x="88596" y="224333"/>
                </a:lnTo>
                <a:lnTo>
                  <a:pt x="75736" y="271342"/>
                </a:lnTo>
                <a:lnTo>
                  <a:pt x="65161" y="319673"/>
                </a:lnTo>
                <a:lnTo>
                  <a:pt x="56689" y="369352"/>
                </a:lnTo>
                <a:lnTo>
                  <a:pt x="50137" y="420406"/>
                </a:lnTo>
                <a:lnTo>
                  <a:pt x="45320" y="472861"/>
                </a:lnTo>
                <a:lnTo>
                  <a:pt x="42058" y="526743"/>
                </a:lnTo>
                <a:lnTo>
                  <a:pt x="40166" y="582080"/>
                </a:lnTo>
                <a:lnTo>
                  <a:pt x="39461" y="638897"/>
                </a:lnTo>
                <a:lnTo>
                  <a:pt x="39461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74111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96563" y="643364"/>
                </a:moveTo>
                <a:lnTo>
                  <a:pt x="181671" y="643364"/>
                </a:lnTo>
                <a:lnTo>
                  <a:pt x="181671" y="642620"/>
                </a:lnTo>
                <a:lnTo>
                  <a:pt x="180182" y="641875"/>
                </a:lnTo>
                <a:lnTo>
                  <a:pt x="140114" y="588768"/>
                </a:lnTo>
                <a:lnTo>
                  <a:pt x="111320" y="542064"/>
                </a:lnTo>
                <a:lnTo>
                  <a:pt x="86851" y="494288"/>
                </a:lnTo>
                <a:lnTo>
                  <a:pt x="66456" y="446155"/>
                </a:lnTo>
                <a:lnTo>
                  <a:pt x="49885" y="398379"/>
                </a:lnTo>
                <a:lnTo>
                  <a:pt x="37379" y="354411"/>
                </a:lnTo>
                <a:lnTo>
                  <a:pt x="20754" y="276166"/>
                </a:lnTo>
                <a:lnTo>
                  <a:pt x="12839" y="224212"/>
                </a:lnTo>
                <a:lnTo>
                  <a:pt x="6224" y="163715"/>
                </a:lnTo>
                <a:lnTo>
                  <a:pt x="1685" y="94683"/>
                </a:lnTo>
                <a:lnTo>
                  <a:pt x="0" y="17126"/>
                </a:lnTo>
                <a:lnTo>
                  <a:pt x="0" y="3723"/>
                </a:lnTo>
                <a:lnTo>
                  <a:pt x="744" y="0"/>
                </a:lnTo>
                <a:lnTo>
                  <a:pt x="39461" y="0"/>
                </a:lnTo>
                <a:lnTo>
                  <a:pt x="39461" y="4467"/>
                </a:lnTo>
                <a:lnTo>
                  <a:pt x="40276" y="65250"/>
                </a:lnTo>
                <a:lnTo>
                  <a:pt x="42463" y="123600"/>
                </a:lnTo>
                <a:lnTo>
                  <a:pt x="46153" y="179624"/>
                </a:lnTo>
                <a:lnTo>
                  <a:pt x="51476" y="233427"/>
                </a:lnTo>
                <a:lnTo>
                  <a:pt x="58561" y="285116"/>
                </a:lnTo>
                <a:lnTo>
                  <a:pt x="67540" y="334795"/>
                </a:lnTo>
                <a:lnTo>
                  <a:pt x="78542" y="382570"/>
                </a:lnTo>
                <a:lnTo>
                  <a:pt x="91698" y="428548"/>
                </a:lnTo>
                <a:lnTo>
                  <a:pt x="107136" y="472834"/>
                </a:lnTo>
                <a:lnTo>
                  <a:pt x="124989" y="515534"/>
                </a:lnTo>
                <a:lnTo>
                  <a:pt x="145385" y="556753"/>
                </a:lnTo>
                <a:lnTo>
                  <a:pt x="168455" y="596598"/>
                </a:lnTo>
                <a:lnTo>
                  <a:pt x="194329" y="635173"/>
                </a:lnTo>
                <a:lnTo>
                  <a:pt x="196563" y="638897"/>
                </a:lnTo>
                <a:lnTo>
                  <a:pt x="196563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2267" y="4422990"/>
            <a:ext cx="177800" cy="161290"/>
          </a:xfrm>
          <a:custGeom>
            <a:avLst/>
            <a:gdLst/>
            <a:ahLst/>
            <a:cxnLst/>
            <a:rect l="l" t="t" r="r" b="b"/>
            <a:pathLst>
              <a:path w="177800" h="161289">
                <a:moveTo>
                  <a:pt x="18614" y="58081"/>
                </a:moveTo>
                <a:lnTo>
                  <a:pt x="11169" y="58081"/>
                </a:lnTo>
                <a:lnTo>
                  <a:pt x="11169" y="55103"/>
                </a:lnTo>
                <a:lnTo>
                  <a:pt x="14891" y="42723"/>
                </a:lnTo>
                <a:lnTo>
                  <a:pt x="25873" y="24200"/>
                </a:lnTo>
                <a:lnTo>
                  <a:pt x="43836" y="7353"/>
                </a:lnTo>
                <a:lnTo>
                  <a:pt x="68499" y="0"/>
                </a:lnTo>
                <a:lnTo>
                  <a:pt x="77690" y="942"/>
                </a:lnTo>
                <a:lnTo>
                  <a:pt x="88417" y="4747"/>
                </a:lnTo>
                <a:lnTo>
                  <a:pt x="91884" y="7446"/>
                </a:lnTo>
                <a:lnTo>
                  <a:pt x="67755" y="7446"/>
                </a:lnTo>
                <a:lnTo>
                  <a:pt x="56959" y="9435"/>
                </a:lnTo>
                <a:lnTo>
                  <a:pt x="43929" y="16661"/>
                </a:lnTo>
                <a:lnTo>
                  <a:pt x="30899" y="31007"/>
                </a:lnTo>
                <a:lnTo>
                  <a:pt x="20103" y="54358"/>
                </a:lnTo>
                <a:lnTo>
                  <a:pt x="19359" y="57336"/>
                </a:lnTo>
                <a:lnTo>
                  <a:pt x="18614" y="58081"/>
                </a:lnTo>
                <a:close/>
              </a:path>
              <a:path w="177800" h="161289">
                <a:moveTo>
                  <a:pt x="117055" y="26806"/>
                </a:moveTo>
                <a:lnTo>
                  <a:pt x="107217" y="26806"/>
                </a:lnTo>
                <a:lnTo>
                  <a:pt x="111987" y="19162"/>
                </a:lnTo>
                <a:lnTo>
                  <a:pt x="119688" y="10331"/>
                </a:lnTo>
                <a:lnTo>
                  <a:pt x="130461" y="3036"/>
                </a:lnTo>
                <a:lnTo>
                  <a:pt x="144444" y="0"/>
                </a:lnTo>
                <a:lnTo>
                  <a:pt x="154589" y="1093"/>
                </a:lnTo>
                <a:lnTo>
                  <a:pt x="165292" y="4840"/>
                </a:lnTo>
                <a:lnTo>
                  <a:pt x="168402" y="7446"/>
                </a:lnTo>
                <a:lnTo>
                  <a:pt x="143700" y="7446"/>
                </a:lnTo>
                <a:lnTo>
                  <a:pt x="128181" y="12716"/>
                </a:lnTo>
                <a:lnTo>
                  <a:pt x="117826" y="25038"/>
                </a:lnTo>
                <a:lnTo>
                  <a:pt x="117055" y="26806"/>
                </a:lnTo>
                <a:close/>
              </a:path>
              <a:path w="177800" h="161289">
                <a:moveTo>
                  <a:pt x="54043" y="153394"/>
                </a:moveTo>
                <a:lnTo>
                  <a:pt x="34249" y="153394"/>
                </a:lnTo>
                <a:lnTo>
                  <a:pt x="45348" y="150718"/>
                </a:lnTo>
                <a:lnTo>
                  <a:pt x="54911" y="143156"/>
                </a:lnTo>
                <a:lnTo>
                  <a:pt x="76434" y="83422"/>
                </a:lnTo>
                <a:lnTo>
                  <a:pt x="85974" y="42234"/>
                </a:lnTo>
                <a:lnTo>
                  <a:pt x="87114" y="31274"/>
                </a:lnTo>
                <a:lnTo>
                  <a:pt x="85031" y="19069"/>
                </a:lnTo>
                <a:lnTo>
                  <a:pt x="79947" y="11821"/>
                </a:lnTo>
                <a:lnTo>
                  <a:pt x="73607" y="8342"/>
                </a:lnTo>
                <a:lnTo>
                  <a:pt x="67755" y="7446"/>
                </a:lnTo>
                <a:lnTo>
                  <a:pt x="91884" y="7446"/>
                </a:lnTo>
                <a:lnTo>
                  <a:pt x="98864" y="12879"/>
                </a:lnTo>
                <a:lnTo>
                  <a:pt x="107217" y="26806"/>
                </a:lnTo>
                <a:lnTo>
                  <a:pt x="117055" y="26806"/>
                </a:lnTo>
                <a:lnTo>
                  <a:pt x="96792" y="98291"/>
                </a:lnTo>
                <a:lnTo>
                  <a:pt x="90836" y="129566"/>
                </a:lnTo>
                <a:lnTo>
                  <a:pt x="91346" y="134034"/>
                </a:lnTo>
                <a:lnTo>
                  <a:pt x="71478" y="134034"/>
                </a:lnTo>
                <a:lnTo>
                  <a:pt x="68267" y="139165"/>
                </a:lnTo>
                <a:lnTo>
                  <a:pt x="60868" y="148275"/>
                </a:lnTo>
                <a:lnTo>
                  <a:pt x="54043" y="153394"/>
                </a:lnTo>
                <a:close/>
              </a:path>
              <a:path w="177800" h="161289">
                <a:moveTo>
                  <a:pt x="158591" y="43933"/>
                </a:moveTo>
                <a:lnTo>
                  <a:pt x="148912" y="43933"/>
                </a:lnTo>
                <a:lnTo>
                  <a:pt x="144444" y="37231"/>
                </a:lnTo>
                <a:lnTo>
                  <a:pt x="144444" y="23083"/>
                </a:lnTo>
                <a:lnTo>
                  <a:pt x="151890" y="14148"/>
                </a:lnTo>
                <a:lnTo>
                  <a:pt x="161569" y="12658"/>
                </a:lnTo>
                <a:lnTo>
                  <a:pt x="154124" y="7446"/>
                </a:lnTo>
                <a:lnTo>
                  <a:pt x="168402" y="7446"/>
                </a:lnTo>
                <a:lnTo>
                  <a:pt x="173761" y="11937"/>
                </a:lnTo>
                <a:lnTo>
                  <a:pt x="177205" y="23083"/>
                </a:lnTo>
                <a:lnTo>
                  <a:pt x="175343" y="32624"/>
                </a:lnTo>
                <a:lnTo>
                  <a:pt x="170690" y="39093"/>
                </a:lnTo>
                <a:lnTo>
                  <a:pt x="164640" y="42769"/>
                </a:lnTo>
                <a:lnTo>
                  <a:pt x="158591" y="43933"/>
                </a:lnTo>
                <a:close/>
              </a:path>
              <a:path w="177800" h="161289">
                <a:moveTo>
                  <a:pt x="134027" y="153394"/>
                </a:moveTo>
                <a:lnTo>
                  <a:pt x="110195" y="153394"/>
                </a:lnTo>
                <a:lnTo>
                  <a:pt x="120677" y="151405"/>
                </a:lnTo>
                <a:lnTo>
                  <a:pt x="133742" y="144180"/>
                </a:lnTo>
                <a:lnTo>
                  <a:pt x="146946" y="129834"/>
                </a:lnTo>
                <a:lnTo>
                  <a:pt x="157847" y="106482"/>
                </a:lnTo>
                <a:lnTo>
                  <a:pt x="158591" y="104248"/>
                </a:lnTo>
                <a:lnTo>
                  <a:pt x="159336" y="102759"/>
                </a:lnTo>
                <a:lnTo>
                  <a:pt x="166782" y="102759"/>
                </a:lnTo>
                <a:lnTo>
                  <a:pt x="166782" y="106482"/>
                </a:lnTo>
                <a:lnTo>
                  <a:pt x="162954" y="118746"/>
                </a:lnTo>
                <a:lnTo>
                  <a:pt x="151797" y="137012"/>
                </a:lnTo>
                <a:lnTo>
                  <a:pt x="134027" y="153394"/>
                </a:lnTo>
                <a:close/>
              </a:path>
              <a:path w="177800" h="161289">
                <a:moveTo>
                  <a:pt x="33505" y="160841"/>
                </a:moveTo>
                <a:lnTo>
                  <a:pt x="21674" y="159538"/>
                </a:lnTo>
                <a:lnTo>
                  <a:pt x="10889" y="155442"/>
                </a:lnTo>
                <a:lnTo>
                  <a:pt x="3036" y="148275"/>
                </a:lnTo>
                <a:lnTo>
                  <a:pt x="0" y="137757"/>
                </a:lnTo>
                <a:lnTo>
                  <a:pt x="1570" y="129787"/>
                </a:lnTo>
                <a:lnTo>
                  <a:pt x="5863" y="123144"/>
                </a:lnTo>
                <a:lnTo>
                  <a:pt x="12250" y="118594"/>
                </a:lnTo>
                <a:lnTo>
                  <a:pt x="20103" y="116907"/>
                </a:lnTo>
                <a:lnTo>
                  <a:pt x="25315" y="116907"/>
                </a:lnTo>
                <a:lnTo>
                  <a:pt x="32760" y="119886"/>
                </a:lnTo>
                <a:lnTo>
                  <a:pt x="32760" y="139246"/>
                </a:lnTo>
                <a:lnTo>
                  <a:pt x="25315" y="146693"/>
                </a:lnTo>
                <a:lnTo>
                  <a:pt x="16381" y="148927"/>
                </a:lnTo>
                <a:lnTo>
                  <a:pt x="23826" y="153394"/>
                </a:lnTo>
                <a:lnTo>
                  <a:pt x="54043" y="153394"/>
                </a:lnTo>
                <a:lnTo>
                  <a:pt x="49281" y="156966"/>
                </a:lnTo>
                <a:lnTo>
                  <a:pt x="33505" y="160841"/>
                </a:lnTo>
                <a:close/>
              </a:path>
              <a:path w="177800" h="161289">
                <a:moveTo>
                  <a:pt x="109450" y="160841"/>
                </a:moveTo>
                <a:lnTo>
                  <a:pt x="94931" y="158537"/>
                </a:lnTo>
                <a:lnTo>
                  <a:pt x="83763" y="152464"/>
                </a:lnTo>
                <a:lnTo>
                  <a:pt x="75945" y="143877"/>
                </a:lnTo>
                <a:lnTo>
                  <a:pt x="71478" y="134034"/>
                </a:lnTo>
                <a:lnTo>
                  <a:pt x="91346" y="134034"/>
                </a:lnTo>
                <a:lnTo>
                  <a:pt x="91871" y="138630"/>
                </a:lnTo>
                <a:lnTo>
                  <a:pt x="95211" y="146227"/>
                </a:lnTo>
                <a:lnTo>
                  <a:pt x="101202" y="151451"/>
                </a:lnTo>
                <a:lnTo>
                  <a:pt x="110195" y="153394"/>
                </a:lnTo>
                <a:lnTo>
                  <a:pt x="134027" y="153394"/>
                </a:lnTo>
                <a:lnTo>
                  <a:pt x="133799" y="153604"/>
                </a:lnTo>
                <a:lnTo>
                  <a:pt x="109450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03722" y="4463944"/>
            <a:ext cx="189865" cy="170180"/>
          </a:xfrm>
          <a:custGeom>
            <a:avLst/>
            <a:gdLst/>
            <a:ahLst/>
            <a:cxnLst/>
            <a:rect l="l" t="t" r="r" b="b"/>
            <a:pathLst>
              <a:path w="189865" h="170179">
                <a:moveTo>
                  <a:pt x="144332" y="78186"/>
                </a:moveTo>
                <a:lnTo>
                  <a:pt x="110194" y="78186"/>
                </a:lnTo>
                <a:lnTo>
                  <a:pt x="132741" y="74265"/>
                </a:lnTo>
                <a:lnTo>
                  <a:pt x="150401" y="64131"/>
                </a:lnTo>
                <a:lnTo>
                  <a:pt x="161919" y="50227"/>
                </a:lnTo>
                <a:lnTo>
                  <a:pt x="166037" y="34997"/>
                </a:lnTo>
                <a:lnTo>
                  <a:pt x="164711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6" y="8935"/>
                </a:lnTo>
                <a:lnTo>
                  <a:pt x="40207" y="8935"/>
                </a:lnTo>
                <a:lnTo>
                  <a:pt x="40207" y="0"/>
                </a:lnTo>
                <a:lnTo>
                  <a:pt x="138488" y="0"/>
                </a:lnTo>
                <a:lnTo>
                  <a:pt x="160336" y="2850"/>
                </a:lnTo>
                <a:lnTo>
                  <a:pt x="176460" y="10517"/>
                </a:lnTo>
                <a:lnTo>
                  <a:pt x="186442" y="21675"/>
                </a:lnTo>
                <a:lnTo>
                  <a:pt x="189862" y="34997"/>
                </a:lnTo>
                <a:lnTo>
                  <a:pt x="185546" y="50483"/>
                </a:lnTo>
                <a:lnTo>
                  <a:pt x="173761" y="63945"/>
                </a:lnTo>
                <a:lnTo>
                  <a:pt x="156253" y="74475"/>
                </a:lnTo>
                <a:lnTo>
                  <a:pt x="144332" y="78186"/>
                </a:lnTo>
                <a:close/>
              </a:path>
              <a:path w="189865" h="170179">
                <a:moveTo>
                  <a:pt x="49140" y="160841"/>
                </a:moveTo>
                <a:lnTo>
                  <a:pt x="26804" y="160841"/>
                </a:lnTo>
                <a:lnTo>
                  <a:pt x="26804" y="158607"/>
                </a:lnTo>
                <a:lnTo>
                  <a:pt x="29038" y="150416"/>
                </a:lnTo>
                <a:lnTo>
                  <a:pt x="62543" y="18615"/>
                </a:lnTo>
                <a:lnTo>
                  <a:pt x="63287" y="14892"/>
                </a:lnTo>
                <a:lnTo>
                  <a:pt x="63287" y="10424"/>
                </a:lnTo>
                <a:lnTo>
                  <a:pt x="62543" y="9680"/>
                </a:lnTo>
                <a:lnTo>
                  <a:pt x="57331" y="9680"/>
                </a:lnTo>
                <a:lnTo>
                  <a:pt x="52864" y="8935"/>
                </a:lnTo>
                <a:lnTo>
                  <a:pt x="86369" y="8935"/>
                </a:lnTo>
                <a:lnTo>
                  <a:pt x="86369" y="9680"/>
                </a:lnTo>
                <a:lnTo>
                  <a:pt x="84136" y="17126"/>
                </a:lnTo>
                <a:lnTo>
                  <a:pt x="69244" y="78186"/>
                </a:lnTo>
                <a:lnTo>
                  <a:pt x="144332" y="78186"/>
                </a:lnTo>
                <a:lnTo>
                  <a:pt x="134766" y="81165"/>
                </a:lnTo>
                <a:lnTo>
                  <a:pt x="151405" y="84888"/>
                </a:lnTo>
                <a:lnTo>
                  <a:pt x="67011" y="84888"/>
                </a:lnTo>
                <a:lnTo>
                  <a:pt x="49886" y="153394"/>
                </a:lnTo>
                <a:lnTo>
                  <a:pt x="49147" y="157083"/>
                </a:lnTo>
                <a:lnTo>
                  <a:pt x="49140" y="160841"/>
                </a:lnTo>
                <a:close/>
              </a:path>
              <a:path w="189865" h="170179">
                <a:moveTo>
                  <a:pt x="103494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6793" y="160841"/>
                </a:lnTo>
                <a:lnTo>
                  <a:pt x="118397" y="157083"/>
                </a:lnTo>
                <a:lnTo>
                  <a:pt x="136161" y="146972"/>
                </a:lnTo>
                <a:lnTo>
                  <a:pt x="148202" y="132254"/>
                </a:lnTo>
                <a:lnTo>
                  <a:pt x="152634" y="114673"/>
                </a:lnTo>
                <a:lnTo>
                  <a:pt x="150866" y="104051"/>
                </a:lnTo>
                <a:lnTo>
                  <a:pt x="145189" y="94475"/>
                </a:lnTo>
                <a:lnTo>
                  <a:pt x="135044" y="87552"/>
                </a:lnTo>
                <a:lnTo>
                  <a:pt x="119874" y="84888"/>
                </a:lnTo>
                <a:lnTo>
                  <a:pt x="151405" y="84888"/>
                </a:lnTo>
                <a:lnTo>
                  <a:pt x="152705" y="85179"/>
                </a:lnTo>
                <a:lnTo>
                  <a:pt x="166037" y="93172"/>
                </a:lnTo>
                <a:lnTo>
                  <a:pt x="174344" y="104097"/>
                </a:lnTo>
                <a:lnTo>
                  <a:pt x="177206" y="116907"/>
                </a:lnTo>
                <a:lnTo>
                  <a:pt x="171552" y="135535"/>
                </a:lnTo>
                <a:lnTo>
                  <a:pt x="155986" y="152557"/>
                </a:lnTo>
                <a:lnTo>
                  <a:pt x="132602" y="164971"/>
                </a:lnTo>
                <a:lnTo>
                  <a:pt x="103494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07159" y="4850410"/>
            <a:ext cx="163830" cy="230504"/>
          </a:xfrm>
          <a:custGeom>
            <a:avLst/>
            <a:gdLst/>
            <a:ahLst/>
            <a:cxnLst/>
            <a:rect l="l" t="t" r="r" b="b"/>
            <a:pathLst>
              <a:path w="163829" h="230504">
                <a:moveTo>
                  <a:pt x="7445" y="58081"/>
                </a:moveTo>
                <a:lnTo>
                  <a:pt x="0" y="58081"/>
                </a:lnTo>
                <a:lnTo>
                  <a:pt x="0" y="54358"/>
                </a:lnTo>
                <a:lnTo>
                  <a:pt x="2617" y="44608"/>
                </a:lnTo>
                <a:lnTo>
                  <a:pt x="10888" y="26062"/>
                </a:lnTo>
                <a:lnTo>
                  <a:pt x="25442" y="8074"/>
                </a:lnTo>
                <a:lnTo>
                  <a:pt x="46907" y="0"/>
                </a:lnTo>
                <a:lnTo>
                  <a:pt x="58982" y="2338"/>
                </a:lnTo>
                <a:lnTo>
                  <a:pt x="66375" y="7446"/>
                </a:lnTo>
                <a:lnTo>
                  <a:pt x="45418" y="7446"/>
                </a:lnTo>
                <a:lnTo>
                  <a:pt x="36168" y="9715"/>
                </a:lnTo>
                <a:lnTo>
                  <a:pt x="26710" y="17219"/>
                </a:lnTo>
                <a:lnTo>
                  <a:pt x="17670" y="31007"/>
                </a:lnTo>
                <a:lnTo>
                  <a:pt x="9678" y="52124"/>
                </a:lnTo>
                <a:lnTo>
                  <a:pt x="8189" y="57336"/>
                </a:lnTo>
                <a:lnTo>
                  <a:pt x="7445" y="58081"/>
                </a:lnTo>
                <a:close/>
              </a:path>
              <a:path w="163829" h="230504">
                <a:moveTo>
                  <a:pt x="96658" y="153394"/>
                </a:moveTo>
                <a:lnTo>
                  <a:pt x="72966" y="153394"/>
                </a:lnTo>
                <a:lnTo>
                  <a:pt x="88776" y="149357"/>
                </a:lnTo>
                <a:lnTo>
                  <a:pt x="101166" y="140084"/>
                </a:lnTo>
                <a:lnTo>
                  <a:pt x="109508" y="129834"/>
                </a:lnTo>
                <a:lnTo>
                  <a:pt x="113173" y="122864"/>
                </a:lnTo>
                <a:lnTo>
                  <a:pt x="128808" y="58826"/>
                </a:lnTo>
                <a:lnTo>
                  <a:pt x="130600" y="51577"/>
                </a:lnTo>
                <a:lnTo>
                  <a:pt x="132531" y="44398"/>
                </a:lnTo>
                <a:lnTo>
                  <a:pt x="134462" y="37359"/>
                </a:lnTo>
                <a:lnTo>
                  <a:pt x="136254" y="30530"/>
                </a:lnTo>
                <a:lnTo>
                  <a:pt x="150401" y="3723"/>
                </a:lnTo>
                <a:lnTo>
                  <a:pt x="158591" y="3723"/>
                </a:lnTo>
                <a:lnTo>
                  <a:pt x="163802" y="6701"/>
                </a:lnTo>
                <a:lnTo>
                  <a:pt x="163802" y="16381"/>
                </a:lnTo>
                <a:lnTo>
                  <a:pt x="162313" y="21594"/>
                </a:lnTo>
                <a:lnTo>
                  <a:pt x="131245" y="145203"/>
                </a:lnTo>
                <a:lnTo>
                  <a:pt x="107215" y="145203"/>
                </a:lnTo>
                <a:lnTo>
                  <a:pt x="99537" y="151731"/>
                </a:lnTo>
                <a:lnTo>
                  <a:pt x="96658" y="153394"/>
                </a:lnTo>
                <a:close/>
              </a:path>
              <a:path w="163829" h="230504">
                <a:moveTo>
                  <a:pt x="71477" y="160841"/>
                </a:moveTo>
                <a:lnTo>
                  <a:pt x="55934" y="158712"/>
                </a:lnTo>
                <a:lnTo>
                  <a:pt x="42067" y="151626"/>
                </a:lnTo>
                <a:lnTo>
                  <a:pt x="32109" y="138537"/>
                </a:lnTo>
                <a:lnTo>
                  <a:pt x="28293" y="118397"/>
                </a:lnTo>
                <a:lnTo>
                  <a:pt x="29445" y="105191"/>
                </a:lnTo>
                <a:lnTo>
                  <a:pt x="33039" y="89263"/>
                </a:lnTo>
                <a:lnTo>
                  <a:pt x="39287" y="69285"/>
                </a:lnTo>
                <a:lnTo>
                  <a:pt x="48396" y="43933"/>
                </a:lnTo>
                <a:lnTo>
                  <a:pt x="51374" y="37231"/>
                </a:lnTo>
                <a:lnTo>
                  <a:pt x="54352" y="28296"/>
                </a:lnTo>
                <a:lnTo>
                  <a:pt x="54352" y="7446"/>
                </a:lnTo>
                <a:lnTo>
                  <a:pt x="66375" y="7446"/>
                </a:lnTo>
                <a:lnTo>
                  <a:pt x="68126" y="8656"/>
                </a:lnTo>
                <a:lnTo>
                  <a:pt x="73920" y="17906"/>
                </a:lnTo>
                <a:lnTo>
                  <a:pt x="75944" y="29040"/>
                </a:lnTo>
                <a:lnTo>
                  <a:pt x="75630" y="34148"/>
                </a:lnTo>
                <a:lnTo>
                  <a:pt x="74548" y="39186"/>
                </a:lnTo>
                <a:lnTo>
                  <a:pt x="72489" y="45480"/>
                </a:lnTo>
                <a:lnTo>
                  <a:pt x="69244" y="54358"/>
                </a:lnTo>
                <a:lnTo>
                  <a:pt x="60995" y="76499"/>
                </a:lnTo>
                <a:lnTo>
                  <a:pt x="55190" y="95220"/>
                </a:lnTo>
                <a:lnTo>
                  <a:pt x="51757" y="111008"/>
                </a:lnTo>
                <a:lnTo>
                  <a:pt x="50629" y="124354"/>
                </a:lnTo>
                <a:lnTo>
                  <a:pt x="51501" y="134546"/>
                </a:lnTo>
                <a:lnTo>
                  <a:pt x="54817" y="143900"/>
                </a:lnTo>
                <a:lnTo>
                  <a:pt x="61623" y="150742"/>
                </a:lnTo>
                <a:lnTo>
                  <a:pt x="72966" y="153394"/>
                </a:lnTo>
                <a:lnTo>
                  <a:pt x="96658" y="153394"/>
                </a:lnTo>
                <a:lnTo>
                  <a:pt x="91021" y="156652"/>
                </a:lnTo>
                <a:lnTo>
                  <a:pt x="81668" y="159759"/>
                </a:lnTo>
                <a:lnTo>
                  <a:pt x="71477" y="160841"/>
                </a:lnTo>
                <a:close/>
              </a:path>
              <a:path w="163829" h="230504">
                <a:moveTo>
                  <a:pt x="75240" y="222645"/>
                </a:moveTo>
                <a:lnTo>
                  <a:pt x="45418" y="222645"/>
                </a:lnTo>
                <a:lnTo>
                  <a:pt x="57121" y="220819"/>
                </a:lnTo>
                <a:lnTo>
                  <a:pt x="67568" y="215851"/>
                </a:lnTo>
                <a:lnTo>
                  <a:pt x="93081" y="185833"/>
                </a:lnTo>
                <a:lnTo>
                  <a:pt x="107215" y="145203"/>
                </a:lnTo>
                <a:lnTo>
                  <a:pt x="131245" y="145203"/>
                </a:lnTo>
                <a:lnTo>
                  <a:pt x="128063" y="157862"/>
                </a:lnTo>
                <a:lnTo>
                  <a:pt x="116197" y="186112"/>
                </a:lnTo>
                <a:lnTo>
                  <a:pt x="96792" y="209056"/>
                </a:lnTo>
                <a:lnTo>
                  <a:pt x="75240" y="222645"/>
                </a:lnTo>
                <a:close/>
              </a:path>
              <a:path w="163829" h="230504">
                <a:moveTo>
                  <a:pt x="45418" y="230092"/>
                </a:moveTo>
                <a:lnTo>
                  <a:pt x="30061" y="227730"/>
                </a:lnTo>
                <a:lnTo>
                  <a:pt x="18055" y="221249"/>
                </a:lnTo>
                <a:lnTo>
                  <a:pt x="10237" y="211557"/>
                </a:lnTo>
                <a:lnTo>
                  <a:pt x="7445" y="199562"/>
                </a:lnTo>
                <a:lnTo>
                  <a:pt x="9434" y="188299"/>
                </a:lnTo>
                <a:lnTo>
                  <a:pt x="14425" y="180946"/>
                </a:lnTo>
                <a:lnTo>
                  <a:pt x="20951" y="176943"/>
                </a:lnTo>
                <a:lnTo>
                  <a:pt x="27547" y="175733"/>
                </a:lnTo>
                <a:lnTo>
                  <a:pt x="30526" y="175733"/>
                </a:lnTo>
                <a:lnTo>
                  <a:pt x="17868" y="207008"/>
                </a:lnTo>
                <a:lnTo>
                  <a:pt x="23953" y="215420"/>
                </a:lnTo>
                <a:lnTo>
                  <a:pt x="31922" y="220132"/>
                </a:lnTo>
                <a:lnTo>
                  <a:pt x="39752" y="222192"/>
                </a:lnTo>
                <a:lnTo>
                  <a:pt x="45418" y="222645"/>
                </a:lnTo>
                <a:lnTo>
                  <a:pt x="75240" y="222645"/>
                </a:lnTo>
                <a:lnTo>
                  <a:pt x="72361" y="224461"/>
                </a:lnTo>
                <a:lnTo>
                  <a:pt x="45418" y="230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88832" y="4891365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4936" y="78186"/>
                </a:moveTo>
                <a:lnTo>
                  <a:pt x="110194" y="78186"/>
                </a:lnTo>
                <a:lnTo>
                  <a:pt x="133054" y="74265"/>
                </a:lnTo>
                <a:lnTo>
                  <a:pt x="150679" y="64131"/>
                </a:lnTo>
                <a:lnTo>
                  <a:pt x="162022" y="50227"/>
                </a:lnTo>
                <a:lnTo>
                  <a:pt x="166036" y="34997"/>
                </a:lnTo>
                <a:lnTo>
                  <a:pt x="164826" y="26841"/>
                </a:lnTo>
                <a:lnTo>
                  <a:pt x="160265" y="18336"/>
                </a:lnTo>
                <a:lnTo>
                  <a:pt x="150959" y="11646"/>
                </a:lnTo>
                <a:lnTo>
                  <a:pt x="135509" y="8935"/>
                </a:lnTo>
                <a:lnTo>
                  <a:pt x="40950" y="8935"/>
                </a:lnTo>
                <a:lnTo>
                  <a:pt x="40950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483"/>
                </a:lnTo>
                <a:lnTo>
                  <a:pt x="174227" y="63945"/>
                </a:lnTo>
                <a:lnTo>
                  <a:pt x="156683" y="74475"/>
                </a:lnTo>
                <a:lnTo>
                  <a:pt x="144936" y="78186"/>
                </a:lnTo>
                <a:close/>
              </a:path>
              <a:path w="191134" h="170179">
                <a:moveTo>
                  <a:pt x="49884" y="160841"/>
                </a:moveTo>
                <a:lnTo>
                  <a:pt x="26804" y="160841"/>
                </a:lnTo>
                <a:lnTo>
                  <a:pt x="27547" y="158607"/>
                </a:lnTo>
                <a:lnTo>
                  <a:pt x="29782" y="150416"/>
                </a:lnTo>
                <a:lnTo>
                  <a:pt x="62542" y="17871"/>
                </a:lnTo>
                <a:lnTo>
                  <a:pt x="64031" y="14148"/>
                </a:lnTo>
                <a:lnTo>
                  <a:pt x="64031" y="10424"/>
                </a:lnTo>
                <a:lnTo>
                  <a:pt x="63287" y="9680"/>
                </a:lnTo>
                <a:lnTo>
                  <a:pt x="58075" y="8935"/>
                </a:lnTo>
                <a:lnTo>
                  <a:pt x="87112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4936" y="78186"/>
                </a:lnTo>
                <a:lnTo>
                  <a:pt x="135509" y="81165"/>
                </a:lnTo>
                <a:lnTo>
                  <a:pt x="151905" y="84888"/>
                </a:lnTo>
                <a:lnTo>
                  <a:pt x="67754" y="84888"/>
                </a:lnTo>
                <a:lnTo>
                  <a:pt x="50630" y="152650"/>
                </a:lnTo>
                <a:lnTo>
                  <a:pt x="49884" y="156373"/>
                </a:lnTo>
                <a:lnTo>
                  <a:pt x="49884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9024" y="157083"/>
                </a:lnTo>
                <a:lnTo>
                  <a:pt x="136533" y="146972"/>
                </a:lnTo>
                <a:lnTo>
                  <a:pt x="148318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1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1905" y="84888"/>
                </a:lnTo>
                <a:lnTo>
                  <a:pt x="153135" y="85167"/>
                </a:lnTo>
                <a:lnTo>
                  <a:pt x="166502" y="93079"/>
                </a:lnTo>
                <a:lnTo>
                  <a:pt x="174983" y="103783"/>
                </a:lnTo>
                <a:lnTo>
                  <a:pt x="177949" y="116163"/>
                </a:lnTo>
                <a:lnTo>
                  <a:pt x="172295" y="134906"/>
                </a:lnTo>
                <a:lnTo>
                  <a:pt x="156729" y="152184"/>
                </a:lnTo>
                <a:lnTo>
                  <a:pt x="133346" y="164855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49369" y="5198155"/>
            <a:ext cx="117475" cy="236854"/>
          </a:xfrm>
          <a:custGeom>
            <a:avLst/>
            <a:gdLst/>
            <a:ahLst/>
            <a:cxnLst/>
            <a:rect l="l" t="t" r="r" b="b"/>
            <a:pathLst>
              <a:path w="117475" h="236854">
                <a:moveTo>
                  <a:pt x="0" y="33508"/>
                </a:moveTo>
                <a:lnTo>
                  <a:pt x="0" y="22339"/>
                </a:lnTo>
                <a:lnTo>
                  <a:pt x="11692" y="21990"/>
                </a:lnTo>
                <a:lnTo>
                  <a:pt x="28200" y="19546"/>
                </a:lnTo>
                <a:lnTo>
                  <a:pt x="46803" y="12914"/>
                </a:lnTo>
                <a:lnTo>
                  <a:pt x="64777" y="0"/>
                </a:lnTo>
                <a:lnTo>
                  <a:pt x="72967" y="0"/>
                </a:lnTo>
                <a:lnTo>
                  <a:pt x="72967" y="24572"/>
                </a:lnTo>
                <a:lnTo>
                  <a:pt x="46163" y="24572"/>
                </a:lnTo>
                <a:lnTo>
                  <a:pt x="32039" y="29738"/>
                </a:lnTo>
                <a:lnTo>
                  <a:pt x="18614" y="32391"/>
                </a:lnTo>
                <a:lnTo>
                  <a:pt x="7422" y="33368"/>
                </a:lnTo>
                <a:lnTo>
                  <a:pt x="0" y="33508"/>
                </a:lnTo>
                <a:close/>
              </a:path>
              <a:path w="117475" h="236854">
                <a:moveTo>
                  <a:pt x="105728" y="225624"/>
                </a:moveTo>
                <a:lnTo>
                  <a:pt x="13402" y="225624"/>
                </a:lnTo>
                <a:lnTo>
                  <a:pt x="32028" y="224728"/>
                </a:lnTo>
                <a:lnTo>
                  <a:pt x="41788" y="221808"/>
                </a:lnTo>
                <a:lnTo>
                  <a:pt x="45546" y="216514"/>
                </a:lnTo>
                <a:lnTo>
                  <a:pt x="46163" y="208497"/>
                </a:lnTo>
                <a:lnTo>
                  <a:pt x="46163" y="24572"/>
                </a:lnTo>
                <a:lnTo>
                  <a:pt x="72967" y="24572"/>
                </a:lnTo>
                <a:lnTo>
                  <a:pt x="72967" y="208497"/>
                </a:lnTo>
                <a:lnTo>
                  <a:pt x="73584" y="216828"/>
                </a:lnTo>
                <a:lnTo>
                  <a:pt x="77341" y="222087"/>
                </a:lnTo>
                <a:lnTo>
                  <a:pt x="87102" y="224833"/>
                </a:lnTo>
                <a:lnTo>
                  <a:pt x="105728" y="225624"/>
                </a:lnTo>
                <a:close/>
              </a:path>
              <a:path w="117475" h="236854">
                <a:moveTo>
                  <a:pt x="2234" y="236794"/>
                </a:moveTo>
                <a:lnTo>
                  <a:pt x="2234" y="225624"/>
                </a:lnTo>
                <a:lnTo>
                  <a:pt x="116896" y="225624"/>
                </a:lnTo>
                <a:lnTo>
                  <a:pt x="116896" y="236049"/>
                </a:lnTo>
                <a:lnTo>
                  <a:pt x="59564" y="236049"/>
                </a:lnTo>
                <a:lnTo>
                  <a:pt x="30061" y="236142"/>
                </a:lnTo>
                <a:lnTo>
                  <a:pt x="14228" y="236363"/>
                </a:lnTo>
                <a:lnTo>
                  <a:pt x="2234" y="236794"/>
                </a:lnTo>
                <a:close/>
              </a:path>
              <a:path w="117475" h="236854">
                <a:moveTo>
                  <a:pt x="116896" y="236794"/>
                </a:moveTo>
                <a:lnTo>
                  <a:pt x="104901" y="236363"/>
                </a:lnTo>
                <a:lnTo>
                  <a:pt x="89068" y="236142"/>
                </a:lnTo>
                <a:lnTo>
                  <a:pt x="59564" y="236049"/>
                </a:lnTo>
                <a:lnTo>
                  <a:pt x="116896" y="236049"/>
                </a:lnTo>
                <a:lnTo>
                  <a:pt x="116896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41982" y="4281509"/>
            <a:ext cx="196850" cy="644525"/>
          </a:xfrm>
          <a:custGeom>
            <a:avLst/>
            <a:gdLst/>
            <a:ahLst/>
            <a:cxnLst/>
            <a:rect l="l" t="t" r="r" b="b"/>
            <a:pathLst>
              <a:path w="196850" h="644525">
                <a:moveTo>
                  <a:pt x="195819" y="644109"/>
                </a:moveTo>
                <a:lnTo>
                  <a:pt x="157102" y="644109"/>
                </a:lnTo>
                <a:lnTo>
                  <a:pt x="157102" y="638897"/>
                </a:lnTo>
                <a:lnTo>
                  <a:pt x="156422" y="583728"/>
                </a:lnTo>
                <a:lnTo>
                  <a:pt x="154602" y="529595"/>
                </a:lnTo>
                <a:lnTo>
                  <a:pt x="151453" y="476527"/>
                </a:lnTo>
                <a:lnTo>
                  <a:pt x="146784" y="424556"/>
                </a:lnTo>
                <a:lnTo>
                  <a:pt x="140407" y="373711"/>
                </a:lnTo>
                <a:lnTo>
                  <a:pt x="132133" y="324023"/>
                </a:lnTo>
                <a:lnTo>
                  <a:pt x="121773" y="275522"/>
                </a:lnTo>
                <a:lnTo>
                  <a:pt x="109138" y="228240"/>
                </a:lnTo>
                <a:lnTo>
                  <a:pt x="94038" y="182207"/>
                </a:lnTo>
                <a:lnTo>
                  <a:pt x="76284" y="137452"/>
                </a:lnTo>
                <a:lnTo>
                  <a:pt x="55688" y="94008"/>
                </a:lnTo>
                <a:lnTo>
                  <a:pt x="32060" y="51903"/>
                </a:lnTo>
                <a:lnTo>
                  <a:pt x="5211" y="11169"/>
                </a:lnTo>
                <a:lnTo>
                  <a:pt x="0" y="5212"/>
                </a:lnTo>
                <a:lnTo>
                  <a:pt x="0" y="0"/>
                </a:lnTo>
                <a:lnTo>
                  <a:pt x="14146" y="0"/>
                </a:lnTo>
                <a:lnTo>
                  <a:pt x="14146" y="744"/>
                </a:lnTo>
                <a:lnTo>
                  <a:pt x="14890" y="744"/>
                </a:lnTo>
                <a:lnTo>
                  <a:pt x="56449" y="54596"/>
                </a:lnTo>
                <a:lnTo>
                  <a:pt x="85242" y="101300"/>
                </a:lnTo>
                <a:lnTo>
                  <a:pt x="109712" y="149075"/>
                </a:lnTo>
                <a:lnTo>
                  <a:pt x="130107" y="197209"/>
                </a:lnTo>
                <a:lnTo>
                  <a:pt x="146677" y="244985"/>
                </a:lnTo>
                <a:lnTo>
                  <a:pt x="159183" y="289372"/>
                </a:lnTo>
                <a:lnTo>
                  <a:pt x="175808" y="367756"/>
                </a:lnTo>
                <a:lnTo>
                  <a:pt x="183723" y="419676"/>
                </a:lnTo>
                <a:lnTo>
                  <a:pt x="190339" y="480068"/>
                </a:lnTo>
                <a:lnTo>
                  <a:pt x="194877" y="548925"/>
                </a:lnTo>
                <a:lnTo>
                  <a:pt x="196563" y="626238"/>
                </a:lnTo>
                <a:lnTo>
                  <a:pt x="196563" y="639641"/>
                </a:lnTo>
                <a:lnTo>
                  <a:pt x="195819" y="644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41982" y="4918916"/>
            <a:ext cx="196850" cy="643890"/>
          </a:xfrm>
          <a:custGeom>
            <a:avLst/>
            <a:gdLst/>
            <a:ahLst/>
            <a:cxnLst/>
            <a:rect l="l" t="t" r="r" b="b"/>
            <a:pathLst>
              <a:path w="196850" h="643889">
                <a:moveTo>
                  <a:pt x="14890" y="643364"/>
                </a:moveTo>
                <a:lnTo>
                  <a:pt x="0" y="643364"/>
                </a:lnTo>
                <a:lnTo>
                  <a:pt x="0" y="638897"/>
                </a:lnTo>
                <a:lnTo>
                  <a:pt x="2978" y="635173"/>
                </a:lnTo>
                <a:lnTo>
                  <a:pt x="27688" y="598167"/>
                </a:lnTo>
                <a:lnTo>
                  <a:pt x="50204" y="559427"/>
                </a:lnTo>
                <a:lnTo>
                  <a:pt x="70539" y="518652"/>
                </a:lnTo>
                <a:lnTo>
                  <a:pt x="88705" y="475542"/>
                </a:lnTo>
                <a:lnTo>
                  <a:pt x="104713" y="429796"/>
                </a:lnTo>
                <a:lnTo>
                  <a:pt x="118577" y="381115"/>
                </a:lnTo>
                <a:lnTo>
                  <a:pt x="130308" y="329198"/>
                </a:lnTo>
                <a:lnTo>
                  <a:pt x="139919" y="273744"/>
                </a:lnTo>
                <a:lnTo>
                  <a:pt x="147422" y="214454"/>
                </a:lnTo>
                <a:lnTo>
                  <a:pt x="152704" y="149392"/>
                </a:lnTo>
                <a:lnTo>
                  <a:pt x="155612" y="89914"/>
                </a:lnTo>
                <a:lnTo>
                  <a:pt x="156846" y="40210"/>
                </a:lnTo>
                <a:lnTo>
                  <a:pt x="157102" y="4467"/>
                </a:lnTo>
                <a:lnTo>
                  <a:pt x="157102" y="0"/>
                </a:lnTo>
                <a:lnTo>
                  <a:pt x="195819" y="0"/>
                </a:lnTo>
                <a:lnTo>
                  <a:pt x="196563" y="3723"/>
                </a:lnTo>
                <a:lnTo>
                  <a:pt x="196563" y="17126"/>
                </a:lnTo>
                <a:lnTo>
                  <a:pt x="195376" y="77895"/>
                </a:lnTo>
                <a:lnTo>
                  <a:pt x="192654" y="129659"/>
                </a:lnTo>
                <a:lnTo>
                  <a:pt x="187628" y="186903"/>
                </a:lnTo>
                <a:lnTo>
                  <a:pt x="181155" y="241131"/>
                </a:lnTo>
                <a:lnTo>
                  <a:pt x="172585" y="292845"/>
                </a:lnTo>
                <a:lnTo>
                  <a:pt x="161918" y="342176"/>
                </a:lnTo>
                <a:lnTo>
                  <a:pt x="149154" y="389253"/>
                </a:lnTo>
                <a:lnTo>
                  <a:pt x="134293" y="434207"/>
                </a:lnTo>
                <a:lnTo>
                  <a:pt x="117335" y="477167"/>
                </a:lnTo>
                <a:lnTo>
                  <a:pt x="98281" y="518266"/>
                </a:lnTo>
                <a:lnTo>
                  <a:pt x="70185" y="567749"/>
                </a:lnTo>
                <a:lnTo>
                  <a:pt x="43835" y="606970"/>
                </a:lnTo>
                <a:lnTo>
                  <a:pt x="15635" y="642620"/>
                </a:lnTo>
                <a:lnTo>
                  <a:pt x="14890" y="64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3686" y="6044060"/>
            <a:ext cx="139065" cy="137795"/>
          </a:xfrm>
          <a:custGeom>
            <a:avLst/>
            <a:gdLst/>
            <a:ahLst/>
            <a:cxnLst/>
            <a:rect l="l" t="t" r="r" b="b"/>
            <a:pathLst>
              <a:path w="139065" h="137795">
                <a:moveTo>
                  <a:pt x="69244" y="137757"/>
                </a:moveTo>
                <a:lnTo>
                  <a:pt x="42405" y="132289"/>
                </a:lnTo>
                <a:lnTo>
                  <a:pt x="20382" y="117466"/>
                </a:lnTo>
                <a:lnTo>
                  <a:pt x="5479" y="95662"/>
                </a:lnTo>
                <a:lnTo>
                  <a:pt x="0" y="69251"/>
                </a:lnTo>
                <a:lnTo>
                  <a:pt x="5479" y="42723"/>
                </a:lnTo>
                <a:lnTo>
                  <a:pt x="20382" y="20663"/>
                </a:lnTo>
                <a:lnTo>
                  <a:pt x="42405" y="5584"/>
                </a:lnTo>
                <a:lnTo>
                  <a:pt x="69244" y="0"/>
                </a:lnTo>
                <a:lnTo>
                  <a:pt x="96083" y="5480"/>
                </a:lnTo>
                <a:lnTo>
                  <a:pt x="118105" y="20384"/>
                </a:lnTo>
                <a:lnTo>
                  <a:pt x="133008" y="42409"/>
                </a:lnTo>
                <a:lnTo>
                  <a:pt x="138488" y="69251"/>
                </a:lnTo>
                <a:lnTo>
                  <a:pt x="133008" y="95976"/>
                </a:lnTo>
                <a:lnTo>
                  <a:pt x="118105" y="117745"/>
                </a:lnTo>
                <a:lnTo>
                  <a:pt x="96083" y="132393"/>
                </a:lnTo>
                <a:lnTo>
                  <a:pt x="69244" y="1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86929" y="5959172"/>
            <a:ext cx="352425" cy="251460"/>
          </a:xfrm>
          <a:custGeom>
            <a:avLst/>
            <a:gdLst/>
            <a:ahLst/>
            <a:cxnLst/>
            <a:rect l="l" t="t" r="r" b="b"/>
            <a:pathLst>
              <a:path w="352425" h="251460">
                <a:moveTo>
                  <a:pt x="115406" y="250942"/>
                </a:moveTo>
                <a:lnTo>
                  <a:pt x="105727" y="250942"/>
                </a:lnTo>
                <a:lnTo>
                  <a:pt x="104238" y="247218"/>
                </a:lnTo>
                <a:lnTo>
                  <a:pt x="103493" y="244240"/>
                </a:lnTo>
                <a:lnTo>
                  <a:pt x="32016" y="26062"/>
                </a:lnTo>
                <a:lnTo>
                  <a:pt x="29212" y="18080"/>
                </a:lnTo>
                <a:lnTo>
                  <a:pt x="24663" y="13589"/>
                </a:lnTo>
                <a:lnTo>
                  <a:pt x="15787" y="11611"/>
                </a:lnTo>
                <a:lnTo>
                  <a:pt x="0" y="11169"/>
                </a:lnTo>
                <a:lnTo>
                  <a:pt x="0" y="0"/>
                </a:lnTo>
                <a:lnTo>
                  <a:pt x="10831" y="116"/>
                </a:lnTo>
                <a:lnTo>
                  <a:pt x="32772" y="628"/>
                </a:lnTo>
                <a:lnTo>
                  <a:pt x="43184" y="744"/>
                </a:lnTo>
                <a:lnTo>
                  <a:pt x="93814" y="744"/>
                </a:lnTo>
                <a:lnTo>
                  <a:pt x="93814" y="11169"/>
                </a:lnTo>
                <a:lnTo>
                  <a:pt x="85391" y="11332"/>
                </a:lnTo>
                <a:lnTo>
                  <a:pt x="75572" y="12472"/>
                </a:lnTo>
                <a:lnTo>
                  <a:pt x="67429" y="15567"/>
                </a:lnTo>
                <a:lnTo>
                  <a:pt x="64032" y="21594"/>
                </a:lnTo>
                <a:lnTo>
                  <a:pt x="64032" y="25317"/>
                </a:lnTo>
                <a:lnTo>
                  <a:pt x="64776" y="26062"/>
                </a:lnTo>
                <a:lnTo>
                  <a:pt x="122107" y="201051"/>
                </a:lnTo>
                <a:lnTo>
                  <a:pt x="130693" y="201051"/>
                </a:lnTo>
                <a:lnTo>
                  <a:pt x="116895" y="243495"/>
                </a:lnTo>
                <a:lnTo>
                  <a:pt x="116151" y="247963"/>
                </a:lnTo>
                <a:lnTo>
                  <a:pt x="115406" y="250942"/>
                </a:lnTo>
                <a:close/>
              </a:path>
              <a:path w="352425" h="251460">
                <a:moveTo>
                  <a:pt x="93814" y="744"/>
                </a:moveTo>
                <a:lnTo>
                  <a:pt x="43184" y="744"/>
                </a:lnTo>
                <a:lnTo>
                  <a:pt x="68778" y="651"/>
                </a:lnTo>
                <a:lnTo>
                  <a:pt x="82448" y="430"/>
                </a:lnTo>
                <a:lnTo>
                  <a:pt x="93814" y="0"/>
                </a:lnTo>
                <a:lnTo>
                  <a:pt x="93814" y="744"/>
                </a:lnTo>
                <a:close/>
              </a:path>
              <a:path w="352425" h="251460">
                <a:moveTo>
                  <a:pt x="130693" y="201051"/>
                </a:moveTo>
                <a:lnTo>
                  <a:pt x="122107" y="201051"/>
                </a:lnTo>
                <a:lnTo>
                  <a:pt x="171248" y="48401"/>
                </a:lnTo>
                <a:lnTo>
                  <a:pt x="163803" y="23828"/>
                </a:lnTo>
                <a:lnTo>
                  <a:pt x="159743" y="16509"/>
                </a:lnTo>
                <a:lnTo>
                  <a:pt x="153658" y="12751"/>
                </a:lnTo>
                <a:lnTo>
                  <a:pt x="144642" y="11367"/>
                </a:lnTo>
                <a:lnTo>
                  <a:pt x="131787" y="11169"/>
                </a:lnTo>
                <a:lnTo>
                  <a:pt x="131787" y="0"/>
                </a:lnTo>
                <a:lnTo>
                  <a:pt x="142618" y="116"/>
                </a:lnTo>
                <a:lnTo>
                  <a:pt x="164559" y="628"/>
                </a:lnTo>
                <a:lnTo>
                  <a:pt x="174971" y="744"/>
                </a:lnTo>
                <a:lnTo>
                  <a:pt x="225601" y="744"/>
                </a:lnTo>
                <a:lnTo>
                  <a:pt x="225601" y="11169"/>
                </a:lnTo>
                <a:lnTo>
                  <a:pt x="216864" y="11332"/>
                </a:lnTo>
                <a:lnTo>
                  <a:pt x="207080" y="12472"/>
                </a:lnTo>
                <a:lnTo>
                  <a:pt x="199111" y="15567"/>
                </a:lnTo>
                <a:lnTo>
                  <a:pt x="195819" y="21594"/>
                </a:lnTo>
                <a:lnTo>
                  <a:pt x="195819" y="23083"/>
                </a:lnTo>
                <a:lnTo>
                  <a:pt x="196563" y="25317"/>
                </a:lnTo>
                <a:lnTo>
                  <a:pt x="196563" y="26806"/>
                </a:lnTo>
                <a:lnTo>
                  <a:pt x="208324" y="62549"/>
                </a:lnTo>
                <a:lnTo>
                  <a:pt x="175716" y="62549"/>
                </a:lnTo>
                <a:lnTo>
                  <a:pt x="130693" y="201051"/>
                </a:lnTo>
                <a:close/>
              </a:path>
              <a:path w="352425" h="251460">
                <a:moveTo>
                  <a:pt x="225601" y="744"/>
                </a:moveTo>
                <a:lnTo>
                  <a:pt x="174971" y="744"/>
                </a:lnTo>
                <a:lnTo>
                  <a:pt x="200565" y="651"/>
                </a:lnTo>
                <a:lnTo>
                  <a:pt x="214235" y="430"/>
                </a:lnTo>
                <a:lnTo>
                  <a:pt x="225601" y="0"/>
                </a:lnTo>
                <a:lnTo>
                  <a:pt x="225601" y="744"/>
                </a:lnTo>
                <a:close/>
              </a:path>
              <a:path w="352425" h="251460">
                <a:moveTo>
                  <a:pt x="262627" y="201051"/>
                </a:moveTo>
                <a:lnTo>
                  <a:pt x="253895" y="201051"/>
                </a:lnTo>
                <a:lnTo>
                  <a:pt x="306758" y="36487"/>
                </a:lnTo>
                <a:lnTo>
                  <a:pt x="308992" y="32019"/>
                </a:lnTo>
                <a:lnTo>
                  <a:pt x="308992" y="29785"/>
                </a:lnTo>
                <a:lnTo>
                  <a:pt x="307456" y="24049"/>
                </a:lnTo>
                <a:lnTo>
                  <a:pt x="302291" y="17964"/>
                </a:lnTo>
                <a:lnTo>
                  <a:pt x="292658" y="13135"/>
                </a:lnTo>
                <a:lnTo>
                  <a:pt x="277721" y="11169"/>
                </a:lnTo>
                <a:lnTo>
                  <a:pt x="277721" y="0"/>
                </a:lnTo>
                <a:lnTo>
                  <a:pt x="320160" y="744"/>
                </a:lnTo>
                <a:lnTo>
                  <a:pt x="352177" y="744"/>
                </a:lnTo>
                <a:lnTo>
                  <a:pt x="352177" y="11169"/>
                </a:lnTo>
                <a:lnTo>
                  <a:pt x="341892" y="11960"/>
                </a:lnTo>
                <a:lnTo>
                  <a:pt x="331887" y="15265"/>
                </a:lnTo>
                <a:lnTo>
                  <a:pt x="323278" y="22478"/>
                </a:lnTo>
                <a:lnTo>
                  <a:pt x="317182" y="34997"/>
                </a:lnTo>
                <a:lnTo>
                  <a:pt x="262627" y="201051"/>
                </a:lnTo>
                <a:close/>
              </a:path>
              <a:path w="352425" h="251460">
                <a:moveTo>
                  <a:pt x="352177" y="744"/>
                </a:moveTo>
                <a:lnTo>
                  <a:pt x="320160" y="744"/>
                </a:lnTo>
                <a:lnTo>
                  <a:pt x="336169" y="651"/>
                </a:lnTo>
                <a:lnTo>
                  <a:pt x="344242" y="430"/>
                </a:lnTo>
                <a:lnTo>
                  <a:pt x="352177" y="0"/>
                </a:lnTo>
                <a:lnTo>
                  <a:pt x="352177" y="744"/>
                </a:lnTo>
                <a:close/>
              </a:path>
              <a:path w="352425" h="251460">
                <a:moveTo>
                  <a:pt x="246449" y="250942"/>
                </a:moveTo>
                <a:lnTo>
                  <a:pt x="237514" y="250942"/>
                </a:lnTo>
                <a:lnTo>
                  <a:pt x="236025" y="247218"/>
                </a:lnTo>
                <a:lnTo>
                  <a:pt x="235281" y="244240"/>
                </a:lnTo>
                <a:lnTo>
                  <a:pt x="175716" y="62549"/>
                </a:lnTo>
                <a:lnTo>
                  <a:pt x="208324" y="62549"/>
                </a:lnTo>
                <a:lnTo>
                  <a:pt x="253895" y="201051"/>
                </a:lnTo>
                <a:lnTo>
                  <a:pt x="262627" y="201051"/>
                </a:lnTo>
                <a:lnTo>
                  <a:pt x="248683" y="243495"/>
                </a:lnTo>
                <a:lnTo>
                  <a:pt x="247194" y="247963"/>
                </a:lnTo>
                <a:lnTo>
                  <a:pt x="24644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326448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775" y="154884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8775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5509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8775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90767" y="6048528"/>
            <a:ext cx="244475" cy="157480"/>
          </a:xfrm>
          <a:custGeom>
            <a:avLst/>
            <a:gdLst/>
            <a:ahLst/>
            <a:cxnLst/>
            <a:rect l="l" t="t" r="r" b="b"/>
            <a:pathLst>
              <a:path w="244475" h="157479">
                <a:moveTo>
                  <a:pt x="83390" y="157118"/>
                </a:moveTo>
                <a:lnTo>
                  <a:pt x="74456" y="157118"/>
                </a:lnTo>
                <a:lnTo>
                  <a:pt x="72966" y="154884"/>
                </a:lnTo>
                <a:lnTo>
                  <a:pt x="71477" y="149671"/>
                </a:lnTo>
                <a:lnTo>
                  <a:pt x="26804" y="23828"/>
                </a:lnTo>
                <a:lnTo>
                  <a:pt x="23244" y="16824"/>
                </a:lnTo>
                <a:lnTo>
                  <a:pt x="18427" y="13031"/>
                </a:lnTo>
                <a:lnTo>
                  <a:pt x="11098" y="11472"/>
                </a:lnTo>
                <a:lnTo>
                  <a:pt x="0" y="11169"/>
                </a:lnTo>
                <a:lnTo>
                  <a:pt x="0" y="0"/>
                </a:lnTo>
                <a:lnTo>
                  <a:pt x="29526" y="1361"/>
                </a:lnTo>
                <a:lnTo>
                  <a:pt x="33505" y="1489"/>
                </a:lnTo>
                <a:lnTo>
                  <a:pt x="72222" y="1489"/>
                </a:lnTo>
                <a:lnTo>
                  <a:pt x="72222" y="11169"/>
                </a:lnTo>
                <a:lnTo>
                  <a:pt x="51374" y="11169"/>
                </a:lnTo>
                <a:lnTo>
                  <a:pt x="51374" y="23083"/>
                </a:lnTo>
                <a:lnTo>
                  <a:pt x="52863" y="27551"/>
                </a:lnTo>
                <a:lnTo>
                  <a:pt x="87113" y="122120"/>
                </a:lnTo>
                <a:lnTo>
                  <a:pt x="96428" y="122120"/>
                </a:lnTo>
                <a:lnTo>
                  <a:pt x="86369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4475" h="157479">
                <a:moveTo>
                  <a:pt x="72222" y="1489"/>
                </a:moveTo>
                <a:lnTo>
                  <a:pt x="33505" y="1489"/>
                </a:lnTo>
                <a:lnTo>
                  <a:pt x="41544" y="1361"/>
                </a:lnTo>
                <a:lnTo>
                  <a:pt x="52026" y="1023"/>
                </a:lnTo>
                <a:lnTo>
                  <a:pt x="62926" y="546"/>
                </a:lnTo>
                <a:lnTo>
                  <a:pt x="72222" y="0"/>
                </a:lnTo>
                <a:lnTo>
                  <a:pt x="72222" y="1489"/>
                </a:lnTo>
                <a:close/>
              </a:path>
              <a:path w="244475" h="157479">
                <a:moveTo>
                  <a:pt x="155613" y="11169"/>
                </a:moveTo>
                <a:lnTo>
                  <a:pt x="87113" y="11169"/>
                </a:lnTo>
                <a:lnTo>
                  <a:pt x="87113" y="0"/>
                </a:lnTo>
                <a:lnTo>
                  <a:pt x="102749" y="1023"/>
                </a:lnTo>
                <a:lnTo>
                  <a:pt x="110567" y="1361"/>
                </a:lnTo>
                <a:lnTo>
                  <a:pt x="118385" y="1489"/>
                </a:lnTo>
                <a:lnTo>
                  <a:pt x="155613" y="1489"/>
                </a:lnTo>
                <a:lnTo>
                  <a:pt x="155613" y="11169"/>
                </a:lnTo>
                <a:close/>
              </a:path>
              <a:path w="244475" h="157479">
                <a:moveTo>
                  <a:pt x="155613" y="1489"/>
                </a:moveTo>
                <a:lnTo>
                  <a:pt x="118385" y="1489"/>
                </a:lnTo>
                <a:lnTo>
                  <a:pt x="126505" y="1361"/>
                </a:lnTo>
                <a:lnTo>
                  <a:pt x="136440" y="1023"/>
                </a:lnTo>
                <a:lnTo>
                  <a:pt x="146655" y="546"/>
                </a:lnTo>
                <a:lnTo>
                  <a:pt x="155613" y="0"/>
                </a:lnTo>
                <a:lnTo>
                  <a:pt x="155613" y="1489"/>
                </a:lnTo>
                <a:close/>
              </a:path>
              <a:path w="244475" h="157479">
                <a:moveTo>
                  <a:pt x="181290" y="126588"/>
                </a:moveTo>
                <a:lnTo>
                  <a:pt x="171248" y="126588"/>
                </a:lnTo>
                <a:lnTo>
                  <a:pt x="204009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125" y="21326"/>
                </a:lnTo>
                <a:lnTo>
                  <a:pt x="200100" y="16102"/>
                </a:lnTo>
                <a:lnTo>
                  <a:pt x="193562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561" y="546"/>
                </a:lnTo>
                <a:lnTo>
                  <a:pt x="200286" y="1023"/>
                </a:lnTo>
                <a:lnTo>
                  <a:pt x="209570" y="1361"/>
                </a:lnTo>
                <a:lnTo>
                  <a:pt x="218156" y="1489"/>
                </a:lnTo>
                <a:lnTo>
                  <a:pt x="244215" y="1489"/>
                </a:lnTo>
                <a:lnTo>
                  <a:pt x="244215" y="11169"/>
                </a:lnTo>
                <a:lnTo>
                  <a:pt x="235060" y="12577"/>
                </a:lnTo>
                <a:lnTo>
                  <a:pt x="226811" y="16288"/>
                </a:lnTo>
                <a:lnTo>
                  <a:pt x="219819" y="23211"/>
                </a:lnTo>
                <a:lnTo>
                  <a:pt x="214433" y="34253"/>
                </a:lnTo>
                <a:lnTo>
                  <a:pt x="181290" y="126588"/>
                </a:lnTo>
                <a:close/>
              </a:path>
              <a:path w="244475" h="157479">
                <a:moveTo>
                  <a:pt x="244215" y="1489"/>
                </a:moveTo>
                <a:lnTo>
                  <a:pt x="218156" y="1489"/>
                </a:lnTo>
                <a:lnTo>
                  <a:pt x="224217" y="1361"/>
                </a:lnTo>
                <a:lnTo>
                  <a:pt x="230906" y="1023"/>
                </a:lnTo>
                <a:lnTo>
                  <a:pt x="237735" y="546"/>
                </a:lnTo>
                <a:lnTo>
                  <a:pt x="244215" y="0"/>
                </a:lnTo>
                <a:lnTo>
                  <a:pt x="244215" y="1489"/>
                </a:lnTo>
                <a:close/>
              </a:path>
              <a:path w="244475" h="157479">
                <a:moveTo>
                  <a:pt x="96428" y="122120"/>
                </a:moveTo>
                <a:lnTo>
                  <a:pt x="87113" y="122120"/>
                </a:lnTo>
                <a:lnTo>
                  <a:pt x="117640" y="35742"/>
                </a:lnTo>
                <a:lnTo>
                  <a:pt x="114662" y="29040"/>
                </a:lnTo>
                <a:lnTo>
                  <a:pt x="110939" y="18615"/>
                </a:lnTo>
                <a:lnTo>
                  <a:pt x="109450" y="16381"/>
                </a:lnTo>
                <a:lnTo>
                  <a:pt x="105727" y="11914"/>
                </a:lnTo>
                <a:lnTo>
                  <a:pt x="99771" y="11169"/>
                </a:lnTo>
                <a:lnTo>
                  <a:pt x="134765" y="11169"/>
                </a:lnTo>
                <a:lnTo>
                  <a:pt x="134765" y="23083"/>
                </a:lnTo>
                <a:lnTo>
                  <a:pt x="136254" y="27551"/>
                </a:lnTo>
                <a:lnTo>
                  <a:pt x="144148" y="49890"/>
                </a:lnTo>
                <a:lnTo>
                  <a:pt x="122107" y="49890"/>
                </a:lnTo>
                <a:lnTo>
                  <a:pt x="96428" y="122120"/>
                </a:lnTo>
                <a:close/>
              </a:path>
              <a:path w="244475" h="157479">
                <a:moveTo>
                  <a:pt x="169759" y="157118"/>
                </a:moveTo>
                <a:lnTo>
                  <a:pt x="160825" y="157118"/>
                </a:lnTo>
                <a:lnTo>
                  <a:pt x="158591" y="150416"/>
                </a:lnTo>
                <a:lnTo>
                  <a:pt x="122107" y="49890"/>
                </a:lnTo>
                <a:lnTo>
                  <a:pt x="144148" y="49890"/>
                </a:lnTo>
                <a:lnTo>
                  <a:pt x="171248" y="126588"/>
                </a:lnTo>
                <a:lnTo>
                  <a:pt x="181290" y="126588"/>
                </a:lnTo>
                <a:lnTo>
                  <a:pt x="172738" y="150416"/>
                </a:lnTo>
                <a:lnTo>
                  <a:pt x="171248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5359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5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5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5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952623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201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51649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220412"/>
                </a:lnTo>
                <a:lnTo>
                  <a:pt x="51700" y="229452"/>
                </a:lnTo>
                <a:lnTo>
                  <a:pt x="55842" y="234094"/>
                </a:lnTo>
                <a:lnTo>
                  <a:pt x="64451" y="235805"/>
                </a:lnTo>
                <a:lnTo>
                  <a:pt x="78923" y="236049"/>
                </a:lnTo>
                <a:lnTo>
                  <a:pt x="78923" y="246474"/>
                </a:lnTo>
                <a:lnTo>
                  <a:pt x="39461" y="246474"/>
                </a:lnTo>
                <a:lnTo>
                  <a:pt x="31097" y="246590"/>
                </a:lnTo>
                <a:lnTo>
                  <a:pt x="9621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3" y="247218"/>
                </a:moveTo>
                <a:lnTo>
                  <a:pt x="68359" y="247102"/>
                </a:lnTo>
                <a:lnTo>
                  <a:pt x="47512" y="246590"/>
                </a:lnTo>
                <a:lnTo>
                  <a:pt x="39461" y="246474"/>
                </a:lnTo>
                <a:lnTo>
                  <a:pt x="78923" y="246474"/>
                </a:lnTo>
                <a:lnTo>
                  <a:pt x="78923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63849" y="5963640"/>
            <a:ext cx="1352865" cy="242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44035" y="6048528"/>
            <a:ext cx="174625" cy="157480"/>
          </a:xfrm>
          <a:custGeom>
            <a:avLst/>
            <a:gdLst/>
            <a:ahLst/>
            <a:cxnLst/>
            <a:rect l="l" t="t" r="r" b="b"/>
            <a:pathLst>
              <a:path w="174625" h="157479">
                <a:moveTo>
                  <a:pt x="91580" y="157118"/>
                </a:moveTo>
                <a:lnTo>
                  <a:pt x="82646" y="157118"/>
                </a:lnTo>
                <a:lnTo>
                  <a:pt x="81901" y="155628"/>
                </a:lnTo>
                <a:lnTo>
                  <a:pt x="79667" y="150416"/>
                </a:lnTo>
                <a:lnTo>
                  <a:pt x="28293" y="24572"/>
                </a:lnTo>
                <a:lnTo>
                  <a:pt x="25128" y="17766"/>
                </a:lnTo>
                <a:lnTo>
                  <a:pt x="20847" y="13682"/>
                </a:lnTo>
                <a:lnTo>
                  <a:pt x="13215" y="11693"/>
                </a:lnTo>
                <a:lnTo>
                  <a:pt x="0" y="11169"/>
                </a:lnTo>
                <a:lnTo>
                  <a:pt x="0" y="0"/>
                </a:lnTo>
                <a:lnTo>
                  <a:pt x="8387" y="546"/>
                </a:lnTo>
                <a:lnTo>
                  <a:pt x="17404" y="1023"/>
                </a:lnTo>
                <a:lnTo>
                  <a:pt x="26280" y="1361"/>
                </a:lnTo>
                <a:lnTo>
                  <a:pt x="34249" y="1489"/>
                </a:lnTo>
                <a:lnTo>
                  <a:pt x="72966" y="1489"/>
                </a:lnTo>
                <a:lnTo>
                  <a:pt x="72966" y="11169"/>
                </a:lnTo>
                <a:lnTo>
                  <a:pt x="52863" y="11169"/>
                </a:lnTo>
                <a:lnTo>
                  <a:pt x="52863" y="21594"/>
                </a:lnTo>
                <a:lnTo>
                  <a:pt x="55097" y="26806"/>
                </a:lnTo>
                <a:lnTo>
                  <a:pt x="95303" y="125843"/>
                </a:lnTo>
                <a:lnTo>
                  <a:pt x="104545" y="125843"/>
                </a:lnTo>
                <a:lnTo>
                  <a:pt x="94559" y="150416"/>
                </a:lnTo>
                <a:lnTo>
                  <a:pt x="93070" y="154139"/>
                </a:lnTo>
                <a:lnTo>
                  <a:pt x="91580" y="157118"/>
                </a:lnTo>
                <a:close/>
              </a:path>
              <a:path w="174625" h="157479">
                <a:moveTo>
                  <a:pt x="72966" y="1489"/>
                </a:moveTo>
                <a:lnTo>
                  <a:pt x="34249" y="1489"/>
                </a:lnTo>
                <a:lnTo>
                  <a:pt x="42288" y="1361"/>
                </a:lnTo>
                <a:lnTo>
                  <a:pt x="52770" y="1023"/>
                </a:lnTo>
                <a:lnTo>
                  <a:pt x="63671" y="546"/>
                </a:lnTo>
                <a:lnTo>
                  <a:pt x="72966" y="0"/>
                </a:lnTo>
                <a:lnTo>
                  <a:pt x="72966" y="1489"/>
                </a:lnTo>
                <a:close/>
              </a:path>
              <a:path w="174625" h="157479">
                <a:moveTo>
                  <a:pt x="104545" y="125843"/>
                </a:moveTo>
                <a:lnTo>
                  <a:pt x="95303" y="125843"/>
                </a:lnTo>
                <a:lnTo>
                  <a:pt x="131042" y="34997"/>
                </a:lnTo>
                <a:lnTo>
                  <a:pt x="132531" y="31274"/>
                </a:lnTo>
                <a:lnTo>
                  <a:pt x="133276" y="29785"/>
                </a:lnTo>
                <a:lnTo>
                  <a:pt x="133276" y="19360"/>
                </a:lnTo>
                <a:lnTo>
                  <a:pt x="129553" y="11914"/>
                </a:lnTo>
                <a:lnTo>
                  <a:pt x="116151" y="11169"/>
                </a:lnTo>
                <a:lnTo>
                  <a:pt x="116151" y="0"/>
                </a:lnTo>
                <a:lnTo>
                  <a:pt x="122294" y="546"/>
                </a:lnTo>
                <a:lnTo>
                  <a:pt x="130670" y="1023"/>
                </a:lnTo>
                <a:lnTo>
                  <a:pt x="139605" y="1361"/>
                </a:lnTo>
                <a:lnTo>
                  <a:pt x="147422" y="1489"/>
                </a:lnTo>
                <a:lnTo>
                  <a:pt x="174227" y="1489"/>
                </a:lnTo>
                <a:lnTo>
                  <a:pt x="174227" y="11169"/>
                </a:lnTo>
                <a:lnTo>
                  <a:pt x="159475" y="14054"/>
                </a:lnTo>
                <a:lnTo>
                  <a:pt x="150028" y="20291"/>
                </a:lnTo>
                <a:lnTo>
                  <a:pt x="144491" y="27923"/>
                </a:lnTo>
                <a:lnTo>
                  <a:pt x="141466" y="34997"/>
                </a:lnTo>
                <a:lnTo>
                  <a:pt x="104545" y="125843"/>
                </a:lnTo>
                <a:close/>
              </a:path>
              <a:path w="174625" h="157479">
                <a:moveTo>
                  <a:pt x="174227" y="1489"/>
                </a:moveTo>
                <a:lnTo>
                  <a:pt x="147422" y="1489"/>
                </a:lnTo>
                <a:lnTo>
                  <a:pt x="153914" y="1361"/>
                </a:lnTo>
                <a:lnTo>
                  <a:pt x="160825" y="1023"/>
                </a:lnTo>
                <a:lnTo>
                  <a:pt x="167735" y="546"/>
                </a:lnTo>
                <a:lnTo>
                  <a:pt x="174227" y="0"/>
                </a:lnTo>
                <a:lnTo>
                  <a:pt x="174227" y="1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924963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2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6050" y="8190"/>
                </a:lnTo>
                <a:lnTo>
                  <a:pt x="74456" y="8190"/>
                </a:lnTo>
                <a:lnTo>
                  <a:pt x="62764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6050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5787" y="6042571"/>
            <a:ext cx="135890" cy="163195"/>
          </a:xfrm>
          <a:custGeom>
            <a:avLst/>
            <a:gdLst/>
            <a:ahLst/>
            <a:cxnLst/>
            <a:rect l="l" t="t" r="r" b="b"/>
            <a:pathLst>
              <a:path w="135889" h="163195">
                <a:moveTo>
                  <a:pt x="75945" y="163075"/>
                </a:moveTo>
                <a:lnTo>
                  <a:pt x="46802" y="156896"/>
                </a:lnTo>
                <a:lnTo>
                  <a:pt x="22616" y="139898"/>
                </a:lnTo>
                <a:lnTo>
                  <a:pt x="6107" y="114382"/>
                </a:lnTo>
                <a:lnTo>
                  <a:pt x="0" y="82654"/>
                </a:lnTo>
                <a:lnTo>
                  <a:pt x="5805" y="51205"/>
                </a:lnTo>
                <a:lnTo>
                  <a:pt x="21871" y="24852"/>
                </a:lnTo>
                <a:lnTo>
                  <a:pt x="46174" y="6736"/>
                </a:lnTo>
                <a:lnTo>
                  <a:pt x="76689" y="0"/>
                </a:lnTo>
                <a:lnTo>
                  <a:pt x="96920" y="2582"/>
                </a:lnTo>
                <a:lnTo>
                  <a:pt x="111930" y="8935"/>
                </a:lnTo>
                <a:lnTo>
                  <a:pt x="77434" y="8935"/>
                </a:lnTo>
                <a:lnTo>
                  <a:pt x="62019" y="12170"/>
                </a:lnTo>
                <a:lnTo>
                  <a:pt x="46255" y="23642"/>
                </a:lnTo>
                <a:lnTo>
                  <a:pt x="33982" y="46004"/>
                </a:lnTo>
                <a:lnTo>
                  <a:pt x="29037" y="81909"/>
                </a:lnTo>
                <a:lnTo>
                  <a:pt x="34226" y="117501"/>
                </a:lnTo>
                <a:lnTo>
                  <a:pt x="47093" y="139898"/>
                </a:lnTo>
                <a:lnTo>
                  <a:pt x="63590" y="151544"/>
                </a:lnTo>
                <a:lnTo>
                  <a:pt x="79667" y="154884"/>
                </a:lnTo>
                <a:lnTo>
                  <a:pt x="107491" y="154884"/>
                </a:lnTo>
                <a:lnTo>
                  <a:pt x="105669" y="156385"/>
                </a:lnTo>
                <a:lnTo>
                  <a:pt x="75945" y="163075"/>
                </a:lnTo>
                <a:close/>
              </a:path>
              <a:path w="135889" h="163195">
                <a:moveTo>
                  <a:pt x="124341" y="55103"/>
                </a:moveTo>
                <a:lnTo>
                  <a:pt x="104983" y="55103"/>
                </a:lnTo>
                <a:lnTo>
                  <a:pt x="99026" y="47656"/>
                </a:lnTo>
                <a:lnTo>
                  <a:pt x="99026" y="33508"/>
                </a:lnTo>
                <a:lnTo>
                  <a:pt x="100515" y="23083"/>
                </a:lnTo>
                <a:lnTo>
                  <a:pt x="115406" y="22339"/>
                </a:lnTo>
                <a:lnTo>
                  <a:pt x="104552" y="14904"/>
                </a:lnTo>
                <a:lnTo>
                  <a:pt x="92790" y="10890"/>
                </a:lnTo>
                <a:lnTo>
                  <a:pt x="82843" y="9249"/>
                </a:lnTo>
                <a:lnTo>
                  <a:pt x="77434" y="8935"/>
                </a:lnTo>
                <a:lnTo>
                  <a:pt x="111930" y="8935"/>
                </a:lnTo>
                <a:lnTo>
                  <a:pt x="114569" y="10052"/>
                </a:lnTo>
                <a:lnTo>
                  <a:pt x="127052" y="21990"/>
                </a:lnTo>
                <a:lnTo>
                  <a:pt x="131787" y="37976"/>
                </a:lnTo>
                <a:lnTo>
                  <a:pt x="131787" y="49145"/>
                </a:lnTo>
                <a:lnTo>
                  <a:pt x="124341" y="55103"/>
                </a:lnTo>
                <a:close/>
              </a:path>
              <a:path w="135889" h="163195">
                <a:moveTo>
                  <a:pt x="107491" y="154884"/>
                </a:moveTo>
                <a:lnTo>
                  <a:pt x="79667" y="154884"/>
                </a:lnTo>
                <a:lnTo>
                  <a:pt x="90859" y="153662"/>
                </a:lnTo>
                <a:lnTo>
                  <a:pt x="103866" y="148461"/>
                </a:lnTo>
                <a:lnTo>
                  <a:pt x="116314" y="136977"/>
                </a:lnTo>
                <a:lnTo>
                  <a:pt x="125830" y="116907"/>
                </a:lnTo>
                <a:lnTo>
                  <a:pt x="126575" y="114673"/>
                </a:lnTo>
                <a:lnTo>
                  <a:pt x="127319" y="113929"/>
                </a:lnTo>
                <a:lnTo>
                  <a:pt x="135509" y="113929"/>
                </a:lnTo>
                <a:lnTo>
                  <a:pt x="135509" y="116907"/>
                </a:lnTo>
                <a:lnTo>
                  <a:pt x="133008" y="125692"/>
                </a:lnTo>
                <a:lnTo>
                  <a:pt x="123876" y="141387"/>
                </a:lnTo>
                <a:lnTo>
                  <a:pt x="10749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3842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379889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4" h="163195">
                <a:moveTo>
                  <a:pt x="78923" y="163075"/>
                </a:moveTo>
                <a:lnTo>
                  <a:pt x="49001" y="157118"/>
                </a:lnTo>
                <a:lnTo>
                  <a:pt x="23825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154" y="51519"/>
                </a:lnTo>
                <a:lnTo>
                  <a:pt x="22988" y="24945"/>
                </a:lnTo>
                <a:lnTo>
                  <a:pt x="48059" y="6748"/>
                </a:lnTo>
                <a:lnTo>
                  <a:pt x="78923" y="0"/>
                </a:lnTo>
                <a:lnTo>
                  <a:pt x="109473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917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666" y="154884"/>
                </a:lnTo>
                <a:lnTo>
                  <a:pt x="109473" y="157013"/>
                </a:lnTo>
                <a:lnTo>
                  <a:pt x="78923" y="163075"/>
                </a:lnTo>
                <a:close/>
              </a:path>
              <a:path w="158114" h="163195">
                <a:moveTo>
                  <a:pt x="11266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0" y="147623"/>
                </a:lnTo>
                <a:lnTo>
                  <a:pt x="124923" y="115814"/>
                </a:lnTo>
                <a:lnTo>
                  <a:pt x="128064" y="80420"/>
                </a:lnTo>
                <a:lnTo>
                  <a:pt x="127924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7" y="51205"/>
                </a:lnTo>
                <a:lnTo>
                  <a:pt x="157846" y="83399"/>
                </a:lnTo>
                <a:lnTo>
                  <a:pt x="151587" y="115011"/>
                </a:lnTo>
                <a:lnTo>
                  <a:pt x="134579" y="140270"/>
                </a:lnTo>
                <a:lnTo>
                  <a:pt x="11266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5783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9465"/>
                </a:lnTo>
                <a:lnTo>
                  <a:pt x="57841" y="39465"/>
                </a:lnTo>
                <a:lnTo>
                  <a:pt x="54131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909" y="137466"/>
                </a:lnTo>
                <a:lnTo>
                  <a:pt x="55097" y="142504"/>
                </a:lnTo>
                <a:lnTo>
                  <a:pt x="63310" y="145168"/>
                </a:lnTo>
                <a:lnTo>
                  <a:pt x="78923" y="145948"/>
                </a:lnTo>
                <a:lnTo>
                  <a:pt x="86369" y="145948"/>
                </a:lnTo>
                <a:lnTo>
                  <a:pt x="86369" y="156373"/>
                </a:lnTo>
                <a:lnTo>
                  <a:pt x="40950" y="156373"/>
                </a:lnTo>
                <a:lnTo>
                  <a:pt x="32458" y="156489"/>
                </a:lnTo>
                <a:lnTo>
                  <a:pt x="11005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7841" y="39465"/>
                </a:moveTo>
                <a:lnTo>
                  <a:pt x="49885" y="39465"/>
                </a:lnTo>
                <a:lnTo>
                  <a:pt x="55283" y="26702"/>
                </a:lnTo>
                <a:lnTo>
                  <a:pt x="64032" y="13868"/>
                </a:lnTo>
                <a:lnTo>
                  <a:pt x="76689" y="3967"/>
                </a:lnTo>
                <a:lnTo>
                  <a:pt x="93814" y="0"/>
                </a:lnTo>
                <a:lnTo>
                  <a:pt x="104168" y="1803"/>
                </a:lnTo>
                <a:lnTo>
                  <a:pt x="112428" y="6608"/>
                </a:lnTo>
                <a:lnTo>
                  <a:pt x="113092" y="7446"/>
                </a:lnTo>
                <a:lnTo>
                  <a:pt x="93814" y="7446"/>
                </a:lnTo>
                <a:lnTo>
                  <a:pt x="75561" y="12996"/>
                </a:lnTo>
                <a:lnTo>
                  <a:pt x="62263" y="27830"/>
                </a:lnTo>
                <a:lnTo>
                  <a:pt x="57841" y="39465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92" y="7446"/>
                </a:lnTo>
                <a:lnTo>
                  <a:pt x="117896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6369" y="157118"/>
                </a:moveTo>
                <a:lnTo>
                  <a:pt x="75293" y="156687"/>
                </a:lnTo>
                <a:lnTo>
                  <a:pt x="63659" y="156466"/>
                </a:lnTo>
                <a:lnTo>
                  <a:pt x="40950" y="156373"/>
                </a:lnTo>
                <a:lnTo>
                  <a:pt x="86369" y="156373"/>
                </a:lnTo>
                <a:lnTo>
                  <a:pt x="8636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9930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7155" y="153127"/>
                </a:lnTo>
                <a:lnTo>
                  <a:pt x="89905" y="146227"/>
                </a:lnTo>
                <a:lnTo>
                  <a:pt x="97351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5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1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3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836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50222" y="5963640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60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606" y="105168"/>
                </a:lnTo>
                <a:lnTo>
                  <a:pt x="22802" y="99315"/>
                </a:lnTo>
                <a:lnTo>
                  <a:pt x="14670" y="96674"/>
                </a:lnTo>
                <a:lnTo>
                  <a:pt x="744" y="96057"/>
                </a:lnTo>
                <a:lnTo>
                  <a:pt x="744" y="84888"/>
                </a:lnTo>
                <a:lnTo>
                  <a:pt x="50630" y="81165"/>
                </a:lnTo>
                <a:lnTo>
                  <a:pt x="50630" y="211476"/>
                </a:lnTo>
                <a:lnTo>
                  <a:pt x="51235" y="219888"/>
                </a:lnTo>
                <a:lnTo>
                  <a:pt x="54352" y="224600"/>
                </a:lnTo>
                <a:lnTo>
                  <a:pt x="6193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8717" y="237538"/>
                </a:lnTo>
                <a:lnTo>
                  <a:pt x="30782" y="237655"/>
                </a:lnTo>
                <a:lnTo>
                  <a:pt x="9609" y="238166"/>
                </a:lnTo>
                <a:lnTo>
                  <a:pt x="0" y="238283"/>
                </a:lnTo>
                <a:close/>
              </a:path>
              <a:path w="76200" h="238760">
                <a:moveTo>
                  <a:pt x="75945" y="238283"/>
                </a:moveTo>
                <a:lnTo>
                  <a:pt x="66882" y="238166"/>
                </a:lnTo>
                <a:lnTo>
                  <a:pt x="48198" y="237655"/>
                </a:lnTo>
                <a:lnTo>
                  <a:pt x="38717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60">
                <a:moveTo>
                  <a:pt x="33505" y="37976"/>
                </a:moveTo>
                <a:lnTo>
                  <a:pt x="25885" y="36428"/>
                </a:lnTo>
                <a:lnTo>
                  <a:pt x="20010" y="32298"/>
                </a:lnTo>
                <a:lnTo>
                  <a:pt x="16229" y="26353"/>
                </a:lnTo>
                <a:lnTo>
                  <a:pt x="14891" y="19360"/>
                </a:lnTo>
                <a:lnTo>
                  <a:pt x="16229" y="12251"/>
                </a:lnTo>
                <a:lnTo>
                  <a:pt x="20010" y="6050"/>
                </a:lnTo>
                <a:lnTo>
                  <a:pt x="25885" y="1663"/>
                </a:lnTo>
                <a:lnTo>
                  <a:pt x="33505" y="0"/>
                </a:lnTo>
                <a:lnTo>
                  <a:pt x="40497" y="1349"/>
                </a:lnTo>
                <a:lnTo>
                  <a:pt x="46441" y="5212"/>
                </a:lnTo>
                <a:lnTo>
                  <a:pt x="50571" y="11309"/>
                </a:lnTo>
                <a:lnTo>
                  <a:pt x="52119" y="19360"/>
                </a:lnTo>
                <a:lnTo>
                  <a:pt x="50571" y="26981"/>
                </a:lnTo>
                <a:lnTo>
                  <a:pt x="46441" y="32857"/>
                </a:lnTo>
                <a:lnTo>
                  <a:pt x="4049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48504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5" y="4467"/>
                </a:lnTo>
                <a:lnTo>
                  <a:pt x="13280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2805" y="7446"/>
                </a:lnTo>
                <a:lnTo>
                  <a:pt x="150971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146" y="141550"/>
                </a:lnTo>
                <a:lnTo>
                  <a:pt x="158219" y="144645"/>
                </a:lnTo>
                <a:lnTo>
                  <a:pt x="166641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51540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71" y="61886"/>
                </a:lnTo>
                <a:lnTo>
                  <a:pt x="35925" y="44957"/>
                </a:lnTo>
                <a:lnTo>
                  <a:pt x="43556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5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246" y="214454"/>
                </a:lnTo>
                <a:lnTo>
                  <a:pt x="92209" y="218445"/>
                </a:lnTo>
                <a:lnTo>
                  <a:pt x="75945" y="222645"/>
                </a:lnTo>
                <a:close/>
              </a:path>
              <a:path w="111760" h="222885">
                <a:moveTo>
                  <a:pt x="96246" y="214454"/>
                </a:moveTo>
                <a:lnTo>
                  <a:pt x="78923" y="214454"/>
                </a:lnTo>
                <a:lnTo>
                  <a:pt x="87986" y="211837"/>
                </a:lnTo>
                <a:lnTo>
                  <a:pt x="95582" y="204123"/>
                </a:lnTo>
                <a:lnTo>
                  <a:pt x="100806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659" y="192174"/>
                </a:lnTo>
                <a:lnTo>
                  <a:pt x="103307" y="207474"/>
                </a:lnTo>
                <a:lnTo>
                  <a:pt x="9624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94495" y="5954704"/>
            <a:ext cx="179705" cy="247650"/>
          </a:xfrm>
          <a:custGeom>
            <a:avLst/>
            <a:gdLst/>
            <a:ahLst/>
            <a:cxnLst/>
            <a:rect l="l" t="t" r="r" b="b"/>
            <a:pathLst>
              <a:path w="179704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747"/>
                </a:lnTo>
                <a:lnTo>
                  <a:pt x="23639" y="18895"/>
                </a:lnTo>
                <a:lnTo>
                  <a:pt x="1510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60344" y="125098"/>
                </a:lnTo>
                <a:lnTo>
                  <a:pt x="57168" y="130218"/>
                </a:lnTo>
                <a:lnTo>
                  <a:pt x="52863" y="154884"/>
                </a:lnTo>
                <a:lnTo>
                  <a:pt x="52863" y="220412"/>
                </a:lnTo>
                <a:lnTo>
                  <a:pt x="53817" y="229452"/>
                </a:lnTo>
                <a:lnTo>
                  <a:pt x="57703" y="234094"/>
                </a:lnTo>
                <a:lnTo>
                  <a:pt x="66056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704" h="247650">
                <a:moveTo>
                  <a:pt x="60344" y="125098"/>
                </a:moveTo>
                <a:lnTo>
                  <a:pt x="51374" y="125098"/>
                </a:lnTo>
                <a:lnTo>
                  <a:pt x="57726" y="113975"/>
                </a:lnTo>
                <a:lnTo>
                  <a:pt x="68127" y="102573"/>
                </a:lnTo>
                <a:lnTo>
                  <a:pt x="82995" y="93684"/>
                </a:lnTo>
                <a:lnTo>
                  <a:pt x="102749" y="90100"/>
                </a:lnTo>
                <a:lnTo>
                  <a:pt x="116744" y="91357"/>
                </a:lnTo>
                <a:lnTo>
                  <a:pt x="127599" y="94568"/>
                </a:lnTo>
                <a:lnTo>
                  <a:pt x="133051" y="97547"/>
                </a:lnTo>
                <a:lnTo>
                  <a:pt x="100515" y="97547"/>
                </a:lnTo>
                <a:lnTo>
                  <a:pt x="83646" y="101270"/>
                </a:lnTo>
                <a:lnTo>
                  <a:pt x="68313" y="112253"/>
                </a:lnTo>
                <a:lnTo>
                  <a:pt x="60344" y="125098"/>
                </a:lnTo>
                <a:close/>
              </a:path>
              <a:path w="179704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644" y="122678"/>
                </a:lnTo>
                <a:lnTo>
                  <a:pt x="121921" y="109833"/>
                </a:lnTo>
                <a:lnTo>
                  <a:pt x="114010" y="100898"/>
                </a:lnTo>
                <a:lnTo>
                  <a:pt x="100515" y="97547"/>
                </a:lnTo>
                <a:lnTo>
                  <a:pt x="133051" y="97547"/>
                </a:lnTo>
                <a:lnTo>
                  <a:pt x="150982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63" y="231651"/>
                </a:lnTo>
                <a:lnTo>
                  <a:pt x="158591" y="234746"/>
                </a:lnTo>
                <a:lnTo>
                  <a:pt x="167270" y="235886"/>
                </a:lnTo>
                <a:lnTo>
                  <a:pt x="179439" y="236049"/>
                </a:lnTo>
                <a:lnTo>
                  <a:pt x="179439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704" h="247650">
                <a:moveTo>
                  <a:pt x="80412" y="247218"/>
                </a:moveTo>
                <a:lnTo>
                  <a:pt x="70465" y="247102"/>
                </a:lnTo>
                <a:lnTo>
                  <a:pt x="48896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704" h="247650">
                <a:moveTo>
                  <a:pt x="179439" y="247218"/>
                </a:moveTo>
                <a:lnTo>
                  <a:pt x="169178" y="247102"/>
                </a:lnTo>
                <a:lnTo>
                  <a:pt x="147818" y="246590"/>
                </a:lnTo>
                <a:lnTo>
                  <a:pt x="139232" y="246474"/>
                </a:lnTo>
                <a:lnTo>
                  <a:pt x="179439" y="246474"/>
                </a:lnTo>
                <a:lnTo>
                  <a:pt x="179439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9105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2877" y="5910"/>
                </a:lnTo>
                <a:lnTo>
                  <a:pt x="105741" y="8190"/>
                </a:lnTo>
                <a:lnTo>
                  <a:pt x="74456" y="8190"/>
                </a:lnTo>
                <a:lnTo>
                  <a:pt x="62450" y="10413"/>
                </a:lnTo>
                <a:lnTo>
                  <a:pt x="48210" y="19267"/>
                </a:lnTo>
                <a:lnTo>
                  <a:pt x="35925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2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2" y="69995"/>
                </a:lnTo>
                <a:lnTo>
                  <a:pt x="113510" y="54370"/>
                </a:lnTo>
                <a:lnTo>
                  <a:pt x="108240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1" y="8190"/>
                </a:lnTo>
                <a:lnTo>
                  <a:pt x="122573" y="21594"/>
                </a:lnTo>
                <a:lnTo>
                  <a:pt x="134032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2" y="154884"/>
                </a:lnTo>
                <a:lnTo>
                  <a:pt x="87765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959101" y="6044805"/>
            <a:ext cx="175895" cy="226695"/>
          </a:xfrm>
          <a:custGeom>
            <a:avLst/>
            <a:gdLst/>
            <a:ahLst/>
            <a:cxnLst/>
            <a:rect l="l" t="t" r="r" b="b"/>
            <a:pathLst>
              <a:path w="175895" h="226695">
                <a:moveTo>
                  <a:pt x="0" y="226369"/>
                </a:moveTo>
                <a:lnTo>
                  <a:pt x="0" y="215199"/>
                </a:lnTo>
                <a:lnTo>
                  <a:pt x="14472" y="214955"/>
                </a:lnTo>
                <a:lnTo>
                  <a:pt x="23081" y="213244"/>
                </a:lnTo>
                <a:lnTo>
                  <a:pt x="27222" y="208602"/>
                </a:lnTo>
                <a:lnTo>
                  <a:pt x="28293" y="199562"/>
                </a:lnTo>
                <a:lnTo>
                  <a:pt x="28293" y="32763"/>
                </a:lnTo>
                <a:lnTo>
                  <a:pt x="27432" y="23374"/>
                </a:lnTo>
                <a:lnTo>
                  <a:pt x="23639" y="17964"/>
                </a:lnTo>
                <a:lnTo>
                  <a:pt x="15100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4" y="0"/>
                </a:lnTo>
                <a:lnTo>
                  <a:pt x="51374" y="23083"/>
                </a:lnTo>
                <a:lnTo>
                  <a:pt x="64230" y="23083"/>
                </a:lnTo>
                <a:lnTo>
                  <a:pt x="61530" y="25271"/>
                </a:lnTo>
                <a:lnTo>
                  <a:pt x="52863" y="37231"/>
                </a:lnTo>
                <a:lnTo>
                  <a:pt x="52863" y="124354"/>
                </a:lnTo>
                <a:lnTo>
                  <a:pt x="57331" y="131800"/>
                </a:lnTo>
                <a:lnTo>
                  <a:pt x="61119" y="136268"/>
                </a:lnTo>
                <a:lnTo>
                  <a:pt x="52863" y="136268"/>
                </a:lnTo>
                <a:lnTo>
                  <a:pt x="52863" y="199562"/>
                </a:lnTo>
                <a:lnTo>
                  <a:pt x="53817" y="208602"/>
                </a:lnTo>
                <a:lnTo>
                  <a:pt x="57703" y="213244"/>
                </a:lnTo>
                <a:lnTo>
                  <a:pt x="66056" y="214955"/>
                </a:lnTo>
                <a:lnTo>
                  <a:pt x="80412" y="215199"/>
                </a:lnTo>
                <a:lnTo>
                  <a:pt x="80412" y="225624"/>
                </a:lnTo>
                <a:lnTo>
                  <a:pt x="40206" y="225624"/>
                </a:lnTo>
                <a:lnTo>
                  <a:pt x="21219" y="225717"/>
                </a:lnTo>
                <a:lnTo>
                  <a:pt x="10260" y="225938"/>
                </a:lnTo>
                <a:lnTo>
                  <a:pt x="0" y="226369"/>
                </a:lnTo>
                <a:close/>
              </a:path>
              <a:path w="175895" h="226695">
                <a:moveTo>
                  <a:pt x="64230" y="23083"/>
                </a:moveTo>
                <a:lnTo>
                  <a:pt x="51374" y="23083"/>
                </a:lnTo>
                <a:lnTo>
                  <a:pt x="58436" y="16335"/>
                </a:lnTo>
                <a:lnTo>
                  <a:pt x="68778" y="8749"/>
                </a:lnTo>
                <a:lnTo>
                  <a:pt x="82890" y="2559"/>
                </a:lnTo>
                <a:lnTo>
                  <a:pt x="101260" y="0"/>
                </a:lnTo>
                <a:lnTo>
                  <a:pt x="129855" y="6178"/>
                </a:lnTo>
                <a:lnTo>
                  <a:pt x="133702" y="8935"/>
                </a:lnTo>
                <a:lnTo>
                  <a:pt x="98281" y="8935"/>
                </a:lnTo>
                <a:lnTo>
                  <a:pt x="85007" y="10843"/>
                </a:lnTo>
                <a:lnTo>
                  <a:pt x="72501" y="16381"/>
                </a:lnTo>
                <a:lnTo>
                  <a:pt x="64230" y="23083"/>
                </a:lnTo>
                <a:close/>
              </a:path>
              <a:path w="175895" h="226695">
                <a:moveTo>
                  <a:pt x="128473" y="153394"/>
                </a:moveTo>
                <a:lnTo>
                  <a:pt x="95303" y="153394"/>
                </a:lnTo>
                <a:lnTo>
                  <a:pt x="114208" y="148066"/>
                </a:lnTo>
                <a:lnTo>
                  <a:pt x="130391" y="133103"/>
                </a:lnTo>
                <a:lnTo>
                  <a:pt x="141687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1" y="8935"/>
                </a:lnTo>
                <a:lnTo>
                  <a:pt x="133702" y="8935"/>
                </a:lnTo>
                <a:lnTo>
                  <a:pt x="153565" y="23176"/>
                </a:lnTo>
                <a:lnTo>
                  <a:pt x="169736" y="48692"/>
                </a:lnTo>
                <a:lnTo>
                  <a:pt x="175716" y="80420"/>
                </a:lnTo>
                <a:lnTo>
                  <a:pt x="169236" y="112463"/>
                </a:lnTo>
                <a:lnTo>
                  <a:pt x="151797" y="137943"/>
                </a:lnTo>
                <a:lnTo>
                  <a:pt x="128473" y="153394"/>
                </a:lnTo>
                <a:close/>
              </a:path>
              <a:path w="175895" h="226695">
                <a:moveTo>
                  <a:pt x="96048" y="160841"/>
                </a:moveTo>
                <a:lnTo>
                  <a:pt x="78202" y="157839"/>
                </a:lnTo>
                <a:lnTo>
                  <a:pt x="64962" y="150788"/>
                </a:lnTo>
                <a:lnTo>
                  <a:pt x="56470" y="142620"/>
                </a:lnTo>
                <a:lnTo>
                  <a:pt x="52863" y="136268"/>
                </a:lnTo>
                <a:lnTo>
                  <a:pt x="61119" y="136268"/>
                </a:lnTo>
                <a:lnTo>
                  <a:pt x="65253" y="141143"/>
                </a:lnTo>
                <a:lnTo>
                  <a:pt x="74362" y="147903"/>
                </a:lnTo>
                <a:lnTo>
                  <a:pt x="84449" y="152010"/>
                </a:lnTo>
                <a:lnTo>
                  <a:pt x="95303" y="153394"/>
                </a:lnTo>
                <a:lnTo>
                  <a:pt x="128473" y="153394"/>
                </a:lnTo>
                <a:lnTo>
                  <a:pt x="126400" y="154767"/>
                </a:lnTo>
                <a:lnTo>
                  <a:pt x="96048" y="160841"/>
                </a:lnTo>
                <a:close/>
              </a:path>
              <a:path w="175895" h="226695">
                <a:moveTo>
                  <a:pt x="80412" y="226369"/>
                </a:moveTo>
                <a:lnTo>
                  <a:pt x="70151" y="225938"/>
                </a:lnTo>
                <a:lnTo>
                  <a:pt x="59192" y="225717"/>
                </a:lnTo>
                <a:lnTo>
                  <a:pt x="40206" y="225624"/>
                </a:lnTo>
                <a:lnTo>
                  <a:pt x="80412" y="225624"/>
                </a:lnTo>
                <a:lnTo>
                  <a:pt x="80412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58643" y="595470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2" y="234094"/>
                </a:lnTo>
                <a:lnTo>
                  <a:pt x="27223" y="229452"/>
                </a:lnTo>
                <a:lnTo>
                  <a:pt x="28294" y="220412"/>
                </a:lnTo>
                <a:lnTo>
                  <a:pt x="28294" y="34997"/>
                </a:lnTo>
                <a:lnTo>
                  <a:pt x="27433" y="24747"/>
                </a:lnTo>
                <a:lnTo>
                  <a:pt x="23640" y="18895"/>
                </a:lnTo>
                <a:lnTo>
                  <a:pt x="15101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5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39462" y="246474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88" y="247102"/>
                </a:lnTo>
                <a:lnTo>
                  <a:pt x="47629" y="246590"/>
                </a:lnTo>
                <a:lnTo>
                  <a:pt x="39462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61392" y="604257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4" h="163195">
                <a:moveTo>
                  <a:pt x="36484" y="57336"/>
                </a:moveTo>
                <a:lnTo>
                  <a:pt x="17124" y="57336"/>
                </a:lnTo>
                <a:lnTo>
                  <a:pt x="9680" y="50635"/>
                </a:lnTo>
                <a:lnTo>
                  <a:pt x="9680" y="40210"/>
                </a:lnTo>
                <a:lnTo>
                  <a:pt x="13984" y="24189"/>
                </a:lnTo>
                <a:lnTo>
                  <a:pt x="25687" y="11448"/>
                </a:lnTo>
                <a:lnTo>
                  <a:pt x="42975" y="3036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6366" y="8190"/>
                </a:lnTo>
                <a:lnTo>
                  <a:pt x="63287" y="8190"/>
                </a:lnTo>
                <a:lnTo>
                  <a:pt x="53573" y="8970"/>
                </a:lnTo>
                <a:lnTo>
                  <a:pt x="43091" y="11634"/>
                </a:lnTo>
                <a:lnTo>
                  <a:pt x="33028" y="16672"/>
                </a:lnTo>
                <a:lnTo>
                  <a:pt x="24571" y="24572"/>
                </a:lnTo>
                <a:lnTo>
                  <a:pt x="40951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4" y="57336"/>
                </a:lnTo>
                <a:close/>
              </a:path>
              <a:path w="160654" h="163195">
                <a:moveTo>
                  <a:pt x="56586" y="163075"/>
                </a:moveTo>
                <a:lnTo>
                  <a:pt x="38321" y="161341"/>
                </a:lnTo>
                <a:lnTo>
                  <a:pt x="19916" y="155349"/>
                </a:lnTo>
                <a:lnTo>
                  <a:pt x="5700" y="143912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880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7" y="33008"/>
                </a:lnTo>
                <a:lnTo>
                  <a:pt x="88323" y="18895"/>
                </a:lnTo>
                <a:lnTo>
                  <a:pt x="76329" y="10785"/>
                </a:lnTo>
                <a:lnTo>
                  <a:pt x="63287" y="8190"/>
                </a:lnTo>
                <a:lnTo>
                  <a:pt x="96366" y="8190"/>
                </a:lnTo>
                <a:lnTo>
                  <a:pt x="123504" y="40024"/>
                </a:lnTo>
                <a:lnTo>
                  <a:pt x="125086" y="61804"/>
                </a:lnTo>
                <a:lnTo>
                  <a:pt x="125086" y="74463"/>
                </a:lnTo>
                <a:lnTo>
                  <a:pt x="100515" y="74463"/>
                </a:lnTo>
                <a:lnTo>
                  <a:pt x="64183" y="80280"/>
                </a:lnTo>
                <a:lnTo>
                  <a:pt x="41602" y="93079"/>
                </a:lnTo>
                <a:lnTo>
                  <a:pt x="30049" y="109228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4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4463"/>
                </a:lnTo>
                <a:lnTo>
                  <a:pt x="125086" y="74463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4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2" y="140049"/>
                </a:lnTo>
                <a:lnTo>
                  <a:pt x="151146" y="128077"/>
                </a:lnTo>
                <a:lnTo>
                  <a:pt x="151146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4" h="163195">
                <a:moveTo>
                  <a:pt x="131042" y="161585"/>
                </a:moveTo>
                <a:lnTo>
                  <a:pt x="119722" y="159037"/>
                </a:lnTo>
                <a:lnTo>
                  <a:pt x="111404" y="152371"/>
                </a:lnTo>
                <a:lnTo>
                  <a:pt x="106018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6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1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35619" y="6044805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6" y="0"/>
                </a:lnTo>
                <a:lnTo>
                  <a:pt x="49886" y="37231"/>
                </a:lnTo>
                <a:lnTo>
                  <a:pt x="58239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9" y="143993"/>
                </a:lnTo>
                <a:lnTo>
                  <a:pt x="65312" y="145704"/>
                </a:lnTo>
                <a:lnTo>
                  <a:pt x="79668" y="145948"/>
                </a:lnTo>
                <a:lnTo>
                  <a:pt x="79668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9" y="37231"/>
                </a:moveTo>
                <a:lnTo>
                  <a:pt x="49886" y="37231"/>
                </a:lnTo>
                <a:lnTo>
                  <a:pt x="58878" y="22304"/>
                </a:lnTo>
                <a:lnTo>
                  <a:pt x="70454" y="10517"/>
                </a:lnTo>
                <a:lnTo>
                  <a:pt x="84961" y="2780"/>
                </a:lnTo>
                <a:lnTo>
                  <a:pt x="102749" y="0"/>
                </a:lnTo>
                <a:lnTo>
                  <a:pt x="116733" y="1256"/>
                </a:lnTo>
                <a:lnTo>
                  <a:pt x="127506" y="4467"/>
                </a:lnTo>
                <a:lnTo>
                  <a:pt x="132806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2" y="22152"/>
                </a:lnTo>
                <a:lnTo>
                  <a:pt x="58239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806" y="7446"/>
                </a:lnTo>
                <a:lnTo>
                  <a:pt x="150971" y="48168"/>
                </a:lnTo>
                <a:lnTo>
                  <a:pt x="151146" y="67761"/>
                </a:lnTo>
                <a:lnTo>
                  <a:pt x="151146" y="135523"/>
                </a:lnTo>
                <a:lnTo>
                  <a:pt x="153147" y="141550"/>
                </a:lnTo>
                <a:lnTo>
                  <a:pt x="158219" y="144645"/>
                </a:lnTo>
                <a:lnTo>
                  <a:pt x="166642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3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8" y="157118"/>
                </a:moveTo>
                <a:lnTo>
                  <a:pt x="69733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8" y="156373"/>
                </a:lnTo>
                <a:lnTo>
                  <a:pt x="79668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3" y="156489"/>
                </a:lnTo>
                <a:lnTo>
                  <a:pt x="139233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31439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6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1" y="23828"/>
                </a:lnTo>
                <a:lnTo>
                  <a:pt x="45231" y="6399"/>
                </a:lnTo>
                <a:lnTo>
                  <a:pt x="74456" y="0"/>
                </a:lnTo>
                <a:lnTo>
                  <a:pt x="102876" y="5910"/>
                </a:lnTo>
                <a:lnTo>
                  <a:pt x="105740" y="8190"/>
                </a:lnTo>
                <a:lnTo>
                  <a:pt x="74456" y="8190"/>
                </a:lnTo>
                <a:lnTo>
                  <a:pt x="62449" y="10413"/>
                </a:lnTo>
                <a:lnTo>
                  <a:pt x="48209" y="19267"/>
                </a:lnTo>
                <a:lnTo>
                  <a:pt x="35924" y="38034"/>
                </a:lnTo>
                <a:lnTo>
                  <a:pt x="29782" y="69995"/>
                </a:lnTo>
                <a:lnTo>
                  <a:pt x="137742" y="69995"/>
                </a:lnTo>
                <a:lnTo>
                  <a:pt x="137742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7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2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6" y="8190"/>
                </a:lnTo>
                <a:lnTo>
                  <a:pt x="105740" y="8190"/>
                </a:lnTo>
                <a:lnTo>
                  <a:pt x="122572" y="21594"/>
                </a:lnTo>
                <a:lnTo>
                  <a:pt x="134031" y="43980"/>
                </a:lnTo>
                <a:lnTo>
                  <a:pt x="137742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59" y="150230"/>
                </a:lnTo>
                <a:lnTo>
                  <a:pt x="116429" y="139176"/>
                </a:lnTo>
                <a:lnTo>
                  <a:pt x="128808" y="117652"/>
                </a:lnTo>
                <a:lnTo>
                  <a:pt x="129552" y="114673"/>
                </a:lnTo>
                <a:lnTo>
                  <a:pt x="130297" y="113184"/>
                </a:lnTo>
                <a:lnTo>
                  <a:pt x="134764" y="113184"/>
                </a:lnTo>
                <a:lnTo>
                  <a:pt x="137742" y="113929"/>
                </a:lnTo>
                <a:lnTo>
                  <a:pt x="137742" y="116907"/>
                </a:lnTo>
                <a:lnTo>
                  <a:pt x="134613" y="126948"/>
                </a:lnTo>
                <a:lnTo>
                  <a:pt x="124433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96502" y="6048528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884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28793" y="1361"/>
                </a:lnTo>
                <a:lnTo>
                  <a:pt x="32760" y="1489"/>
                </a:lnTo>
                <a:lnTo>
                  <a:pt x="71477" y="1489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7551"/>
                </a:lnTo>
                <a:lnTo>
                  <a:pt x="86369" y="122120"/>
                </a:lnTo>
                <a:lnTo>
                  <a:pt x="95684" y="122120"/>
                </a:lnTo>
                <a:lnTo>
                  <a:pt x="85624" y="150416"/>
                </a:lnTo>
                <a:lnTo>
                  <a:pt x="84135" y="155628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1489"/>
                </a:moveTo>
                <a:lnTo>
                  <a:pt x="32760" y="1489"/>
                </a:lnTo>
                <a:lnTo>
                  <a:pt x="40799" y="1361"/>
                </a:lnTo>
                <a:lnTo>
                  <a:pt x="51281" y="1023"/>
                </a:lnTo>
                <a:lnTo>
                  <a:pt x="62182" y="546"/>
                </a:lnTo>
                <a:lnTo>
                  <a:pt x="71477" y="0"/>
                </a:lnTo>
                <a:lnTo>
                  <a:pt x="71477" y="1489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102004" y="1023"/>
                </a:lnTo>
                <a:lnTo>
                  <a:pt x="109822" y="1361"/>
                </a:lnTo>
                <a:lnTo>
                  <a:pt x="117640" y="1489"/>
                </a:lnTo>
                <a:lnTo>
                  <a:pt x="154868" y="1489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1489"/>
                </a:moveTo>
                <a:lnTo>
                  <a:pt x="117640" y="1489"/>
                </a:lnTo>
                <a:lnTo>
                  <a:pt x="125760" y="1361"/>
                </a:lnTo>
                <a:lnTo>
                  <a:pt x="135696" y="1023"/>
                </a:lnTo>
                <a:lnTo>
                  <a:pt x="145910" y="546"/>
                </a:lnTo>
                <a:lnTo>
                  <a:pt x="154868" y="0"/>
                </a:lnTo>
                <a:lnTo>
                  <a:pt x="154868" y="1489"/>
                </a:lnTo>
                <a:close/>
              </a:path>
              <a:path w="243840" h="157479">
                <a:moveTo>
                  <a:pt x="180546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326"/>
                </a:lnTo>
                <a:lnTo>
                  <a:pt x="199821" y="16102"/>
                </a:lnTo>
                <a:lnTo>
                  <a:pt x="193248" y="12693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546"/>
                </a:lnTo>
                <a:lnTo>
                  <a:pt x="199635" y="1023"/>
                </a:lnTo>
                <a:lnTo>
                  <a:pt x="208837" y="1361"/>
                </a:lnTo>
                <a:lnTo>
                  <a:pt x="217411" y="1489"/>
                </a:lnTo>
                <a:lnTo>
                  <a:pt x="243471" y="1489"/>
                </a:lnTo>
                <a:lnTo>
                  <a:pt x="243471" y="11169"/>
                </a:lnTo>
                <a:lnTo>
                  <a:pt x="234420" y="12577"/>
                </a:lnTo>
                <a:lnTo>
                  <a:pt x="226346" y="16288"/>
                </a:lnTo>
                <a:lnTo>
                  <a:pt x="219389" y="23211"/>
                </a:lnTo>
                <a:lnTo>
                  <a:pt x="213688" y="34253"/>
                </a:lnTo>
                <a:lnTo>
                  <a:pt x="180546" y="126588"/>
                </a:lnTo>
                <a:close/>
              </a:path>
              <a:path w="243840" h="157479">
                <a:moveTo>
                  <a:pt x="243471" y="1489"/>
                </a:moveTo>
                <a:lnTo>
                  <a:pt x="217411" y="1489"/>
                </a:lnTo>
                <a:lnTo>
                  <a:pt x="223891" y="1361"/>
                </a:lnTo>
                <a:lnTo>
                  <a:pt x="230720" y="1023"/>
                </a:lnTo>
                <a:lnTo>
                  <a:pt x="237410" y="546"/>
                </a:lnTo>
                <a:lnTo>
                  <a:pt x="243471" y="0"/>
                </a:lnTo>
                <a:lnTo>
                  <a:pt x="243471" y="1489"/>
                </a:lnTo>
                <a:close/>
              </a:path>
              <a:path w="243840" h="157479">
                <a:moveTo>
                  <a:pt x="95684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571" y="49890"/>
                </a:lnTo>
                <a:lnTo>
                  <a:pt x="121363" y="49890"/>
                </a:lnTo>
                <a:lnTo>
                  <a:pt x="95684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7846" y="150416"/>
                </a:lnTo>
                <a:lnTo>
                  <a:pt x="121363" y="49890"/>
                </a:lnTo>
                <a:lnTo>
                  <a:pt x="143571" y="49890"/>
                </a:lnTo>
                <a:lnTo>
                  <a:pt x="171248" y="126588"/>
                </a:lnTo>
                <a:lnTo>
                  <a:pt x="180546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58587" y="5963640"/>
            <a:ext cx="76835" cy="238760"/>
          </a:xfrm>
          <a:custGeom>
            <a:avLst/>
            <a:gdLst/>
            <a:ahLst/>
            <a:cxnLst/>
            <a:rect l="l" t="t" r="r" b="b"/>
            <a:pathLst>
              <a:path w="76834" h="238760">
                <a:moveTo>
                  <a:pt x="0" y="238283"/>
                </a:moveTo>
                <a:lnTo>
                  <a:pt x="0" y="227113"/>
                </a:lnTo>
                <a:lnTo>
                  <a:pt x="14472" y="226869"/>
                </a:lnTo>
                <a:lnTo>
                  <a:pt x="23081" y="225159"/>
                </a:lnTo>
                <a:lnTo>
                  <a:pt x="27222" y="220516"/>
                </a:lnTo>
                <a:lnTo>
                  <a:pt x="28293" y="211476"/>
                </a:lnTo>
                <a:lnTo>
                  <a:pt x="28293" y="115418"/>
                </a:lnTo>
                <a:lnTo>
                  <a:pt x="27350" y="105168"/>
                </a:lnTo>
                <a:lnTo>
                  <a:pt x="23546" y="99315"/>
                </a:lnTo>
                <a:lnTo>
                  <a:pt x="15414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79" y="219888"/>
                </a:lnTo>
                <a:lnTo>
                  <a:pt x="55097" y="224600"/>
                </a:lnTo>
                <a:lnTo>
                  <a:pt x="62682" y="226660"/>
                </a:lnTo>
                <a:lnTo>
                  <a:pt x="76689" y="227113"/>
                </a:lnTo>
                <a:lnTo>
                  <a:pt x="76689" y="237538"/>
                </a:lnTo>
                <a:lnTo>
                  <a:pt x="39461" y="237538"/>
                </a:lnTo>
                <a:lnTo>
                  <a:pt x="31201" y="237655"/>
                </a:lnTo>
                <a:lnTo>
                  <a:pt x="9935" y="238166"/>
                </a:lnTo>
                <a:lnTo>
                  <a:pt x="0" y="238283"/>
                </a:lnTo>
                <a:close/>
              </a:path>
              <a:path w="76834" h="238760">
                <a:moveTo>
                  <a:pt x="76689" y="238283"/>
                </a:moveTo>
                <a:lnTo>
                  <a:pt x="67312" y="238166"/>
                </a:lnTo>
                <a:lnTo>
                  <a:pt x="48838" y="237655"/>
                </a:lnTo>
                <a:lnTo>
                  <a:pt x="39461" y="237538"/>
                </a:lnTo>
                <a:lnTo>
                  <a:pt x="76689" y="237538"/>
                </a:lnTo>
                <a:lnTo>
                  <a:pt x="76689" y="238283"/>
                </a:lnTo>
                <a:close/>
              </a:path>
              <a:path w="76834" h="238760">
                <a:moveTo>
                  <a:pt x="34249" y="37976"/>
                </a:moveTo>
                <a:lnTo>
                  <a:pt x="26513" y="36428"/>
                </a:lnTo>
                <a:lnTo>
                  <a:pt x="20382" y="32298"/>
                </a:lnTo>
                <a:lnTo>
                  <a:pt x="16345" y="26353"/>
                </a:lnTo>
                <a:lnTo>
                  <a:pt x="14891" y="19360"/>
                </a:lnTo>
                <a:lnTo>
                  <a:pt x="16345" y="12251"/>
                </a:lnTo>
                <a:lnTo>
                  <a:pt x="20382" y="6050"/>
                </a:lnTo>
                <a:lnTo>
                  <a:pt x="26513" y="1663"/>
                </a:lnTo>
                <a:lnTo>
                  <a:pt x="34249" y="0"/>
                </a:lnTo>
                <a:lnTo>
                  <a:pt x="41241" y="1349"/>
                </a:lnTo>
                <a:lnTo>
                  <a:pt x="47186" y="5212"/>
                </a:lnTo>
                <a:lnTo>
                  <a:pt x="51316" y="11309"/>
                </a:lnTo>
                <a:lnTo>
                  <a:pt x="52863" y="19360"/>
                </a:lnTo>
                <a:lnTo>
                  <a:pt x="51316" y="26981"/>
                </a:lnTo>
                <a:lnTo>
                  <a:pt x="47186" y="32857"/>
                </a:lnTo>
                <a:lnTo>
                  <a:pt x="41241" y="36638"/>
                </a:lnTo>
                <a:lnTo>
                  <a:pt x="34249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52402" y="5983000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59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976" y="61886"/>
                </a:lnTo>
                <a:lnTo>
                  <a:pt x="36204" y="44957"/>
                </a:lnTo>
                <a:lnTo>
                  <a:pt x="43870" y="22862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59" h="222885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297"/>
                </a:lnTo>
                <a:lnTo>
                  <a:pt x="58075" y="197328"/>
                </a:lnTo>
                <a:lnTo>
                  <a:pt x="65149" y="209242"/>
                </a:lnTo>
                <a:lnTo>
                  <a:pt x="78923" y="214454"/>
                </a:lnTo>
                <a:lnTo>
                  <a:pt x="96781" y="214454"/>
                </a:lnTo>
                <a:lnTo>
                  <a:pt x="92837" y="218445"/>
                </a:lnTo>
                <a:lnTo>
                  <a:pt x="76689" y="222645"/>
                </a:lnTo>
                <a:close/>
              </a:path>
              <a:path w="111759" h="222885">
                <a:moveTo>
                  <a:pt x="96781" y="214454"/>
                </a:moveTo>
                <a:lnTo>
                  <a:pt x="78923" y="214454"/>
                </a:lnTo>
                <a:lnTo>
                  <a:pt x="88300" y="211837"/>
                </a:lnTo>
                <a:lnTo>
                  <a:pt x="95862" y="204123"/>
                </a:lnTo>
                <a:lnTo>
                  <a:pt x="100911" y="191522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2174"/>
                </a:lnTo>
                <a:lnTo>
                  <a:pt x="103680" y="207474"/>
                </a:lnTo>
                <a:lnTo>
                  <a:pt x="96781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396102" y="595470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70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0630" y="0"/>
                </a:lnTo>
                <a:lnTo>
                  <a:pt x="50630" y="125098"/>
                </a:lnTo>
                <a:lnTo>
                  <a:pt x="59599" y="125098"/>
                </a:lnTo>
                <a:lnTo>
                  <a:pt x="56423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515" y="246590"/>
                </a:lnTo>
                <a:lnTo>
                  <a:pt x="9946" y="247102"/>
                </a:lnTo>
                <a:lnTo>
                  <a:pt x="0" y="247218"/>
                </a:lnTo>
                <a:close/>
              </a:path>
              <a:path w="179070" h="247650">
                <a:moveTo>
                  <a:pt x="59599" y="125098"/>
                </a:moveTo>
                <a:lnTo>
                  <a:pt x="50630" y="125098"/>
                </a:lnTo>
                <a:lnTo>
                  <a:pt x="57412" y="113975"/>
                </a:lnTo>
                <a:lnTo>
                  <a:pt x="68034" y="102573"/>
                </a:lnTo>
                <a:lnTo>
                  <a:pt x="82983" y="93684"/>
                </a:lnTo>
                <a:lnTo>
                  <a:pt x="102749" y="90100"/>
                </a:lnTo>
                <a:lnTo>
                  <a:pt x="116314" y="91357"/>
                </a:lnTo>
                <a:lnTo>
                  <a:pt x="126947" y="94568"/>
                </a:lnTo>
                <a:lnTo>
                  <a:pt x="132343" y="97547"/>
                </a:lnTo>
                <a:lnTo>
                  <a:pt x="99771" y="97547"/>
                </a:lnTo>
                <a:lnTo>
                  <a:pt x="82902" y="101270"/>
                </a:lnTo>
                <a:lnTo>
                  <a:pt x="67568" y="112253"/>
                </a:lnTo>
                <a:lnTo>
                  <a:pt x="59599" y="125098"/>
                </a:lnTo>
                <a:close/>
              </a:path>
              <a:path w="179070" h="247650">
                <a:moveTo>
                  <a:pt x="98281" y="247218"/>
                </a:moveTo>
                <a:lnTo>
                  <a:pt x="98281" y="236049"/>
                </a:lnTo>
                <a:lnTo>
                  <a:pt x="112754" y="235805"/>
                </a:lnTo>
                <a:lnTo>
                  <a:pt x="121363" y="234094"/>
                </a:lnTo>
                <a:lnTo>
                  <a:pt x="125504" y="229452"/>
                </a:lnTo>
                <a:lnTo>
                  <a:pt x="126575" y="220412"/>
                </a:lnTo>
                <a:lnTo>
                  <a:pt x="126575" y="137757"/>
                </a:lnTo>
                <a:lnTo>
                  <a:pt x="125528" y="122678"/>
                </a:lnTo>
                <a:lnTo>
                  <a:pt x="121549" y="109833"/>
                </a:lnTo>
                <a:lnTo>
                  <a:pt x="113382" y="100898"/>
                </a:lnTo>
                <a:lnTo>
                  <a:pt x="99771" y="97547"/>
                </a:lnTo>
                <a:lnTo>
                  <a:pt x="132343" y="97547"/>
                </a:lnTo>
                <a:lnTo>
                  <a:pt x="150971" y="138269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8488" y="246474"/>
                </a:lnTo>
                <a:lnTo>
                  <a:pt x="130216" y="246590"/>
                </a:lnTo>
                <a:lnTo>
                  <a:pt x="108647" y="247102"/>
                </a:lnTo>
                <a:lnTo>
                  <a:pt x="98281" y="247218"/>
                </a:lnTo>
                <a:close/>
              </a:path>
              <a:path w="179070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70" h="247650">
                <a:moveTo>
                  <a:pt x="178694" y="247218"/>
                </a:moveTo>
                <a:lnTo>
                  <a:pt x="168747" y="247102"/>
                </a:lnTo>
                <a:lnTo>
                  <a:pt x="147178" y="246590"/>
                </a:lnTo>
                <a:lnTo>
                  <a:pt x="138488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99137" y="5983000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5">
                <a:moveTo>
                  <a:pt x="105727" y="76697"/>
                </a:moveTo>
                <a:lnTo>
                  <a:pt x="0" y="76697"/>
                </a:lnTo>
                <a:lnTo>
                  <a:pt x="0" y="69251"/>
                </a:lnTo>
                <a:lnTo>
                  <a:pt x="21859" y="61886"/>
                </a:lnTo>
                <a:lnTo>
                  <a:pt x="35831" y="44957"/>
                </a:lnTo>
                <a:lnTo>
                  <a:pt x="43242" y="22862"/>
                </a:lnTo>
                <a:lnTo>
                  <a:pt x="45418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5">
                <a:moveTo>
                  <a:pt x="75945" y="222645"/>
                </a:moveTo>
                <a:lnTo>
                  <a:pt x="63392" y="221377"/>
                </a:lnTo>
                <a:lnTo>
                  <a:pt x="48117" y="215292"/>
                </a:lnTo>
                <a:lnTo>
                  <a:pt x="35215" y="200970"/>
                </a:lnTo>
                <a:lnTo>
                  <a:pt x="29782" y="174989"/>
                </a:lnTo>
                <a:lnTo>
                  <a:pt x="29782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25" y="184297"/>
                </a:lnTo>
                <a:lnTo>
                  <a:pt x="57331" y="197328"/>
                </a:lnTo>
                <a:lnTo>
                  <a:pt x="64404" y="209242"/>
                </a:lnTo>
                <a:lnTo>
                  <a:pt x="78178" y="214454"/>
                </a:lnTo>
                <a:lnTo>
                  <a:pt x="96036" y="214454"/>
                </a:lnTo>
                <a:lnTo>
                  <a:pt x="92092" y="218445"/>
                </a:lnTo>
                <a:lnTo>
                  <a:pt x="75945" y="222645"/>
                </a:lnTo>
                <a:close/>
              </a:path>
              <a:path w="111125" h="222885">
                <a:moveTo>
                  <a:pt x="96036" y="214454"/>
                </a:moveTo>
                <a:lnTo>
                  <a:pt x="78178" y="214454"/>
                </a:lnTo>
                <a:lnTo>
                  <a:pt x="87555" y="211837"/>
                </a:lnTo>
                <a:lnTo>
                  <a:pt x="95117" y="204123"/>
                </a:lnTo>
                <a:lnTo>
                  <a:pt x="100166" y="191522"/>
                </a:lnTo>
                <a:lnTo>
                  <a:pt x="102004" y="174244"/>
                </a:lnTo>
                <a:lnTo>
                  <a:pt x="102004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2174"/>
                </a:lnTo>
                <a:lnTo>
                  <a:pt x="102935" y="207474"/>
                </a:lnTo>
                <a:lnTo>
                  <a:pt x="96036" y="21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42093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8397"/>
                </a:lnTo>
                <a:lnTo>
                  <a:pt x="52817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89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89">
                <a:moveTo>
                  <a:pt x="128064" y="160841"/>
                </a:moveTo>
                <a:lnTo>
                  <a:pt x="128064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38669" y="6044805"/>
            <a:ext cx="175260" cy="226695"/>
          </a:xfrm>
          <a:custGeom>
            <a:avLst/>
            <a:gdLst/>
            <a:ahLst/>
            <a:cxnLst/>
            <a:rect l="l" t="t" r="r" b="b"/>
            <a:pathLst>
              <a:path w="175259" h="226695">
                <a:moveTo>
                  <a:pt x="0" y="226369"/>
                </a:moveTo>
                <a:lnTo>
                  <a:pt x="0" y="215199"/>
                </a:lnTo>
                <a:lnTo>
                  <a:pt x="14356" y="214955"/>
                </a:lnTo>
                <a:lnTo>
                  <a:pt x="22709" y="213244"/>
                </a:lnTo>
                <a:lnTo>
                  <a:pt x="26595" y="208602"/>
                </a:lnTo>
                <a:lnTo>
                  <a:pt x="27549" y="199562"/>
                </a:lnTo>
                <a:lnTo>
                  <a:pt x="27549" y="32763"/>
                </a:lnTo>
                <a:lnTo>
                  <a:pt x="26804" y="23374"/>
                </a:lnTo>
                <a:lnTo>
                  <a:pt x="23267" y="17964"/>
                </a:lnTo>
                <a:lnTo>
                  <a:pt x="14984" y="15486"/>
                </a:lnTo>
                <a:lnTo>
                  <a:pt x="0" y="14892"/>
                </a:lnTo>
                <a:lnTo>
                  <a:pt x="0" y="3723"/>
                </a:lnTo>
                <a:lnTo>
                  <a:pt x="51375" y="0"/>
                </a:lnTo>
                <a:lnTo>
                  <a:pt x="51375" y="23083"/>
                </a:lnTo>
                <a:lnTo>
                  <a:pt x="63823" y="23083"/>
                </a:lnTo>
                <a:lnTo>
                  <a:pt x="61112" y="25271"/>
                </a:lnTo>
                <a:lnTo>
                  <a:pt x="52119" y="37231"/>
                </a:lnTo>
                <a:lnTo>
                  <a:pt x="52119" y="124354"/>
                </a:lnTo>
                <a:lnTo>
                  <a:pt x="57331" y="131800"/>
                </a:lnTo>
                <a:lnTo>
                  <a:pt x="61114" y="136268"/>
                </a:lnTo>
                <a:lnTo>
                  <a:pt x="52119" y="136268"/>
                </a:lnTo>
                <a:lnTo>
                  <a:pt x="52119" y="199562"/>
                </a:lnTo>
                <a:lnTo>
                  <a:pt x="53073" y="208602"/>
                </a:lnTo>
                <a:lnTo>
                  <a:pt x="56959" y="213244"/>
                </a:lnTo>
                <a:lnTo>
                  <a:pt x="65312" y="214955"/>
                </a:lnTo>
                <a:lnTo>
                  <a:pt x="79668" y="215199"/>
                </a:lnTo>
                <a:lnTo>
                  <a:pt x="79668" y="225624"/>
                </a:lnTo>
                <a:lnTo>
                  <a:pt x="39461" y="225624"/>
                </a:lnTo>
                <a:lnTo>
                  <a:pt x="20848" y="225717"/>
                </a:lnTo>
                <a:lnTo>
                  <a:pt x="9935" y="225938"/>
                </a:lnTo>
                <a:lnTo>
                  <a:pt x="0" y="226369"/>
                </a:lnTo>
                <a:close/>
              </a:path>
              <a:path w="175259" h="226695">
                <a:moveTo>
                  <a:pt x="63823" y="23083"/>
                </a:moveTo>
                <a:lnTo>
                  <a:pt x="51375" y="23083"/>
                </a:lnTo>
                <a:lnTo>
                  <a:pt x="58017" y="16335"/>
                </a:lnTo>
                <a:lnTo>
                  <a:pt x="68220" y="8749"/>
                </a:lnTo>
                <a:lnTo>
                  <a:pt x="82472" y="2559"/>
                </a:lnTo>
                <a:lnTo>
                  <a:pt x="101260" y="0"/>
                </a:lnTo>
                <a:lnTo>
                  <a:pt x="129426" y="6178"/>
                </a:lnTo>
                <a:lnTo>
                  <a:pt x="133236" y="8935"/>
                </a:lnTo>
                <a:lnTo>
                  <a:pt x="98282" y="8935"/>
                </a:lnTo>
                <a:lnTo>
                  <a:pt x="84682" y="10843"/>
                </a:lnTo>
                <a:lnTo>
                  <a:pt x="72129" y="16381"/>
                </a:lnTo>
                <a:lnTo>
                  <a:pt x="63823" y="23083"/>
                </a:lnTo>
                <a:close/>
              </a:path>
              <a:path w="175259" h="226695">
                <a:moveTo>
                  <a:pt x="128336" y="153394"/>
                </a:moveTo>
                <a:lnTo>
                  <a:pt x="94559" y="153394"/>
                </a:lnTo>
                <a:lnTo>
                  <a:pt x="113580" y="148066"/>
                </a:lnTo>
                <a:lnTo>
                  <a:pt x="130018" y="133103"/>
                </a:lnTo>
                <a:lnTo>
                  <a:pt x="141571" y="110043"/>
                </a:lnTo>
                <a:lnTo>
                  <a:pt x="145933" y="80420"/>
                </a:lnTo>
                <a:lnTo>
                  <a:pt x="142152" y="52287"/>
                </a:lnTo>
                <a:lnTo>
                  <a:pt x="131880" y="29599"/>
                </a:lnTo>
                <a:lnTo>
                  <a:pt x="116721" y="14450"/>
                </a:lnTo>
                <a:lnTo>
                  <a:pt x="98282" y="8935"/>
                </a:lnTo>
                <a:lnTo>
                  <a:pt x="133236" y="8935"/>
                </a:lnTo>
                <a:lnTo>
                  <a:pt x="152914" y="23176"/>
                </a:lnTo>
                <a:lnTo>
                  <a:pt x="169004" y="48692"/>
                </a:lnTo>
                <a:lnTo>
                  <a:pt x="174972" y="80420"/>
                </a:lnTo>
                <a:lnTo>
                  <a:pt x="168608" y="112463"/>
                </a:lnTo>
                <a:lnTo>
                  <a:pt x="151425" y="137943"/>
                </a:lnTo>
                <a:lnTo>
                  <a:pt x="128336" y="153394"/>
                </a:lnTo>
                <a:close/>
              </a:path>
              <a:path w="175259" h="226695">
                <a:moveTo>
                  <a:pt x="96048" y="160841"/>
                </a:moveTo>
                <a:lnTo>
                  <a:pt x="78085" y="157839"/>
                </a:lnTo>
                <a:lnTo>
                  <a:pt x="64590" y="150788"/>
                </a:lnTo>
                <a:lnTo>
                  <a:pt x="55842" y="142620"/>
                </a:lnTo>
                <a:lnTo>
                  <a:pt x="52119" y="136268"/>
                </a:lnTo>
                <a:lnTo>
                  <a:pt x="61114" y="136268"/>
                </a:lnTo>
                <a:lnTo>
                  <a:pt x="65242" y="141143"/>
                </a:lnTo>
                <a:lnTo>
                  <a:pt x="74270" y="147903"/>
                </a:lnTo>
                <a:lnTo>
                  <a:pt x="84136" y="152010"/>
                </a:lnTo>
                <a:lnTo>
                  <a:pt x="94559" y="153394"/>
                </a:lnTo>
                <a:lnTo>
                  <a:pt x="128336" y="153394"/>
                </a:lnTo>
                <a:lnTo>
                  <a:pt x="126284" y="154767"/>
                </a:lnTo>
                <a:lnTo>
                  <a:pt x="96048" y="160841"/>
                </a:lnTo>
                <a:close/>
              </a:path>
              <a:path w="175259" h="226695">
                <a:moveTo>
                  <a:pt x="79668" y="226369"/>
                </a:moveTo>
                <a:lnTo>
                  <a:pt x="69721" y="225938"/>
                </a:lnTo>
                <a:lnTo>
                  <a:pt x="58727" y="225717"/>
                </a:lnTo>
                <a:lnTo>
                  <a:pt x="39461" y="225624"/>
                </a:lnTo>
                <a:lnTo>
                  <a:pt x="79668" y="225624"/>
                </a:lnTo>
                <a:lnTo>
                  <a:pt x="79668" y="226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38211" y="5954704"/>
            <a:ext cx="79375" cy="247650"/>
          </a:xfrm>
          <a:custGeom>
            <a:avLst/>
            <a:gdLst/>
            <a:ahLst/>
            <a:cxnLst/>
            <a:rect l="l" t="t" r="r" b="b"/>
            <a:pathLst>
              <a:path w="79375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5" y="229452"/>
                </a:lnTo>
                <a:lnTo>
                  <a:pt x="27549" y="220412"/>
                </a:lnTo>
                <a:lnTo>
                  <a:pt x="27549" y="34997"/>
                </a:lnTo>
                <a:lnTo>
                  <a:pt x="26700" y="24747"/>
                </a:lnTo>
                <a:lnTo>
                  <a:pt x="22988" y="18895"/>
                </a:lnTo>
                <a:lnTo>
                  <a:pt x="14670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328" y="229452"/>
                </a:lnTo>
                <a:lnTo>
                  <a:pt x="56214" y="234094"/>
                </a:lnTo>
                <a:lnTo>
                  <a:pt x="64567" y="235805"/>
                </a:lnTo>
                <a:lnTo>
                  <a:pt x="78924" y="236049"/>
                </a:lnTo>
                <a:lnTo>
                  <a:pt x="78924" y="246474"/>
                </a:lnTo>
                <a:lnTo>
                  <a:pt x="39462" y="246474"/>
                </a:lnTo>
                <a:lnTo>
                  <a:pt x="31202" y="246590"/>
                </a:lnTo>
                <a:lnTo>
                  <a:pt x="9935" y="247102"/>
                </a:lnTo>
                <a:lnTo>
                  <a:pt x="0" y="247218"/>
                </a:lnTo>
                <a:close/>
              </a:path>
              <a:path w="79375" h="247650">
                <a:moveTo>
                  <a:pt x="78924" y="247218"/>
                </a:moveTo>
                <a:lnTo>
                  <a:pt x="68360" y="247102"/>
                </a:lnTo>
                <a:lnTo>
                  <a:pt x="47512" y="246590"/>
                </a:lnTo>
                <a:lnTo>
                  <a:pt x="39462" y="246474"/>
                </a:lnTo>
                <a:lnTo>
                  <a:pt x="78924" y="246474"/>
                </a:lnTo>
                <a:lnTo>
                  <a:pt x="7892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35005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9001" y="156978"/>
                </a:lnTo>
                <a:lnTo>
                  <a:pt x="24011" y="139991"/>
                </a:lnTo>
                <a:lnTo>
                  <a:pt x="6561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1" y="6399"/>
                </a:lnTo>
                <a:lnTo>
                  <a:pt x="74455" y="0"/>
                </a:lnTo>
                <a:lnTo>
                  <a:pt x="103191" y="5910"/>
                </a:lnTo>
                <a:lnTo>
                  <a:pt x="106049" y="8190"/>
                </a:lnTo>
                <a:lnTo>
                  <a:pt x="74455" y="8190"/>
                </a:lnTo>
                <a:lnTo>
                  <a:pt x="62763" y="10413"/>
                </a:lnTo>
                <a:lnTo>
                  <a:pt x="48489" y="19267"/>
                </a:lnTo>
                <a:lnTo>
                  <a:pt x="36029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751"/>
                </a:lnTo>
                <a:lnTo>
                  <a:pt x="40206" y="131055"/>
                </a:lnTo>
                <a:lnTo>
                  <a:pt x="80411" y="154884"/>
                </a:lnTo>
                <a:lnTo>
                  <a:pt x="108490" y="154884"/>
                </a:lnTo>
                <a:lnTo>
                  <a:pt x="106018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4661" y="69995"/>
                </a:lnTo>
                <a:lnTo>
                  <a:pt x="113509" y="54370"/>
                </a:lnTo>
                <a:lnTo>
                  <a:pt x="108239" y="33787"/>
                </a:lnTo>
                <a:lnTo>
                  <a:pt x="96129" y="15858"/>
                </a:lnTo>
                <a:lnTo>
                  <a:pt x="74455" y="8190"/>
                </a:lnTo>
                <a:lnTo>
                  <a:pt x="106049" y="8190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490" y="154884"/>
                </a:moveTo>
                <a:lnTo>
                  <a:pt x="80411" y="154884"/>
                </a:lnTo>
                <a:lnTo>
                  <a:pt x="87764" y="154302"/>
                </a:lnTo>
                <a:lnTo>
                  <a:pt x="101260" y="150230"/>
                </a:lnTo>
                <a:lnTo>
                  <a:pt x="116430" y="13917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614" y="126948"/>
                </a:lnTo>
                <a:lnTo>
                  <a:pt x="124434" y="142504"/>
                </a:lnTo>
                <a:lnTo>
                  <a:pt x="108490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95086" y="604257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8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001" y="107274"/>
                </a:lnTo>
                <a:lnTo>
                  <a:pt x="83949" y="97547"/>
                </a:lnTo>
                <a:lnTo>
                  <a:pt x="71501" y="92288"/>
                </a:lnTo>
                <a:lnTo>
                  <a:pt x="62543" y="90100"/>
                </a:lnTo>
                <a:lnTo>
                  <a:pt x="45790" y="87029"/>
                </a:lnTo>
                <a:lnTo>
                  <a:pt x="33504" y="83957"/>
                </a:lnTo>
                <a:lnTo>
                  <a:pt x="1081" y="52892"/>
                </a:lnTo>
                <a:lnTo>
                  <a:pt x="0" y="43933"/>
                </a:lnTo>
                <a:lnTo>
                  <a:pt x="2780" y="28587"/>
                </a:lnTo>
                <a:lnTo>
                  <a:pt x="12192" y="14427"/>
                </a:lnTo>
                <a:lnTo>
                  <a:pt x="29840" y="4037"/>
                </a:lnTo>
                <a:lnTo>
                  <a:pt x="57330" y="0"/>
                </a:lnTo>
                <a:lnTo>
                  <a:pt x="62775" y="151"/>
                </a:lnTo>
                <a:lnTo>
                  <a:pt x="70733" y="1210"/>
                </a:lnTo>
                <a:lnTo>
                  <a:pt x="80365" y="4083"/>
                </a:lnTo>
                <a:lnTo>
                  <a:pt x="85263" y="6701"/>
                </a:lnTo>
                <a:lnTo>
                  <a:pt x="57330" y="6701"/>
                </a:lnTo>
                <a:lnTo>
                  <a:pt x="38169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8" y="59687"/>
                </a:lnTo>
                <a:lnTo>
                  <a:pt x="61053" y="63294"/>
                </a:lnTo>
                <a:lnTo>
                  <a:pt x="72047" y="65551"/>
                </a:lnTo>
                <a:lnTo>
                  <a:pt x="82552" y="68506"/>
                </a:lnTo>
                <a:lnTo>
                  <a:pt x="115080" y="101363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101259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5" y="52869"/>
                </a:lnTo>
                <a:lnTo>
                  <a:pt x="99025" y="49890"/>
                </a:lnTo>
                <a:lnTo>
                  <a:pt x="97641" y="38430"/>
                </a:lnTo>
                <a:lnTo>
                  <a:pt x="92418" y="24107"/>
                </a:lnTo>
                <a:lnTo>
                  <a:pt x="80074" y="11879"/>
                </a:lnTo>
                <a:lnTo>
                  <a:pt x="57330" y="6701"/>
                </a:lnTo>
                <a:lnTo>
                  <a:pt x="85263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89" y="99036"/>
                </a:lnTo>
                <a:lnTo>
                  <a:pt x="8934" y="100525"/>
                </a:lnTo>
                <a:lnTo>
                  <a:pt x="9678" y="104993"/>
                </a:lnTo>
                <a:lnTo>
                  <a:pt x="16007" y="125785"/>
                </a:lnTo>
                <a:lnTo>
                  <a:pt x="25686" y="141759"/>
                </a:lnTo>
                <a:lnTo>
                  <a:pt x="34550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550" y="148182"/>
                </a:lnTo>
                <a:lnTo>
                  <a:pt x="39833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746002" y="5963640"/>
            <a:ext cx="1509967" cy="312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381056" y="6042571"/>
            <a:ext cx="158115" cy="163195"/>
          </a:xfrm>
          <a:custGeom>
            <a:avLst/>
            <a:gdLst/>
            <a:ahLst/>
            <a:cxnLst/>
            <a:rect l="l" t="t" r="r" b="b"/>
            <a:pathLst>
              <a:path w="158115" h="163195">
                <a:moveTo>
                  <a:pt x="78923" y="163075"/>
                </a:moveTo>
                <a:lnTo>
                  <a:pt x="49001" y="157118"/>
                </a:lnTo>
                <a:lnTo>
                  <a:pt x="23826" y="140549"/>
                </a:lnTo>
                <a:lnTo>
                  <a:pt x="6468" y="115325"/>
                </a:lnTo>
                <a:lnTo>
                  <a:pt x="0" y="83399"/>
                </a:lnTo>
                <a:lnTo>
                  <a:pt x="6049" y="51519"/>
                </a:lnTo>
                <a:lnTo>
                  <a:pt x="22709" y="24945"/>
                </a:lnTo>
                <a:lnTo>
                  <a:pt x="47745" y="6748"/>
                </a:lnTo>
                <a:lnTo>
                  <a:pt x="78923" y="0"/>
                </a:lnTo>
                <a:lnTo>
                  <a:pt x="109474" y="6643"/>
                </a:lnTo>
                <a:lnTo>
                  <a:pt x="111629" y="8190"/>
                </a:lnTo>
                <a:lnTo>
                  <a:pt x="78923" y="8190"/>
                </a:lnTo>
                <a:lnTo>
                  <a:pt x="67604" y="9610"/>
                </a:lnTo>
                <a:lnTo>
                  <a:pt x="33237" y="44189"/>
                </a:lnTo>
                <a:lnTo>
                  <a:pt x="29782" y="80420"/>
                </a:lnTo>
                <a:lnTo>
                  <a:pt x="29922" y="91369"/>
                </a:lnTo>
                <a:lnTo>
                  <a:pt x="38717" y="131055"/>
                </a:lnTo>
                <a:lnTo>
                  <a:pt x="78923" y="154884"/>
                </a:lnTo>
                <a:lnTo>
                  <a:pt x="112356" y="154884"/>
                </a:lnTo>
                <a:lnTo>
                  <a:pt x="109159" y="157013"/>
                </a:lnTo>
                <a:lnTo>
                  <a:pt x="78923" y="163075"/>
                </a:lnTo>
                <a:close/>
              </a:path>
              <a:path w="158115" h="163195">
                <a:moveTo>
                  <a:pt x="112356" y="154884"/>
                </a:moveTo>
                <a:lnTo>
                  <a:pt x="78923" y="154884"/>
                </a:lnTo>
                <a:lnTo>
                  <a:pt x="91825" y="152999"/>
                </a:lnTo>
                <a:lnTo>
                  <a:pt x="103401" y="147623"/>
                </a:lnTo>
                <a:lnTo>
                  <a:pt x="124924" y="115814"/>
                </a:lnTo>
                <a:lnTo>
                  <a:pt x="128065" y="80420"/>
                </a:lnTo>
                <a:lnTo>
                  <a:pt x="127925" y="69181"/>
                </a:lnTo>
                <a:lnTo>
                  <a:pt x="119129" y="31274"/>
                </a:lnTo>
                <a:lnTo>
                  <a:pt x="78923" y="8190"/>
                </a:lnTo>
                <a:lnTo>
                  <a:pt x="111629" y="8190"/>
                </a:lnTo>
                <a:lnTo>
                  <a:pt x="134579" y="24666"/>
                </a:lnTo>
                <a:lnTo>
                  <a:pt x="151588" y="51205"/>
                </a:lnTo>
                <a:lnTo>
                  <a:pt x="157847" y="83399"/>
                </a:lnTo>
                <a:lnTo>
                  <a:pt x="151483" y="115011"/>
                </a:lnTo>
                <a:lnTo>
                  <a:pt x="134300" y="140270"/>
                </a:lnTo>
                <a:lnTo>
                  <a:pt x="112356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60494" y="5950981"/>
            <a:ext cx="115570" cy="251460"/>
          </a:xfrm>
          <a:custGeom>
            <a:avLst/>
            <a:gdLst/>
            <a:ahLst/>
            <a:cxnLst/>
            <a:rect l="l" t="t" r="r" b="b"/>
            <a:pathLst>
              <a:path w="115570" h="251460">
                <a:moveTo>
                  <a:pt x="50630" y="97547"/>
                </a:moveTo>
                <a:lnTo>
                  <a:pt x="28293" y="97547"/>
                </a:lnTo>
                <a:lnTo>
                  <a:pt x="28293" y="56592"/>
                </a:lnTo>
                <a:lnTo>
                  <a:pt x="33447" y="32042"/>
                </a:lnTo>
                <a:lnTo>
                  <a:pt x="46628" y="14334"/>
                </a:lnTo>
                <a:lnTo>
                  <a:pt x="64416" y="3606"/>
                </a:lnTo>
                <a:lnTo>
                  <a:pt x="83390" y="0"/>
                </a:lnTo>
                <a:lnTo>
                  <a:pt x="96560" y="2071"/>
                </a:lnTo>
                <a:lnTo>
                  <a:pt x="106658" y="7632"/>
                </a:lnTo>
                <a:lnTo>
                  <a:pt x="107106" y="8190"/>
                </a:lnTo>
                <a:lnTo>
                  <a:pt x="83390" y="8190"/>
                </a:lnTo>
                <a:lnTo>
                  <a:pt x="71675" y="11355"/>
                </a:lnTo>
                <a:lnTo>
                  <a:pt x="61147" y="20663"/>
                </a:lnTo>
                <a:lnTo>
                  <a:pt x="53550" y="35835"/>
                </a:lnTo>
                <a:lnTo>
                  <a:pt x="50630" y="56592"/>
                </a:lnTo>
                <a:lnTo>
                  <a:pt x="50630" y="97547"/>
                </a:lnTo>
                <a:close/>
              </a:path>
              <a:path w="115570" h="251460">
                <a:moveTo>
                  <a:pt x="110195" y="40954"/>
                </a:moveTo>
                <a:lnTo>
                  <a:pt x="90092" y="40954"/>
                </a:lnTo>
                <a:lnTo>
                  <a:pt x="84879" y="33508"/>
                </a:lnTo>
                <a:lnTo>
                  <a:pt x="84879" y="16381"/>
                </a:lnTo>
                <a:lnTo>
                  <a:pt x="90836" y="11914"/>
                </a:lnTo>
                <a:lnTo>
                  <a:pt x="95303" y="10424"/>
                </a:lnTo>
                <a:lnTo>
                  <a:pt x="90092" y="8190"/>
                </a:lnTo>
                <a:lnTo>
                  <a:pt x="107106" y="8190"/>
                </a:lnTo>
                <a:lnTo>
                  <a:pt x="113127" y="15707"/>
                </a:lnTo>
                <a:lnTo>
                  <a:pt x="115407" y="25317"/>
                </a:lnTo>
                <a:lnTo>
                  <a:pt x="115407" y="33508"/>
                </a:lnTo>
                <a:lnTo>
                  <a:pt x="110195" y="40954"/>
                </a:lnTo>
                <a:close/>
              </a:path>
              <a:path w="115570" h="251460">
                <a:moveTo>
                  <a:pt x="92325" y="108716"/>
                </a:moveTo>
                <a:lnTo>
                  <a:pt x="0" y="108716"/>
                </a:lnTo>
                <a:lnTo>
                  <a:pt x="0" y="97547"/>
                </a:lnTo>
                <a:lnTo>
                  <a:pt x="92325" y="97547"/>
                </a:lnTo>
                <a:lnTo>
                  <a:pt x="92325" y="108716"/>
                </a:lnTo>
                <a:close/>
              </a:path>
              <a:path w="115570" h="251460">
                <a:moveTo>
                  <a:pt x="745" y="250942"/>
                </a:moveTo>
                <a:lnTo>
                  <a:pt x="745" y="239772"/>
                </a:lnTo>
                <a:lnTo>
                  <a:pt x="15100" y="239528"/>
                </a:lnTo>
                <a:lnTo>
                  <a:pt x="23453" y="237817"/>
                </a:lnTo>
                <a:lnTo>
                  <a:pt x="27339" y="233175"/>
                </a:lnTo>
                <a:lnTo>
                  <a:pt x="28293" y="224135"/>
                </a:lnTo>
                <a:lnTo>
                  <a:pt x="28293" y="108716"/>
                </a:lnTo>
                <a:lnTo>
                  <a:pt x="52119" y="108716"/>
                </a:lnTo>
                <a:lnTo>
                  <a:pt x="52119" y="223390"/>
                </a:lnTo>
                <a:lnTo>
                  <a:pt x="52643" y="231290"/>
                </a:lnTo>
                <a:lnTo>
                  <a:pt x="55749" y="236328"/>
                </a:lnTo>
                <a:lnTo>
                  <a:pt x="63741" y="238993"/>
                </a:lnTo>
                <a:lnTo>
                  <a:pt x="78924" y="239772"/>
                </a:lnTo>
                <a:lnTo>
                  <a:pt x="86369" y="239772"/>
                </a:lnTo>
                <a:lnTo>
                  <a:pt x="86369" y="250197"/>
                </a:lnTo>
                <a:lnTo>
                  <a:pt x="40950" y="250197"/>
                </a:lnTo>
                <a:lnTo>
                  <a:pt x="32574" y="250313"/>
                </a:lnTo>
                <a:lnTo>
                  <a:pt x="11634" y="250825"/>
                </a:lnTo>
                <a:lnTo>
                  <a:pt x="745" y="250942"/>
                </a:lnTo>
                <a:close/>
              </a:path>
              <a:path w="115570" h="251460">
                <a:moveTo>
                  <a:pt x="86369" y="250942"/>
                </a:moveTo>
                <a:lnTo>
                  <a:pt x="75398" y="250511"/>
                </a:lnTo>
                <a:lnTo>
                  <a:pt x="63939" y="250290"/>
                </a:lnTo>
                <a:lnTo>
                  <a:pt x="40950" y="250197"/>
                </a:lnTo>
                <a:lnTo>
                  <a:pt x="86369" y="250197"/>
                </a:lnTo>
                <a:lnTo>
                  <a:pt x="86369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782375" y="5965129"/>
            <a:ext cx="148590" cy="245110"/>
          </a:xfrm>
          <a:custGeom>
            <a:avLst/>
            <a:gdLst/>
            <a:ahLst/>
            <a:cxnLst/>
            <a:rect l="l" t="t" r="r" b="b"/>
            <a:pathLst>
              <a:path w="148590" h="245110">
                <a:moveTo>
                  <a:pt x="27547" y="67017"/>
                </a:moveTo>
                <a:lnTo>
                  <a:pt x="20672" y="65783"/>
                </a:lnTo>
                <a:lnTo>
                  <a:pt x="14983" y="62177"/>
                </a:lnTo>
                <a:lnTo>
                  <a:pt x="11110" y="56336"/>
                </a:lnTo>
                <a:lnTo>
                  <a:pt x="9679" y="48401"/>
                </a:lnTo>
                <a:lnTo>
                  <a:pt x="14437" y="29529"/>
                </a:lnTo>
                <a:lnTo>
                  <a:pt x="27641" y="14148"/>
                </a:lnTo>
                <a:lnTo>
                  <a:pt x="47686" y="3792"/>
                </a:lnTo>
                <a:lnTo>
                  <a:pt x="72966" y="0"/>
                </a:lnTo>
                <a:lnTo>
                  <a:pt x="97653" y="3595"/>
                </a:lnTo>
                <a:lnTo>
                  <a:pt x="108727" y="8935"/>
                </a:lnTo>
                <a:lnTo>
                  <a:pt x="71477" y="8935"/>
                </a:lnTo>
                <a:lnTo>
                  <a:pt x="60262" y="9901"/>
                </a:lnTo>
                <a:lnTo>
                  <a:pt x="47092" y="13310"/>
                </a:lnTo>
                <a:lnTo>
                  <a:pt x="34202" y="19930"/>
                </a:lnTo>
                <a:lnTo>
                  <a:pt x="23825" y="30530"/>
                </a:lnTo>
                <a:lnTo>
                  <a:pt x="29514" y="30809"/>
                </a:lnTo>
                <a:lnTo>
                  <a:pt x="36948" y="32763"/>
                </a:lnTo>
                <a:lnTo>
                  <a:pt x="43404" y="38069"/>
                </a:lnTo>
                <a:lnTo>
                  <a:pt x="46161" y="48401"/>
                </a:lnTo>
                <a:lnTo>
                  <a:pt x="44824" y="55708"/>
                </a:lnTo>
                <a:lnTo>
                  <a:pt x="41043" y="61618"/>
                </a:lnTo>
                <a:lnTo>
                  <a:pt x="35168" y="65574"/>
                </a:lnTo>
                <a:lnTo>
                  <a:pt x="27547" y="67017"/>
                </a:lnTo>
                <a:close/>
              </a:path>
              <a:path w="148590" h="245110">
                <a:moveTo>
                  <a:pt x="109782" y="234560"/>
                </a:moveTo>
                <a:lnTo>
                  <a:pt x="70733" y="234560"/>
                </a:lnTo>
                <a:lnTo>
                  <a:pt x="83611" y="232174"/>
                </a:lnTo>
                <a:lnTo>
                  <a:pt x="96699" y="223297"/>
                </a:lnTo>
                <a:lnTo>
                  <a:pt x="106855" y="205344"/>
                </a:lnTo>
                <a:lnTo>
                  <a:pt x="110938" y="175733"/>
                </a:lnTo>
                <a:lnTo>
                  <a:pt x="108495" y="152091"/>
                </a:lnTo>
                <a:lnTo>
                  <a:pt x="100887" y="133475"/>
                </a:lnTo>
                <a:lnTo>
                  <a:pt x="87694" y="121282"/>
                </a:lnTo>
                <a:lnTo>
                  <a:pt x="68498" y="116907"/>
                </a:lnTo>
                <a:lnTo>
                  <a:pt x="44672" y="116907"/>
                </a:lnTo>
                <a:lnTo>
                  <a:pt x="44672" y="109461"/>
                </a:lnTo>
                <a:lnTo>
                  <a:pt x="46907" y="109461"/>
                </a:lnTo>
                <a:lnTo>
                  <a:pt x="49884" y="108716"/>
                </a:lnTo>
                <a:lnTo>
                  <a:pt x="52119" y="108716"/>
                </a:lnTo>
                <a:lnTo>
                  <a:pt x="61053" y="107972"/>
                </a:lnTo>
                <a:lnTo>
                  <a:pt x="64031" y="107972"/>
                </a:lnTo>
                <a:lnTo>
                  <a:pt x="71221" y="107157"/>
                </a:lnTo>
                <a:lnTo>
                  <a:pt x="101015" y="76988"/>
                </a:lnTo>
                <a:lnTo>
                  <a:pt x="105726" y="48401"/>
                </a:lnTo>
                <a:lnTo>
                  <a:pt x="102364" y="28726"/>
                </a:lnTo>
                <a:lnTo>
                  <a:pt x="93906" y="16661"/>
                </a:lnTo>
                <a:lnTo>
                  <a:pt x="82796" y="10599"/>
                </a:lnTo>
                <a:lnTo>
                  <a:pt x="71477" y="8935"/>
                </a:lnTo>
                <a:lnTo>
                  <a:pt x="108727" y="8935"/>
                </a:lnTo>
                <a:lnTo>
                  <a:pt x="118570" y="13682"/>
                </a:lnTo>
                <a:lnTo>
                  <a:pt x="133066" y="29215"/>
                </a:lnTo>
                <a:lnTo>
                  <a:pt x="138488" y="49145"/>
                </a:lnTo>
                <a:lnTo>
                  <a:pt x="134777" y="69495"/>
                </a:lnTo>
                <a:lnTo>
                  <a:pt x="124434" y="87401"/>
                </a:lnTo>
                <a:lnTo>
                  <a:pt x="108647" y="101817"/>
                </a:lnTo>
                <a:lnTo>
                  <a:pt x="88601" y="111695"/>
                </a:lnTo>
                <a:lnTo>
                  <a:pt x="113300" y="120758"/>
                </a:lnTo>
                <a:lnTo>
                  <a:pt x="132065" y="135616"/>
                </a:lnTo>
                <a:lnTo>
                  <a:pt x="143990" y="154523"/>
                </a:lnTo>
                <a:lnTo>
                  <a:pt x="148166" y="175733"/>
                </a:lnTo>
                <a:lnTo>
                  <a:pt x="142373" y="201947"/>
                </a:lnTo>
                <a:lnTo>
                  <a:pt x="126388" y="224042"/>
                </a:lnTo>
                <a:lnTo>
                  <a:pt x="109782" y="234560"/>
                </a:lnTo>
                <a:close/>
              </a:path>
              <a:path w="148590" h="245110">
                <a:moveTo>
                  <a:pt x="72222" y="244985"/>
                </a:moveTo>
                <a:lnTo>
                  <a:pt x="44603" y="240761"/>
                </a:lnTo>
                <a:lnTo>
                  <a:pt x="21591" y="229068"/>
                </a:lnTo>
                <a:lnTo>
                  <a:pt x="5840" y="211371"/>
                </a:lnTo>
                <a:lnTo>
                  <a:pt x="0" y="189137"/>
                </a:lnTo>
                <a:lnTo>
                  <a:pt x="1884" y="179282"/>
                </a:lnTo>
                <a:lnTo>
                  <a:pt x="6700" y="172848"/>
                </a:lnTo>
                <a:lnTo>
                  <a:pt x="13192" y="169346"/>
                </a:lnTo>
                <a:lnTo>
                  <a:pt x="20102" y="168287"/>
                </a:lnTo>
                <a:lnTo>
                  <a:pt x="27641" y="169648"/>
                </a:lnTo>
                <a:lnTo>
                  <a:pt x="16379" y="207753"/>
                </a:lnTo>
                <a:lnTo>
                  <a:pt x="28118" y="220737"/>
                </a:lnTo>
                <a:lnTo>
                  <a:pt x="42718" y="228975"/>
                </a:lnTo>
                <a:lnTo>
                  <a:pt x="57737" y="233303"/>
                </a:lnTo>
                <a:lnTo>
                  <a:pt x="70733" y="234560"/>
                </a:lnTo>
                <a:lnTo>
                  <a:pt x="109782" y="234560"/>
                </a:lnTo>
                <a:lnTo>
                  <a:pt x="102306" y="239295"/>
                </a:lnTo>
                <a:lnTo>
                  <a:pt x="72222" y="244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66796" y="6044805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4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2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39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29" y="0"/>
                </a:lnTo>
                <a:lnTo>
                  <a:pt x="50629" y="37231"/>
                </a:lnTo>
                <a:lnTo>
                  <a:pt x="58824" y="37231"/>
                </a:lnTo>
                <a:lnTo>
                  <a:pt x="57062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2" y="143993"/>
                </a:lnTo>
                <a:lnTo>
                  <a:pt x="66056" y="145704"/>
                </a:lnTo>
                <a:lnTo>
                  <a:pt x="80411" y="145948"/>
                </a:lnTo>
                <a:lnTo>
                  <a:pt x="80411" y="156373"/>
                </a:lnTo>
                <a:lnTo>
                  <a:pt x="40205" y="156373"/>
                </a:lnTo>
                <a:lnTo>
                  <a:pt x="31619" y="156489"/>
                </a:lnTo>
                <a:lnTo>
                  <a:pt x="10260" y="157001"/>
                </a:lnTo>
                <a:lnTo>
                  <a:pt x="0" y="157118"/>
                </a:lnTo>
                <a:close/>
              </a:path>
              <a:path w="179704" h="157479">
                <a:moveTo>
                  <a:pt x="58824" y="37231"/>
                </a:moveTo>
                <a:lnTo>
                  <a:pt x="50629" y="37231"/>
                </a:lnTo>
                <a:lnTo>
                  <a:pt x="59296" y="22304"/>
                </a:lnTo>
                <a:lnTo>
                  <a:pt x="70825" y="10517"/>
                </a:lnTo>
                <a:lnTo>
                  <a:pt x="85286" y="2780"/>
                </a:lnTo>
                <a:lnTo>
                  <a:pt x="102748" y="0"/>
                </a:lnTo>
                <a:lnTo>
                  <a:pt x="116744" y="1256"/>
                </a:lnTo>
                <a:lnTo>
                  <a:pt x="127598" y="4467"/>
                </a:lnTo>
                <a:lnTo>
                  <a:pt x="133050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3" y="22152"/>
                </a:lnTo>
                <a:lnTo>
                  <a:pt x="58824" y="37231"/>
                </a:lnTo>
                <a:close/>
              </a:path>
              <a:path w="179704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4" y="143993"/>
                </a:lnTo>
                <a:lnTo>
                  <a:pt x="125620" y="139351"/>
                </a:lnTo>
                <a:lnTo>
                  <a:pt x="126574" y="130311"/>
                </a:lnTo>
                <a:lnTo>
                  <a:pt x="126574" y="47656"/>
                </a:lnTo>
                <a:lnTo>
                  <a:pt x="125643" y="32577"/>
                </a:lnTo>
                <a:lnTo>
                  <a:pt x="121921" y="19732"/>
                </a:lnTo>
                <a:lnTo>
                  <a:pt x="114010" y="10797"/>
                </a:lnTo>
                <a:lnTo>
                  <a:pt x="100515" y="7446"/>
                </a:lnTo>
                <a:lnTo>
                  <a:pt x="133050" y="7446"/>
                </a:lnTo>
                <a:lnTo>
                  <a:pt x="150982" y="48168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3262" y="141550"/>
                </a:lnTo>
                <a:lnTo>
                  <a:pt x="158590" y="144645"/>
                </a:lnTo>
                <a:lnTo>
                  <a:pt x="167269" y="145785"/>
                </a:lnTo>
                <a:lnTo>
                  <a:pt x="179438" y="145948"/>
                </a:lnTo>
                <a:lnTo>
                  <a:pt x="179438" y="156373"/>
                </a:lnTo>
                <a:lnTo>
                  <a:pt x="139232" y="156373"/>
                </a:lnTo>
                <a:lnTo>
                  <a:pt x="130646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179704" h="157479">
                <a:moveTo>
                  <a:pt x="80411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5" y="156373"/>
                </a:lnTo>
                <a:lnTo>
                  <a:pt x="80411" y="156373"/>
                </a:lnTo>
                <a:lnTo>
                  <a:pt x="80411" y="157118"/>
                </a:lnTo>
                <a:close/>
              </a:path>
              <a:path w="179704" h="157479">
                <a:moveTo>
                  <a:pt x="179438" y="157118"/>
                </a:moveTo>
                <a:lnTo>
                  <a:pt x="169177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8" y="156373"/>
                </a:lnTo>
                <a:lnTo>
                  <a:pt x="179438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255170" y="6044805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89">
                <a:moveTo>
                  <a:pt x="81156" y="160841"/>
                </a:moveTo>
                <a:lnTo>
                  <a:pt x="50164" y="155407"/>
                </a:lnTo>
                <a:lnTo>
                  <a:pt x="34249" y="141387"/>
                </a:lnTo>
                <a:lnTo>
                  <a:pt x="28385" y="122201"/>
                </a:lnTo>
                <a:lnTo>
                  <a:pt x="27547" y="101270"/>
                </a:lnTo>
                <a:lnTo>
                  <a:pt x="27547" y="47656"/>
                </a:lnTo>
                <a:lnTo>
                  <a:pt x="27117" y="29029"/>
                </a:lnTo>
                <a:lnTo>
                  <a:pt x="24104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8" y="0"/>
                </a:lnTo>
                <a:lnTo>
                  <a:pt x="52118" y="118397"/>
                </a:lnTo>
                <a:lnTo>
                  <a:pt x="52816" y="131719"/>
                </a:lnTo>
                <a:lnTo>
                  <a:pt x="56586" y="142876"/>
                </a:lnTo>
                <a:lnTo>
                  <a:pt x="65940" y="150544"/>
                </a:lnTo>
                <a:lnTo>
                  <a:pt x="83390" y="153394"/>
                </a:lnTo>
                <a:lnTo>
                  <a:pt x="107464" y="153394"/>
                </a:lnTo>
                <a:lnTo>
                  <a:pt x="95384" y="158979"/>
                </a:lnTo>
                <a:lnTo>
                  <a:pt x="81156" y="160841"/>
                </a:lnTo>
                <a:close/>
              </a:path>
              <a:path w="179070" h="161289">
                <a:moveTo>
                  <a:pt x="107464" y="153394"/>
                </a:moveTo>
                <a:lnTo>
                  <a:pt x="83390" y="153394"/>
                </a:lnTo>
                <a:lnTo>
                  <a:pt x="101131" y="149078"/>
                </a:lnTo>
                <a:lnTo>
                  <a:pt x="114754" y="137292"/>
                </a:lnTo>
                <a:lnTo>
                  <a:pt x="123491" y="119781"/>
                </a:lnTo>
                <a:lnTo>
                  <a:pt x="126574" y="98291"/>
                </a:lnTo>
                <a:lnTo>
                  <a:pt x="126574" y="34997"/>
                </a:lnTo>
                <a:lnTo>
                  <a:pt x="125713" y="24316"/>
                </a:lnTo>
                <a:lnTo>
                  <a:pt x="121921" y="18243"/>
                </a:lnTo>
                <a:lnTo>
                  <a:pt x="113381" y="15520"/>
                </a:lnTo>
                <a:lnTo>
                  <a:pt x="98281" y="14892"/>
                </a:lnTo>
                <a:lnTo>
                  <a:pt x="98281" y="3723"/>
                </a:lnTo>
                <a:lnTo>
                  <a:pt x="151145" y="0"/>
                </a:lnTo>
                <a:lnTo>
                  <a:pt x="151145" y="126588"/>
                </a:lnTo>
                <a:lnTo>
                  <a:pt x="151330" y="128821"/>
                </a:lnTo>
                <a:lnTo>
                  <a:pt x="127319" y="128821"/>
                </a:lnTo>
                <a:lnTo>
                  <a:pt x="118535" y="143249"/>
                </a:lnTo>
                <a:lnTo>
                  <a:pt x="107867" y="153208"/>
                </a:lnTo>
                <a:lnTo>
                  <a:pt x="107464" y="153394"/>
                </a:lnTo>
                <a:close/>
              </a:path>
              <a:path w="179070" h="161289">
                <a:moveTo>
                  <a:pt x="127319" y="160841"/>
                </a:moveTo>
                <a:lnTo>
                  <a:pt x="127319" y="128821"/>
                </a:lnTo>
                <a:lnTo>
                  <a:pt x="151330" y="128821"/>
                </a:lnTo>
                <a:lnTo>
                  <a:pt x="151994" y="136838"/>
                </a:lnTo>
                <a:lnTo>
                  <a:pt x="155705" y="142690"/>
                </a:lnTo>
                <a:lnTo>
                  <a:pt x="164023" y="145331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7319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452478" y="6044805"/>
            <a:ext cx="278765" cy="157480"/>
          </a:xfrm>
          <a:custGeom>
            <a:avLst/>
            <a:gdLst/>
            <a:ahLst/>
            <a:cxnLst/>
            <a:rect l="l" t="t" r="r" b="b"/>
            <a:pathLst>
              <a:path w="278765" h="157479">
                <a:moveTo>
                  <a:pt x="0" y="157118"/>
                </a:moveTo>
                <a:lnTo>
                  <a:pt x="0" y="145948"/>
                </a:lnTo>
                <a:lnTo>
                  <a:pt x="14472" y="145704"/>
                </a:lnTo>
                <a:lnTo>
                  <a:pt x="23081" y="143993"/>
                </a:lnTo>
                <a:lnTo>
                  <a:pt x="27223" y="139351"/>
                </a:lnTo>
                <a:lnTo>
                  <a:pt x="28293" y="130311"/>
                </a:lnTo>
                <a:lnTo>
                  <a:pt x="28293" y="34997"/>
                </a:lnTo>
                <a:lnTo>
                  <a:pt x="27432" y="24316"/>
                </a:lnTo>
                <a:lnTo>
                  <a:pt x="23640" y="18243"/>
                </a:lnTo>
                <a:lnTo>
                  <a:pt x="15100" y="15520"/>
                </a:lnTo>
                <a:lnTo>
                  <a:pt x="0" y="14892"/>
                </a:lnTo>
                <a:lnTo>
                  <a:pt x="0" y="3723"/>
                </a:lnTo>
                <a:lnTo>
                  <a:pt x="50630" y="0"/>
                </a:lnTo>
                <a:lnTo>
                  <a:pt x="50630" y="37231"/>
                </a:lnTo>
                <a:lnTo>
                  <a:pt x="58825" y="37231"/>
                </a:lnTo>
                <a:lnTo>
                  <a:pt x="57063" y="40117"/>
                </a:lnTo>
                <a:lnTo>
                  <a:pt x="52863" y="64783"/>
                </a:lnTo>
                <a:lnTo>
                  <a:pt x="52863" y="130311"/>
                </a:lnTo>
                <a:lnTo>
                  <a:pt x="53817" y="139351"/>
                </a:lnTo>
                <a:lnTo>
                  <a:pt x="57703" y="143993"/>
                </a:lnTo>
                <a:lnTo>
                  <a:pt x="66056" y="145704"/>
                </a:lnTo>
                <a:lnTo>
                  <a:pt x="80413" y="145948"/>
                </a:lnTo>
                <a:lnTo>
                  <a:pt x="80413" y="156373"/>
                </a:lnTo>
                <a:lnTo>
                  <a:pt x="40206" y="156373"/>
                </a:lnTo>
                <a:lnTo>
                  <a:pt x="31620" y="156489"/>
                </a:lnTo>
                <a:lnTo>
                  <a:pt x="10261" y="157001"/>
                </a:lnTo>
                <a:lnTo>
                  <a:pt x="0" y="157118"/>
                </a:lnTo>
                <a:close/>
              </a:path>
              <a:path w="278765" h="157479">
                <a:moveTo>
                  <a:pt x="58825" y="37231"/>
                </a:moveTo>
                <a:lnTo>
                  <a:pt x="50630" y="37231"/>
                </a:lnTo>
                <a:lnTo>
                  <a:pt x="59297" y="22304"/>
                </a:lnTo>
                <a:lnTo>
                  <a:pt x="70827" y="10517"/>
                </a:lnTo>
                <a:lnTo>
                  <a:pt x="85287" y="2780"/>
                </a:lnTo>
                <a:lnTo>
                  <a:pt x="102750" y="0"/>
                </a:lnTo>
                <a:lnTo>
                  <a:pt x="116372" y="1070"/>
                </a:lnTo>
                <a:lnTo>
                  <a:pt x="130763" y="5770"/>
                </a:lnTo>
                <a:lnTo>
                  <a:pt x="132713" y="7446"/>
                </a:lnTo>
                <a:lnTo>
                  <a:pt x="100515" y="7446"/>
                </a:lnTo>
                <a:lnTo>
                  <a:pt x="83332" y="11169"/>
                </a:lnTo>
                <a:lnTo>
                  <a:pt x="68034" y="22152"/>
                </a:lnTo>
                <a:lnTo>
                  <a:pt x="58825" y="37231"/>
                </a:lnTo>
                <a:close/>
              </a:path>
              <a:path w="278765" h="157479">
                <a:moveTo>
                  <a:pt x="158661" y="34997"/>
                </a:moveTo>
                <a:lnTo>
                  <a:pt x="150401" y="34997"/>
                </a:lnTo>
                <a:lnTo>
                  <a:pt x="156753" y="23874"/>
                </a:lnTo>
                <a:lnTo>
                  <a:pt x="167153" y="12472"/>
                </a:lnTo>
                <a:lnTo>
                  <a:pt x="182021" y="3583"/>
                </a:lnTo>
                <a:lnTo>
                  <a:pt x="201775" y="0"/>
                </a:lnTo>
                <a:lnTo>
                  <a:pt x="215759" y="1256"/>
                </a:lnTo>
                <a:lnTo>
                  <a:pt x="226532" y="4467"/>
                </a:lnTo>
                <a:lnTo>
                  <a:pt x="231833" y="7446"/>
                </a:lnTo>
                <a:lnTo>
                  <a:pt x="199542" y="7446"/>
                </a:lnTo>
                <a:lnTo>
                  <a:pt x="182243" y="11169"/>
                </a:lnTo>
                <a:lnTo>
                  <a:pt x="166689" y="22152"/>
                </a:lnTo>
                <a:lnTo>
                  <a:pt x="158661" y="34997"/>
                </a:lnTo>
                <a:close/>
              </a:path>
              <a:path w="278765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7656"/>
                </a:lnTo>
                <a:lnTo>
                  <a:pt x="125644" y="32577"/>
                </a:lnTo>
                <a:lnTo>
                  <a:pt x="121922" y="19732"/>
                </a:lnTo>
                <a:lnTo>
                  <a:pt x="114011" y="10797"/>
                </a:lnTo>
                <a:lnTo>
                  <a:pt x="100515" y="7446"/>
                </a:lnTo>
                <a:lnTo>
                  <a:pt x="132713" y="7446"/>
                </a:lnTo>
                <a:lnTo>
                  <a:pt x="143060" y="16335"/>
                </a:lnTo>
                <a:lnTo>
                  <a:pt x="150401" y="34997"/>
                </a:lnTo>
                <a:lnTo>
                  <a:pt x="158661" y="34997"/>
                </a:lnTo>
                <a:lnTo>
                  <a:pt x="155462" y="40117"/>
                </a:lnTo>
                <a:lnTo>
                  <a:pt x="151146" y="64783"/>
                </a:lnTo>
                <a:lnTo>
                  <a:pt x="151146" y="130311"/>
                </a:lnTo>
                <a:lnTo>
                  <a:pt x="152216" y="139351"/>
                </a:lnTo>
                <a:lnTo>
                  <a:pt x="156358" y="143993"/>
                </a:lnTo>
                <a:lnTo>
                  <a:pt x="164967" y="145704"/>
                </a:lnTo>
                <a:lnTo>
                  <a:pt x="179439" y="145948"/>
                </a:lnTo>
                <a:lnTo>
                  <a:pt x="179439" y="156373"/>
                </a:lnTo>
                <a:lnTo>
                  <a:pt x="139232" y="156373"/>
                </a:lnTo>
                <a:lnTo>
                  <a:pt x="130647" y="156489"/>
                </a:lnTo>
                <a:lnTo>
                  <a:pt x="109287" y="157001"/>
                </a:lnTo>
                <a:lnTo>
                  <a:pt x="99026" y="157118"/>
                </a:lnTo>
                <a:close/>
              </a:path>
              <a:path w="278765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7656"/>
                </a:lnTo>
                <a:lnTo>
                  <a:pt x="224671" y="32577"/>
                </a:lnTo>
                <a:lnTo>
                  <a:pt x="220948" y="19732"/>
                </a:lnTo>
                <a:lnTo>
                  <a:pt x="213037" y="10797"/>
                </a:lnTo>
                <a:lnTo>
                  <a:pt x="199542" y="7446"/>
                </a:lnTo>
                <a:lnTo>
                  <a:pt x="231833" y="7446"/>
                </a:lnTo>
                <a:lnTo>
                  <a:pt x="249998" y="48168"/>
                </a:lnTo>
                <a:lnTo>
                  <a:pt x="250173" y="67761"/>
                </a:lnTo>
                <a:lnTo>
                  <a:pt x="250173" y="135523"/>
                </a:lnTo>
                <a:lnTo>
                  <a:pt x="252289" y="141550"/>
                </a:lnTo>
                <a:lnTo>
                  <a:pt x="257618" y="144645"/>
                </a:lnTo>
                <a:lnTo>
                  <a:pt x="266296" y="145785"/>
                </a:lnTo>
                <a:lnTo>
                  <a:pt x="278466" y="145948"/>
                </a:lnTo>
                <a:lnTo>
                  <a:pt x="278466" y="156373"/>
                </a:lnTo>
                <a:lnTo>
                  <a:pt x="238259" y="156373"/>
                </a:lnTo>
                <a:lnTo>
                  <a:pt x="229673" y="156489"/>
                </a:lnTo>
                <a:lnTo>
                  <a:pt x="208314" y="157001"/>
                </a:lnTo>
                <a:lnTo>
                  <a:pt x="198053" y="157118"/>
                </a:lnTo>
                <a:close/>
              </a:path>
              <a:path w="278765" h="157479">
                <a:moveTo>
                  <a:pt x="80413" y="157118"/>
                </a:moveTo>
                <a:lnTo>
                  <a:pt x="70465" y="157001"/>
                </a:lnTo>
                <a:lnTo>
                  <a:pt x="48896" y="156489"/>
                </a:lnTo>
                <a:lnTo>
                  <a:pt x="40206" y="156373"/>
                </a:lnTo>
                <a:lnTo>
                  <a:pt x="80413" y="156373"/>
                </a:lnTo>
                <a:lnTo>
                  <a:pt x="80413" y="157118"/>
                </a:lnTo>
                <a:close/>
              </a:path>
              <a:path w="278765" h="157479">
                <a:moveTo>
                  <a:pt x="179439" y="157118"/>
                </a:moveTo>
                <a:lnTo>
                  <a:pt x="169178" y="157001"/>
                </a:lnTo>
                <a:lnTo>
                  <a:pt x="147818" y="156489"/>
                </a:lnTo>
                <a:lnTo>
                  <a:pt x="139232" y="156373"/>
                </a:lnTo>
                <a:lnTo>
                  <a:pt x="179439" y="156373"/>
                </a:lnTo>
                <a:lnTo>
                  <a:pt x="179439" y="157118"/>
                </a:lnTo>
                <a:close/>
              </a:path>
              <a:path w="278765" h="157479">
                <a:moveTo>
                  <a:pt x="278466" y="157118"/>
                </a:moveTo>
                <a:lnTo>
                  <a:pt x="268100" y="157001"/>
                </a:lnTo>
                <a:lnTo>
                  <a:pt x="246531" y="156489"/>
                </a:lnTo>
                <a:lnTo>
                  <a:pt x="238259" y="156373"/>
                </a:lnTo>
                <a:lnTo>
                  <a:pt x="278466" y="156373"/>
                </a:lnTo>
                <a:lnTo>
                  <a:pt x="278466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738390" y="5954704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60">
                <a:moveTo>
                  <a:pt x="37227" y="247218"/>
                </a:moveTo>
                <a:lnTo>
                  <a:pt x="27547" y="247218"/>
                </a:lnTo>
                <a:lnTo>
                  <a:pt x="27547" y="34997"/>
                </a:lnTo>
                <a:lnTo>
                  <a:pt x="26698" y="24747"/>
                </a:lnTo>
                <a:lnTo>
                  <a:pt x="22987" y="18895"/>
                </a:lnTo>
                <a:lnTo>
                  <a:pt x="14669" y="16253"/>
                </a:lnTo>
                <a:lnTo>
                  <a:pt x="0" y="15637"/>
                </a:lnTo>
                <a:lnTo>
                  <a:pt x="0" y="4467"/>
                </a:lnTo>
                <a:lnTo>
                  <a:pt x="51373" y="0"/>
                </a:lnTo>
                <a:lnTo>
                  <a:pt x="51373" y="113184"/>
                </a:lnTo>
                <a:lnTo>
                  <a:pt x="62828" y="113184"/>
                </a:lnTo>
                <a:lnTo>
                  <a:pt x="55841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0" y="221901"/>
                </a:lnTo>
                <a:lnTo>
                  <a:pt x="60352" y="225624"/>
                </a:lnTo>
                <a:lnTo>
                  <a:pt x="49140" y="225624"/>
                </a:lnTo>
                <a:lnTo>
                  <a:pt x="39461" y="242006"/>
                </a:lnTo>
                <a:lnTo>
                  <a:pt x="37227" y="247218"/>
                </a:lnTo>
                <a:close/>
              </a:path>
              <a:path w="175895" h="251460">
                <a:moveTo>
                  <a:pt x="62828" y="113184"/>
                </a:moveTo>
                <a:lnTo>
                  <a:pt x="51373" y="113184"/>
                </a:lnTo>
                <a:lnTo>
                  <a:pt x="57260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0" y="90100"/>
                </a:lnTo>
                <a:lnTo>
                  <a:pt x="128912" y="96279"/>
                </a:lnTo>
                <a:lnTo>
                  <a:pt x="130717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5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60">
                <a:moveTo>
                  <a:pt x="128473" y="243495"/>
                </a:moveTo>
                <a:lnTo>
                  <a:pt x="94559" y="243495"/>
                </a:lnTo>
                <a:lnTo>
                  <a:pt x="107960" y="241459"/>
                </a:lnTo>
                <a:lnTo>
                  <a:pt x="119129" y="236142"/>
                </a:lnTo>
                <a:lnTo>
                  <a:pt x="144257" y="194349"/>
                </a:lnTo>
                <a:lnTo>
                  <a:pt x="145933" y="170521"/>
                </a:lnTo>
                <a:lnTo>
                  <a:pt x="145560" y="158537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7" y="97547"/>
                </a:lnTo>
                <a:lnTo>
                  <a:pt x="153099" y="113277"/>
                </a:lnTo>
                <a:lnTo>
                  <a:pt x="169607" y="138793"/>
                </a:lnTo>
                <a:lnTo>
                  <a:pt x="175715" y="170521"/>
                </a:lnTo>
                <a:lnTo>
                  <a:pt x="169235" y="202564"/>
                </a:lnTo>
                <a:lnTo>
                  <a:pt x="151796" y="228044"/>
                </a:lnTo>
                <a:lnTo>
                  <a:pt x="128473" y="243495"/>
                </a:lnTo>
                <a:close/>
              </a:path>
              <a:path w="175895" h="251460">
                <a:moveTo>
                  <a:pt x="96048" y="250942"/>
                </a:moveTo>
                <a:lnTo>
                  <a:pt x="78562" y="248138"/>
                </a:lnTo>
                <a:lnTo>
                  <a:pt x="65055" y="241354"/>
                </a:lnTo>
                <a:lnTo>
                  <a:pt x="55318" y="233035"/>
                </a:lnTo>
                <a:lnTo>
                  <a:pt x="49140" y="225624"/>
                </a:lnTo>
                <a:lnTo>
                  <a:pt x="60352" y="225624"/>
                </a:lnTo>
                <a:lnTo>
                  <a:pt x="64403" y="230615"/>
                </a:lnTo>
                <a:lnTo>
                  <a:pt x="73152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473" y="243495"/>
                </a:lnTo>
                <a:lnTo>
                  <a:pt x="126400" y="244868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46122" y="6042571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653" y="49634"/>
                </a:lnTo>
                <a:lnTo>
                  <a:pt x="21219" y="23828"/>
                </a:lnTo>
                <a:lnTo>
                  <a:pt x="44603" y="6399"/>
                </a:lnTo>
                <a:lnTo>
                  <a:pt x="73711" y="0"/>
                </a:lnTo>
                <a:lnTo>
                  <a:pt x="102562" y="5910"/>
                </a:lnTo>
                <a:lnTo>
                  <a:pt x="105458" y="8190"/>
                </a:lnTo>
                <a:lnTo>
                  <a:pt x="73711" y="8190"/>
                </a:lnTo>
                <a:lnTo>
                  <a:pt x="62135" y="10413"/>
                </a:lnTo>
                <a:lnTo>
                  <a:pt x="48116" y="19267"/>
                </a:lnTo>
                <a:lnTo>
                  <a:pt x="35912" y="3803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1" y="88751"/>
                </a:lnTo>
                <a:lnTo>
                  <a:pt x="40205" y="131055"/>
                </a:lnTo>
                <a:lnTo>
                  <a:pt x="80411" y="154884"/>
                </a:lnTo>
                <a:lnTo>
                  <a:pt x="108181" y="154884"/>
                </a:lnTo>
                <a:lnTo>
                  <a:pt x="105703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6" y="69995"/>
                </a:lnTo>
                <a:lnTo>
                  <a:pt x="112765" y="54370"/>
                </a:lnTo>
                <a:lnTo>
                  <a:pt x="107495" y="33787"/>
                </a:lnTo>
                <a:lnTo>
                  <a:pt x="95384" y="15858"/>
                </a:lnTo>
                <a:lnTo>
                  <a:pt x="73711" y="8190"/>
                </a:lnTo>
                <a:lnTo>
                  <a:pt x="105458" y="8190"/>
                </a:lnTo>
                <a:lnTo>
                  <a:pt x="122479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8181" y="154884"/>
                </a:moveTo>
                <a:lnTo>
                  <a:pt x="80411" y="154884"/>
                </a:lnTo>
                <a:lnTo>
                  <a:pt x="87333" y="154302"/>
                </a:lnTo>
                <a:lnTo>
                  <a:pt x="100607" y="150230"/>
                </a:lnTo>
                <a:lnTo>
                  <a:pt x="115696" y="139176"/>
                </a:lnTo>
                <a:lnTo>
                  <a:pt x="128063" y="117652"/>
                </a:lnTo>
                <a:lnTo>
                  <a:pt x="128808" y="114673"/>
                </a:lnTo>
                <a:lnTo>
                  <a:pt x="129552" y="113184"/>
                </a:lnTo>
                <a:lnTo>
                  <a:pt x="134765" y="113184"/>
                </a:lnTo>
                <a:lnTo>
                  <a:pt x="137743" y="113929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8181" y="15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103968" y="604480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5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1" y="0"/>
                </a:lnTo>
                <a:lnTo>
                  <a:pt x="49141" y="39465"/>
                </a:lnTo>
                <a:lnTo>
                  <a:pt x="57793" y="39465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7" y="145168"/>
                </a:lnTo>
                <a:lnTo>
                  <a:pt x="78178" y="145948"/>
                </a:lnTo>
                <a:lnTo>
                  <a:pt x="85625" y="145948"/>
                </a:lnTo>
                <a:lnTo>
                  <a:pt x="85625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5" h="157479">
                <a:moveTo>
                  <a:pt x="57793" y="39465"/>
                </a:moveTo>
                <a:lnTo>
                  <a:pt x="49141" y="39465"/>
                </a:lnTo>
                <a:lnTo>
                  <a:pt x="54539" y="26702"/>
                </a:lnTo>
                <a:lnTo>
                  <a:pt x="63287" y="13868"/>
                </a:lnTo>
                <a:lnTo>
                  <a:pt x="75945" y="3967"/>
                </a:lnTo>
                <a:lnTo>
                  <a:pt x="93070" y="0"/>
                </a:lnTo>
                <a:lnTo>
                  <a:pt x="103855" y="1803"/>
                </a:lnTo>
                <a:lnTo>
                  <a:pt x="112336" y="6608"/>
                </a:lnTo>
                <a:lnTo>
                  <a:pt x="113010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1" y="27830"/>
                </a:lnTo>
                <a:lnTo>
                  <a:pt x="57793" y="39465"/>
                </a:lnTo>
                <a:close/>
              </a:path>
              <a:path w="120015" h="157479">
                <a:moveTo>
                  <a:pt x="110940" y="37231"/>
                </a:moveTo>
                <a:lnTo>
                  <a:pt x="96793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9" y="8190"/>
                </a:lnTo>
                <a:lnTo>
                  <a:pt x="97538" y="8190"/>
                </a:lnTo>
                <a:lnTo>
                  <a:pt x="96793" y="7446"/>
                </a:lnTo>
                <a:lnTo>
                  <a:pt x="113010" y="7446"/>
                </a:lnTo>
                <a:lnTo>
                  <a:pt x="117885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40" y="37231"/>
                </a:lnTo>
                <a:close/>
              </a:path>
              <a:path w="120015" h="157479">
                <a:moveTo>
                  <a:pt x="85625" y="157118"/>
                </a:moveTo>
                <a:lnTo>
                  <a:pt x="74666" y="156687"/>
                </a:lnTo>
                <a:lnTo>
                  <a:pt x="63288" y="156466"/>
                </a:lnTo>
                <a:lnTo>
                  <a:pt x="40950" y="156373"/>
                </a:lnTo>
                <a:lnTo>
                  <a:pt x="85625" y="156373"/>
                </a:lnTo>
                <a:lnTo>
                  <a:pt x="85625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245435" y="604257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29"/>
                </a:lnTo>
                <a:lnTo>
                  <a:pt x="33319" y="83957"/>
                </a:lnTo>
                <a:lnTo>
                  <a:pt x="965" y="52892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50" y="46330"/>
                </a:lnTo>
                <a:lnTo>
                  <a:pt x="31457" y="54544"/>
                </a:lnTo>
                <a:lnTo>
                  <a:pt x="45394" y="59687"/>
                </a:lnTo>
                <a:lnTo>
                  <a:pt x="60309" y="63294"/>
                </a:lnTo>
                <a:lnTo>
                  <a:pt x="71629" y="65551"/>
                </a:lnTo>
                <a:lnTo>
                  <a:pt x="82180" y="68506"/>
                </a:lnTo>
                <a:lnTo>
                  <a:pt x="114452" y="101363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0515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86939" y="6475949"/>
            <a:ext cx="243840" cy="157480"/>
          </a:xfrm>
          <a:custGeom>
            <a:avLst/>
            <a:gdLst/>
            <a:ahLst/>
            <a:cxnLst/>
            <a:rect l="l" t="t" r="r" b="b"/>
            <a:pathLst>
              <a:path w="243840" h="157479">
                <a:moveTo>
                  <a:pt x="83390" y="157118"/>
                </a:moveTo>
                <a:lnTo>
                  <a:pt x="73711" y="157118"/>
                </a:lnTo>
                <a:lnTo>
                  <a:pt x="72966" y="154139"/>
                </a:lnTo>
                <a:lnTo>
                  <a:pt x="70733" y="149671"/>
                </a:lnTo>
                <a:lnTo>
                  <a:pt x="26059" y="23828"/>
                </a:lnTo>
                <a:lnTo>
                  <a:pt x="0" y="11169"/>
                </a:lnTo>
                <a:lnTo>
                  <a:pt x="0" y="0"/>
                </a:lnTo>
                <a:lnTo>
                  <a:pt x="10249" y="430"/>
                </a:lnTo>
                <a:lnTo>
                  <a:pt x="20568" y="651"/>
                </a:lnTo>
                <a:lnTo>
                  <a:pt x="71477" y="744"/>
                </a:lnTo>
                <a:lnTo>
                  <a:pt x="71477" y="11169"/>
                </a:lnTo>
                <a:lnTo>
                  <a:pt x="50630" y="11169"/>
                </a:lnTo>
                <a:lnTo>
                  <a:pt x="50630" y="23083"/>
                </a:lnTo>
                <a:lnTo>
                  <a:pt x="52119" y="26806"/>
                </a:lnTo>
                <a:lnTo>
                  <a:pt x="86369" y="122120"/>
                </a:lnTo>
                <a:lnTo>
                  <a:pt x="95610" y="122120"/>
                </a:lnTo>
                <a:lnTo>
                  <a:pt x="85624" y="150416"/>
                </a:lnTo>
                <a:lnTo>
                  <a:pt x="83390" y="157118"/>
                </a:lnTo>
                <a:close/>
              </a:path>
              <a:path w="243840" h="157479">
                <a:moveTo>
                  <a:pt x="71477" y="744"/>
                </a:moveTo>
                <a:lnTo>
                  <a:pt x="32760" y="744"/>
                </a:lnTo>
                <a:lnTo>
                  <a:pt x="51281" y="651"/>
                </a:lnTo>
                <a:lnTo>
                  <a:pt x="62182" y="430"/>
                </a:lnTo>
                <a:lnTo>
                  <a:pt x="71477" y="0"/>
                </a:lnTo>
                <a:lnTo>
                  <a:pt x="71477" y="744"/>
                </a:lnTo>
                <a:close/>
              </a:path>
              <a:path w="243840" h="157479">
                <a:moveTo>
                  <a:pt x="154868" y="11169"/>
                </a:moveTo>
                <a:lnTo>
                  <a:pt x="86369" y="11169"/>
                </a:lnTo>
                <a:lnTo>
                  <a:pt x="86369" y="0"/>
                </a:lnTo>
                <a:lnTo>
                  <a:pt x="94186" y="430"/>
                </a:lnTo>
                <a:lnTo>
                  <a:pt x="102004" y="651"/>
                </a:lnTo>
                <a:lnTo>
                  <a:pt x="154868" y="744"/>
                </a:lnTo>
                <a:lnTo>
                  <a:pt x="154868" y="11169"/>
                </a:lnTo>
                <a:close/>
              </a:path>
              <a:path w="243840" h="157479">
                <a:moveTo>
                  <a:pt x="154868" y="744"/>
                </a:moveTo>
                <a:lnTo>
                  <a:pt x="117640" y="744"/>
                </a:lnTo>
                <a:lnTo>
                  <a:pt x="135696" y="651"/>
                </a:lnTo>
                <a:lnTo>
                  <a:pt x="145910" y="430"/>
                </a:lnTo>
                <a:lnTo>
                  <a:pt x="154868" y="0"/>
                </a:lnTo>
                <a:lnTo>
                  <a:pt x="154868" y="744"/>
                </a:lnTo>
                <a:close/>
              </a:path>
              <a:path w="243840" h="157479">
                <a:moveTo>
                  <a:pt x="180491" y="126588"/>
                </a:moveTo>
                <a:lnTo>
                  <a:pt x="171248" y="126588"/>
                </a:lnTo>
                <a:lnTo>
                  <a:pt x="203264" y="35742"/>
                </a:lnTo>
                <a:lnTo>
                  <a:pt x="205498" y="31274"/>
                </a:lnTo>
                <a:lnTo>
                  <a:pt x="205498" y="28296"/>
                </a:lnTo>
                <a:lnTo>
                  <a:pt x="204021" y="21222"/>
                </a:lnTo>
                <a:lnTo>
                  <a:pt x="199821" y="15823"/>
                </a:lnTo>
                <a:lnTo>
                  <a:pt x="193248" y="12379"/>
                </a:lnTo>
                <a:lnTo>
                  <a:pt x="184650" y="11169"/>
                </a:lnTo>
                <a:lnTo>
                  <a:pt x="184650" y="0"/>
                </a:lnTo>
                <a:lnTo>
                  <a:pt x="191130" y="430"/>
                </a:lnTo>
                <a:lnTo>
                  <a:pt x="199635" y="651"/>
                </a:lnTo>
                <a:lnTo>
                  <a:pt x="243471" y="744"/>
                </a:lnTo>
                <a:lnTo>
                  <a:pt x="243471" y="11169"/>
                </a:lnTo>
                <a:lnTo>
                  <a:pt x="234420" y="12251"/>
                </a:lnTo>
                <a:lnTo>
                  <a:pt x="226346" y="15916"/>
                </a:lnTo>
                <a:lnTo>
                  <a:pt x="219389" y="22792"/>
                </a:lnTo>
                <a:lnTo>
                  <a:pt x="213688" y="33508"/>
                </a:lnTo>
                <a:lnTo>
                  <a:pt x="180491" y="126588"/>
                </a:lnTo>
                <a:close/>
              </a:path>
              <a:path w="243840" h="157479">
                <a:moveTo>
                  <a:pt x="243471" y="744"/>
                </a:moveTo>
                <a:lnTo>
                  <a:pt x="217411" y="744"/>
                </a:lnTo>
                <a:lnTo>
                  <a:pt x="223891" y="733"/>
                </a:lnTo>
                <a:lnTo>
                  <a:pt x="230720" y="651"/>
                </a:lnTo>
                <a:lnTo>
                  <a:pt x="237410" y="430"/>
                </a:lnTo>
                <a:lnTo>
                  <a:pt x="243471" y="0"/>
                </a:lnTo>
                <a:lnTo>
                  <a:pt x="243471" y="744"/>
                </a:lnTo>
                <a:close/>
              </a:path>
              <a:path w="243840" h="157479">
                <a:moveTo>
                  <a:pt x="95610" y="122120"/>
                </a:moveTo>
                <a:lnTo>
                  <a:pt x="86369" y="122120"/>
                </a:lnTo>
                <a:lnTo>
                  <a:pt x="116895" y="35742"/>
                </a:lnTo>
                <a:lnTo>
                  <a:pt x="114662" y="29040"/>
                </a:lnTo>
                <a:lnTo>
                  <a:pt x="110194" y="18615"/>
                </a:lnTo>
                <a:lnTo>
                  <a:pt x="108705" y="16381"/>
                </a:lnTo>
                <a:lnTo>
                  <a:pt x="104983" y="11914"/>
                </a:lnTo>
                <a:lnTo>
                  <a:pt x="99771" y="11169"/>
                </a:lnTo>
                <a:lnTo>
                  <a:pt x="134020" y="11169"/>
                </a:lnTo>
                <a:lnTo>
                  <a:pt x="134020" y="23083"/>
                </a:lnTo>
                <a:lnTo>
                  <a:pt x="135509" y="27551"/>
                </a:lnTo>
                <a:lnTo>
                  <a:pt x="143302" y="49145"/>
                </a:lnTo>
                <a:lnTo>
                  <a:pt x="121363" y="49145"/>
                </a:lnTo>
                <a:lnTo>
                  <a:pt x="95610" y="122120"/>
                </a:lnTo>
                <a:close/>
              </a:path>
              <a:path w="243840" h="157479">
                <a:moveTo>
                  <a:pt x="169759" y="157118"/>
                </a:moveTo>
                <a:lnTo>
                  <a:pt x="160080" y="157118"/>
                </a:lnTo>
                <a:lnTo>
                  <a:pt x="159335" y="154139"/>
                </a:lnTo>
                <a:lnTo>
                  <a:pt x="157846" y="150416"/>
                </a:lnTo>
                <a:lnTo>
                  <a:pt x="121363" y="49145"/>
                </a:lnTo>
                <a:lnTo>
                  <a:pt x="143302" y="49145"/>
                </a:lnTo>
                <a:lnTo>
                  <a:pt x="171248" y="126588"/>
                </a:lnTo>
                <a:lnTo>
                  <a:pt x="180491" y="126588"/>
                </a:lnTo>
                <a:lnTo>
                  <a:pt x="171993" y="150416"/>
                </a:lnTo>
                <a:lnTo>
                  <a:pt x="170504" y="154139"/>
                </a:lnTo>
                <a:lnTo>
                  <a:pt x="169759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49024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073" y="229452"/>
                </a:lnTo>
                <a:lnTo>
                  <a:pt x="56958" y="234094"/>
                </a:lnTo>
                <a:lnTo>
                  <a:pt x="65311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628" y="91241"/>
                </a:lnTo>
                <a:lnTo>
                  <a:pt x="127226" y="94196"/>
                </a:lnTo>
                <a:lnTo>
                  <a:pt x="133535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535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2832" y="231651"/>
                </a:lnTo>
                <a:lnTo>
                  <a:pt x="157939" y="234746"/>
                </a:lnTo>
                <a:lnTo>
                  <a:pt x="166537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542" y="246590"/>
                </a:lnTo>
                <a:lnTo>
                  <a:pt x="108973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79667" y="247218"/>
                </a:moveTo>
                <a:lnTo>
                  <a:pt x="69732" y="247102"/>
                </a:lnTo>
                <a:lnTo>
                  <a:pt x="48466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5588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037" y="77442"/>
                </a:lnTo>
                <a:lnTo>
                  <a:pt x="29212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334" y="153569"/>
                </a:lnTo>
                <a:lnTo>
                  <a:pt x="100608" y="149578"/>
                </a:lnTo>
                <a:lnTo>
                  <a:pt x="115697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03434" y="6472225"/>
            <a:ext cx="120014" cy="157480"/>
          </a:xfrm>
          <a:custGeom>
            <a:avLst/>
            <a:gdLst/>
            <a:ahLst/>
            <a:cxnLst/>
            <a:rect l="l" t="t" r="r" b="b"/>
            <a:pathLst>
              <a:path w="120014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804" y="24316"/>
                </a:lnTo>
                <a:lnTo>
                  <a:pt x="23267" y="18243"/>
                </a:lnTo>
                <a:lnTo>
                  <a:pt x="14984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8721"/>
                </a:lnTo>
                <a:lnTo>
                  <a:pt x="58073" y="38721"/>
                </a:lnTo>
                <a:lnTo>
                  <a:pt x="54120" y="49227"/>
                </a:lnTo>
                <a:lnTo>
                  <a:pt x="51374" y="74463"/>
                </a:lnTo>
                <a:lnTo>
                  <a:pt x="51374" y="129566"/>
                </a:lnTo>
                <a:lnTo>
                  <a:pt x="51898" y="137466"/>
                </a:lnTo>
                <a:lnTo>
                  <a:pt x="55004" y="142504"/>
                </a:lnTo>
                <a:lnTo>
                  <a:pt x="6299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950" y="156373"/>
                </a:lnTo>
                <a:lnTo>
                  <a:pt x="32144" y="156489"/>
                </a:lnTo>
                <a:lnTo>
                  <a:pt x="10900" y="157001"/>
                </a:lnTo>
                <a:lnTo>
                  <a:pt x="0" y="157118"/>
                </a:lnTo>
                <a:close/>
              </a:path>
              <a:path w="120014" h="157479">
                <a:moveTo>
                  <a:pt x="58073" y="38721"/>
                </a:moveTo>
                <a:lnTo>
                  <a:pt x="49885" y="38721"/>
                </a:lnTo>
                <a:lnTo>
                  <a:pt x="54853" y="26388"/>
                </a:lnTo>
                <a:lnTo>
                  <a:pt x="63380" y="13775"/>
                </a:lnTo>
                <a:lnTo>
                  <a:pt x="75956" y="3955"/>
                </a:lnTo>
                <a:lnTo>
                  <a:pt x="93070" y="0"/>
                </a:lnTo>
                <a:lnTo>
                  <a:pt x="103854" y="1803"/>
                </a:lnTo>
                <a:lnTo>
                  <a:pt x="112335" y="6608"/>
                </a:lnTo>
                <a:lnTo>
                  <a:pt x="113009" y="7446"/>
                </a:lnTo>
                <a:lnTo>
                  <a:pt x="93070" y="7446"/>
                </a:lnTo>
                <a:lnTo>
                  <a:pt x="75247" y="12996"/>
                </a:lnTo>
                <a:lnTo>
                  <a:pt x="62170" y="27830"/>
                </a:lnTo>
                <a:lnTo>
                  <a:pt x="58073" y="38721"/>
                </a:lnTo>
                <a:close/>
              </a:path>
              <a:path w="120014" h="157479">
                <a:moveTo>
                  <a:pt x="110939" y="37231"/>
                </a:moveTo>
                <a:lnTo>
                  <a:pt x="96792" y="37231"/>
                </a:lnTo>
                <a:lnTo>
                  <a:pt x="89347" y="32019"/>
                </a:lnTo>
                <a:lnTo>
                  <a:pt x="89347" y="12658"/>
                </a:lnTo>
                <a:lnTo>
                  <a:pt x="96048" y="8190"/>
                </a:lnTo>
                <a:lnTo>
                  <a:pt x="97537" y="8190"/>
                </a:lnTo>
                <a:lnTo>
                  <a:pt x="96792" y="7446"/>
                </a:lnTo>
                <a:lnTo>
                  <a:pt x="113009" y="7446"/>
                </a:lnTo>
                <a:lnTo>
                  <a:pt x="117884" y="13508"/>
                </a:lnTo>
                <a:lnTo>
                  <a:pt x="119874" y="21594"/>
                </a:lnTo>
                <a:lnTo>
                  <a:pt x="119874" y="32763"/>
                </a:lnTo>
                <a:lnTo>
                  <a:pt x="110939" y="37231"/>
                </a:lnTo>
                <a:close/>
              </a:path>
              <a:path w="120014" h="157479">
                <a:moveTo>
                  <a:pt x="85624" y="157118"/>
                </a:moveTo>
                <a:lnTo>
                  <a:pt x="74665" y="156687"/>
                </a:lnTo>
                <a:lnTo>
                  <a:pt x="63287" y="156466"/>
                </a:lnTo>
                <a:lnTo>
                  <a:pt x="40950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42667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923" y="163075"/>
                </a:moveTo>
                <a:lnTo>
                  <a:pt x="49315" y="156978"/>
                </a:lnTo>
                <a:lnTo>
                  <a:pt x="24105" y="139991"/>
                </a:lnTo>
                <a:lnTo>
                  <a:pt x="6573" y="114068"/>
                </a:lnTo>
                <a:lnTo>
                  <a:pt x="0" y="81165"/>
                </a:lnTo>
                <a:lnTo>
                  <a:pt x="5770" y="49634"/>
                </a:lnTo>
                <a:lnTo>
                  <a:pt x="21592" y="23828"/>
                </a:lnTo>
                <a:lnTo>
                  <a:pt x="45232" y="6399"/>
                </a:lnTo>
                <a:lnTo>
                  <a:pt x="74456" y="0"/>
                </a:lnTo>
                <a:lnTo>
                  <a:pt x="103191" y="5910"/>
                </a:lnTo>
                <a:lnTo>
                  <a:pt x="105116" y="7446"/>
                </a:lnTo>
                <a:lnTo>
                  <a:pt x="74456" y="7446"/>
                </a:lnTo>
                <a:lnTo>
                  <a:pt x="62775" y="9680"/>
                </a:lnTo>
                <a:lnTo>
                  <a:pt x="48582" y="18615"/>
                </a:lnTo>
                <a:lnTo>
                  <a:pt x="36343" y="37604"/>
                </a:lnTo>
                <a:lnTo>
                  <a:pt x="30526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722" y="154139"/>
                </a:lnTo>
                <a:lnTo>
                  <a:pt x="106332" y="156803"/>
                </a:lnTo>
                <a:lnTo>
                  <a:pt x="78923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4662" y="69995"/>
                </a:lnTo>
                <a:lnTo>
                  <a:pt x="113510" y="54253"/>
                </a:lnTo>
                <a:lnTo>
                  <a:pt x="108240" y="33415"/>
                </a:lnTo>
                <a:lnTo>
                  <a:pt x="96129" y="15230"/>
                </a:lnTo>
                <a:lnTo>
                  <a:pt x="74456" y="7446"/>
                </a:lnTo>
                <a:lnTo>
                  <a:pt x="105116" y="7446"/>
                </a:lnTo>
                <a:lnTo>
                  <a:pt x="122852" y="21594"/>
                </a:lnTo>
                <a:lnTo>
                  <a:pt x="134137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72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30298" y="112439"/>
                </a:lnTo>
                <a:lnTo>
                  <a:pt x="135509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625" y="126948"/>
                </a:lnTo>
                <a:lnTo>
                  <a:pt x="124527" y="142504"/>
                </a:lnTo>
                <a:lnTo>
                  <a:pt x="10972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16665" y="6410421"/>
            <a:ext cx="111125" cy="222885"/>
          </a:xfrm>
          <a:custGeom>
            <a:avLst/>
            <a:gdLst/>
            <a:ahLst/>
            <a:cxnLst/>
            <a:rect l="l" t="t" r="r" b="b"/>
            <a:pathLst>
              <a:path w="111125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871" y="61257"/>
                </a:lnTo>
                <a:lnTo>
                  <a:pt x="35925" y="44585"/>
                </a:lnTo>
                <a:lnTo>
                  <a:pt x="43556" y="22746"/>
                </a:lnTo>
                <a:lnTo>
                  <a:pt x="46162" y="0"/>
                </a:lnTo>
                <a:lnTo>
                  <a:pt x="54352" y="0"/>
                </a:lnTo>
                <a:lnTo>
                  <a:pt x="54352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125" h="222884">
                <a:moveTo>
                  <a:pt x="75945" y="222645"/>
                </a:moveTo>
                <a:lnTo>
                  <a:pt x="63508" y="221377"/>
                </a:lnTo>
                <a:lnTo>
                  <a:pt x="48489" y="215292"/>
                </a:lnTo>
                <a:lnTo>
                  <a:pt x="35843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4352" y="76697"/>
                </a:lnTo>
                <a:lnTo>
                  <a:pt x="54352" y="175733"/>
                </a:lnTo>
                <a:lnTo>
                  <a:pt x="54736" y="184180"/>
                </a:lnTo>
                <a:lnTo>
                  <a:pt x="57424" y="196956"/>
                </a:lnTo>
                <a:lnTo>
                  <a:pt x="64718" y="208614"/>
                </a:lnTo>
                <a:lnTo>
                  <a:pt x="78923" y="213710"/>
                </a:lnTo>
                <a:lnTo>
                  <a:pt x="96597" y="213710"/>
                </a:lnTo>
                <a:lnTo>
                  <a:pt x="92092" y="218341"/>
                </a:lnTo>
                <a:lnTo>
                  <a:pt x="75945" y="222645"/>
                </a:lnTo>
                <a:close/>
              </a:path>
              <a:path w="111125" h="222884">
                <a:moveTo>
                  <a:pt x="96597" y="213710"/>
                </a:moveTo>
                <a:lnTo>
                  <a:pt x="78923" y="213710"/>
                </a:lnTo>
                <a:lnTo>
                  <a:pt x="87986" y="211208"/>
                </a:lnTo>
                <a:lnTo>
                  <a:pt x="95582" y="203750"/>
                </a:lnTo>
                <a:lnTo>
                  <a:pt x="100806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0939" y="154884"/>
                </a:lnTo>
                <a:lnTo>
                  <a:pt x="110939" y="174989"/>
                </a:lnTo>
                <a:lnTo>
                  <a:pt x="109031" y="191859"/>
                </a:lnTo>
                <a:lnTo>
                  <a:pt x="102935" y="207194"/>
                </a:lnTo>
                <a:lnTo>
                  <a:pt x="96597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159621" y="6382124"/>
            <a:ext cx="179070" cy="247650"/>
          </a:xfrm>
          <a:custGeom>
            <a:avLst/>
            <a:gdLst/>
            <a:ahLst/>
            <a:cxnLst/>
            <a:rect l="l" t="t" r="r" b="b"/>
            <a:pathLst>
              <a:path w="179069" h="247650">
                <a:moveTo>
                  <a:pt x="0" y="247218"/>
                </a:moveTo>
                <a:lnTo>
                  <a:pt x="0" y="236049"/>
                </a:lnTo>
                <a:lnTo>
                  <a:pt x="14356" y="235805"/>
                </a:lnTo>
                <a:lnTo>
                  <a:pt x="22709" y="234094"/>
                </a:lnTo>
                <a:lnTo>
                  <a:pt x="26594" y="229452"/>
                </a:lnTo>
                <a:lnTo>
                  <a:pt x="27548" y="220412"/>
                </a:lnTo>
                <a:lnTo>
                  <a:pt x="27548" y="34997"/>
                </a:lnTo>
                <a:lnTo>
                  <a:pt x="26804" y="24631"/>
                </a:lnTo>
                <a:lnTo>
                  <a:pt x="23267" y="18522"/>
                </a:lnTo>
                <a:lnTo>
                  <a:pt x="14984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25098"/>
                </a:lnTo>
                <a:lnTo>
                  <a:pt x="59634" y="125098"/>
                </a:lnTo>
                <a:lnTo>
                  <a:pt x="56435" y="130218"/>
                </a:lnTo>
                <a:lnTo>
                  <a:pt x="52119" y="154884"/>
                </a:lnTo>
                <a:lnTo>
                  <a:pt x="52119" y="220412"/>
                </a:lnTo>
                <a:lnTo>
                  <a:pt x="53189" y="229452"/>
                </a:lnTo>
                <a:lnTo>
                  <a:pt x="57331" y="234094"/>
                </a:lnTo>
                <a:lnTo>
                  <a:pt x="65940" y="235805"/>
                </a:lnTo>
                <a:lnTo>
                  <a:pt x="80412" y="236049"/>
                </a:lnTo>
                <a:lnTo>
                  <a:pt x="80412" y="246474"/>
                </a:lnTo>
                <a:lnTo>
                  <a:pt x="40206" y="246474"/>
                </a:lnTo>
                <a:lnTo>
                  <a:pt x="31620" y="246590"/>
                </a:lnTo>
                <a:lnTo>
                  <a:pt x="10260" y="247102"/>
                </a:lnTo>
                <a:lnTo>
                  <a:pt x="0" y="247218"/>
                </a:lnTo>
                <a:close/>
              </a:path>
              <a:path w="179069" h="247650">
                <a:moveTo>
                  <a:pt x="59634" y="125098"/>
                </a:moveTo>
                <a:lnTo>
                  <a:pt x="51374" y="125098"/>
                </a:lnTo>
                <a:lnTo>
                  <a:pt x="57726" y="113661"/>
                </a:lnTo>
                <a:lnTo>
                  <a:pt x="68127" y="102294"/>
                </a:lnTo>
                <a:lnTo>
                  <a:pt x="82995" y="93579"/>
                </a:lnTo>
                <a:lnTo>
                  <a:pt x="102749" y="90100"/>
                </a:lnTo>
                <a:lnTo>
                  <a:pt x="116733" y="91241"/>
                </a:lnTo>
                <a:lnTo>
                  <a:pt x="127505" y="94196"/>
                </a:lnTo>
                <a:lnTo>
                  <a:pt x="133843" y="97547"/>
                </a:lnTo>
                <a:lnTo>
                  <a:pt x="100515" y="97547"/>
                </a:lnTo>
                <a:lnTo>
                  <a:pt x="83216" y="101270"/>
                </a:lnTo>
                <a:lnTo>
                  <a:pt x="67661" y="112253"/>
                </a:lnTo>
                <a:lnTo>
                  <a:pt x="59634" y="125098"/>
                </a:lnTo>
                <a:close/>
              </a:path>
              <a:path w="179069" h="247650">
                <a:moveTo>
                  <a:pt x="99026" y="247218"/>
                </a:moveTo>
                <a:lnTo>
                  <a:pt x="99026" y="236049"/>
                </a:lnTo>
                <a:lnTo>
                  <a:pt x="113382" y="235805"/>
                </a:lnTo>
                <a:lnTo>
                  <a:pt x="121735" y="234094"/>
                </a:lnTo>
                <a:lnTo>
                  <a:pt x="125621" y="229452"/>
                </a:lnTo>
                <a:lnTo>
                  <a:pt x="126575" y="220412"/>
                </a:lnTo>
                <a:lnTo>
                  <a:pt x="126575" y="137012"/>
                </a:lnTo>
                <a:lnTo>
                  <a:pt x="125644" y="122364"/>
                </a:lnTo>
                <a:lnTo>
                  <a:pt x="121921" y="109740"/>
                </a:lnTo>
                <a:lnTo>
                  <a:pt x="114010" y="100886"/>
                </a:lnTo>
                <a:lnTo>
                  <a:pt x="100515" y="97547"/>
                </a:lnTo>
                <a:lnTo>
                  <a:pt x="133843" y="97547"/>
                </a:lnTo>
                <a:lnTo>
                  <a:pt x="150971" y="137943"/>
                </a:lnTo>
                <a:lnTo>
                  <a:pt x="151145" y="157862"/>
                </a:lnTo>
                <a:lnTo>
                  <a:pt x="151145" y="225624"/>
                </a:lnTo>
                <a:lnTo>
                  <a:pt x="153251" y="231651"/>
                </a:lnTo>
                <a:lnTo>
                  <a:pt x="158498" y="234746"/>
                </a:lnTo>
                <a:lnTo>
                  <a:pt x="166956" y="235886"/>
                </a:lnTo>
                <a:lnTo>
                  <a:pt x="178694" y="236049"/>
                </a:lnTo>
                <a:lnTo>
                  <a:pt x="178694" y="246474"/>
                </a:lnTo>
                <a:lnTo>
                  <a:pt x="139232" y="246474"/>
                </a:lnTo>
                <a:lnTo>
                  <a:pt x="130647" y="246590"/>
                </a:lnTo>
                <a:lnTo>
                  <a:pt x="109287" y="247102"/>
                </a:lnTo>
                <a:lnTo>
                  <a:pt x="99026" y="247218"/>
                </a:lnTo>
                <a:close/>
              </a:path>
              <a:path w="179069" h="247650">
                <a:moveTo>
                  <a:pt x="80412" y="247218"/>
                </a:moveTo>
                <a:lnTo>
                  <a:pt x="70046" y="247102"/>
                </a:lnTo>
                <a:lnTo>
                  <a:pt x="48477" y="246590"/>
                </a:lnTo>
                <a:lnTo>
                  <a:pt x="40206" y="246474"/>
                </a:lnTo>
                <a:lnTo>
                  <a:pt x="80412" y="246474"/>
                </a:lnTo>
                <a:lnTo>
                  <a:pt x="80412" y="247218"/>
                </a:lnTo>
                <a:close/>
              </a:path>
              <a:path w="179069" h="247650">
                <a:moveTo>
                  <a:pt x="178694" y="247218"/>
                </a:moveTo>
                <a:lnTo>
                  <a:pt x="168759" y="247102"/>
                </a:lnTo>
                <a:lnTo>
                  <a:pt x="147492" y="246590"/>
                </a:lnTo>
                <a:lnTo>
                  <a:pt x="139232" y="246474"/>
                </a:lnTo>
                <a:lnTo>
                  <a:pt x="178694" y="246474"/>
                </a:lnTo>
                <a:lnTo>
                  <a:pt x="178694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356185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4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4" h="163195">
                <a:moveTo>
                  <a:pt x="137743" y="69995"/>
                </a:moveTo>
                <a:lnTo>
                  <a:pt x="113917" y="69995"/>
                </a:lnTo>
                <a:lnTo>
                  <a:pt x="112765" y="54253"/>
                </a:lnTo>
                <a:lnTo>
                  <a:pt x="107495" y="33415"/>
                </a:lnTo>
                <a:lnTo>
                  <a:pt x="95385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4" h="163195">
                <a:moveTo>
                  <a:pt x="109142" y="154139"/>
                </a:moveTo>
                <a:lnTo>
                  <a:pt x="80412" y="154139"/>
                </a:lnTo>
                <a:lnTo>
                  <a:pt x="87753" y="153569"/>
                </a:lnTo>
                <a:lnTo>
                  <a:pt x="101167" y="149578"/>
                </a:lnTo>
                <a:lnTo>
                  <a:pt x="116116" y="138746"/>
                </a:lnTo>
                <a:lnTo>
                  <a:pt x="128064" y="117652"/>
                </a:lnTo>
                <a:lnTo>
                  <a:pt x="128808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634650" y="6382124"/>
            <a:ext cx="80010" cy="247650"/>
          </a:xfrm>
          <a:custGeom>
            <a:avLst/>
            <a:gdLst/>
            <a:ahLst/>
            <a:cxnLst/>
            <a:rect l="l" t="t" r="r" b="b"/>
            <a:pathLst>
              <a:path w="80010" h="247650">
                <a:moveTo>
                  <a:pt x="0" y="247218"/>
                </a:moveTo>
                <a:lnTo>
                  <a:pt x="0" y="236049"/>
                </a:lnTo>
                <a:lnTo>
                  <a:pt x="14472" y="235805"/>
                </a:lnTo>
                <a:lnTo>
                  <a:pt x="23081" y="234094"/>
                </a:lnTo>
                <a:lnTo>
                  <a:pt x="27222" y="229452"/>
                </a:lnTo>
                <a:lnTo>
                  <a:pt x="28293" y="220412"/>
                </a:lnTo>
                <a:lnTo>
                  <a:pt x="28293" y="34997"/>
                </a:lnTo>
                <a:lnTo>
                  <a:pt x="27432" y="24631"/>
                </a:lnTo>
                <a:lnTo>
                  <a:pt x="23639" y="18522"/>
                </a:lnTo>
                <a:lnTo>
                  <a:pt x="1510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220412"/>
                </a:lnTo>
                <a:lnTo>
                  <a:pt x="52444" y="229452"/>
                </a:lnTo>
                <a:lnTo>
                  <a:pt x="56586" y="234094"/>
                </a:lnTo>
                <a:lnTo>
                  <a:pt x="65195" y="235805"/>
                </a:lnTo>
                <a:lnTo>
                  <a:pt x="79667" y="236049"/>
                </a:lnTo>
                <a:lnTo>
                  <a:pt x="79667" y="246474"/>
                </a:lnTo>
                <a:lnTo>
                  <a:pt x="40206" y="246474"/>
                </a:lnTo>
                <a:lnTo>
                  <a:pt x="31829" y="246590"/>
                </a:lnTo>
                <a:lnTo>
                  <a:pt x="10051" y="247102"/>
                </a:lnTo>
                <a:lnTo>
                  <a:pt x="0" y="247218"/>
                </a:lnTo>
                <a:close/>
              </a:path>
              <a:path w="80010" h="247650">
                <a:moveTo>
                  <a:pt x="79667" y="247218"/>
                </a:moveTo>
                <a:lnTo>
                  <a:pt x="68999" y="247102"/>
                </a:lnTo>
                <a:lnTo>
                  <a:pt x="47942" y="246590"/>
                </a:lnTo>
                <a:lnTo>
                  <a:pt x="40206" y="246474"/>
                </a:lnTo>
                <a:lnTo>
                  <a:pt x="79667" y="246474"/>
                </a:lnTo>
                <a:lnTo>
                  <a:pt x="79667" y="247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737400" y="6469991"/>
            <a:ext cx="160655" cy="163195"/>
          </a:xfrm>
          <a:custGeom>
            <a:avLst/>
            <a:gdLst/>
            <a:ahLst/>
            <a:cxnLst/>
            <a:rect l="l" t="t" r="r" b="b"/>
            <a:pathLst>
              <a:path w="160655" h="163195">
                <a:moveTo>
                  <a:pt x="36483" y="56592"/>
                </a:moveTo>
                <a:lnTo>
                  <a:pt x="17124" y="56592"/>
                </a:lnTo>
                <a:lnTo>
                  <a:pt x="9679" y="50635"/>
                </a:lnTo>
                <a:lnTo>
                  <a:pt x="9679" y="40210"/>
                </a:lnTo>
                <a:lnTo>
                  <a:pt x="13983" y="23874"/>
                </a:lnTo>
                <a:lnTo>
                  <a:pt x="25687" y="11169"/>
                </a:lnTo>
                <a:lnTo>
                  <a:pt x="42975" y="2932"/>
                </a:lnTo>
                <a:lnTo>
                  <a:pt x="64032" y="0"/>
                </a:lnTo>
                <a:lnTo>
                  <a:pt x="76829" y="1140"/>
                </a:lnTo>
                <a:lnTo>
                  <a:pt x="89347" y="4653"/>
                </a:lnTo>
                <a:lnTo>
                  <a:pt x="94888" y="7446"/>
                </a:lnTo>
                <a:lnTo>
                  <a:pt x="63287" y="7446"/>
                </a:lnTo>
                <a:lnTo>
                  <a:pt x="53573" y="8330"/>
                </a:lnTo>
                <a:lnTo>
                  <a:pt x="43091" y="11169"/>
                </a:lnTo>
                <a:lnTo>
                  <a:pt x="33028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2439" y="36487"/>
                </a:lnTo>
                <a:lnTo>
                  <a:pt x="42439" y="49890"/>
                </a:lnTo>
                <a:lnTo>
                  <a:pt x="36483" y="56592"/>
                </a:lnTo>
                <a:close/>
              </a:path>
              <a:path w="160655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03" y="113708"/>
                </a:lnTo>
                <a:lnTo>
                  <a:pt x="34994" y="79675"/>
                </a:lnTo>
                <a:lnTo>
                  <a:pt x="85985" y="67424"/>
                </a:lnTo>
                <a:lnTo>
                  <a:pt x="100515" y="66272"/>
                </a:lnTo>
                <a:lnTo>
                  <a:pt x="100515" y="53613"/>
                </a:lnTo>
                <a:lnTo>
                  <a:pt x="97106" y="32891"/>
                </a:lnTo>
                <a:lnTo>
                  <a:pt x="88323" y="18522"/>
                </a:lnTo>
                <a:lnTo>
                  <a:pt x="76329" y="10157"/>
                </a:lnTo>
                <a:lnTo>
                  <a:pt x="63287" y="7446"/>
                </a:lnTo>
                <a:lnTo>
                  <a:pt x="94888" y="7446"/>
                </a:lnTo>
                <a:lnTo>
                  <a:pt x="123503" y="40024"/>
                </a:lnTo>
                <a:lnTo>
                  <a:pt x="125086" y="61804"/>
                </a:lnTo>
                <a:lnTo>
                  <a:pt x="125086" y="73718"/>
                </a:lnTo>
                <a:lnTo>
                  <a:pt x="100515" y="73718"/>
                </a:lnTo>
                <a:lnTo>
                  <a:pt x="64183" y="79966"/>
                </a:lnTo>
                <a:lnTo>
                  <a:pt x="41602" y="92986"/>
                </a:lnTo>
                <a:lnTo>
                  <a:pt x="30049" y="109217"/>
                </a:lnTo>
                <a:lnTo>
                  <a:pt x="26804" y="125098"/>
                </a:lnTo>
                <a:lnTo>
                  <a:pt x="29398" y="137408"/>
                </a:lnTo>
                <a:lnTo>
                  <a:pt x="36390" y="147065"/>
                </a:lnTo>
                <a:lnTo>
                  <a:pt x="46593" y="153371"/>
                </a:lnTo>
                <a:lnTo>
                  <a:pt x="58820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0655" h="163195">
                <a:moveTo>
                  <a:pt x="83079" y="155628"/>
                </a:moveTo>
                <a:lnTo>
                  <a:pt x="58820" y="155628"/>
                </a:lnTo>
                <a:lnTo>
                  <a:pt x="72245" y="153231"/>
                </a:lnTo>
                <a:lnTo>
                  <a:pt x="85810" y="145390"/>
                </a:lnTo>
                <a:lnTo>
                  <a:pt x="96304" y="131125"/>
                </a:lnTo>
                <a:lnTo>
                  <a:pt x="100515" y="109461"/>
                </a:lnTo>
                <a:lnTo>
                  <a:pt x="100515" y="73718"/>
                </a:lnTo>
                <a:lnTo>
                  <a:pt x="125086" y="73718"/>
                </a:lnTo>
                <a:lnTo>
                  <a:pt x="125086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0655" h="163195">
                <a:moveTo>
                  <a:pt x="152415" y="150416"/>
                </a:moveTo>
                <a:lnTo>
                  <a:pt x="138488" y="150416"/>
                </a:lnTo>
                <a:lnTo>
                  <a:pt x="142036" y="149753"/>
                </a:lnTo>
                <a:lnTo>
                  <a:pt x="146213" y="146786"/>
                </a:lnTo>
                <a:lnTo>
                  <a:pt x="149691" y="140049"/>
                </a:lnTo>
                <a:lnTo>
                  <a:pt x="151145" y="128077"/>
                </a:lnTo>
                <a:lnTo>
                  <a:pt x="151145" y="107972"/>
                </a:lnTo>
                <a:lnTo>
                  <a:pt x="160080" y="107972"/>
                </a:lnTo>
                <a:lnTo>
                  <a:pt x="160080" y="128077"/>
                </a:lnTo>
                <a:lnTo>
                  <a:pt x="156590" y="145250"/>
                </a:lnTo>
                <a:lnTo>
                  <a:pt x="152415" y="150416"/>
                </a:lnTo>
                <a:close/>
              </a:path>
              <a:path w="160655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086" y="132545"/>
                </a:lnTo>
                <a:lnTo>
                  <a:pt x="125086" y="134778"/>
                </a:lnTo>
                <a:lnTo>
                  <a:pt x="126575" y="150416"/>
                </a:lnTo>
                <a:lnTo>
                  <a:pt x="152415" y="150416"/>
                </a:lnTo>
                <a:lnTo>
                  <a:pt x="148353" y="155442"/>
                </a:lnTo>
                <a:lnTo>
                  <a:pt x="138720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11626" y="6469991"/>
            <a:ext cx="117475" cy="163195"/>
          </a:xfrm>
          <a:custGeom>
            <a:avLst/>
            <a:gdLst/>
            <a:ahLst/>
            <a:cxnLst/>
            <a:rect l="l" t="t" r="r" b="b"/>
            <a:pathLst>
              <a:path w="117475" h="163195">
                <a:moveTo>
                  <a:pt x="91199" y="155628"/>
                </a:moveTo>
                <a:lnTo>
                  <a:pt x="59564" y="155628"/>
                </a:lnTo>
                <a:lnTo>
                  <a:pt x="77469" y="153127"/>
                </a:lnTo>
                <a:lnTo>
                  <a:pt x="89998" y="146227"/>
                </a:lnTo>
                <a:lnTo>
                  <a:pt x="97362" y="135837"/>
                </a:lnTo>
                <a:lnTo>
                  <a:pt x="99771" y="122864"/>
                </a:lnTo>
                <a:lnTo>
                  <a:pt x="95105" y="107274"/>
                </a:lnTo>
                <a:lnTo>
                  <a:pt x="84228" y="97547"/>
                </a:lnTo>
                <a:lnTo>
                  <a:pt x="71815" y="92288"/>
                </a:lnTo>
                <a:lnTo>
                  <a:pt x="62543" y="90100"/>
                </a:lnTo>
                <a:lnTo>
                  <a:pt x="46104" y="87017"/>
                </a:lnTo>
                <a:lnTo>
                  <a:pt x="33784" y="83864"/>
                </a:lnTo>
                <a:lnTo>
                  <a:pt x="1081" y="52566"/>
                </a:lnTo>
                <a:lnTo>
                  <a:pt x="0" y="43933"/>
                </a:lnTo>
                <a:lnTo>
                  <a:pt x="2885" y="28587"/>
                </a:lnTo>
                <a:lnTo>
                  <a:pt x="12471" y="14427"/>
                </a:lnTo>
                <a:lnTo>
                  <a:pt x="30154" y="4037"/>
                </a:lnTo>
                <a:lnTo>
                  <a:pt x="57331" y="0"/>
                </a:lnTo>
                <a:lnTo>
                  <a:pt x="62880" y="151"/>
                </a:lnTo>
                <a:lnTo>
                  <a:pt x="71012" y="1210"/>
                </a:lnTo>
                <a:lnTo>
                  <a:pt x="80680" y="4083"/>
                </a:lnTo>
                <a:lnTo>
                  <a:pt x="85430" y="6701"/>
                </a:lnTo>
                <a:lnTo>
                  <a:pt x="57331" y="6701"/>
                </a:lnTo>
                <a:lnTo>
                  <a:pt x="38170" y="9214"/>
                </a:lnTo>
                <a:lnTo>
                  <a:pt x="25780" y="15637"/>
                </a:lnTo>
                <a:lnTo>
                  <a:pt x="19114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2059" y="65225"/>
                </a:lnTo>
                <a:lnTo>
                  <a:pt x="82646" y="68134"/>
                </a:lnTo>
                <a:lnTo>
                  <a:pt x="115092" y="101351"/>
                </a:lnTo>
                <a:lnTo>
                  <a:pt x="116895" y="113929"/>
                </a:lnTo>
                <a:lnTo>
                  <a:pt x="113696" y="132289"/>
                </a:lnTo>
                <a:lnTo>
                  <a:pt x="103586" y="147996"/>
                </a:lnTo>
                <a:lnTo>
                  <a:pt x="91199" y="155628"/>
                </a:lnTo>
                <a:close/>
              </a:path>
              <a:path w="117475" h="163195">
                <a:moveTo>
                  <a:pt x="107961" y="9680"/>
                </a:moveTo>
                <a:lnTo>
                  <a:pt x="90836" y="9680"/>
                </a:lnTo>
                <a:lnTo>
                  <a:pt x="92325" y="8935"/>
                </a:lnTo>
                <a:lnTo>
                  <a:pt x="96048" y="5957"/>
                </a:lnTo>
                <a:lnTo>
                  <a:pt x="96792" y="4467"/>
                </a:lnTo>
                <a:lnTo>
                  <a:pt x="101260" y="0"/>
                </a:lnTo>
                <a:lnTo>
                  <a:pt x="107961" y="0"/>
                </a:lnTo>
                <a:lnTo>
                  <a:pt x="107961" y="9680"/>
                </a:lnTo>
                <a:close/>
              </a:path>
              <a:path w="117475" h="163195">
                <a:moveTo>
                  <a:pt x="107961" y="52869"/>
                </a:moveTo>
                <a:lnTo>
                  <a:pt x="99026" y="52869"/>
                </a:lnTo>
                <a:lnTo>
                  <a:pt x="99026" y="49890"/>
                </a:lnTo>
                <a:lnTo>
                  <a:pt x="97642" y="38430"/>
                </a:lnTo>
                <a:lnTo>
                  <a:pt x="92418" y="24107"/>
                </a:lnTo>
                <a:lnTo>
                  <a:pt x="80075" y="11879"/>
                </a:lnTo>
                <a:lnTo>
                  <a:pt x="57331" y="6701"/>
                </a:lnTo>
                <a:lnTo>
                  <a:pt x="85430" y="6701"/>
                </a:lnTo>
                <a:lnTo>
                  <a:pt x="90836" y="9680"/>
                </a:lnTo>
                <a:lnTo>
                  <a:pt x="107961" y="9680"/>
                </a:lnTo>
                <a:lnTo>
                  <a:pt x="107961" y="52869"/>
                </a:lnTo>
                <a:close/>
              </a:path>
              <a:path w="117475" h="163195">
                <a:moveTo>
                  <a:pt x="6701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934" y="100525"/>
                </a:lnTo>
                <a:lnTo>
                  <a:pt x="9679" y="104993"/>
                </a:lnTo>
                <a:lnTo>
                  <a:pt x="16112" y="125785"/>
                </a:lnTo>
                <a:lnTo>
                  <a:pt x="25966" y="141759"/>
                </a:lnTo>
                <a:lnTo>
                  <a:pt x="34852" y="148182"/>
                </a:lnTo>
                <a:lnTo>
                  <a:pt x="20103" y="148182"/>
                </a:lnTo>
                <a:lnTo>
                  <a:pt x="14146" y="154884"/>
                </a:lnTo>
                <a:lnTo>
                  <a:pt x="14146" y="155628"/>
                </a:lnTo>
                <a:lnTo>
                  <a:pt x="6701" y="163075"/>
                </a:lnTo>
                <a:close/>
              </a:path>
              <a:path w="117475" h="163195">
                <a:moveTo>
                  <a:pt x="59564" y="163075"/>
                </a:moveTo>
                <a:lnTo>
                  <a:pt x="52456" y="162842"/>
                </a:lnTo>
                <a:lnTo>
                  <a:pt x="42905" y="161213"/>
                </a:lnTo>
                <a:lnTo>
                  <a:pt x="31818" y="156792"/>
                </a:lnTo>
                <a:lnTo>
                  <a:pt x="20103" y="148182"/>
                </a:lnTo>
                <a:lnTo>
                  <a:pt x="34852" y="148182"/>
                </a:lnTo>
                <a:lnTo>
                  <a:pt x="40148" y="152010"/>
                </a:lnTo>
                <a:lnTo>
                  <a:pt x="59564" y="155628"/>
                </a:lnTo>
                <a:lnTo>
                  <a:pt x="91199" y="155628"/>
                </a:lnTo>
                <a:lnTo>
                  <a:pt x="85798" y="158956"/>
                </a:lnTo>
                <a:lnTo>
                  <a:pt x="59564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47136" y="641042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4">
                <a:moveTo>
                  <a:pt x="105727" y="76697"/>
                </a:moveTo>
                <a:lnTo>
                  <a:pt x="0" y="76697"/>
                </a:lnTo>
                <a:lnTo>
                  <a:pt x="0" y="68506"/>
                </a:lnTo>
                <a:lnTo>
                  <a:pt x="21976" y="61257"/>
                </a:lnTo>
                <a:lnTo>
                  <a:pt x="36204" y="44585"/>
                </a:lnTo>
                <a:lnTo>
                  <a:pt x="43870" y="22746"/>
                </a:lnTo>
                <a:lnTo>
                  <a:pt x="46162" y="0"/>
                </a:lnTo>
                <a:lnTo>
                  <a:pt x="55097" y="0"/>
                </a:lnTo>
                <a:lnTo>
                  <a:pt x="55097" y="65527"/>
                </a:lnTo>
                <a:lnTo>
                  <a:pt x="105727" y="65527"/>
                </a:lnTo>
                <a:lnTo>
                  <a:pt x="105727" y="76697"/>
                </a:lnTo>
                <a:close/>
              </a:path>
              <a:path w="111760" h="222884">
                <a:moveTo>
                  <a:pt x="76689" y="222645"/>
                </a:moveTo>
                <a:lnTo>
                  <a:pt x="63822" y="221377"/>
                </a:lnTo>
                <a:lnTo>
                  <a:pt x="48582" y="215292"/>
                </a:lnTo>
                <a:lnTo>
                  <a:pt x="35855" y="200970"/>
                </a:lnTo>
                <a:lnTo>
                  <a:pt x="30526" y="174989"/>
                </a:lnTo>
                <a:lnTo>
                  <a:pt x="30526" y="76697"/>
                </a:lnTo>
                <a:lnTo>
                  <a:pt x="55097" y="76697"/>
                </a:lnTo>
                <a:lnTo>
                  <a:pt x="55097" y="175733"/>
                </a:lnTo>
                <a:lnTo>
                  <a:pt x="55469" y="184180"/>
                </a:lnTo>
                <a:lnTo>
                  <a:pt x="58075" y="196956"/>
                </a:lnTo>
                <a:lnTo>
                  <a:pt x="65149" y="208614"/>
                </a:lnTo>
                <a:lnTo>
                  <a:pt x="78923" y="213710"/>
                </a:lnTo>
                <a:lnTo>
                  <a:pt x="97341" y="213710"/>
                </a:lnTo>
                <a:lnTo>
                  <a:pt x="92837" y="218341"/>
                </a:lnTo>
                <a:lnTo>
                  <a:pt x="76689" y="222645"/>
                </a:lnTo>
                <a:close/>
              </a:path>
              <a:path w="111760" h="222884">
                <a:moveTo>
                  <a:pt x="97341" y="213710"/>
                </a:moveTo>
                <a:lnTo>
                  <a:pt x="78923" y="213710"/>
                </a:lnTo>
                <a:lnTo>
                  <a:pt x="88300" y="211208"/>
                </a:lnTo>
                <a:lnTo>
                  <a:pt x="95862" y="203750"/>
                </a:lnTo>
                <a:lnTo>
                  <a:pt x="100911" y="191406"/>
                </a:lnTo>
                <a:lnTo>
                  <a:pt x="102749" y="174244"/>
                </a:lnTo>
                <a:lnTo>
                  <a:pt x="102749" y="154884"/>
                </a:lnTo>
                <a:lnTo>
                  <a:pt x="111684" y="154884"/>
                </a:lnTo>
                <a:lnTo>
                  <a:pt x="111684" y="174989"/>
                </a:lnTo>
                <a:lnTo>
                  <a:pt x="109776" y="191859"/>
                </a:lnTo>
                <a:lnTo>
                  <a:pt x="103680" y="207194"/>
                </a:lnTo>
                <a:lnTo>
                  <a:pt x="97341" y="213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309222" y="6472226"/>
            <a:ext cx="179070" cy="157480"/>
          </a:xfrm>
          <a:custGeom>
            <a:avLst/>
            <a:gdLst/>
            <a:ahLst/>
            <a:cxnLst/>
            <a:rect l="l" t="t" r="r" b="b"/>
            <a:pathLst>
              <a:path w="179070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179070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628" y="1140"/>
                </a:lnTo>
                <a:lnTo>
                  <a:pt x="127226" y="4095"/>
                </a:lnTo>
                <a:lnTo>
                  <a:pt x="133535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179070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3535" y="7446"/>
                </a:lnTo>
                <a:lnTo>
                  <a:pt x="150971" y="47842"/>
                </a:lnTo>
                <a:lnTo>
                  <a:pt x="151145" y="67761"/>
                </a:lnTo>
                <a:lnTo>
                  <a:pt x="151145" y="135523"/>
                </a:lnTo>
                <a:lnTo>
                  <a:pt x="152832" y="141550"/>
                </a:lnTo>
                <a:lnTo>
                  <a:pt x="157939" y="144645"/>
                </a:lnTo>
                <a:lnTo>
                  <a:pt x="166537" y="145785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179070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179070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496850" y="6472226"/>
            <a:ext cx="179070" cy="161290"/>
          </a:xfrm>
          <a:custGeom>
            <a:avLst/>
            <a:gdLst/>
            <a:ahLst/>
            <a:cxnLst/>
            <a:rect l="l" t="t" r="r" b="b"/>
            <a:pathLst>
              <a:path w="179070" h="161290">
                <a:moveTo>
                  <a:pt x="81901" y="160841"/>
                </a:moveTo>
                <a:lnTo>
                  <a:pt x="50478" y="155407"/>
                </a:lnTo>
                <a:lnTo>
                  <a:pt x="34342" y="141387"/>
                </a:lnTo>
                <a:lnTo>
                  <a:pt x="28397" y="122201"/>
                </a:lnTo>
                <a:lnTo>
                  <a:pt x="27548" y="101270"/>
                </a:lnTo>
                <a:lnTo>
                  <a:pt x="27548" y="47656"/>
                </a:lnTo>
                <a:lnTo>
                  <a:pt x="27118" y="29029"/>
                </a:lnTo>
                <a:lnTo>
                  <a:pt x="24105" y="19267"/>
                </a:lnTo>
                <a:lnTo>
                  <a:pt x="15926" y="15509"/>
                </a:lnTo>
                <a:lnTo>
                  <a:pt x="0" y="14892"/>
                </a:lnTo>
                <a:lnTo>
                  <a:pt x="0" y="3723"/>
                </a:lnTo>
                <a:lnTo>
                  <a:pt x="52119" y="0"/>
                </a:lnTo>
                <a:lnTo>
                  <a:pt x="52119" y="117652"/>
                </a:lnTo>
                <a:lnTo>
                  <a:pt x="52817" y="131090"/>
                </a:lnTo>
                <a:lnTo>
                  <a:pt x="56586" y="142504"/>
                </a:lnTo>
                <a:lnTo>
                  <a:pt x="65940" y="150427"/>
                </a:lnTo>
                <a:lnTo>
                  <a:pt x="83390" y="153394"/>
                </a:lnTo>
                <a:lnTo>
                  <a:pt x="108210" y="153394"/>
                </a:lnTo>
                <a:lnTo>
                  <a:pt x="96129" y="158979"/>
                </a:lnTo>
                <a:lnTo>
                  <a:pt x="81901" y="160841"/>
                </a:lnTo>
                <a:close/>
              </a:path>
              <a:path w="179070" h="161290">
                <a:moveTo>
                  <a:pt x="108210" y="153394"/>
                </a:moveTo>
                <a:lnTo>
                  <a:pt x="83390" y="153394"/>
                </a:lnTo>
                <a:lnTo>
                  <a:pt x="101132" y="149078"/>
                </a:lnTo>
                <a:lnTo>
                  <a:pt x="114755" y="137292"/>
                </a:lnTo>
                <a:lnTo>
                  <a:pt x="123492" y="119781"/>
                </a:lnTo>
                <a:lnTo>
                  <a:pt x="126575" y="98291"/>
                </a:lnTo>
                <a:lnTo>
                  <a:pt x="126575" y="34997"/>
                </a:lnTo>
                <a:lnTo>
                  <a:pt x="125725" y="24316"/>
                </a:lnTo>
                <a:lnTo>
                  <a:pt x="122014" y="18243"/>
                </a:lnTo>
                <a:lnTo>
                  <a:pt x="113696" y="15520"/>
                </a:lnTo>
                <a:lnTo>
                  <a:pt x="99026" y="14892"/>
                </a:lnTo>
                <a:lnTo>
                  <a:pt x="99026" y="3723"/>
                </a:lnTo>
                <a:lnTo>
                  <a:pt x="151145" y="0"/>
                </a:lnTo>
                <a:lnTo>
                  <a:pt x="151145" y="125843"/>
                </a:lnTo>
                <a:lnTo>
                  <a:pt x="151382" y="128821"/>
                </a:lnTo>
                <a:lnTo>
                  <a:pt x="128064" y="128821"/>
                </a:lnTo>
                <a:lnTo>
                  <a:pt x="119280" y="143249"/>
                </a:lnTo>
                <a:lnTo>
                  <a:pt x="108612" y="153208"/>
                </a:lnTo>
                <a:lnTo>
                  <a:pt x="108210" y="153394"/>
                </a:lnTo>
                <a:close/>
              </a:path>
              <a:path w="179070" h="161290">
                <a:moveTo>
                  <a:pt x="128064" y="160841"/>
                </a:moveTo>
                <a:lnTo>
                  <a:pt x="128064" y="128821"/>
                </a:lnTo>
                <a:lnTo>
                  <a:pt x="151382" y="128821"/>
                </a:lnTo>
                <a:lnTo>
                  <a:pt x="151995" y="136524"/>
                </a:lnTo>
                <a:lnTo>
                  <a:pt x="155706" y="142597"/>
                </a:lnTo>
                <a:lnTo>
                  <a:pt x="164024" y="145320"/>
                </a:lnTo>
                <a:lnTo>
                  <a:pt x="178694" y="145948"/>
                </a:lnTo>
                <a:lnTo>
                  <a:pt x="178694" y="157118"/>
                </a:lnTo>
                <a:lnTo>
                  <a:pt x="128064" y="160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694903" y="6472226"/>
            <a:ext cx="278130" cy="157480"/>
          </a:xfrm>
          <a:custGeom>
            <a:avLst/>
            <a:gdLst/>
            <a:ahLst/>
            <a:cxnLst/>
            <a:rect l="l" t="t" r="r" b="b"/>
            <a:pathLst>
              <a:path w="27812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885" y="0"/>
                </a:lnTo>
                <a:lnTo>
                  <a:pt x="49885" y="37231"/>
                </a:lnTo>
                <a:lnTo>
                  <a:pt x="58238" y="37231"/>
                </a:lnTo>
                <a:lnTo>
                  <a:pt x="56435" y="40117"/>
                </a:lnTo>
                <a:lnTo>
                  <a:pt x="52119" y="64783"/>
                </a:lnTo>
                <a:lnTo>
                  <a:pt x="52119" y="130311"/>
                </a:lnTo>
                <a:lnTo>
                  <a:pt x="53073" y="139351"/>
                </a:lnTo>
                <a:lnTo>
                  <a:pt x="56958" y="143993"/>
                </a:lnTo>
                <a:lnTo>
                  <a:pt x="65311" y="145704"/>
                </a:lnTo>
                <a:lnTo>
                  <a:pt x="79667" y="145948"/>
                </a:lnTo>
                <a:lnTo>
                  <a:pt x="79667" y="156373"/>
                </a:lnTo>
                <a:lnTo>
                  <a:pt x="40206" y="156373"/>
                </a:lnTo>
                <a:lnTo>
                  <a:pt x="31515" y="156489"/>
                </a:lnTo>
                <a:lnTo>
                  <a:pt x="9946" y="157001"/>
                </a:lnTo>
                <a:lnTo>
                  <a:pt x="0" y="157118"/>
                </a:lnTo>
                <a:close/>
              </a:path>
              <a:path w="278129" h="157479">
                <a:moveTo>
                  <a:pt x="58238" y="37231"/>
                </a:moveTo>
                <a:lnTo>
                  <a:pt x="49885" y="37231"/>
                </a:lnTo>
                <a:lnTo>
                  <a:pt x="58878" y="21990"/>
                </a:lnTo>
                <a:lnTo>
                  <a:pt x="70454" y="10238"/>
                </a:lnTo>
                <a:lnTo>
                  <a:pt x="84961" y="2676"/>
                </a:lnTo>
                <a:lnTo>
                  <a:pt x="102749" y="0"/>
                </a:lnTo>
                <a:lnTo>
                  <a:pt x="116046" y="1070"/>
                </a:lnTo>
                <a:lnTo>
                  <a:pt x="130391" y="5770"/>
                </a:lnTo>
                <a:lnTo>
                  <a:pt x="132333" y="7446"/>
                </a:lnTo>
                <a:lnTo>
                  <a:pt x="100515" y="7446"/>
                </a:lnTo>
                <a:lnTo>
                  <a:pt x="83216" y="11169"/>
                </a:lnTo>
                <a:lnTo>
                  <a:pt x="67661" y="22152"/>
                </a:lnTo>
                <a:lnTo>
                  <a:pt x="58238" y="37231"/>
                </a:lnTo>
                <a:close/>
              </a:path>
              <a:path w="278129" h="157479">
                <a:moveTo>
                  <a:pt x="158626" y="34997"/>
                </a:moveTo>
                <a:lnTo>
                  <a:pt x="149656" y="34997"/>
                </a:lnTo>
                <a:lnTo>
                  <a:pt x="156439" y="23560"/>
                </a:lnTo>
                <a:lnTo>
                  <a:pt x="167060" y="12193"/>
                </a:lnTo>
                <a:lnTo>
                  <a:pt x="182010" y="3478"/>
                </a:lnTo>
                <a:lnTo>
                  <a:pt x="201775" y="0"/>
                </a:lnTo>
                <a:lnTo>
                  <a:pt x="215340" y="1140"/>
                </a:lnTo>
                <a:lnTo>
                  <a:pt x="225974" y="4095"/>
                </a:lnTo>
                <a:lnTo>
                  <a:pt x="232426" y="7446"/>
                </a:lnTo>
                <a:lnTo>
                  <a:pt x="198797" y="7446"/>
                </a:lnTo>
                <a:lnTo>
                  <a:pt x="181928" y="11169"/>
                </a:lnTo>
                <a:lnTo>
                  <a:pt x="166595" y="22152"/>
                </a:lnTo>
                <a:lnTo>
                  <a:pt x="158626" y="34997"/>
                </a:lnTo>
                <a:close/>
              </a:path>
              <a:path w="278129" h="157479">
                <a:moveTo>
                  <a:pt x="99026" y="157118"/>
                </a:moveTo>
                <a:lnTo>
                  <a:pt x="99026" y="145948"/>
                </a:lnTo>
                <a:lnTo>
                  <a:pt x="113382" y="145704"/>
                </a:lnTo>
                <a:lnTo>
                  <a:pt x="121735" y="143993"/>
                </a:lnTo>
                <a:lnTo>
                  <a:pt x="125621" y="139351"/>
                </a:lnTo>
                <a:lnTo>
                  <a:pt x="126575" y="130311"/>
                </a:lnTo>
                <a:lnTo>
                  <a:pt x="126575" y="46912"/>
                </a:lnTo>
                <a:lnTo>
                  <a:pt x="125644" y="32263"/>
                </a:lnTo>
                <a:lnTo>
                  <a:pt x="121921" y="19639"/>
                </a:lnTo>
                <a:lnTo>
                  <a:pt x="114010" y="10785"/>
                </a:lnTo>
                <a:lnTo>
                  <a:pt x="100515" y="7446"/>
                </a:lnTo>
                <a:lnTo>
                  <a:pt x="132333" y="7446"/>
                </a:lnTo>
                <a:lnTo>
                  <a:pt x="142641" y="16335"/>
                </a:lnTo>
                <a:lnTo>
                  <a:pt x="149656" y="34997"/>
                </a:lnTo>
                <a:lnTo>
                  <a:pt x="158626" y="34997"/>
                </a:lnTo>
                <a:lnTo>
                  <a:pt x="155450" y="40117"/>
                </a:lnTo>
                <a:lnTo>
                  <a:pt x="151145" y="64783"/>
                </a:lnTo>
                <a:lnTo>
                  <a:pt x="151145" y="130311"/>
                </a:lnTo>
                <a:lnTo>
                  <a:pt x="152099" y="139351"/>
                </a:lnTo>
                <a:lnTo>
                  <a:pt x="155985" y="143993"/>
                </a:lnTo>
                <a:lnTo>
                  <a:pt x="164338" y="145704"/>
                </a:lnTo>
                <a:lnTo>
                  <a:pt x="178694" y="145948"/>
                </a:lnTo>
                <a:lnTo>
                  <a:pt x="178694" y="156373"/>
                </a:lnTo>
                <a:lnTo>
                  <a:pt x="139232" y="156373"/>
                </a:lnTo>
                <a:lnTo>
                  <a:pt x="130542" y="156489"/>
                </a:lnTo>
                <a:lnTo>
                  <a:pt x="108973" y="157001"/>
                </a:lnTo>
                <a:lnTo>
                  <a:pt x="99026" y="157118"/>
                </a:lnTo>
                <a:close/>
              </a:path>
              <a:path w="278129" h="157479">
                <a:moveTo>
                  <a:pt x="198053" y="157118"/>
                </a:moveTo>
                <a:lnTo>
                  <a:pt x="198053" y="145948"/>
                </a:lnTo>
                <a:lnTo>
                  <a:pt x="212409" y="145704"/>
                </a:lnTo>
                <a:lnTo>
                  <a:pt x="220762" y="143993"/>
                </a:lnTo>
                <a:lnTo>
                  <a:pt x="224647" y="139351"/>
                </a:lnTo>
                <a:lnTo>
                  <a:pt x="225601" y="130311"/>
                </a:lnTo>
                <a:lnTo>
                  <a:pt x="225601" y="46912"/>
                </a:lnTo>
                <a:lnTo>
                  <a:pt x="224659" y="32263"/>
                </a:lnTo>
                <a:lnTo>
                  <a:pt x="220855" y="19639"/>
                </a:lnTo>
                <a:lnTo>
                  <a:pt x="212723" y="10785"/>
                </a:lnTo>
                <a:lnTo>
                  <a:pt x="198797" y="7446"/>
                </a:lnTo>
                <a:lnTo>
                  <a:pt x="232426" y="7446"/>
                </a:lnTo>
                <a:lnTo>
                  <a:pt x="249997" y="47842"/>
                </a:lnTo>
                <a:lnTo>
                  <a:pt x="250172" y="67761"/>
                </a:lnTo>
                <a:lnTo>
                  <a:pt x="250172" y="135523"/>
                </a:lnTo>
                <a:lnTo>
                  <a:pt x="251859" y="141550"/>
                </a:lnTo>
                <a:lnTo>
                  <a:pt x="256966" y="144645"/>
                </a:lnTo>
                <a:lnTo>
                  <a:pt x="265563" y="145785"/>
                </a:lnTo>
                <a:lnTo>
                  <a:pt x="277721" y="145948"/>
                </a:lnTo>
                <a:lnTo>
                  <a:pt x="277721" y="156373"/>
                </a:lnTo>
                <a:lnTo>
                  <a:pt x="238259" y="156373"/>
                </a:lnTo>
                <a:lnTo>
                  <a:pt x="229568" y="156489"/>
                </a:lnTo>
                <a:lnTo>
                  <a:pt x="207999" y="157001"/>
                </a:lnTo>
                <a:lnTo>
                  <a:pt x="198053" y="157118"/>
                </a:lnTo>
                <a:close/>
              </a:path>
              <a:path w="278129" h="157479">
                <a:moveTo>
                  <a:pt x="79667" y="157118"/>
                </a:moveTo>
                <a:lnTo>
                  <a:pt x="69732" y="157001"/>
                </a:lnTo>
                <a:lnTo>
                  <a:pt x="48466" y="156489"/>
                </a:lnTo>
                <a:lnTo>
                  <a:pt x="40206" y="156373"/>
                </a:lnTo>
                <a:lnTo>
                  <a:pt x="79667" y="156373"/>
                </a:lnTo>
                <a:lnTo>
                  <a:pt x="79667" y="157118"/>
                </a:lnTo>
                <a:close/>
              </a:path>
              <a:path w="278129" h="157479">
                <a:moveTo>
                  <a:pt x="178694" y="157118"/>
                </a:moveTo>
                <a:lnTo>
                  <a:pt x="168759" y="157001"/>
                </a:lnTo>
                <a:lnTo>
                  <a:pt x="147492" y="156489"/>
                </a:lnTo>
                <a:lnTo>
                  <a:pt x="139232" y="156373"/>
                </a:lnTo>
                <a:lnTo>
                  <a:pt x="178694" y="156373"/>
                </a:lnTo>
                <a:lnTo>
                  <a:pt x="178694" y="157118"/>
                </a:lnTo>
                <a:close/>
              </a:path>
              <a:path w="278129" h="157479">
                <a:moveTo>
                  <a:pt x="277721" y="157118"/>
                </a:moveTo>
                <a:lnTo>
                  <a:pt x="267785" y="157001"/>
                </a:lnTo>
                <a:lnTo>
                  <a:pt x="246519" y="156489"/>
                </a:lnTo>
                <a:lnTo>
                  <a:pt x="238259" y="156373"/>
                </a:lnTo>
                <a:lnTo>
                  <a:pt x="277721" y="156373"/>
                </a:lnTo>
                <a:lnTo>
                  <a:pt x="277721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80070" y="6382125"/>
            <a:ext cx="175895" cy="251460"/>
          </a:xfrm>
          <a:custGeom>
            <a:avLst/>
            <a:gdLst/>
            <a:ahLst/>
            <a:cxnLst/>
            <a:rect l="l" t="t" r="r" b="b"/>
            <a:pathLst>
              <a:path w="175895" h="251459">
                <a:moveTo>
                  <a:pt x="36483" y="247218"/>
                </a:moveTo>
                <a:lnTo>
                  <a:pt x="27548" y="247218"/>
                </a:lnTo>
                <a:lnTo>
                  <a:pt x="27548" y="34997"/>
                </a:lnTo>
                <a:lnTo>
                  <a:pt x="26699" y="24631"/>
                </a:lnTo>
                <a:lnTo>
                  <a:pt x="22988" y="18522"/>
                </a:lnTo>
                <a:lnTo>
                  <a:pt x="14670" y="15625"/>
                </a:lnTo>
                <a:lnTo>
                  <a:pt x="0" y="14892"/>
                </a:lnTo>
                <a:lnTo>
                  <a:pt x="0" y="4467"/>
                </a:lnTo>
                <a:lnTo>
                  <a:pt x="51374" y="0"/>
                </a:lnTo>
                <a:lnTo>
                  <a:pt x="51374" y="113184"/>
                </a:lnTo>
                <a:lnTo>
                  <a:pt x="62828" y="113184"/>
                </a:lnTo>
                <a:lnTo>
                  <a:pt x="55842" y="120630"/>
                </a:lnTo>
                <a:lnTo>
                  <a:pt x="52119" y="126588"/>
                </a:lnTo>
                <a:lnTo>
                  <a:pt x="52119" y="214454"/>
                </a:lnTo>
                <a:lnTo>
                  <a:pt x="57331" y="221901"/>
                </a:lnTo>
                <a:lnTo>
                  <a:pt x="59748" y="224879"/>
                </a:lnTo>
                <a:lnTo>
                  <a:pt x="49140" y="224879"/>
                </a:lnTo>
                <a:lnTo>
                  <a:pt x="43184" y="235595"/>
                </a:lnTo>
                <a:lnTo>
                  <a:pt x="39461" y="242471"/>
                </a:lnTo>
                <a:lnTo>
                  <a:pt x="37414" y="246136"/>
                </a:lnTo>
                <a:lnTo>
                  <a:pt x="36483" y="247218"/>
                </a:lnTo>
                <a:close/>
              </a:path>
              <a:path w="175895" h="251459">
                <a:moveTo>
                  <a:pt x="62828" y="113184"/>
                </a:moveTo>
                <a:lnTo>
                  <a:pt x="51374" y="113184"/>
                </a:lnTo>
                <a:lnTo>
                  <a:pt x="57261" y="106750"/>
                </a:lnTo>
                <a:lnTo>
                  <a:pt x="67196" y="99129"/>
                </a:lnTo>
                <a:lnTo>
                  <a:pt x="81319" y="92765"/>
                </a:lnTo>
                <a:lnTo>
                  <a:pt x="99771" y="90100"/>
                </a:lnTo>
                <a:lnTo>
                  <a:pt x="128913" y="96279"/>
                </a:lnTo>
                <a:lnTo>
                  <a:pt x="130718" y="97547"/>
                </a:lnTo>
                <a:lnTo>
                  <a:pt x="98281" y="97547"/>
                </a:lnTo>
                <a:lnTo>
                  <a:pt x="89870" y="98326"/>
                </a:lnTo>
                <a:lnTo>
                  <a:pt x="79016" y="101549"/>
                </a:lnTo>
                <a:lnTo>
                  <a:pt x="67184" y="108542"/>
                </a:lnTo>
                <a:lnTo>
                  <a:pt x="62828" y="113184"/>
                </a:lnTo>
                <a:close/>
              </a:path>
              <a:path w="175895" h="251459">
                <a:moveTo>
                  <a:pt x="128295" y="243495"/>
                </a:moveTo>
                <a:lnTo>
                  <a:pt x="94559" y="243495"/>
                </a:lnTo>
                <a:lnTo>
                  <a:pt x="107961" y="241459"/>
                </a:lnTo>
                <a:lnTo>
                  <a:pt x="119129" y="236142"/>
                </a:lnTo>
                <a:lnTo>
                  <a:pt x="144258" y="194256"/>
                </a:lnTo>
                <a:lnTo>
                  <a:pt x="145933" y="169776"/>
                </a:lnTo>
                <a:lnTo>
                  <a:pt x="145561" y="158118"/>
                </a:lnTo>
                <a:lnTo>
                  <a:pt x="135509" y="120630"/>
                </a:lnTo>
                <a:lnTo>
                  <a:pt x="98281" y="97547"/>
                </a:lnTo>
                <a:lnTo>
                  <a:pt x="130718" y="97547"/>
                </a:lnTo>
                <a:lnTo>
                  <a:pt x="153100" y="113277"/>
                </a:lnTo>
                <a:lnTo>
                  <a:pt x="169608" y="138793"/>
                </a:lnTo>
                <a:lnTo>
                  <a:pt x="175716" y="170521"/>
                </a:lnTo>
                <a:lnTo>
                  <a:pt x="169236" y="202249"/>
                </a:lnTo>
                <a:lnTo>
                  <a:pt x="151797" y="227765"/>
                </a:lnTo>
                <a:lnTo>
                  <a:pt x="128295" y="243495"/>
                </a:lnTo>
                <a:close/>
              </a:path>
              <a:path w="175895" h="251459">
                <a:moveTo>
                  <a:pt x="96048" y="250942"/>
                </a:moveTo>
                <a:lnTo>
                  <a:pt x="78562" y="248021"/>
                </a:lnTo>
                <a:lnTo>
                  <a:pt x="65055" y="240982"/>
                </a:lnTo>
                <a:lnTo>
                  <a:pt x="55318" y="232407"/>
                </a:lnTo>
                <a:lnTo>
                  <a:pt x="49140" y="224879"/>
                </a:lnTo>
                <a:lnTo>
                  <a:pt x="59748" y="224879"/>
                </a:lnTo>
                <a:lnTo>
                  <a:pt x="64404" y="230615"/>
                </a:lnTo>
                <a:lnTo>
                  <a:pt x="73153" y="237445"/>
                </a:lnTo>
                <a:lnTo>
                  <a:pt x="83297" y="241901"/>
                </a:lnTo>
                <a:lnTo>
                  <a:pt x="94559" y="243495"/>
                </a:lnTo>
                <a:lnTo>
                  <a:pt x="128295" y="243495"/>
                </a:lnTo>
                <a:lnTo>
                  <a:pt x="126400" y="244763"/>
                </a:lnTo>
                <a:lnTo>
                  <a:pt x="96048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187802" y="6469992"/>
            <a:ext cx="137795" cy="163195"/>
          </a:xfrm>
          <a:custGeom>
            <a:avLst/>
            <a:gdLst/>
            <a:ahLst/>
            <a:cxnLst/>
            <a:rect l="l" t="t" r="r" b="b"/>
            <a:pathLst>
              <a:path w="137795" h="163195">
                <a:moveTo>
                  <a:pt x="78178" y="163075"/>
                </a:moveTo>
                <a:lnTo>
                  <a:pt x="48687" y="156978"/>
                </a:lnTo>
                <a:lnTo>
                  <a:pt x="23732" y="139991"/>
                </a:lnTo>
                <a:lnTo>
                  <a:pt x="6456" y="114068"/>
                </a:lnTo>
                <a:lnTo>
                  <a:pt x="0" y="81165"/>
                </a:lnTo>
                <a:lnTo>
                  <a:pt x="5758" y="49634"/>
                </a:lnTo>
                <a:lnTo>
                  <a:pt x="21499" y="23828"/>
                </a:lnTo>
                <a:lnTo>
                  <a:pt x="44917" y="6399"/>
                </a:lnTo>
                <a:lnTo>
                  <a:pt x="73711" y="0"/>
                </a:lnTo>
                <a:lnTo>
                  <a:pt x="102563" y="5910"/>
                </a:lnTo>
                <a:lnTo>
                  <a:pt x="104513" y="7446"/>
                </a:lnTo>
                <a:lnTo>
                  <a:pt x="73711" y="7446"/>
                </a:lnTo>
                <a:lnTo>
                  <a:pt x="62135" y="9680"/>
                </a:lnTo>
                <a:lnTo>
                  <a:pt x="48117" y="18615"/>
                </a:lnTo>
                <a:lnTo>
                  <a:pt x="35913" y="37604"/>
                </a:lnTo>
                <a:lnTo>
                  <a:pt x="29782" y="69995"/>
                </a:lnTo>
                <a:lnTo>
                  <a:pt x="137743" y="69995"/>
                </a:lnTo>
                <a:lnTo>
                  <a:pt x="137743" y="77442"/>
                </a:lnTo>
                <a:lnTo>
                  <a:pt x="29782" y="77442"/>
                </a:lnTo>
                <a:lnTo>
                  <a:pt x="29945" y="88634"/>
                </a:lnTo>
                <a:lnTo>
                  <a:pt x="40206" y="130311"/>
                </a:lnTo>
                <a:lnTo>
                  <a:pt x="80412" y="154139"/>
                </a:lnTo>
                <a:lnTo>
                  <a:pt x="109142" y="154139"/>
                </a:lnTo>
                <a:lnTo>
                  <a:pt x="105704" y="156803"/>
                </a:lnTo>
                <a:lnTo>
                  <a:pt x="78178" y="163075"/>
                </a:lnTo>
                <a:close/>
              </a:path>
              <a:path w="137795" h="163195">
                <a:moveTo>
                  <a:pt x="137743" y="69995"/>
                </a:moveTo>
                <a:lnTo>
                  <a:pt x="113917" y="69995"/>
                </a:lnTo>
                <a:lnTo>
                  <a:pt x="112870" y="54253"/>
                </a:lnTo>
                <a:lnTo>
                  <a:pt x="107775" y="33415"/>
                </a:lnTo>
                <a:lnTo>
                  <a:pt x="95699" y="15230"/>
                </a:lnTo>
                <a:lnTo>
                  <a:pt x="73711" y="7446"/>
                </a:lnTo>
                <a:lnTo>
                  <a:pt x="104513" y="7446"/>
                </a:lnTo>
                <a:lnTo>
                  <a:pt x="122480" y="21594"/>
                </a:lnTo>
                <a:lnTo>
                  <a:pt x="134020" y="43980"/>
                </a:lnTo>
                <a:lnTo>
                  <a:pt x="137743" y="69995"/>
                </a:lnTo>
                <a:close/>
              </a:path>
              <a:path w="137795" h="163195">
                <a:moveTo>
                  <a:pt x="109142" y="154139"/>
                </a:moveTo>
                <a:lnTo>
                  <a:pt x="80412" y="154139"/>
                </a:lnTo>
                <a:lnTo>
                  <a:pt x="87765" y="153569"/>
                </a:lnTo>
                <a:lnTo>
                  <a:pt x="101260" y="149578"/>
                </a:lnTo>
                <a:lnTo>
                  <a:pt x="116430" y="138746"/>
                </a:lnTo>
                <a:lnTo>
                  <a:pt x="128808" y="117652"/>
                </a:lnTo>
                <a:lnTo>
                  <a:pt x="129553" y="114673"/>
                </a:lnTo>
                <a:lnTo>
                  <a:pt x="129553" y="112439"/>
                </a:lnTo>
                <a:lnTo>
                  <a:pt x="134765" y="112439"/>
                </a:lnTo>
                <a:lnTo>
                  <a:pt x="137743" y="113184"/>
                </a:lnTo>
                <a:lnTo>
                  <a:pt x="137743" y="116907"/>
                </a:lnTo>
                <a:lnTo>
                  <a:pt x="134509" y="126948"/>
                </a:lnTo>
                <a:lnTo>
                  <a:pt x="124155" y="142504"/>
                </a:lnTo>
                <a:lnTo>
                  <a:pt x="109142" y="154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46394" y="6472225"/>
            <a:ext cx="119380" cy="157480"/>
          </a:xfrm>
          <a:custGeom>
            <a:avLst/>
            <a:gdLst/>
            <a:ahLst/>
            <a:cxnLst/>
            <a:rect l="l" t="t" r="r" b="b"/>
            <a:pathLst>
              <a:path w="119379" h="157479">
                <a:moveTo>
                  <a:pt x="0" y="157118"/>
                </a:moveTo>
                <a:lnTo>
                  <a:pt x="0" y="145948"/>
                </a:lnTo>
                <a:lnTo>
                  <a:pt x="14356" y="145704"/>
                </a:lnTo>
                <a:lnTo>
                  <a:pt x="22709" y="143993"/>
                </a:lnTo>
                <a:lnTo>
                  <a:pt x="26594" y="139351"/>
                </a:lnTo>
                <a:lnTo>
                  <a:pt x="27548" y="130311"/>
                </a:lnTo>
                <a:lnTo>
                  <a:pt x="27548" y="34997"/>
                </a:lnTo>
                <a:lnTo>
                  <a:pt x="26699" y="24316"/>
                </a:lnTo>
                <a:lnTo>
                  <a:pt x="22988" y="18243"/>
                </a:lnTo>
                <a:lnTo>
                  <a:pt x="14670" y="15520"/>
                </a:lnTo>
                <a:lnTo>
                  <a:pt x="0" y="14892"/>
                </a:lnTo>
                <a:lnTo>
                  <a:pt x="0" y="3723"/>
                </a:lnTo>
                <a:lnTo>
                  <a:pt x="49140" y="0"/>
                </a:lnTo>
                <a:lnTo>
                  <a:pt x="49140" y="38721"/>
                </a:lnTo>
                <a:lnTo>
                  <a:pt x="57380" y="38721"/>
                </a:lnTo>
                <a:lnTo>
                  <a:pt x="53387" y="49227"/>
                </a:lnTo>
                <a:lnTo>
                  <a:pt x="50630" y="74463"/>
                </a:lnTo>
                <a:lnTo>
                  <a:pt x="50630" y="129566"/>
                </a:lnTo>
                <a:lnTo>
                  <a:pt x="51165" y="137466"/>
                </a:lnTo>
                <a:lnTo>
                  <a:pt x="54352" y="142504"/>
                </a:lnTo>
                <a:lnTo>
                  <a:pt x="62566" y="145168"/>
                </a:lnTo>
                <a:lnTo>
                  <a:pt x="78178" y="145948"/>
                </a:lnTo>
                <a:lnTo>
                  <a:pt x="85624" y="145948"/>
                </a:lnTo>
                <a:lnTo>
                  <a:pt x="85624" y="156373"/>
                </a:lnTo>
                <a:lnTo>
                  <a:pt x="40206" y="156373"/>
                </a:lnTo>
                <a:lnTo>
                  <a:pt x="31725" y="156489"/>
                </a:lnTo>
                <a:lnTo>
                  <a:pt x="10575" y="157001"/>
                </a:lnTo>
                <a:lnTo>
                  <a:pt x="0" y="157118"/>
                </a:lnTo>
                <a:close/>
              </a:path>
              <a:path w="119379" h="157479">
                <a:moveTo>
                  <a:pt x="57380" y="38721"/>
                </a:moveTo>
                <a:lnTo>
                  <a:pt x="49140" y="38721"/>
                </a:lnTo>
                <a:lnTo>
                  <a:pt x="54539" y="26388"/>
                </a:lnTo>
                <a:lnTo>
                  <a:pt x="63287" y="13775"/>
                </a:lnTo>
                <a:lnTo>
                  <a:pt x="75945" y="3955"/>
                </a:lnTo>
                <a:lnTo>
                  <a:pt x="93070" y="0"/>
                </a:lnTo>
                <a:lnTo>
                  <a:pt x="103424" y="1803"/>
                </a:lnTo>
                <a:lnTo>
                  <a:pt x="111684" y="6608"/>
                </a:lnTo>
                <a:lnTo>
                  <a:pt x="112347" y="7446"/>
                </a:lnTo>
                <a:lnTo>
                  <a:pt x="93070" y="7446"/>
                </a:lnTo>
                <a:lnTo>
                  <a:pt x="74816" y="12996"/>
                </a:lnTo>
                <a:lnTo>
                  <a:pt x="61519" y="27830"/>
                </a:lnTo>
                <a:lnTo>
                  <a:pt x="57380" y="38721"/>
                </a:lnTo>
                <a:close/>
              </a:path>
              <a:path w="119379" h="157479">
                <a:moveTo>
                  <a:pt x="110194" y="37231"/>
                </a:moveTo>
                <a:lnTo>
                  <a:pt x="96048" y="37231"/>
                </a:lnTo>
                <a:lnTo>
                  <a:pt x="88602" y="32019"/>
                </a:lnTo>
                <a:lnTo>
                  <a:pt x="88602" y="12658"/>
                </a:lnTo>
                <a:lnTo>
                  <a:pt x="96048" y="8190"/>
                </a:lnTo>
                <a:lnTo>
                  <a:pt x="96792" y="8190"/>
                </a:lnTo>
                <a:lnTo>
                  <a:pt x="96048" y="7446"/>
                </a:lnTo>
                <a:lnTo>
                  <a:pt x="112347" y="7446"/>
                </a:lnTo>
                <a:lnTo>
                  <a:pt x="117151" y="13508"/>
                </a:lnTo>
                <a:lnTo>
                  <a:pt x="119129" y="21594"/>
                </a:lnTo>
                <a:lnTo>
                  <a:pt x="119129" y="32763"/>
                </a:lnTo>
                <a:lnTo>
                  <a:pt x="110194" y="37231"/>
                </a:lnTo>
                <a:close/>
              </a:path>
              <a:path w="119379" h="157479">
                <a:moveTo>
                  <a:pt x="85624" y="157118"/>
                </a:moveTo>
                <a:lnTo>
                  <a:pt x="74549" y="156687"/>
                </a:lnTo>
                <a:lnTo>
                  <a:pt x="62915" y="156466"/>
                </a:lnTo>
                <a:lnTo>
                  <a:pt x="40206" y="156373"/>
                </a:lnTo>
                <a:lnTo>
                  <a:pt x="85624" y="156373"/>
                </a:lnTo>
                <a:lnTo>
                  <a:pt x="85624" y="157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606245" y="6391061"/>
            <a:ext cx="76200" cy="238760"/>
          </a:xfrm>
          <a:custGeom>
            <a:avLst/>
            <a:gdLst/>
            <a:ahLst/>
            <a:cxnLst/>
            <a:rect l="l" t="t" r="r" b="b"/>
            <a:pathLst>
              <a:path w="76200" h="238759">
                <a:moveTo>
                  <a:pt x="0" y="238283"/>
                </a:moveTo>
                <a:lnTo>
                  <a:pt x="0" y="227113"/>
                </a:lnTo>
                <a:lnTo>
                  <a:pt x="14356" y="226869"/>
                </a:lnTo>
                <a:lnTo>
                  <a:pt x="22709" y="225159"/>
                </a:lnTo>
                <a:lnTo>
                  <a:pt x="26594" y="220516"/>
                </a:lnTo>
                <a:lnTo>
                  <a:pt x="27548" y="211476"/>
                </a:lnTo>
                <a:lnTo>
                  <a:pt x="27548" y="115418"/>
                </a:lnTo>
                <a:lnTo>
                  <a:pt x="26722" y="105168"/>
                </a:lnTo>
                <a:lnTo>
                  <a:pt x="23174" y="99315"/>
                </a:lnTo>
                <a:lnTo>
                  <a:pt x="15298" y="96674"/>
                </a:lnTo>
                <a:lnTo>
                  <a:pt x="1489" y="96057"/>
                </a:lnTo>
                <a:lnTo>
                  <a:pt x="1489" y="84888"/>
                </a:lnTo>
                <a:lnTo>
                  <a:pt x="51374" y="81165"/>
                </a:lnTo>
                <a:lnTo>
                  <a:pt x="51374" y="211476"/>
                </a:lnTo>
                <a:lnTo>
                  <a:pt x="51967" y="219888"/>
                </a:lnTo>
                <a:lnTo>
                  <a:pt x="55004" y="224600"/>
                </a:lnTo>
                <a:lnTo>
                  <a:pt x="62368" y="226660"/>
                </a:lnTo>
                <a:lnTo>
                  <a:pt x="75945" y="227113"/>
                </a:lnTo>
                <a:lnTo>
                  <a:pt x="75945" y="237538"/>
                </a:lnTo>
                <a:lnTo>
                  <a:pt x="39461" y="237538"/>
                </a:lnTo>
                <a:lnTo>
                  <a:pt x="31097" y="237655"/>
                </a:lnTo>
                <a:lnTo>
                  <a:pt x="9621" y="238166"/>
                </a:lnTo>
                <a:lnTo>
                  <a:pt x="0" y="238283"/>
                </a:lnTo>
                <a:close/>
              </a:path>
              <a:path w="76200" h="238759">
                <a:moveTo>
                  <a:pt x="75945" y="238283"/>
                </a:moveTo>
                <a:lnTo>
                  <a:pt x="66894" y="238166"/>
                </a:lnTo>
                <a:lnTo>
                  <a:pt x="48512" y="237655"/>
                </a:lnTo>
                <a:lnTo>
                  <a:pt x="39461" y="237538"/>
                </a:lnTo>
                <a:lnTo>
                  <a:pt x="75945" y="237538"/>
                </a:lnTo>
                <a:lnTo>
                  <a:pt x="75945" y="238283"/>
                </a:lnTo>
                <a:close/>
              </a:path>
              <a:path w="76200" h="238759">
                <a:moveTo>
                  <a:pt x="33505" y="37976"/>
                </a:moveTo>
                <a:lnTo>
                  <a:pt x="26199" y="36428"/>
                </a:lnTo>
                <a:lnTo>
                  <a:pt x="20289" y="32298"/>
                </a:lnTo>
                <a:lnTo>
                  <a:pt x="16333" y="26353"/>
                </a:lnTo>
                <a:lnTo>
                  <a:pt x="14891" y="19360"/>
                </a:lnTo>
                <a:lnTo>
                  <a:pt x="16333" y="12251"/>
                </a:lnTo>
                <a:lnTo>
                  <a:pt x="20289" y="6050"/>
                </a:lnTo>
                <a:lnTo>
                  <a:pt x="26199" y="1663"/>
                </a:lnTo>
                <a:lnTo>
                  <a:pt x="33505" y="0"/>
                </a:lnTo>
                <a:lnTo>
                  <a:pt x="40927" y="1349"/>
                </a:lnTo>
                <a:lnTo>
                  <a:pt x="47093" y="5212"/>
                </a:lnTo>
                <a:lnTo>
                  <a:pt x="51304" y="11309"/>
                </a:lnTo>
                <a:lnTo>
                  <a:pt x="52863" y="19360"/>
                </a:lnTo>
                <a:lnTo>
                  <a:pt x="51304" y="26981"/>
                </a:lnTo>
                <a:lnTo>
                  <a:pt x="47093" y="32857"/>
                </a:lnTo>
                <a:lnTo>
                  <a:pt x="40927" y="36638"/>
                </a:lnTo>
                <a:lnTo>
                  <a:pt x="33505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05272" y="6469991"/>
            <a:ext cx="116205" cy="163195"/>
          </a:xfrm>
          <a:custGeom>
            <a:avLst/>
            <a:gdLst/>
            <a:ahLst/>
            <a:cxnLst/>
            <a:rect l="l" t="t" r="r" b="b"/>
            <a:pathLst>
              <a:path w="116204" h="163195">
                <a:moveTo>
                  <a:pt x="90454" y="155628"/>
                </a:moveTo>
                <a:lnTo>
                  <a:pt x="58820" y="155628"/>
                </a:lnTo>
                <a:lnTo>
                  <a:pt x="76724" y="153127"/>
                </a:lnTo>
                <a:lnTo>
                  <a:pt x="89254" y="146227"/>
                </a:lnTo>
                <a:lnTo>
                  <a:pt x="96618" y="135837"/>
                </a:lnTo>
                <a:lnTo>
                  <a:pt x="99026" y="122864"/>
                </a:lnTo>
                <a:lnTo>
                  <a:pt x="94361" y="107274"/>
                </a:lnTo>
                <a:lnTo>
                  <a:pt x="83483" y="97547"/>
                </a:lnTo>
                <a:lnTo>
                  <a:pt x="71070" y="92288"/>
                </a:lnTo>
                <a:lnTo>
                  <a:pt x="61798" y="90100"/>
                </a:lnTo>
                <a:lnTo>
                  <a:pt x="45464" y="87017"/>
                </a:lnTo>
                <a:lnTo>
                  <a:pt x="33319" y="83864"/>
                </a:lnTo>
                <a:lnTo>
                  <a:pt x="965" y="52566"/>
                </a:lnTo>
                <a:lnTo>
                  <a:pt x="0" y="43933"/>
                </a:lnTo>
                <a:lnTo>
                  <a:pt x="2768" y="28587"/>
                </a:lnTo>
                <a:lnTo>
                  <a:pt x="12099" y="14427"/>
                </a:lnTo>
                <a:lnTo>
                  <a:pt x="29526" y="4037"/>
                </a:lnTo>
                <a:lnTo>
                  <a:pt x="56586" y="0"/>
                </a:lnTo>
                <a:lnTo>
                  <a:pt x="62135" y="151"/>
                </a:lnTo>
                <a:lnTo>
                  <a:pt x="70267" y="1210"/>
                </a:lnTo>
                <a:lnTo>
                  <a:pt x="79935" y="4083"/>
                </a:lnTo>
                <a:lnTo>
                  <a:pt x="84686" y="6701"/>
                </a:lnTo>
                <a:lnTo>
                  <a:pt x="56586" y="6701"/>
                </a:lnTo>
                <a:lnTo>
                  <a:pt x="37542" y="9214"/>
                </a:lnTo>
                <a:lnTo>
                  <a:pt x="25408" y="15637"/>
                </a:lnTo>
                <a:lnTo>
                  <a:pt x="18997" y="24293"/>
                </a:lnTo>
                <a:lnTo>
                  <a:pt x="17124" y="33508"/>
                </a:lnTo>
                <a:lnTo>
                  <a:pt x="21161" y="46330"/>
                </a:lnTo>
                <a:lnTo>
                  <a:pt x="31550" y="54544"/>
                </a:lnTo>
                <a:lnTo>
                  <a:pt x="45709" y="59687"/>
                </a:lnTo>
                <a:lnTo>
                  <a:pt x="61053" y="63294"/>
                </a:lnTo>
                <a:lnTo>
                  <a:pt x="71943" y="65225"/>
                </a:lnTo>
                <a:lnTo>
                  <a:pt x="82273" y="68134"/>
                </a:lnTo>
                <a:lnTo>
                  <a:pt x="114452" y="101351"/>
                </a:lnTo>
                <a:lnTo>
                  <a:pt x="116151" y="113929"/>
                </a:lnTo>
                <a:lnTo>
                  <a:pt x="112952" y="132289"/>
                </a:lnTo>
                <a:lnTo>
                  <a:pt x="102842" y="147996"/>
                </a:lnTo>
                <a:lnTo>
                  <a:pt x="90454" y="155628"/>
                </a:lnTo>
                <a:close/>
              </a:path>
              <a:path w="116204" h="163195">
                <a:moveTo>
                  <a:pt x="107216" y="9680"/>
                </a:moveTo>
                <a:lnTo>
                  <a:pt x="90091" y="9680"/>
                </a:lnTo>
                <a:lnTo>
                  <a:pt x="91580" y="8935"/>
                </a:lnTo>
                <a:lnTo>
                  <a:pt x="95303" y="5957"/>
                </a:lnTo>
                <a:lnTo>
                  <a:pt x="96048" y="4467"/>
                </a:lnTo>
                <a:lnTo>
                  <a:pt x="101260" y="0"/>
                </a:lnTo>
                <a:lnTo>
                  <a:pt x="107216" y="0"/>
                </a:lnTo>
                <a:lnTo>
                  <a:pt x="107216" y="9680"/>
                </a:lnTo>
                <a:close/>
              </a:path>
              <a:path w="116204" h="163195">
                <a:moveTo>
                  <a:pt x="107216" y="52869"/>
                </a:moveTo>
                <a:lnTo>
                  <a:pt x="99026" y="52869"/>
                </a:lnTo>
                <a:lnTo>
                  <a:pt x="98281" y="49890"/>
                </a:lnTo>
                <a:lnTo>
                  <a:pt x="97002" y="38430"/>
                </a:lnTo>
                <a:lnTo>
                  <a:pt x="91953" y="24107"/>
                </a:lnTo>
                <a:lnTo>
                  <a:pt x="79644" y="11879"/>
                </a:lnTo>
                <a:lnTo>
                  <a:pt x="56586" y="6701"/>
                </a:lnTo>
                <a:lnTo>
                  <a:pt x="84686" y="6701"/>
                </a:lnTo>
                <a:lnTo>
                  <a:pt x="90091" y="9680"/>
                </a:lnTo>
                <a:lnTo>
                  <a:pt x="107216" y="9680"/>
                </a:lnTo>
                <a:lnTo>
                  <a:pt x="107216" y="52869"/>
                </a:lnTo>
                <a:close/>
              </a:path>
              <a:path w="116204" h="163195">
                <a:moveTo>
                  <a:pt x="5956" y="163075"/>
                </a:moveTo>
                <a:lnTo>
                  <a:pt x="0" y="163075"/>
                </a:lnTo>
                <a:lnTo>
                  <a:pt x="0" y="99036"/>
                </a:lnTo>
                <a:lnTo>
                  <a:pt x="8190" y="99036"/>
                </a:lnTo>
                <a:lnTo>
                  <a:pt x="8190" y="100525"/>
                </a:lnTo>
                <a:lnTo>
                  <a:pt x="9679" y="104993"/>
                </a:lnTo>
                <a:lnTo>
                  <a:pt x="15996" y="125785"/>
                </a:lnTo>
                <a:lnTo>
                  <a:pt x="25594" y="141759"/>
                </a:lnTo>
                <a:lnTo>
                  <a:pt x="34319" y="148182"/>
                </a:lnTo>
                <a:lnTo>
                  <a:pt x="20103" y="148182"/>
                </a:lnTo>
                <a:lnTo>
                  <a:pt x="13402" y="154884"/>
                </a:lnTo>
                <a:lnTo>
                  <a:pt x="13402" y="155628"/>
                </a:lnTo>
                <a:lnTo>
                  <a:pt x="5956" y="163075"/>
                </a:lnTo>
                <a:close/>
              </a:path>
              <a:path w="116204" h="163195">
                <a:moveTo>
                  <a:pt x="58820" y="163075"/>
                </a:moveTo>
                <a:lnTo>
                  <a:pt x="51828" y="162842"/>
                </a:lnTo>
                <a:lnTo>
                  <a:pt x="42533" y="161213"/>
                </a:lnTo>
                <a:lnTo>
                  <a:pt x="31701" y="156792"/>
                </a:lnTo>
                <a:lnTo>
                  <a:pt x="20103" y="148182"/>
                </a:lnTo>
                <a:lnTo>
                  <a:pt x="34319" y="148182"/>
                </a:lnTo>
                <a:lnTo>
                  <a:pt x="39519" y="152010"/>
                </a:lnTo>
                <a:lnTo>
                  <a:pt x="58820" y="155628"/>
                </a:lnTo>
                <a:lnTo>
                  <a:pt x="90454" y="155628"/>
                </a:lnTo>
                <a:lnTo>
                  <a:pt x="85054" y="158956"/>
                </a:lnTo>
                <a:lnTo>
                  <a:pt x="58820" y="163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967357" y="6469991"/>
            <a:ext cx="161290" cy="163195"/>
          </a:xfrm>
          <a:custGeom>
            <a:avLst/>
            <a:gdLst/>
            <a:ahLst/>
            <a:cxnLst/>
            <a:rect l="l" t="t" r="r" b="b"/>
            <a:pathLst>
              <a:path w="161289" h="163195">
                <a:moveTo>
                  <a:pt x="36483" y="56592"/>
                </a:moveTo>
                <a:lnTo>
                  <a:pt x="17124" y="56592"/>
                </a:lnTo>
                <a:lnTo>
                  <a:pt x="10423" y="50635"/>
                </a:lnTo>
                <a:lnTo>
                  <a:pt x="10423" y="40210"/>
                </a:lnTo>
                <a:lnTo>
                  <a:pt x="14716" y="23874"/>
                </a:lnTo>
                <a:lnTo>
                  <a:pt x="26338" y="11169"/>
                </a:lnTo>
                <a:lnTo>
                  <a:pt x="43405" y="2932"/>
                </a:lnTo>
                <a:lnTo>
                  <a:pt x="64032" y="0"/>
                </a:lnTo>
                <a:lnTo>
                  <a:pt x="76934" y="1140"/>
                </a:lnTo>
                <a:lnTo>
                  <a:pt x="89626" y="4653"/>
                </a:lnTo>
                <a:lnTo>
                  <a:pt x="95183" y="7446"/>
                </a:lnTo>
                <a:lnTo>
                  <a:pt x="63287" y="7446"/>
                </a:lnTo>
                <a:lnTo>
                  <a:pt x="53887" y="8330"/>
                </a:lnTo>
                <a:lnTo>
                  <a:pt x="43370" y="11169"/>
                </a:lnTo>
                <a:lnTo>
                  <a:pt x="33132" y="16242"/>
                </a:lnTo>
                <a:lnTo>
                  <a:pt x="24570" y="23828"/>
                </a:lnTo>
                <a:lnTo>
                  <a:pt x="40950" y="24572"/>
                </a:lnTo>
                <a:lnTo>
                  <a:pt x="43184" y="36487"/>
                </a:lnTo>
                <a:lnTo>
                  <a:pt x="43184" y="49890"/>
                </a:lnTo>
                <a:lnTo>
                  <a:pt x="36483" y="56592"/>
                </a:lnTo>
                <a:close/>
              </a:path>
              <a:path w="161289" h="163195">
                <a:moveTo>
                  <a:pt x="56586" y="163075"/>
                </a:moveTo>
                <a:lnTo>
                  <a:pt x="38321" y="161236"/>
                </a:lnTo>
                <a:lnTo>
                  <a:pt x="19916" y="155070"/>
                </a:lnTo>
                <a:lnTo>
                  <a:pt x="5700" y="143598"/>
                </a:lnTo>
                <a:lnTo>
                  <a:pt x="0" y="125843"/>
                </a:lnTo>
                <a:lnTo>
                  <a:pt x="1814" y="113708"/>
                </a:lnTo>
                <a:lnTo>
                  <a:pt x="35738" y="79675"/>
                </a:lnTo>
                <a:lnTo>
                  <a:pt x="86310" y="67424"/>
                </a:lnTo>
                <a:lnTo>
                  <a:pt x="101260" y="66272"/>
                </a:lnTo>
                <a:lnTo>
                  <a:pt x="101260" y="53613"/>
                </a:lnTo>
                <a:lnTo>
                  <a:pt x="97735" y="32891"/>
                </a:lnTo>
                <a:lnTo>
                  <a:pt x="88695" y="18522"/>
                </a:lnTo>
                <a:lnTo>
                  <a:pt x="76445" y="10157"/>
                </a:lnTo>
                <a:lnTo>
                  <a:pt x="63287" y="7446"/>
                </a:lnTo>
                <a:lnTo>
                  <a:pt x="95183" y="7446"/>
                </a:lnTo>
                <a:lnTo>
                  <a:pt x="124155" y="40024"/>
                </a:lnTo>
                <a:lnTo>
                  <a:pt x="125830" y="61804"/>
                </a:lnTo>
                <a:lnTo>
                  <a:pt x="125830" y="73718"/>
                </a:lnTo>
                <a:lnTo>
                  <a:pt x="101260" y="73718"/>
                </a:lnTo>
                <a:lnTo>
                  <a:pt x="64927" y="79966"/>
                </a:lnTo>
                <a:lnTo>
                  <a:pt x="42346" y="92986"/>
                </a:lnTo>
                <a:lnTo>
                  <a:pt x="30794" y="109217"/>
                </a:lnTo>
                <a:lnTo>
                  <a:pt x="27548" y="125098"/>
                </a:lnTo>
                <a:lnTo>
                  <a:pt x="30038" y="137408"/>
                </a:lnTo>
                <a:lnTo>
                  <a:pt x="36855" y="147065"/>
                </a:lnTo>
                <a:lnTo>
                  <a:pt x="47023" y="153371"/>
                </a:lnTo>
                <a:lnTo>
                  <a:pt x="59564" y="155628"/>
                </a:lnTo>
                <a:lnTo>
                  <a:pt x="83079" y="155628"/>
                </a:lnTo>
                <a:lnTo>
                  <a:pt x="73025" y="160608"/>
                </a:lnTo>
                <a:lnTo>
                  <a:pt x="56586" y="163075"/>
                </a:lnTo>
                <a:close/>
              </a:path>
              <a:path w="161289" h="163195">
                <a:moveTo>
                  <a:pt x="83079" y="155628"/>
                </a:moveTo>
                <a:lnTo>
                  <a:pt x="59564" y="155628"/>
                </a:lnTo>
                <a:lnTo>
                  <a:pt x="72676" y="153231"/>
                </a:lnTo>
                <a:lnTo>
                  <a:pt x="86275" y="145390"/>
                </a:lnTo>
                <a:lnTo>
                  <a:pt x="96944" y="131125"/>
                </a:lnTo>
                <a:lnTo>
                  <a:pt x="101260" y="109461"/>
                </a:lnTo>
                <a:lnTo>
                  <a:pt x="101260" y="73718"/>
                </a:lnTo>
                <a:lnTo>
                  <a:pt x="125830" y="73718"/>
                </a:lnTo>
                <a:lnTo>
                  <a:pt x="125830" y="132545"/>
                </a:lnTo>
                <a:lnTo>
                  <a:pt x="103493" y="132545"/>
                </a:lnTo>
                <a:lnTo>
                  <a:pt x="96688" y="144226"/>
                </a:lnTo>
                <a:lnTo>
                  <a:pt x="86462" y="153953"/>
                </a:lnTo>
                <a:lnTo>
                  <a:pt x="83079" y="155628"/>
                </a:lnTo>
                <a:close/>
              </a:path>
              <a:path w="161289" h="163195">
                <a:moveTo>
                  <a:pt x="152914" y="150416"/>
                </a:moveTo>
                <a:lnTo>
                  <a:pt x="138488" y="150416"/>
                </a:lnTo>
                <a:lnTo>
                  <a:pt x="142466" y="149753"/>
                </a:lnTo>
                <a:lnTo>
                  <a:pt x="146864" y="146786"/>
                </a:lnTo>
                <a:lnTo>
                  <a:pt x="150424" y="140049"/>
                </a:lnTo>
                <a:lnTo>
                  <a:pt x="151890" y="128077"/>
                </a:lnTo>
                <a:lnTo>
                  <a:pt x="151890" y="107972"/>
                </a:lnTo>
                <a:lnTo>
                  <a:pt x="160825" y="107972"/>
                </a:lnTo>
                <a:lnTo>
                  <a:pt x="160825" y="128077"/>
                </a:lnTo>
                <a:lnTo>
                  <a:pt x="157218" y="145250"/>
                </a:lnTo>
                <a:lnTo>
                  <a:pt x="152914" y="150416"/>
                </a:lnTo>
                <a:close/>
              </a:path>
              <a:path w="161289" h="163195">
                <a:moveTo>
                  <a:pt x="131042" y="161585"/>
                </a:moveTo>
                <a:lnTo>
                  <a:pt x="120037" y="159037"/>
                </a:lnTo>
                <a:lnTo>
                  <a:pt x="111684" y="152371"/>
                </a:lnTo>
                <a:lnTo>
                  <a:pt x="106123" y="143051"/>
                </a:lnTo>
                <a:lnTo>
                  <a:pt x="103493" y="132545"/>
                </a:lnTo>
                <a:lnTo>
                  <a:pt x="125830" y="132545"/>
                </a:lnTo>
                <a:lnTo>
                  <a:pt x="125830" y="134778"/>
                </a:lnTo>
                <a:lnTo>
                  <a:pt x="127319" y="150416"/>
                </a:lnTo>
                <a:lnTo>
                  <a:pt x="152914" y="150416"/>
                </a:lnTo>
                <a:lnTo>
                  <a:pt x="148725" y="155442"/>
                </a:lnTo>
                <a:lnTo>
                  <a:pt x="138837" y="160329"/>
                </a:lnTo>
                <a:lnTo>
                  <a:pt x="131042" y="161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62947" y="6392550"/>
            <a:ext cx="149860" cy="245110"/>
          </a:xfrm>
          <a:custGeom>
            <a:avLst/>
            <a:gdLst/>
            <a:ahLst/>
            <a:cxnLst/>
            <a:rect l="l" t="t" r="r" b="b"/>
            <a:pathLst>
              <a:path w="149860" h="245109">
                <a:moveTo>
                  <a:pt x="74456" y="244985"/>
                </a:moveTo>
                <a:lnTo>
                  <a:pt x="29014" y="226450"/>
                </a:lnTo>
                <a:lnTo>
                  <a:pt x="7224" y="187578"/>
                </a:lnTo>
                <a:lnTo>
                  <a:pt x="453" y="143784"/>
                </a:lnTo>
                <a:lnTo>
                  <a:pt x="0" y="122864"/>
                </a:lnTo>
                <a:lnTo>
                  <a:pt x="418" y="101817"/>
                </a:lnTo>
                <a:lnTo>
                  <a:pt x="6282" y="61397"/>
                </a:lnTo>
                <a:lnTo>
                  <a:pt x="25989" y="21675"/>
                </a:lnTo>
                <a:lnTo>
                  <a:pt x="75200" y="0"/>
                </a:lnTo>
                <a:lnTo>
                  <a:pt x="88602" y="1349"/>
                </a:lnTo>
                <a:lnTo>
                  <a:pt x="104796" y="6887"/>
                </a:lnTo>
                <a:lnTo>
                  <a:pt x="105566" y="7446"/>
                </a:lnTo>
                <a:lnTo>
                  <a:pt x="74456" y="7446"/>
                </a:lnTo>
                <a:lnTo>
                  <a:pt x="64997" y="8679"/>
                </a:lnTo>
                <a:lnTo>
                  <a:pt x="32016" y="52869"/>
                </a:lnTo>
                <a:lnTo>
                  <a:pt x="29824" y="100979"/>
                </a:lnTo>
                <a:lnTo>
                  <a:pt x="29782" y="118397"/>
                </a:lnTo>
                <a:lnTo>
                  <a:pt x="29840" y="136326"/>
                </a:lnTo>
                <a:lnTo>
                  <a:pt x="31352" y="176094"/>
                </a:lnTo>
                <a:lnTo>
                  <a:pt x="40532" y="214804"/>
                </a:lnTo>
                <a:lnTo>
                  <a:pt x="74456" y="236794"/>
                </a:lnTo>
                <a:lnTo>
                  <a:pt x="106984" y="236794"/>
                </a:lnTo>
                <a:lnTo>
                  <a:pt x="106751" y="236980"/>
                </a:lnTo>
                <a:lnTo>
                  <a:pt x="90080" y="243286"/>
                </a:lnTo>
                <a:lnTo>
                  <a:pt x="74456" y="244985"/>
                </a:lnTo>
                <a:close/>
              </a:path>
              <a:path w="149860" h="245109">
                <a:moveTo>
                  <a:pt x="106984" y="236794"/>
                </a:moveTo>
                <a:lnTo>
                  <a:pt x="74456" y="236794"/>
                </a:lnTo>
                <a:lnTo>
                  <a:pt x="87148" y="234629"/>
                </a:lnTo>
                <a:lnTo>
                  <a:pt x="99491" y="227299"/>
                </a:lnTo>
                <a:lnTo>
                  <a:pt x="116151" y="192115"/>
                </a:lnTo>
                <a:lnTo>
                  <a:pt x="119816" y="138083"/>
                </a:lnTo>
                <a:lnTo>
                  <a:pt x="119874" y="118397"/>
                </a:lnTo>
                <a:lnTo>
                  <a:pt x="119827" y="100979"/>
                </a:lnTo>
                <a:lnTo>
                  <a:pt x="116895" y="49145"/>
                </a:lnTo>
                <a:lnTo>
                  <a:pt x="97630" y="15171"/>
                </a:lnTo>
                <a:lnTo>
                  <a:pt x="74456" y="7446"/>
                </a:lnTo>
                <a:lnTo>
                  <a:pt x="105566" y="7446"/>
                </a:lnTo>
                <a:lnTo>
                  <a:pt x="135509" y="39465"/>
                </a:lnTo>
                <a:lnTo>
                  <a:pt x="147329" y="80606"/>
                </a:lnTo>
                <a:lnTo>
                  <a:pt x="149656" y="122864"/>
                </a:lnTo>
                <a:lnTo>
                  <a:pt x="149237" y="143912"/>
                </a:lnTo>
                <a:lnTo>
                  <a:pt x="147422" y="164471"/>
                </a:lnTo>
                <a:lnTo>
                  <a:pt x="143374" y="184332"/>
                </a:lnTo>
                <a:lnTo>
                  <a:pt x="136254" y="203285"/>
                </a:lnTo>
                <a:lnTo>
                  <a:pt x="122724" y="224251"/>
                </a:lnTo>
                <a:lnTo>
                  <a:pt x="106984" y="23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57277" y="65913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358" y="37976"/>
                </a:moveTo>
                <a:lnTo>
                  <a:pt x="11936" y="36533"/>
                </a:lnTo>
                <a:lnTo>
                  <a:pt x="5770" y="32577"/>
                </a:lnTo>
                <a:lnTo>
                  <a:pt x="1558" y="26667"/>
                </a:lnTo>
                <a:lnTo>
                  <a:pt x="0" y="19360"/>
                </a:lnTo>
                <a:lnTo>
                  <a:pt x="1558" y="11937"/>
                </a:lnTo>
                <a:lnTo>
                  <a:pt x="5770" y="5770"/>
                </a:lnTo>
                <a:lnTo>
                  <a:pt x="11936" y="1559"/>
                </a:lnTo>
                <a:lnTo>
                  <a:pt x="19358" y="0"/>
                </a:lnTo>
                <a:lnTo>
                  <a:pt x="26664" y="1559"/>
                </a:lnTo>
                <a:lnTo>
                  <a:pt x="32574" y="5770"/>
                </a:lnTo>
                <a:lnTo>
                  <a:pt x="36529" y="11937"/>
                </a:lnTo>
                <a:lnTo>
                  <a:pt x="37972" y="19360"/>
                </a:lnTo>
                <a:lnTo>
                  <a:pt x="36529" y="26667"/>
                </a:lnTo>
                <a:lnTo>
                  <a:pt x="32574" y="32577"/>
                </a:lnTo>
                <a:lnTo>
                  <a:pt x="26664" y="36533"/>
                </a:lnTo>
                <a:lnTo>
                  <a:pt x="19358" y="37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583908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199542" y="28296"/>
                </a:lnTo>
                <a:lnTo>
                  <a:pt x="199542" y="14892"/>
                </a:lnTo>
                <a:lnTo>
                  <a:pt x="192841" y="11914"/>
                </a:lnTo>
                <a:lnTo>
                  <a:pt x="183161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155" y="116"/>
                </a:lnTo>
                <a:lnTo>
                  <a:pt x="210722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8683" y="11169"/>
                </a:lnTo>
                <a:lnTo>
                  <a:pt x="238759" y="12146"/>
                </a:lnTo>
                <a:lnTo>
                  <a:pt x="227928" y="15637"/>
                </a:lnTo>
                <a:lnTo>
                  <a:pt x="216120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09" y="628"/>
                </a:lnTo>
                <a:lnTo>
                  <a:pt x="241737" y="116"/>
                </a:lnTo>
                <a:lnTo>
                  <a:pt x="248683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0733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29782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0733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5684" y="7840865"/>
            <a:ext cx="187960" cy="177800"/>
          </a:xfrm>
          <a:custGeom>
            <a:avLst/>
            <a:gdLst/>
            <a:ahLst/>
            <a:cxnLst/>
            <a:rect l="l" t="t" r="r" b="b"/>
            <a:pathLst>
              <a:path w="187960" h="177800">
                <a:moveTo>
                  <a:pt x="49140" y="168287"/>
                </a:moveTo>
                <a:lnTo>
                  <a:pt x="5956" y="168287"/>
                </a:lnTo>
                <a:lnTo>
                  <a:pt x="15554" y="166600"/>
                </a:lnTo>
                <a:lnTo>
                  <a:pt x="23546" y="162609"/>
                </a:lnTo>
                <a:lnTo>
                  <a:pt x="30561" y="156245"/>
                </a:lnTo>
                <a:lnTo>
                  <a:pt x="37228" y="147437"/>
                </a:lnTo>
                <a:lnTo>
                  <a:pt x="128064" y="5957"/>
                </a:lnTo>
                <a:lnTo>
                  <a:pt x="130298" y="2233"/>
                </a:lnTo>
                <a:lnTo>
                  <a:pt x="131787" y="0"/>
                </a:lnTo>
                <a:lnTo>
                  <a:pt x="141466" y="0"/>
                </a:lnTo>
                <a:lnTo>
                  <a:pt x="142211" y="1489"/>
                </a:lnTo>
                <a:lnTo>
                  <a:pt x="142955" y="6701"/>
                </a:lnTo>
                <a:lnTo>
                  <a:pt x="146309" y="30530"/>
                </a:lnTo>
                <a:lnTo>
                  <a:pt x="122107" y="30530"/>
                </a:lnTo>
                <a:lnTo>
                  <a:pt x="69988" y="111695"/>
                </a:lnTo>
                <a:lnTo>
                  <a:pt x="157734" y="111695"/>
                </a:lnTo>
                <a:lnTo>
                  <a:pt x="158992" y="120630"/>
                </a:lnTo>
                <a:lnTo>
                  <a:pt x="64032" y="120630"/>
                </a:lnTo>
                <a:lnTo>
                  <a:pt x="43929" y="151160"/>
                </a:lnTo>
                <a:lnTo>
                  <a:pt x="42439" y="153394"/>
                </a:lnTo>
                <a:lnTo>
                  <a:pt x="40206" y="157862"/>
                </a:lnTo>
                <a:lnTo>
                  <a:pt x="40206" y="167542"/>
                </a:lnTo>
                <a:lnTo>
                  <a:pt x="49140" y="168287"/>
                </a:lnTo>
                <a:close/>
              </a:path>
              <a:path w="187960" h="177800">
                <a:moveTo>
                  <a:pt x="157734" y="111695"/>
                </a:moveTo>
                <a:lnTo>
                  <a:pt x="134020" y="111695"/>
                </a:lnTo>
                <a:lnTo>
                  <a:pt x="122107" y="30530"/>
                </a:lnTo>
                <a:lnTo>
                  <a:pt x="146309" y="30530"/>
                </a:lnTo>
                <a:lnTo>
                  <a:pt x="157734" y="111695"/>
                </a:lnTo>
                <a:close/>
              </a:path>
              <a:path w="187960" h="177800">
                <a:moveTo>
                  <a:pt x="166036" y="168287"/>
                </a:moveTo>
                <a:lnTo>
                  <a:pt x="138488" y="168287"/>
                </a:lnTo>
                <a:lnTo>
                  <a:pt x="139977" y="164564"/>
                </a:lnTo>
                <a:lnTo>
                  <a:pt x="140721" y="161585"/>
                </a:lnTo>
                <a:lnTo>
                  <a:pt x="134765" y="120630"/>
                </a:lnTo>
                <a:lnTo>
                  <a:pt x="158992" y="120630"/>
                </a:lnTo>
                <a:lnTo>
                  <a:pt x="164547" y="160096"/>
                </a:lnTo>
                <a:lnTo>
                  <a:pt x="165292" y="166053"/>
                </a:lnTo>
                <a:lnTo>
                  <a:pt x="166036" y="168287"/>
                </a:lnTo>
                <a:close/>
              </a:path>
              <a:path w="187960" h="177800">
                <a:moveTo>
                  <a:pt x="9679" y="177223"/>
                </a:moveTo>
                <a:lnTo>
                  <a:pt x="2233" y="177223"/>
                </a:lnTo>
                <a:lnTo>
                  <a:pt x="0" y="176478"/>
                </a:lnTo>
                <a:lnTo>
                  <a:pt x="0" y="168287"/>
                </a:lnTo>
                <a:lnTo>
                  <a:pt x="55842" y="168287"/>
                </a:lnTo>
                <a:lnTo>
                  <a:pt x="55842" y="176478"/>
                </a:lnTo>
                <a:lnTo>
                  <a:pt x="17869" y="176478"/>
                </a:lnTo>
                <a:lnTo>
                  <a:pt x="9679" y="177223"/>
                </a:lnTo>
                <a:close/>
              </a:path>
              <a:path w="187960" h="177800">
                <a:moveTo>
                  <a:pt x="121363" y="177223"/>
                </a:moveTo>
                <a:lnTo>
                  <a:pt x="118385" y="177223"/>
                </a:lnTo>
                <a:lnTo>
                  <a:pt x="117640" y="174989"/>
                </a:lnTo>
                <a:lnTo>
                  <a:pt x="117640" y="168287"/>
                </a:lnTo>
                <a:lnTo>
                  <a:pt x="187629" y="168287"/>
                </a:lnTo>
                <a:lnTo>
                  <a:pt x="187629" y="174989"/>
                </a:lnTo>
                <a:lnTo>
                  <a:pt x="186140" y="176478"/>
                </a:lnTo>
                <a:lnTo>
                  <a:pt x="153379" y="176478"/>
                </a:lnTo>
                <a:lnTo>
                  <a:pt x="146282" y="176594"/>
                </a:lnTo>
                <a:lnTo>
                  <a:pt x="128459" y="177106"/>
                </a:lnTo>
                <a:lnTo>
                  <a:pt x="121363" y="177223"/>
                </a:lnTo>
                <a:close/>
              </a:path>
              <a:path w="187960" h="177800">
                <a:moveTo>
                  <a:pt x="55842" y="177223"/>
                </a:moveTo>
                <a:lnTo>
                  <a:pt x="50630" y="177223"/>
                </a:lnTo>
                <a:lnTo>
                  <a:pt x="44568" y="177106"/>
                </a:lnTo>
                <a:lnTo>
                  <a:pt x="31050" y="176594"/>
                </a:lnTo>
                <a:lnTo>
                  <a:pt x="24570" y="176478"/>
                </a:lnTo>
                <a:lnTo>
                  <a:pt x="55842" y="176478"/>
                </a:lnTo>
                <a:lnTo>
                  <a:pt x="55842" y="177223"/>
                </a:lnTo>
                <a:close/>
              </a:path>
              <a:path w="187960" h="177800">
                <a:moveTo>
                  <a:pt x="185395" y="177223"/>
                </a:moveTo>
                <a:lnTo>
                  <a:pt x="177949" y="177223"/>
                </a:lnTo>
                <a:lnTo>
                  <a:pt x="172738" y="176478"/>
                </a:lnTo>
                <a:lnTo>
                  <a:pt x="186140" y="176478"/>
                </a:lnTo>
                <a:lnTo>
                  <a:pt x="185395" y="177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122225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122225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81618" y="7234732"/>
            <a:ext cx="819761" cy="12815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595709" y="7927243"/>
            <a:ext cx="41910" cy="106680"/>
          </a:xfrm>
          <a:custGeom>
            <a:avLst/>
            <a:gdLst/>
            <a:ahLst/>
            <a:cxnLst/>
            <a:rect l="l" t="t" r="r" b="b"/>
            <a:pathLst>
              <a:path w="41909" h="106679">
                <a:moveTo>
                  <a:pt x="23082" y="37231"/>
                </a:moveTo>
                <a:lnTo>
                  <a:pt x="18614" y="37231"/>
                </a:lnTo>
                <a:lnTo>
                  <a:pt x="10994" y="35684"/>
                </a:lnTo>
                <a:lnTo>
                  <a:pt x="5119" y="31553"/>
                </a:lnTo>
                <a:lnTo>
                  <a:pt x="1337" y="25608"/>
                </a:lnTo>
                <a:lnTo>
                  <a:pt x="0" y="18615"/>
                </a:lnTo>
                <a:lnTo>
                  <a:pt x="1337" y="11623"/>
                </a:lnTo>
                <a:lnTo>
                  <a:pt x="5119" y="5677"/>
                </a:lnTo>
                <a:lnTo>
                  <a:pt x="10994" y="1547"/>
                </a:lnTo>
                <a:lnTo>
                  <a:pt x="18614" y="0"/>
                </a:lnTo>
                <a:lnTo>
                  <a:pt x="28188" y="2466"/>
                </a:lnTo>
                <a:lnTo>
                  <a:pt x="35459" y="9680"/>
                </a:lnTo>
                <a:lnTo>
                  <a:pt x="40078" y="21361"/>
                </a:lnTo>
                <a:lnTo>
                  <a:pt x="41164" y="32019"/>
                </a:lnTo>
                <a:lnTo>
                  <a:pt x="32760" y="32019"/>
                </a:lnTo>
                <a:lnTo>
                  <a:pt x="31271" y="32763"/>
                </a:lnTo>
                <a:lnTo>
                  <a:pt x="27548" y="35742"/>
                </a:lnTo>
                <a:lnTo>
                  <a:pt x="23082" y="37231"/>
                </a:lnTo>
                <a:close/>
              </a:path>
              <a:path w="41909" h="106679">
                <a:moveTo>
                  <a:pt x="9679" y="106482"/>
                </a:moveTo>
                <a:lnTo>
                  <a:pt x="7446" y="106482"/>
                </a:lnTo>
                <a:lnTo>
                  <a:pt x="5957" y="104993"/>
                </a:lnTo>
                <a:lnTo>
                  <a:pt x="5957" y="100525"/>
                </a:lnTo>
                <a:lnTo>
                  <a:pt x="9679" y="96802"/>
                </a:lnTo>
                <a:lnTo>
                  <a:pt x="18428" y="86133"/>
                </a:lnTo>
                <a:lnTo>
                  <a:pt x="26060" y="72322"/>
                </a:lnTo>
                <a:lnTo>
                  <a:pt x="31458" y="55859"/>
                </a:lnTo>
                <a:lnTo>
                  <a:pt x="33505" y="37231"/>
                </a:lnTo>
                <a:lnTo>
                  <a:pt x="33505" y="32019"/>
                </a:lnTo>
                <a:lnTo>
                  <a:pt x="41164" y="32019"/>
                </a:lnTo>
                <a:lnTo>
                  <a:pt x="41695" y="37231"/>
                </a:lnTo>
                <a:lnTo>
                  <a:pt x="37216" y="65644"/>
                </a:lnTo>
                <a:lnTo>
                  <a:pt x="27083" y="87494"/>
                </a:lnTo>
                <a:lnTo>
                  <a:pt x="16252" y="101526"/>
                </a:lnTo>
                <a:lnTo>
                  <a:pt x="9679" y="106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42159" y="7721724"/>
            <a:ext cx="254000" cy="251460"/>
          </a:xfrm>
          <a:custGeom>
            <a:avLst/>
            <a:gdLst/>
            <a:ahLst/>
            <a:cxnLst/>
            <a:rect l="l" t="t" r="r" b="b"/>
            <a:pathLst>
              <a:path w="254000" h="251459">
                <a:moveTo>
                  <a:pt x="94559" y="11169"/>
                </a:moveTo>
                <a:lnTo>
                  <a:pt x="0" y="11169"/>
                </a:lnTo>
                <a:lnTo>
                  <a:pt x="0" y="0"/>
                </a:lnTo>
                <a:lnTo>
                  <a:pt x="12657" y="0"/>
                </a:lnTo>
                <a:lnTo>
                  <a:pt x="19358" y="744"/>
                </a:lnTo>
                <a:lnTo>
                  <a:pt x="94559" y="744"/>
                </a:lnTo>
                <a:lnTo>
                  <a:pt x="94559" y="11169"/>
                </a:lnTo>
                <a:close/>
              </a:path>
              <a:path w="254000" h="251459">
                <a:moveTo>
                  <a:pt x="94559" y="744"/>
                </a:moveTo>
                <a:lnTo>
                  <a:pt x="45418" y="744"/>
                </a:lnTo>
                <a:lnTo>
                  <a:pt x="56574" y="628"/>
                </a:lnTo>
                <a:lnTo>
                  <a:pt x="78609" y="116"/>
                </a:lnTo>
                <a:lnTo>
                  <a:pt x="89347" y="0"/>
                </a:lnTo>
                <a:lnTo>
                  <a:pt x="91580" y="0"/>
                </a:lnTo>
                <a:lnTo>
                  <a:pt x="94559" y="744"/>
                </a:lnTo>
                <a:close/>
              </a:path>
              <a:path w="254000" h="251459">
                <a:moveTo>
                  <a:pt x="96700" y="209987"/>
                </a:moveTo>
                <a:lnTo>
                  <a:pt x="85624" y="209987"/>
                </a:lnTo>
                <a:lnTo>
                  <a:pt x="194330" y="36487"/>
                </a:lnTo>
                <a:lnTo>
                  <a:pt x="194330" y="35742"/>
                </a:lnTo>
                <a:lnTo>
                  <a:pt x="200286" y="28296"/>
                </a:lnTo>
                <a:lnTo>
                  <a:pt x="200286" y="14892"/>
                </a:lnTo>
                <a:lnTo>
                  <a:pt x="192841" y="11914"/>
                </a:lnTo>
                <a:lnTo>
                  <a:pt x="183906" y="11169"/>
                </a:lnTo>
                <a:lnTo>
                  <a:pt x="180928" y="11169"/>
                </a:lnTo>
                <a:lnTo>
                  <a:pt x="177949" y="10424"/>
                </a:lnTo>
                <a:lnTo>
                  <a:pt x="177949" y="0"/>
                </a:lnTo>
                <a:lnTo>
                  <a:pt x="184650" y="0"/>
                </a:lnTo>
                <a:lnTo>
                  <a:pt x="193259" y="116"/>
                </a:lnTo>
                <a:lnTo>
                  <a:pt x="211036" y="628"/>
                </a:lnTo>
                <a:lnTo>
                  <a:pt x="219645" y="744"/>
                </a:lnTo>
                <a:lnTo>
                  <a:pt x="252778" y="744"/>
                </a:lnTo>
                <a:lnTo>
                  <a:pt x="253895" y="1489"/>
                </a:lnTo>
                <a:lnTo>
                  <a:pt x="253895" y="4467"/>
                </a:lnTo>
                <a:lnTo>
                  <a:pt x="253150" y="10424"/>
                </a:lnTo>
                <a:lnTo>
                  <a:pt x="249427" y="11169"/>
                </a:lnTo>
                <a:lnTo>
                  <a:pt x="239073" y="12146"/>
                </a:lnTo>
                <a:lnTo>
                  <a:pt x="228021" y="15637"/>
                </a:lnTo>
                <a:lnTo>
                  <a:pt x="216131" y="24154"/>
                </a:lnTo>
                <a:lnTo>
                  <a:pt x="203264" y="40210"/>
                </a:lnTo>
                <a:lnTo>
                  <a:pt x="96700" y="209987"/>
                </a:lnTo>
                <a:close/>
              </a:path>
              <a:path w="254000" h="251459">
                <a:moveTo>
                  <a:pt x="252778" y="744"/>
                </a:moveTo>
                <a:lnTo>
                  <a:pt x="219645" y="744"/>
                </a:lnTo>
                <a:lnTo>
                  <a:pt x="227021" y="628"/>
                </a:lnTo>
                <a:lnTo>
                  <a:pt x="242051" y="116"/>
                </a:lnTo>
                <a:lnTo>
                  <a:pt x="249427" y="0"/>
                </a:lnTo>
                <a:lnTo>
                  <a:pt x="251661" y="0"/>
                </a:lnTo>
                <a:lnTo>
                  <a:pt x="252778" y="744"/>
                </a:lnTo>
                <a:close/>
              </a:path>
              <a:path w="254000" h="251459">
                <a:moveTo>
                  <a:pt x="71477" y="250942"/>
                </a:moveTo>
                <a:lnTo>
                  <a:pt x="61053" y="250942"/>
                </a:lnTo>
                <a:lnTo>
                  <a:pt x="59564" y="249452"/>
                </a:lnTo>
                <a:lnTo>
                  <a:pt x="58075" y="242751"/>
                </a:lnTo>
                <a:lnTo>
                  <a:pt x="30526" y="23083"/>
                </a:lnTo>
                <a:lnTo>
                  <a:pt x="29037" y="14148"/>
                </a:lnTo>
                <a:lnTo>
                  <a:pt x="29037" y="11169"/>
                </a:lnTo>
                <a:lnTo>
                  <a:pt x="85624" y="11169"/>
                </a:lnTo>
                <a:lnTo>
                  <a:pt x="74874" y="11960"/>
                </a:lnTo>
                <a:lnTo>
                  <a:pt x="67196" y="14148"/>
                </a:lnTo>
                <a:lnTo>
                  <a:pt x="62589" y="17452"/>
                </a:lnTo>
                <a:lnTo>
                  <a:pt x="61053" y="21594"/>
                </a:lnTo>
                <a:lnTo>
                  <a:pt x="85624" y="209987"/>
                </a:lnTo>
                <a:lnTo>
                  <a:pt x="96700" y="209987"/>
                </a:lnTo>
                <a:lnTo>
                  <a:pt x="75200" y="244240"/>
                </a:lnTo>
                <a:lnTo>
                  <a:pt x="72222" y="248708"/>
                </a:lnTo>
                <a:lnTo>
                  <a:pt x="71477" y="25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47657" y="7848311"/>
            <a:ext cx="191135" cy="170180"/>
          </a:xfrm>
          <a:custGeom>
            <a:avLst/>
            <a:gdLst/>
            <a:ahLst/>
            <a:cxnLst/>
            <a:rect l="l" t="t" r="r" b="b"/>
            <a:pathLst>
              <a:path w="191134" h="170179">
                <a:moveTo>
                  <a:pt x="145401" y="78186"/>
                </a:moveTo>
                <a:lnTo>
                  <a:pt x="110194" y="78186"/>
                </a:lnTo>
                <a:lnTo>
                  <a:pt x="133055" y="74265"/>
                </a:lnTo>
                <a:lnTo>
                  <a:pt x="150680" y="64131"/>
                </a:lnTo>
                <a:lnTo>
                  <a:pt x="162023" y="50227"/>
                </a:lnTo>
                <a:lnTo>
                  <a:pt x="166036" y="34997"/>
                </a:lnTo>
                <a:lnTo>
                  <a:pt x="164710" y="26841"/>
                </a:lnTo>
                <a:lnTo>
                  <a:pt x="159894" y="18336"/>
                </a:lnTo>
                <a:lnTo>
                  <a:pt x="150331" y="11646"/>
                </a:lnTo>
                <a:lnTo>
                  <a:pt x="134765" y="8935"/>
                </a:lnTo>
                <a:lnTo>
                  <a:pt x="40206" y="8935"/>
                </a:lnTo>
                <a:lnTo>
                  <a:pt x="40206" y="0"/>
                </a:lnTo>
                <a:lnTo>
                  <a:pt x="139232" y="0"/>
                </a:lnTo>
                <a:lnTo>
                  <a:pt x="160766" y="2850"/>
                </a:lnTo>
                <a:lnTo>
                  <a:pt x="176926" y="10517"/>
                </a:lnTo>
                <a:lnTo>
                  <a:pt x="187082" y="21675"/>
                </a:lnTo>
                <a:lnTo>
                  <a:pt x="190607" y="34997"/>
                </a:lnTo>
                <a:lnTo>
                  <a:pt x="186186" y="50588"/>
                </a:lnTo>
                <a:lnTo>
                  <a:pt x="174227" y="64224"/>
                </a:lnTo>
                <a:lnTo>
                  <a:pt x="156683" y="74789"/>
                </a:lnTo>
                <a:lnTo>
                  <a:pt x="145401" y="78186"/>
                </a:lnTo>
                <a:close/>
              </a:path>
              <a:path w="191134" h="170179">
                <a:moveTo>
                  <a:pt x="49140" y="160841"/>
                </a:moveTo>
                <a:lnTo>
                  <a:pt x="26804" y="160841"/>
                </a:lnTo>
                <a:lnTo>
                  <a:pt x="27548" y="158607"/>
                </a:lnTo>
                <a:lnTo>
                  <a:pt x="29782" y="150416"/>
                </a:lnTo>
                <a:lnTo>
                  <a:pt x="62543" y="18615"/>
                </a:lnTo>
                <a:lnTo>
                  <a:pt x="64032" y="14892"/>
                </a:lnTo>
                <a:lnTo>
                  <a:pt x="64032" y="10424"/>
                </a:lnTo>
                <a:lnTo>
                  <a:pt x="63287" y="9680"/>
                </a:lnTo>
                <a:lnTo>
                  <a:pt x="58075" y="9680"/>
                </a:lnTo>
                <a:lnTo>
                  <a:pt x="53608" y="8935"/>
                </a:lnTo>
                <a:lnTo>
                  <a:pt x="87113" y="8935"/>
                </a:lnTo>
                <a:lnTo>
                  <a:pt x="86369" y="9680"/>
                </a:lnTo>
                <a:lnTo>
                  <a:pt x="84879" y="17126"/>
                </a:lnTo>
                <a:lnTo>
                  <a:pt x="69244" y="78186"/>
                </a:lnTo>
                <a:lnTo>
                  <a:pt x="145401" y="78186"/>
                </a:lnTo>
                <a:lnTo>
                  <a:pt x="135509" y="81165"/>
                </a:lnTo>
                <a:lnTo>
                  <a:pt x="150671" y="84888"/>
                </a:lnTo>
                <a:lnTo>
                  <a:pt x="67754" y="84888"/>
                </a:lnTo>
                <a:lnTo>
                  <a:pt x="50630" y="153394"/>
                </a:lnTo>
                <a:lnTo>
                  <a:pt x="49140" y="157118"/>
                </a:lnTo>
                <a:lnTo>
                  <a:pt x="49140" y="160841"/>
                </a:lnTo>
                <a:close/>
              </a:path>
              <a:path w="191134" h="170179">
                <a:moveTo>
                  <a:pt x="104238" y="169776"/>
                </a:moveTo>
                <a:lnTo>
                  <a:pt x="0" y="169776"/>
                </a:lnTo>
                <a:lnTo>
                  <a:pt x="0" y="160841"/>
                </a:lnTo>
                <a:lnTo>
                  <a:pt x="97537" y="160841"/>
                </a:lnTo>
                <a:lnTo>
                  <a:pt x="118710" y="157083"/>
                </a:lnTo>
                <a:lnTo>
                  <a:pt x="136254" y="146972"/>
                </a:lnTo>
                <a:lnTo>
                  <a:pt x="148214" y="132254"/>
                </a:lnTo>
                <a:lnTo>
                  <a:pt x="152634" y="114673"/>
                </a:lnTo>
                <a:lnTo>
                  <a:pt x="150878" y="104051"/>
                </a:lnTo>
                <a:lnTo>
                  <a:pt x="145282" y="94475"/>
                </a:lnTo>
                <a:lnTo>
                  <a:pt x="135358" y="87552"/>
                </a:lnTo>
                <a:lnTo>
                  <a:pt x="120618" y="84888"/>
                </a:lnTo>
                <a:lnTo>
                  <a:pt x="150671" y="84888"/>
                </a:lnTo>
                <a:lnTo>
                  <a:pt x="153135" y="85493"/>
                </a:lnTo>
                <a:lnTo>
                  <a:pt x="166502" y="93451"/>
                </a:lnTo>
                <a:lnTo>
                  <a:pt x="174983" y="104202"/>
                </a:lnTo>
                <a:lnTo>
                  <a:pt x="177949" y="116907"/>
                </a:lnTo>
                <a:lnTo>
                  <a:pt x="172295" y="135535"/>
                </a:lnTo>
                <a:lnTo>
                  <a:pt x="156729" y="152557"/>
                </a:lnTo>
                <a:lnTo>
                  <a:pt x="133346" y="164971"/>
                </a:lnTo>
                <a:lnTo>
                  <a:pt x="104238" y="16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393878" y="784123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393878" y="7910489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770" y="0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853271" y="7234732"/>
            <a:ext cx="833162" cy="12815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238" name="object 2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z="6000" spc="-5" dirty="0"/>
              <a:t>Coordinate</a:t>
            </a:r>
            <a:r>
              <a:rPr sz="6000" spc="-90" dirty="0"/>
              <a:t> </a:t>
            </a:r>
            <a:r>
              <a:rPr sz="6000" dirty="0"/>
              <a:t>Transformation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44333" y="198598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632"/>
                </a:lnTo>
                <a:lnTo>
                  <a:pt x="122124" y="121416"/>
                </a:lnTo>
                <a:lnTo>
                  <a:pt x="99352" y="136834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5414" y="1897396"/>
            <a:ext cx="226695" cy="252095"/>
          </a:xfrm>
          <a:custGeom>
            <a:avLst/>
            <a:gdLst/>
            <a:ahLst/>
            <a:cxnLst/>
            <a:rect l="l" t="t" r="r" b="b"/>
            <a:pathLst>
              <a:path w="226694" h="252094">
                <a:moveTo>
                  <a:pt x="164872" y="117083"/>
                </a:moveTo>
                <a:lnTo>
                  <a:pt x="122413" y="117083"/>
                </a:lnTo>
                <a:lnTo>
                  <a:pt x="148770" y="111896"/>
                </a:lnTo>
                <a:lnTo>
                  <a:pt x="166971" y="98692"/>
                </a:lnTo>
                <a:lnTo>
                  <a:pt x="177521" y="81012"/>
                </a:lnTo>
                <a:lnTo>
                  <a:pt x="180925" y="62393"/>
                </a:lnTo>
                <a:lnTo>
                  <a:pt x="178327" y="46325"/>
                </a:lnTo>
                <a:lnTo>
                  <a:pt x="169954" y="29752"/>
                </a:lnTo>
                <a:lnTo>
                  <a:pt x="154941" y="16789"/>
                </a:lnTo>
                <a:lnTo>
                  <a:pt x="132422" y="11554"/>
                </a:lnTo>
                <a:lnTo>
                  <a:pt x="0" y="11554"/>
                </a:lnTo>
                <a:lnTo>
                  <a:pt x="0" y="0"/>
                </a:lnTo>
                <a:lnTo>
                  <a:pt x="134731" y="0"/>
                </a:lnTo>
                <a:lnTo>
                  <a:pt x="167620" y="5307"/>
                </a:lnTo>
                <a:lnTo>
                  <a:pt x="193436" y="19353"/>
                </a:lnTo>
                <a:lnTo>
                  <a:pt x="210301" y="39320"/>
                </a:lnTo>
                <a:lnTo>
                  <a:pt x="216340" y="62393"/>
                </a:lnTo>
                <a:lnTo>
                  <a:pt x="211817" y="82143"/>
                </a:lnTo>
                <a:lnTo>
                  <a:pt x="199210" y="99078"/>
                </a:lnTo>
                <a:lnTo>
                  <a:pt x="179963" y="112112"/>
                </a:lnTo>
                <a:lnTo>
                  <a:pt x="164872" y="117083"/>
                </a:lnTo>
                <a:close/>
              </a:path>
              <a:path w="226694" h="252094">
                <a:moveTo>
                  <a:pt x="69290" y="240329"/>
                </a:moveTo>
                <a:lnTo>
                  <a:pt x="9238" y="240329"/>
                </a:lnTo>
                <a:lnTo>
                  <a:pt x="25827" y="239523"/>
                </a:lnTo>
                <a:lnTo>
                  <a:pt x="34549" y="236766"/>
                </a:lnTo>
                <a:lnTo>
                  <a:pt x="37929" y="231555"/>
                </a:lnTo>
                <a:lnTo>
                  <a:pt x="38494" y="223383"/>
                </a:lnTo>
                <a:lnTo>
                  <a:pt x="38494" y="29270"/>
                </a:lnTo>
                <a:lnTo>
                  <a:pt x="37929" y="20653"/>
                </a:lnTo>
                <a:lnTo>
                  <a:pt x="34549" y="15213"/>
                </a:lnTo>
                <a:lnTo>
                  <a:pt x="25827" y="12372"/>
                </a:lnTo>
                <a:lnTo>
                  <a:pt x="9238" y="11554"/>
                </a:lnTo>
                <a:lnTo>
                  <a:pt x="69290" y="11554"/>
                </a:lnTo>
                <a:lnTo>
                  <a:pt x="68520" y="14635"/>
                </a:lnTo>
                <a:lnTo>
                  <a:pt x="68520" y="117083"/>
                </a:lnTo>
                <a:lnTo>
                  <a:pt x="164872" y="117083"/>
                </a:lnTo>
                <a:lnTo>
                  <a:pt x="155518" y="120164"/>
                </a:lnTo>
                <a:lnTo>
                  <a:pt x="172950" y="124786"/>
                </a:lnTo>
                <a:lnTo>
                  <a:pt x="68520" y="124786"/>
                </a:lnTo>
                <a:lnTo>
                  <a:pt x="68520" y="238018"/>
                </a:lnTo>
                <a:lnTo>
                  <a:pt x="69290" y="240329"/>
                </a:lnTo>
                <a:close/>
              </a:path>
              <a:path w="226694" h="252094">
                <a:moveTo>
                  <a:pt x="144740" y="251883"/>
                </a:moveTo>
                <a:lnTo>
                  <a:pt x="0" y="251883"/>
                </a:lnTo>
                <a:lnTo>
                  <a:pt x="0" y="240329"/>
                </a:lnTo>
                <a:lnTo>
                  <a:pt x="132422" y="240329"/>
                </a:lnTo>
                <a:lnTo>
                  <a:pt x="157684" y="235226"/>
                </a:lnTo>
                <a:lnTo>
                  <a:pt x="175728" y="222035"/>
                </a:lnTo>
                <a:lnTo>
                  <a:pt x="186555" y="203933"/>
                </a:lnTo>
                <a:lnTo>
                  <a:pt x="190164" y="184098"/>
                </a:lnTo>
                <a:lnTo>
                  <a:pt x="187072" y="164432"/>
                </a:lnTo>
                <a:lnTo>
                  <a:pt x="177557" y="145199"/>
                </a:lnTo>
                <a:lnTo>
                  <a:pt x="161257" y="130587"/>
                </a:lnTo>
                <a:lnTo>
                  <a:pt x="137811" y="124786"/>
                </a:lnTo>
                <a:lnTo>
                  <a:pt x="172950" y="124786"/>
                </a:lnTo>
                <a:lnTo>
                  <a:pt x="183800" y="127662"/>
                </a:lnTo>
                <a:lnTo>
                  <a:pt x="206235" y="142021"/>
                </a:lnTo>
                <a:lnTo>
                  <a:pt x="221020" y="161435"/>
                </a:lnTo>
                <a:lnTo>
                  <a:pt x="226349" y="184098"/>
                </a:lnTo>
                <a:lnTo>
                  <a:pt x="220418" y="209313"/>
                </a:lnTo>
                <a:lnTo>
                  <a:pt x="203733" y="230989"/>
                </a:lnTo>
                <a:lnTo>
                  <a:pt x="177954" y="246166"/>
                </a:lnTo>
                <a:lnTo>
                  <a:pt x="144740" y="251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249" y="1990600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6486" y="225694"/>
                </a:moveTo>
                <a:lnTo>
                  <a:pt x="33875" y="225694"/>
                </a:lnTo>
                <a:lnTo>
                  <a:pt x="49357" y="221409"/>
                </a:lnTo>
                <a:lnTo>
                  <a:pt x="60725" y="210480"/>
                </a:lnTo>
                <a:lnTo>
                  <a:pt x="69062" y="195797"/>
                </a:lnTo>
                <a:lnTo>
                  <a:pt x="75449" y="180247"/>
                </a:lnTo>
                <a:lnTo>
                  <a:pt x="77759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7785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40" h="234314">
                <a:moveTo>
                  <a:pt x="75449" y="770"/>
                </a:moveTo>
                <a:lnTo>
                  <a:pt x="35415" y="77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80340" h="234314">
                <a:moveTo>
                  <a:pt x="107785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041" y="31581"/>
                </a:lnTo>
                <a:lnTo>
                  <a:pt x="137811" y="3081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120"/>
                </a:lnTo>
                <a:lnTo>
                  <a:pt x="145654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51" y="11915"/>
                </a:lnTo>
                <a:lnTo>
                  <a:pt x="164276" y="14442"/>
                </a:lnTo>
                <a:lnTo>
                  <a:pt x="154279" y="21303"/>
                </a:lnTo>
                <a:lnTo>
                  <a:pt x="145510" y="34662"/>
                </a:lnTo>
                <a:lnTo>
                  <a:pt x="107785" y="126327"/>
                </a:lnTo>
                <a:close/>
              </a:path>
              <a:path w="180340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40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769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5967" y="1894313"/>
            <a:ext cx="1389661" cy="33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801" y="1894307"/>
            <a:ext cx="1940906" cy="33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4580" y="1894296"/>
            <a:ext cx="1808484" cy="258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5547" y="199057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140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389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391" y="445"/>
                </a:lnTo>
                <a:lnTo>
                  <a:pt x="105475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1643" y="770"/>
                </a:lnTo>
                <a:lnTo>
                  <a:pt x="130040" y="649"/>
                </a:lnTo>
                <a:lnTo>
                  <a:pt x="150875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1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634" y="120"/>
                </a:lnTo>
                <a:lnTo>
                  <a:pt x="215943" y="649"/>
                </a:lnTo>
                <a:lnTo>
                  <a:pt x="224809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396" y="12565"/>
                </a:lnTo>
                <a:lnTo>
                  <a:pt x="234048" y="16176"/>
                </a:lnTo>
                <a:lnTo>
                  <a:pt x="226854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9" y="770"/>
                </a:lnTo>
                <a:lnTo>
                  <a:pt x="231510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40121" y="28500"/>
                </a:lnTo>
                <a:lnTo>
                  <a:pt x="148178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178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5002" y="1984414"/>
            <a:ext cx="142240" cy="168910"/>
          </a:xfrm>
          <a:custGeom>
            <a:avLst/>
            <a:gdLst/>
            <a:ahLst/>
            <a:cxnLst/>
            <a:rect l="l" t="t" r="r" b="b"/>
            <a:pathLst>
              <a:path w="142240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846" y="51344"/>
                </a:lnTo>
                <a:lnTo>
                  <a:pt x="21942" y="24649"/>
                </a:lnTo>
                <a:lnTo>
                  <a:pt x="46121" y="6619"/>
                </a:lnTo>
                <a:lnTo>
                  <a:pt x="76219" y="0"/>
                </a:lnTo>
                <a:lnTo>
                  <a:pt x="105932" y="6102"/>
                </a:lnTo>
                <a:lnTo>
                  <a:pt x="107949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1660" y="71636"/>
                </a:lnTo>
                <a:lnTo>
                  <a:pt x="141660" y="79339"/>
                </a:lnTo>
                <a:lnTo>
                  <a:pt x="30025" y="79339"/>
                </a:lnTo>
                <a:lnTo>
                  <a:pt x="30206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686" y="159449"/>
                </a:lnTo>
                <a:lnTo>
                  <a:pt x="109180" y="162205"/>
                </a:lnTo>
                <a:lnTo>
                  <a:pt x="80839" y="168692"/>
                </a:lnTo>
                <a:close/>
              </a:path>
              <a:path w="142240" h="168910">
                <a:moveTo>
                  <a:pt x="14166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7949" y="7702"/>
                </a:lnTo>
                <a:lnTo>
                  <a:pt x="126262" y="22242"/>
                </a:lnTo>
                <a:lnTo>
                  <a:pt x="137931" y="45170"/>
                </a:lnTo>
                <a:lnTo>
                  <a:pt x="141660" y="71636"/>
                </a:lnTo>
                <a:close/>
              </a:path>
              <a:path w="142240" h="168910">
                <a:moveTo>
                  <a:pt x="112686" y="159449"/>
                </a:moveTo>
                <a:lnTo>
                  <a:pt x="83148" y="159449"/>
                </a:lnTo>
                <a:lnTo>
                  <a:pt x="90306" y="158859"/>
                </a:lnTo>
                <a:lnTo>
                  <a:pt x="104032" y="154731"/>
                </a:lnTo>
                <a:lnTo>
                  <a:pt x="119634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1660" y="117083"/>
                </a:lnTo>
                <a:lnTo>
                  <a:pt x="141660" y="120935"/>
                </a:lnTo>
                <a:lnTo>
                  <a:pt x="138436" y="131321"/>
                </a:lnTo>
                <a:lnTo>
                  <a:pt x="127995" y="147413"/>
                </a:lnTo>
                <a:lnTo>
                  <a:pt x="11268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7605" y="1990575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49" y="159449"/>
                </a:lnTo>
                <a:lnTo>
                  <a:pt x="73909" y="154827"/>
                </a:lnTo>
                <a:lnTo>
                  <a:pt x="26946" y="23878"/>
                </a:lnTo>
                <a:lnTo>
                  <a:pt x="0" y="1155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09" y="77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63" y="126327"/>
                </a:lnTo>
                <a:lnTo>
                  <a:pt x="88537" y="155597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09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09" y="0"/>
                </a:lnTo>
                <a:lnTo>
                  <a:pt x="73909" y="770"/>
                </a:lnTo>
                <a:close/>
              </a:path>
              <a:path w="252095" h="16256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97403" y="445"/>
                </a:lnTo>
                <a:lnTo>
                  <a:pt x="105571" y="674"/>
                </a:lnTo>
                <a:lnTo>
                  <a:pt x="160138" y="770"/>
                </a:lnTo>
                <a:lnTo>
                  <a:pt x="160138" y="11554"/>
                </a:lnTo>
                <a:close/>
              </a:path>
              <a:path w="252095" h="162560">
                <a:moveTo>
                  <a:pt x="160138" y="770"/>
                </a:moveTo>
                <a:lnTo>
                  <a:pt x="122413" y="770"/>
                </a:lnTo>
                <a:lnTo>
                  <a:pt x="130364" y="649"/>
                </a:lnTo>
                <a:lnTo>
                  <a:pt x="150887" y="120"/>
                </a:lnTo>
                <a:lnTo>
                  <a:pt x="160138" y="0"/>
                </a:lnTo>
                <a:lnTo>
                  <a:pt x="160138" y="770"/>
                </a:lnTo>
                <a:close/>
              </a:path>
              <a:path w="252095" h="162560">
                <a:moveTo>
                  <a:pt x="186633" y="130948"/>
                </a:moveTo>
                <a:lnTo>
                  <a:pt x="177075" y="130948"/>
                </a:lnTo>
                <a:lnTo>
                  <a:pt x="210180" y="36973"/>
                </a:lnTo>
                <a:lnTo>
                  <a:pt x="212491" y="31581"/>
                </a:lnTo>
                <a:lnTo>
                  <a:pt x="212491" y="29270"/>
                </a:lnTo>
                <a:lnTo>
                  <a:pt x="210963" y="21953"/>
                </a:lnTo>
                <a:lnTo>
                  <a:pt x="206620" y="16368"/>
                </a:lnTo>
                <a:lnTo>
                  <a:pt x="199823" y="12806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120"/>
                </a:lnTo>
                <a:lnTo>
                  <a:pt x="216268" y="649"/>
                </a:lnTo>
                <a:lnTo>
                  <a:pt x="224808" y="770"/>
                </a:lnTo>
                <a:lnTo>
                  <a:pt x="251755" y="770"/>
                </a:lnTo>
                <a:lnTo>
                  <a:pt x="251755" y="11554"/>
                </a:lnTo>
                <a:lnTo>
                  <a:pt x="242721" y="12565"/>
                </a:lnTo>
                <a:lnTo>
                  <a:pt x="234336" y="16176"/>
                </a:lnTo>
                <a:lnTo>
                  <a:pt x="226962" y="23253"/>
                </a:lnTo>
                <a:lnTo>
                  <a:pt x="220960" y="34662"/>
                </a:lnTo>
                <a:lnTo>
                  <a:pt x="186633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08" y="770"/>
                </a:lnTo>
                <a:lnTo>
                  <a:pt x="231509" y="758"/>
                </a:lnTo>
                <a:lnTo>
                  <a:pt x="238571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863" y="126327"/>
                </a:moveTo>
                <a:lnTo>
                  <a:pt x="89307" y="126327"/>
                </a:lnTo>
                <a:lnTo>
                  <a:pt x="12087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8500"/>
                </a:lnTo>
                <a:lnTo>
                  <a:pt x="148780" y="50838"/>
                </a:lnTo>
                <a:lnTo>
                  <a:pt x="125492" y="50838"/>
                </a:lnTo>
                <a:lnTo>
                  <a:pt x="98863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5527" y="162530"/>
                </a:lnTo>
                <a:lnTo>
                  <a:pt x="164757" y="159449"/>
                </a:lnTo>
                <a:lnTo>
                  <a:pt x="163217" y="155597"/>
                </a:lnTo>
                <a:lnTo>
                  <a:pt x="125492" y="50838"/>
                </a:lnTo>
                <a:lnTo>
                  <a:pt x="148780" y="50838"/>
                </a:lnTo>
                <a:lnTo>
                  <a:pt x="177075" y="130948"/>
                </a:lnTo>
                <a:lnTo>
                  <a:pt x="186633" y="130948"/>
                </a:lnTo>
                <a:lnTo>
                  <a:pt x="177845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8609" y="1902762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7" y="227463"/>
                </a:lnTo>
                <a:lnTo>
                  <a:pt x="56971" y="232337"/>
                </a:lnTo>
                <a:lnTo>
                  <a:pt x="64814" y="234468"/>
                </a:lnTo>
                <a:lnTo>
                  <a:pt x="79298" y="234937"/>
                </a:lnTo>
                <a:lnTo>
                  <a:pt x="79298" y="244951"/>
                </a:lnTo>
                <a:lnTo>
                  <a:pt x="40804" y="244951"/>
                </a:lnTo>
                <a:lnTo>
                  <a:pt x="32587" y="245083"/>
                </a:lnTo>
                <a:lnTo>
                  <a:pt x="21845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8" y="246491"/>
                </a:moveTo>
                <a:lnTo>
                  <a:pt x="60051" y="245432"/>
                </a:lnTo>
                <a:lnTo>
                  <a:pt x="50500" y="245083"/>
                </a:lnTo>
                <a:lnTo>
                  <a:pt x="40804" y="244951"/>
                </a:lnTo>
                <a:lnTo>
                  <a:pt x="79298" y="244951"/>
                </a:lnTo>
                <a:lnTo>
                  <a:pt x="79298" y="246491"/>
                </a:lnTo>
                <a:close/>
              </a:path>
              <a:path w="79375" h="247014">
                <a:moveTo>
                  <a:pt x="35414" y="39284"/>
                </a:moveTo>
                <a:lnTo>
                  <a:pt x="27535" y="37563"/>
                </a:lnTo>
                <a:lnTo>
                  <a:pt x="21460" y="33026"/>
                </a:lnTo>
                <a:lnTo>
                  <a:pt x="17550" y="26610"/>
                </a:lnTo>
                <a:lnTo>
                  <a:pt x="16167" y="19257"/>
                </a:lnTo>
                <a:lnTo>
                  <a:pt x="17550" y="12348"/>
                </a:lnTo>
                <a:lnTo>
                  <a:pt x="21460" y="6162"/>
                </a:lnTo>
                <a:lnTo>
                  <a:pt x="27535" y="1709"/>
                </a:lnTo>
                <a:lnTo>
                  <a:pt x="35414" y="0"/>
                </a:lnTo>
                <a:lnTo>
                  <a:pt x="42644" y="1384"/>
                </a:lnTo>
                <a:lnTo>
                  <a:pt x="48791" y="5295"/>
                </a:lnTo>
                <a:lnTo>
                  <a:pt x="53061" y="11373"/>
                </a:lnTo>
                <a:lnTo>
                  <a:pt x="54661" y="19257"/>
                </a:lnTo>
                <a:lnTo>
                  <a:pt x="53061" y="27585"/>
                </a:lnTo>
                <a:lnTo>
                  <a:pt x="48791" y="33892"/>
                </a:lnTo>
                <a:lnTo>
                  <a:pt x="42644" y="37888"/>
                </a:lnTo>
                <a:lnTo>
                  <a:pt x="35414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005" y="1894288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8" y="236586"/>
                </a:lnTo>
                <a:lnTo>
                  <a:pt x="58126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6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3401" y="1894287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5" y="227234"/>
                </a:lnTo>
                <a:lnTo>
                  <a:pt x="28485" y="35433"/>
                </a:lnTo>
                <a:lnTo>
                  <a:pt x="27607" y="24709"/>
                </a:lnTo>
                <a:lnTo>
                  <a:pt x="23769" y="18390"/>
                </a:lnTo>
                <a:lnTo>
                  <a:pt x="15168" y="15393"/>
                </a:lnTo>
                <a:lnTo>
                  <a:pt x="0" y="14635"/>
                </a:lnTo>
                <a:lnTo>
                  <a:pt x="0" y="3081"/>
                </a:lnTo>
                <a:lnTo>
                  <a:pt x="52352" y="0"/>
                </a:lnTo>
                <a:lnTo>
                  <a:pt x="52352" y="227234"/>
                </a:lnTo>
                <a:lnTo>
                  <a:pt x="53459" y="236586"/>
                </a:lnTo>
                <a:lnTo>
                  <a:pt x="57742" y="241388"/>
                </a:lnTo>
                <a:lnTo>
                  <a:pt x="6664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154" y="253556"/>
                </a:lnTo>
                <a:lnTo>
                  <a:pt x="21268" y="253905"/>
                </a:lnTo>
                <a:lnTo>
                  <a:pt x="9948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473" y="253905"/>
                </a:lnTo>
                <a:lnTo>
                  <a:pt x="49128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6721" y="1894286"/>
            <a:ext cx="180975" cy="259079"/>
          </a:xfrm>
          <a:custGeom>
            <a:avLst/>
            <a:gdLst/>
            <a:ahLst/>
            <a:cxnLst/>
            <a:rect l="l" t="t" r="r" b="b"/>
            <a:pathLst>
              <a:path w="180975" h="259080">
                <a:moveTo>
                  <a:pt x="37724" y="254964"/>
                </a:moveTo>
                <a:lnTo>
                  <a:pt x="28486" y="25496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1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16313"/>
                </a:lnTo>
                <a:lnTo>
                  <a:pt x="64967" y="116313"/>
                </a:lnTo>
                <a:lnTo>
                  <a:pt x="5774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2" y="228004"/>
                </a:lnTo>
                <a:lnTo>
                  <a:pt x="62216" y="231856"/>
                </a:lnTo>
                <a:lnTo>
                  <a:pt x="50813" y="231856"/>
                </a:lnTo>
                <a:lnTo>
                  <a:pt x="44545" y="242832"/>
                </a:lnTo>
                <a:lnTo>
                  <a:pt x="40515" y="249765"/>
                </a:lnTo>
                <a:lnTo>
                  <a:pt x="38362" y="253520"/>
                </a:lnTo>
                <a:lnTo>
                  <a:pt x="37724" y="254964"/>
                </a:lnTo>
                <a:close/>
              </a:path>
              <a:path w="180975" h="259080">
                <a:moveTo>
                  <a:pt x="64967" y="116313"/>
                </a:moveTo>
                <a:lnTo>
                  <a:pt x="53123" y="116313"/>
                </a:lnTo>
                <a:lnTo>
                  <a:pt x="59210" y="109657"/>
                </a:lnTo>
                <a:lnTo>
                  <a:pt x="69483" y="101774"/>
                </a:lnTo>
                <a:lnTo>
                  <a:pt x="84087" y="95190"/>
                </a:lnTo>
                <a:lnTo>
                  <a:pt x="103166" y="92434"/>
                </a:lnTo>
                <a:lnTo>
                  <a:pt x="133180" y="98825"/>
                </a:lnTo>
                <a:lnTo>
                  <a:pt x="135026" y="100137"/>
                </a:lnTo>
                <a:lnTo>
                  <a:pt x="101626" y="100137"/>
                </a:lnTo>
                <a:lnTo>
                  <a:pt x="92929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7" y="116313"/>
                </a:lnTo>
                <a:close/>
              </a:path>
              <a:path w="180975" h="259080">
                <a:moveTo>
                  <a:pt x="132521" y="251113"/>
                </a:moveTo>
                <a:lnTo>
                  <a:pt x="97776" y="251113"/>
                </a:lnTo>
                <a:lnTo>
                  <a:pt x="111635" y="249007"/>
                </a:lnTo>
                <a:lnTo>
                  <a:pt x="123183" y="243506"/>
                </a:lnTo>
                <a:lnTo>
                  <a:pt x="149167" y="199889"/>
                </a:lnTo>
                <a:lnTo>
                  <a:pt x="150899" y="174855"/>
                </a:lnTo>
                <a:lnTo>
                  <a:pt x="150514" y="162795"/>
                </a:lnTo>
                <a:lnTo>
                  <a:pt x="140121" y="124016"/>
                </a:lnTo>
                <a:lnTo>
                  <a:pt x="101626" y="100137"/>
                </a:lnTo>
                <a:lnTo>
                  <a:pt x="135026" y="100137"/>
                </a:lnTo>
                <a:lnTo>
                  <a:pt x="157925" y="116409"/>
                </a:lnTo>
                <a:lnTo>
                  <a:pt x="174730" y="142803"/>
                </a:lnTo>
                <a:lnTo>
                  <a:pt x="180926" y="175625"/>
                </a:lnTo>
                <a:lnTo>
                  <a:pt x="174345" y="208446"/>
                </a:lnTo>
                <a:lnTo>
                  <a:pt x="156577" y="234841"/>
                </a:lnTo>
                <a:lnTo>
                  <a:pt x="132521" y="251113"/>
                </a:lnTo>
                <a:close/>
              </a:path>
              <a:path w="180975" h="259080">
                <a:moveTo>
                  <a:pt x="99316" y="258816"/>
                </a:moveTo>
                <a:lnTo>
                  <a:pt x="80803" y="255795"/>
                </a:lnTo>
                <a:lnTo>
                  <a:pt x="66692" y="248513"/>
                </a:lnTo>
                <a:lnTo>
                  <a:pt x="56768" y="239643"/>
                </a:lnTo>
                <a:lnTo>
                  <a:pt x="50813" y="231856"/>
                </a:lnTo>
                <a:lnTo>
                  <a:pt x="62216" y="231856"/>
                </a:lnTo>
                <a:lnTo>
                  <a:pt x="66488" y="237464"/>
                </a:lnTo>
                <a:lnTo>
                  <a:pt x="75354" y="244758"/>
                </a:lnTo>
                <a:lnTo>
                  <a:pt x="85807" y="249452"/>
                </a:lnTo>
                <a:lnTo>
                  <a:pt x="97776" y="251113"/>
                </a:lnTo>
                <a:lnTo>
                  <a:pt x="132521" y="251113"/>
                </a:lnTo>
                <a:lnTo>
                  <a:pt x="13058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753" y="198440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2" y="162386"/>
                </a:lnTo>
                <a:lnTo>
                  <a:pt x="24924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0" y="6619"/>
                </a:lnTo>
                <a:lnTo>
                  <a:pt x="76988" y="0"/>
                </a:lnTo>
                <a:lnTo>
                  <a:pt x="106702" y="6102"/>
                </a:lnTo>
                <a:lnTo>
                  <a:pt x="108718" y="7702"/>
                </a:lnTo>
                <a:lnTo>
                  <a:pt x="76988" y="7702"/>
                </a:lnTo>
                <a:lnTo>
                  <a:pt x="64911" y="10001"/>
                </a:lnTo>
                <a:lnTo>
                  <a:pt x="50235" y="19160"/>
                </a:lnTo>
                <a:lnTo>
                  <a:pt x="37579" y="38574"/>
                </a:lnTo>
                <a:lnTo>
                  <a:pt x="31564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8563" y="71636"/>
                </a:lnTo>
                <a:lnTo>
                  <a:pt x="117372" y="55797"/>
                </a:lnTo>
                <a:lnTo>
                  <a:pt x="111923" y="34470"/>
                </a:lnTo>
                <a:lnTo>
                  <a:pt x="99400" y="15742"/>
                </a:lnTo>
                <a:lnTo>
                  <a:pt x="76988" y="7702"/>
                </a:lnTo>
                <a:lnTo>
                  <a:pt x="108718" y="7702"/>
                </a:lnTo>
                <a:lnTo>
                  <a:pt x="127032" y="22242"/>
                </a:lnTo>
                <a:lnTo>
                  <a:pt x="13870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7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0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4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22595" y="1984408"/>
            <a:ext cx="165735" cy="168910"/>
          </a:xfrm>
          <a:custGeom>
            <a:avLst/>
            <a:gdLst/>
            <a:ahLst/>
            <a:cxnLst/>
            <a:rect l="l" t="t" r="r" b="b"/>
            <a:pathLst>
              <a:path w="165734" h="168910">
                <a:moveTo>
                  <a:pt x="37724" y="58541"/>
                </a:moveTo>
                <a:lnTo>
                  <a:pt x="17707" y="58541"/>
                </a:lnTo>
                <a:lnTo>
                  <a:pt x="10777" y="52379"/>
                </a:lnTo>
                <a:lnTo>
                  <a:pt x="10777" y="41595"/>
                </a:lnTo>
                <a:lnTo>
                  <a:pt x="15216" y="24697"/>
                </a:lnTo>
                <a:lnTo>
                  <a:pt x="27234" y="11554"/>
                </a:lnTo>
                <a:lnTo>
                  <a:pt x="44882" y="3033"/>
                </a:lnTo>
                <a:lnTo>
                  <a:pt x="66210" y="0"/>
                </a:lnTo>
                <a:lnTo>
                  <a:pt x="79551" y="1071"/>
                </a:lnTo>
                <a:lnTo>
                  <a:pt x="92675" y="4525"/>
                </a:lnTo>
                <a:lnTo>
                  <a:pt x="99033" y="7702"/>
                </a:lnTo>
                <a:lnTo>
                  <a:pt x="65440" y="7702"/>
                </a:lnTo>
                <a:lnTo>
                  <a:pt x="55720" y="8509"/>
                </a:lnTo>
                <a:lnTo>
                  <a:pt x="44846" y="11265"/>
                </a:lnTo>
                <a:lnTo>
                  <a:pt x="34260" y="16476"/>
                </a:lnTo>
                <a:lnTo>
                  <a:pt x="25405" y="24649"/>
                </a:lnTo>
                <a:lnTo>
                  <a:pt x="35559" y="26972"/>
                </a:lnTo>
                <a:lnTo>
                  <a:pt x="41381" y="31678"/>
                </a:lnTo>
                <a:lnTo>
                  <a:pt x="44027" y="37106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5734" h="168910">
                <a:moveTo>
                  <a:pt x="58512" y="168692"/>
                </a:moveTo>
                <a:lnTo>
                  <a:pt x="39625" y="166779"/>
                </a:lnTo>
                <a:lnTo>
                  <a:pt x="20594" y="160315"/>
                </a:lnTo>
                <a:lnTo>
                  <a:pt x="5894" y="148220"/>
                </a:lnTo>
                <a:lnTo>
                  <a:pt x="0" y="129408"/>
                </a:lnTo>
                <a:lnTo>
                  <a:pt x="1876" y="11696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060" y="33700"/>
                </a:lnTo>
                <a:lnTo>
                  <a:pt x="91713" y="19064"/>
                </a:lnTo>
                <a:lnTo>
                  <a:pt x="79046" y="10495"/>
                </a:lnTo>
                <a:lnTo>
                  <a:pt x="65440" y="7702"/>
                </a:lnTo>
                <a:lnTo>
                  <a:pt x="99033" y="7702"/>
                </a:lnTo>
                <a:lnTo>
                  <a:pt x="128379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6" y="82721"/>
                </a:lnTo>
                <a:lnTo>
                  <a:pt x="43787" y="96189"/>
                </a:lnTo>
                <a:lnTo>
                  <a:pt x="31841" y="112979"/>
                </a:lnTo>
                <a:lnTo>
                  <a:pt x="28485" y="129408"/>
                </a:lnTo>
                <a:lnTo>
                  <a:pt x="31059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5734" h="168910">
                <a:moveTo>
                  <a:pt x="85906" y="160989"/>
                </a:moveTo>
                <a:lnTo>
                  <a:pt x="61591" y="160989"/>
                </a:lnTo>
                <a:lnTo>
                  <a:pt x="75148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7" y="149194"/>
                </a:lnTo>
                <a:lnTo>
                  <a:pt x="89403" y="159256"/>
                </a:lnTo>
                <a:lnTo>
                  <a:pt x="85906" y="160989"/>
                </a:lnTo>
                <a:close/>
              </a:path>
              <a:path w="165734" h="168910">
                <a:moveTo>
                  <a:pt x="157436" y="155597"/>
                </a:moveTo>
                <a:lnTo>
                  <a:pt x="143200" y="155597"/>
                </a:lnTo>
                <a:lnTo>
                  <a:pt x="146869" y="154899"/>
                </a:lnTo>
                <a:lnTo>
                  <a:pt x="151187" y="151746"/>
                </a:lnTo>
                <a:lnTo>
                  <a:pt x="154784" y="144549"/>
                </a:lnTo>
                <a:lnTo>
                  <a:pt x="156288" y="13171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1719"/>
                </a:lnTo>
                <a:lnTo>
                  <a:pt x="161918" y="149929"/>
                </a:lnTo>
                <a:lnTo>
                  <a:pt x="157436" y="155597"/>
                </a:lnTo>
                <a:close/>
              </a:path>
              <a:path w="165734" h="168910">
                <a:moveTo>
                  <a:pt x="135500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8651"/>
                </a:lnTo>
                <a:lnTo>
                  <a:pt x="130881" y="155597"/>
                </a:lnTo>
                <a:lnTo>
                  <a:pt x="157436" y="155597"/>
                </a:lnTo>
                <a:lnTo>
                  <a:pt x="153401" y="160701"/>
                </a:lnTo>
                <a:lnTo>
                  <a:pt x="143440" y="165840"/>
                </a:lnTo>
                <a:lnTo>
                  <a:pt x="135500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01211" y="1894284"/>
            <a:ext cx="182245" cy="259079"/>
          </a:xfrm>
          <a:custGeom>
            <a:avLst/>
            <a:gdLst/>
            <a:ahLst/>
            <a:cxnLst/>
            <a:rect l="l" t="t" r="r" b="b"/>
            <a:pathLst>
              <a:path w="182245" h="259080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715" y="24709"/>
                </a:lnTo>
                <a:lnTo>
                  <a:pt x="24058" y="18390"/>
                </a:lnTo>
                <a:lnTo>
                  <a:pt x="1549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116313"/>
                </a:lnTo>
                <a:lnTo>
                  <a:pt x="65529" y="116313"/>
                </a:lnTo>
                <a:lnTo>
                  <a:pt x="58512" y="124016"/>
                </a:lnTo>
                <a:lnTo>
                  <a:pt x="53892" y="129408"/>
                </a:lnTo>
                <a:lnTo>
                  <a:pt x="53892" y="220302"/>
                </a:lnTo>
                <a:lnTo>
                  <a:pt x="59281" y="228004"/>
                </a:lnTo>
                <a:lnTo>
                  <a:pt x="62391" y="231856"/>
                </a:lnTo>
                <a:lnTo>
                  <a:pt x="51582" y="231856"/>
                </a:lnTo>
                <a:lnTo>
                  <a:pt x="45302" y="242832"/>
                </a:lnTo>
                <a:lnTo>
                  <a:pt x="41188" y="249765"/>
                </a:lnTo>
                <a:lnTo>
                  <a:pt x="38807" y="253520"/>
                </a:lnTo>
                <a:lnTo>
                  <a:pt x="37724" y="254964"/>
                </a:lnTo>
                <a:close/>
              </a:path>
              <a:path w="182245" h="259080">
                <a:moveTo>
                  <a:pt x="65529" y="116313"/>
                </a:moveTo>
                <a:lnTo>
                  <a:pt x="53122" y="116313"/>
                </a:lnTo>
                <a:lnTo>
                  <a:pt x="59533" y="109657"/>
                </a:lnTo>
                <a:lnTo>
                  <a:pt x="69771" y="101774"/>
                </a:lnTo>
                <a:lnTo>
                  <a:pt x="84194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5" y="100137"/>
                </a:lnTo>
                <a:lnTo>
                  <a:pt x="93264" y="100943"/>
                </a:lnTo>
                <a:lnTo>
                  <a:pt x="82089" y="104277"/>
                </a:lnTo>
                <a:lnTo>
                  <a:pt x="69903" y="111511"/>
                </a:lnTo>
                <a:lnTo>
                  <a:pt x="65529" y="116313"/>
                </a:lnTo>
                <a:close/>
              </a:path>
              <a:path w="182245" h="259080">
                <a:moveTo>
                  <a:pt x="132661" y="251113"/>
                </a:moveTo>
                <a:lnTo>
                  <a:pt x="97776" y="251113"/>
                </a:lnTo>
                <a:lnTo>
                  <a:pt x="111634" y="249007"/>
                </a:lnTo>
                <a:lnTo>
                  <a:pt x="123183" y="243506"/>
                </a:lnTo>
                <a:lnTo>
                  <a:pt x="149166" y="199889"/>
                </a:lnTo>
                <a:lnTo>
                  <a:pt x="150899" y="174855"/>
                </a:lnTo>
                <a:lnTo>
                  <a:pt x="150622" y="162795"/>
                </a:lnTo>
                <a:lnTo>
                  <a:pt x="140120" y="124016"/>
                </a:lnTo>
                <a:lnTo>
                  <a:pt x="101625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446"/>
                </a:lnTo>
                <a:lnTo>
                  <a:pt x="156962" y="234841"/>
                </a:lnTo>
                <a:lnTo>
                  <a:pt x="132661" y="251113"/>
                </a:lnTo>
                <a:close/>
              </a:path>
              <a:path w="182245" h="259080">
                <a:moveTo>
                  <a:pt x="99316" y="258816"/>
                </a:moveTo>
                <a:lnTo>
                  <a:pt x="81247" y="255795"/>
                </a:lnTo>
                <a:lnTo>
                  <a:pt x="67365" y="248513"/>
                </a:lnTo>
                <a:lnTo>
                  <a:pt x="57525" y="239643"/>
                </a:lnTo>
                <a:lnTo>
                  <a:pt x="51582" y="231856"/>
                </a:lnTo>
                <a:lnTo>
                  <a:pt x="62391" y="231856"/>
                </a:lnTo>
                <a:lnTo>
                  <a:pt x="66920" y="237464"/>
                </a:lnTo>
                <a:lnTo>
                  <a:pt x="75930" y="244758"/>
                </a:lnTo>
                <a:lnTo>
                  <a:pt x="86240" y="249452"/>
                </a:lnTo>
                <a:lnTo>
                  <a:pt x="97776" y="251113"/>
                </a:lnTo>
                <a:lnTo>
                  <a:pt x="132661" y="251113"/>
                </a:lnTo>
                <a:lnTo>
                  <a:pt x="130701" y="252425"/>
                </a:lnTo>
                <a:lnTo>
                  <a:pt x="99316" y="25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7543" y="1894283"/>
            <a:ext cx="81915" cy="255270"/>
          </a:xfrm>
          <a:custGeom>
            <a:avLst/>
            <a:gdLst/>
            <a:ahLst/>
            <a:cxnLst/>
            <a:rect l="l" t="t" r="r" b="b"/>
            <a:pathLst>
              <a:path w="81915" h="255269">
                <a:moveTo>
                  <a:pt x="0" y="254964"/>
                </a:moveTo>
                <a:lnTo>
                  <a:pt x="0" y="243410"/>
                </a:lnTo>
                <a:lnTo>
                  <a:pt x="14964" y="243157"/>
                </a:lnTo>
                <a:lnTo>
                  <a:pt x="23866" y="241388"/>
                </a:lnTo>
                <a:lnTo>
                  <a:pt x="28149" y="236586"/>
                </a:lnTo>
                <a:lnTo>
                  <a:pt x="29256" y="227234"/>
                </a:lnTo>
                <a:lnTo>
                  <a:pt x="29256" y="35433"/>
                </a:lnTo>
                <a:lnTo>
                  <a:pt x="28365" y="24709"/>
                </a:lnTo>
                <a:lnTo>
                  <a:pt x="24444" y="18390"/>
                </a:lnTo>
                <a:lnTo>
                  <a:pt x="15614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6586"/>
                </a:lnTo>
                <a:lnTo>
                  <a:pt x="58127" y="241388"/>
                </a:lnTo>
                <a:lnTo>
                  <a:pt x="66764" y="243157"/>
                </a:lnTo>
                <a:lnTo>
                  <a:pt x="81608" y="243410"/>
                </a:lnTo>
                <a:lnTo>
                  <a:pt x="81608" y="253424"/>
                </a:lnTo>
                <a:lnTo>
                  <a:pt x="40804" y="253424"/>
                </a:lnTo>
                <a:lnTo>
                  <a:pt x="32263" y="253556"/>
                </a:lnTo>
                <a:lnTo>
                  <a:pt x="21556" y="253905"/>
                </a:lnTo>
                <a:lnTo>
                  <a:pt x="10272" y="254399"/>
                </a:lnTo>
                <a:lnTo>
                  <a:pt x="0" y="254964"/>
                </a:lnTo>
                <a:close/>
              </a:path>
              <a:path w="81915" h="255269">
                <a:moveTo>
                  <a:pt x="81608" y="254964"/>
                </a:moveTo>
                <a:lnTo>
                  <a:pt x="59762" y="253905"/>
                </a:lnTo>
                <a:lnTo>
                  <a:pt x="49237" y="253556"/>
                </a:lnTo>
                <a:lnTo>
                  <a:pt x="40804" y="253424"/>
                </a:lnTo>
                <a:lnTo>
                  <a:pt x="81608" y="253424"/>
                </a:lnTo>
                <a:lnTo>
                  <a:pt x="81608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08400" y="198440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2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49" y="10001"/>
                </a:lnTo>
                <a:lnTo>
                  <a:pt x="49753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025" y="79339"/>
                </a:lnTo>
                <a:lnTo>
                  <a:pt x="30205" y="91363"/>
                </a:lnTo>
                <a:lnTo>
                  <a:pt x="41574" y="134800"/>
                </a:lnTo>
                <a:lnTo>
                  <a:pt x="83147" y="159449"/>
                </a:lnTo>
                <a:lnTo>
                  <a:pt x="112855" y="159449"/>
                </a:lnTo>
                <a:lnTo>
                  <a:pt x="109300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3" y="71636"/>
                </a:lnTo>
                <a:lnTo>
                  <a:pt x="116602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5" y="159449"/>
                </a:moveTo>
                <a:lnTo>
                  <a:pt x="83147" y="159449"/>
                </a:lnTo>
                <a:lnTo>
                  <a:pt x="90738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79" y="147413"/>
                </a:lnTo>
                <a:lnTo>
                  <a:pt x="112855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1772" y="1922782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2" y="79339"/>
                </a:lnTo>
                <a:lnTo>
                  <a:pt x="56202" y="181787"/>
                </a:lnTo>
                <a:lnTo>
                  <a:pt x="56587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4" y="221072"/>
                </a:lnTo>
                <a:lnTo>
                  <a:pt x="95227" y="225862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84" y="221072"/>
                </a:moveTo>
                <a:lnTo>
                  <a:pt x="80839" y="221072"/>
                </a:lnTo>
                <a:lnTo>
                  <a:pt x="90535" y="218484"/>
                </a:lnTo>
                <a:lnTo>
                  <a:pt x="98354" y="210769"/>
                </a:lnTo>
                <a:lnTo>
                  <a:pt x="103575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8" y="214332"/>
                </a:lnTo>
                <a:lnTo>
                  <a:pt x="9988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98052" y="1984404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9" y="168692"/>
                </a:moveTo>
                <a:lnTo>
                  <a:pt x="50669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9" y="0"/>
                </a:lnTo>
                <a:lnTo>
                  <a:pt x="113199" y="6764"/>
                </a:lnTo>
                <a:lnTo>
                  <a:pt x="114519" y="7702"/>
                </a:lnTo>
                <a:lnTo>
                  <a:pt x="81609" y="7702"/>
                </a:lnTo>
                <a:lnTo>
                  <a:pt x="69904" y="9171"/>
                </a:lnTo>
                <a:lnTo>
                  <a:pt x="39265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9" y="159449"/>
                </a:lnTo>
                <a:lnTo>
                  <a:pt x="117129" y="159449"/>
                </a:lnTo>
                <a:lnTo>
                  <a:pt x="112874" y="162313"/>
                </a:lnTo>
                <a:lnTo>
                  <a:pt x="81609" y="168692"/>
                </a:lnTo>
                <a:close/>
              </a:path>
              <a:path w="163829" h="168910">
                <a:moveTo>
                  <a:pt x="117129" y="159449"/>
                </a:moveTo>
                <a:lnTo>
                  <a:pt x="81609" y="159449"/>
                </a:lnTo>
                <a:lnTo>
                  <a:pt x="94938" y="157511"/>
                </a:lnTo>
                <a:lnTo>
                  <a:pt x="106823" y="152035"/>
                </a:lnTo>
                <a:lnTo>
                  <a:pt x="128849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9" y="7702"/>
                </a:lnTo>
                <a:lnTo>
                  <a:pt x="114519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637" y="118648"/>
                </a:lnTo>
                <a:lnTo>
                  <a:pt x="138870" y="144813"/>
                </a:lnTo>
                <a:lnTo>
                  <a:pt x="117129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69912" y="1902749"/>
            <a:ext cx="1398899" cy="250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69756" y="1922774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4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03" y="63368"/>
                </a:lnTo>
                <a:lnTo>
                  <a:pt x="37050" y="46120"/>
                </a:lnTo>
                <a:lnTo>
                  <a:pt x="44713" y="23529"/>
                </a:lnTo>
                <a:lnTo>
                  <a:pt x="46963" y="0"/>
                </a:lnTo>
                <a:lnTo>
                  <a:pt x="56201" y="0"/>
                </a:lnTo>
                <a:lnTo>
                  <a:pt x="56201" y="67785"/>
                </a:lnTo>
                <a:lnTo>
                  <a:pt x="109324" y="67785"/>
                </a:lnTo>
                <a:lnTo>
                  <a:pt x="109324" y="79339"/>
                </a:lnTo>
                <a:close/>
              </a:path>
              <a:path w="114934" h="230505">
                <a:moveTo>
                  <a:pt x="78528" y="230315"/>
                </a:moveTo>
                <a:lnTo>
                  <a:pt x="65548" y="228895"/>
                </a:lnTo>
                <a:lnTo>
                  <a:pt x="49754" y="222420"/>
                </a:lnTo>
                <a:lnTo>
                  <a:pt x="36413" y="207568"/>
                </a:lnTo>
                <a:lnTo>
                  <a:pt x="30795" y="181017"/>
                </a:lnTo>
                <a:lnTo>
                  <a:pt x="30795" y="79339"/>
                </a:lnTo>
                <a:lnTo>
                  <a:pt x="56201" y="79339"/>
                </a:lnTo>
                <a:lnTo>
                  <a:pt x="56201" y="181787"/>
                </a:lnTo>
                <a:lnTo>
                  <a:pt x="56586" y="190525"/>
                </a:lnTo>
                <a:lnTo>
                  <a:pt x="59281" y="203740"/>
                </a:lnTo>
                <a:lnTo>
                  <a:pt x="66595" y="215800"/>
                </a:lnTo>
                <a:lnTo>
                  <a:pt x="80839" y="221072"/>
                </a:lnTo>
                <a:lnTo>
                  <a:pt x="99883" y="221072"/>
                </a:lnTo>
                <a:lnTo>
                  <a:pt x="95225" y="225862"/>
                </a:lnTo>
                <a:lnTo>
                  <a:pt x="78528" y="230315"/>
                </a:lnTo>
                <a:close/>
              </a:path>
              <a:path w="114934" h="230505">
                <a:moveTo>
                  <a:pt x="99883" y="221072"/>
                </a:moveTo>
                <a:lnTo>
                  <a:pt x="80839" y="221072"/>
                </a:lnTo>
                <a:lnTo>
                  <a:pt x="90534" y="218484"/>
                </a:lnTo>
                <a:lnTo>
                  <a:pt x="98353" y="210769"/>
                </a:lnTo>
                <a:lnTo>
                  <a:pt x="103574" y="197999"/>
                </a:lnTo>
                <a:lnTo>
                  <a:pt x="105475" y="180247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1017"/>
                </a:lnTo>
                <a:lnTo>
                  <a:pt x="112741" y="198469"/>
                </a:lnTo>
                <a:lnTo>
                  <a:pt x="106437" y="214332"/>
                </a:lnTo>
                <a:lnTo>
                  <a:pt x="99883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17575" y="1894272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69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8" y="24709"/>
                </a:lnTo>
                <a:lnTo>
                  <a:pt x="23770" y="18390"/>
                </a:lnTo>
                <a:lnTo>
                  <a:pt x="15169" y="15393"/>
                </a:lnTo>
                <a:lnTo>
                  <a:pt x="0" y="14635"/>
                </a:lnTo>
                <a:lnTo>
                  <a:pt x="0" y="3081"/>
                </a:lnTo>
                <a:lnTo>
                  <a:pt x="53123" y="0"/>
                </a:lnTo>
                <a:lnTo>
                  <a:pt x="53123" y="127867"/>
                </a:lnTo>
                <a:lnTo>
                  <a:pt x="62145" y="12786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999" y="236586"/>
                </a:lnTo>
                <a:lnTo>
                  <a:pt x="59281" y="241388"/>
                </a:lnTo>
                <a:lnTo>
                  <a:pt x="68183" y="243157"/>
                </a:lnTo>
                <a:lnTo>
                  <a:pt x="83148" y="243410"/>
                </a:lnTo>
                <a:lnTo>
                  <a:pt x="83148" y="253424"/>
                </a:lnTo>
                <a:lnTo>
                  <a:pt x="41575" y="253424"/>
                </a:lnTo>
                <a:lnTo>
                  <a:pt x="32696" y="253556"/>
                </a:lnTo>
                <a:lnTo>
                  <a:pt x="21942" y="253905"/>
                </a:lnTo>
                <a:lnTo>
                  <a:pt x="0" y="254964"/>
                </a:lnTo>
                <a:close/>
              </a:path>
              <a:path w="184784" h="255269">
                <a:moveTo>
                  <a:pt x="62145" y="127867"/>
                </a:moveTo>
                <a:lnTo>
                  <a:pt x="53123" y="127867"/>
                </a:lnTo>
                <a:lnTo>
                  <a:pt x="59691" y="116481"/>
                </a:lnTo>
                <a:lnTo>
                  <a:pt x="70445" y="104951"/>
                </a:lnTo>
                <a:lnTo>
                  <a:pt x="85819" y="96021"/>
                </a:lnTo>
                <a:lnTo>
                  <a:pt x="106245" y="92434"/>
                </a:lnTo>
                <a:lnTo>
                  <a:pt x="120705" y="93613"/>
                </a:lnTo>
                <a:lnTo>
                  <a:pt x="131844" y="96670"/>
                </a:lnTo>
                <a:lnTo>
                  <a:pt x="138397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2145" y="127867"/>
                </a:lnTo>
                <a:close/>
              </a:path>
              <a:path w="184784" h="255269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8" y="241388"/>
                </a:lnTo>
                <a:lnTo>
                  <a:pt x="129896" y="236586"/>
                </a:lnTo>
                <a:lnTo>
                  <a:pt x="130883" y="227234"/>
                </a:lnTo>
                <a:lnTo>
                  <a:pt x="130883" y="140962"/>
                </a:lnTo>
                <a:lnTo>
                  <a:pt x="129920" y="125809"/>
                </a:lnTo>
                <a:lnTo>
                  <a:pt x="126070" y="112750"/>
                </a:lnTo>
                <a:lnTo>
                  <a:pt x="117890" y="103591"/>
                </a:lnTo>
                <a:lnTo>
                  <a:pt x="103935" y="100137"/>
                </a:lnTo>
                <a:lnTo>
                  <a:pt x="138397" y="100137"/>
                </a:lnTo>
                <a:lnTo>
                  <a:pt x="156108" y="141492"/>
                </a:lnTo>
                <a:lnTo>
                  <a:pt x="156288" y="16176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5" y="243410"/>
                </a:lnTo>
                <a:lnTo>
                  <a:pt x="184775" y="253424"/>
                </a:lnTo>
                <a:lnTo>
                  <a:pt x="143971" y="253424"/>
                </a:lnTo>
                <a:lnTo>
                  <a:pt x="135092" y="253556"/>
                </a:lnTo>
                <a:lnTo>
                  <a:pt x="124338" y="253905"/>
                </a:lnTo>
                <a:lnTo>
                  <a:pt x="102396" y="254964"/>
                </a:lnTo>
                <a:close/>
              </a:path>
              <a:path w="184784" h="255269">
                <a:moveTo>
                  <a:pt x="83148" y="254964"/>
                </a:moveTo>
                <a:lnTo>
                  <a:pt x="60918" y="253905"/>
                </a:lnTo>
                <a:lnTo>
                  <a:pt x="50127" y="253556"/>
                </a:lnTo>
                <a:lnTo>
                  <a:pt x="41575" y="253424"/>
                </a:lnTo>
                <a:lnTo>
                  <a:pt x="83148" y="253424"/>
                </a:lnTo>
                <a:lnTo>
                  <a:pt x="83148" y="254964"/>
                </a:lnTo>
                <a:close/>
              </a:path>
              <a:path w="184784" h="255269">
                <a:moveTo>
                  <a:pt x="184775" y="254964"/>
                </a:moveTo>
                <a:lnTo>
                  <a:pt x="174501" y="254399"/>
                </a:lnTo>
                <a:lnTo>
                  <a:pt x="163218" y="253905"/>
                </a:lnTo>
                <a:lnTo>
                  <a:pt x="152511" y="253556"/>
                </a:lnTo>
                <a:lnTo>
                  <a:pt x="143971" y="253424"/>
                </a:lnTo>
                <a:lnTo>
                  <a:pt x="184775" y="253424"/>
                </a:lnTo>
                <a:lnTo>
                  <a:pt x="184775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20827" y="198439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4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1" y="71636"/>
                </a:lnTo>
                <a:lnTo>
                  <a:pt x="142431" y="79339"/>
                </a:lnTo>
                <a:lnTo>
                  <a:pt x="30026" y="79339"/>
                </a:lnTo>
                <a:lnTo>
                  <a:pt x="30207" y="91363"/>
                </a:lnTo>
                <a:lnTo>
                  <a:pt x="41575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1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4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8" y="22242"/>
                </a:lnTo>
                <a:lnTo>
                  <a:pt x="138581" y="45170"/>
                </a:lnTo>
                <a:lnTo>
                  <a:pt x="142431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8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2" y="116313"/>
                </a:lnTo>
                <a:lnTo>
                  <a:pt x="139351" y="116313"/>
                </a:lnTo>
                <a:lnTo>
                  <a:pt x="142431" y="117083"/>
                </a:lnTo>
                <a:lnTo>
                  <a:pt x="142431" y="120935"/>
                </a:lnTo>
                <a:lnTo>
                  <a:pt x="139087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644" y="2335642"/>
            <a:ext cx="1665283" cy="25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6199" y="2331782"/>
            <a:ext cx="2512168" cy="2634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6949" y="2364896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5" h="230505">
                <a:moveTo>
                  <a:pt x="10855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2" y="0"/>
                </a:lnTo>
                <a:lnTo>
                  <a:pt x="56202" y="67785"/>
                </a:lnTo>
                <a:lnTo>
                  <a:pt x="108555" y="67785"/>
                </a:lnTo>
                <a:lnTo>
                  <a:pt x="108555" y="78569"/>
                </a:lnTo>
                <a:close/>
              </a:path>
              <a:path w="114935" h="230505">
                <a:moveTo>
                  <a:pt x="78529" y="230315"/>
                </a:moveTo>
                <a:lnTo>
                  <a:pt x="65549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2" y="78569"/>
                </a:lnTo>
                <a:lnTo>
                  <a:pt x="56202" y="181017"/>
                </a:lnTo>
                <a:lnTo>
                  <a:pt x="56587" y="189875"/>
                </a:lnTo>
                <a:lnTo>
                  <a:pt x="59281" y="203355"/>
                </a:lnTo>
                <a:lnTo>
                  <a:pt x="66595" y="215680"/>
                </a:lnTo>
                <a:lnTo>
                  <a:pt x="80839" y="221072"/>
                </a:lnTo>
                <a:lnTo>
                  <a:pt x="99838" y="221072"/>
                </a:lnTo>
                <a:lnTo>
                  <a:pt x="95226" y="225850"/>
                </a:lnTo>
                <a:lnTo>
                  <a:pt x="78529" y="230315"/>
                </a:lnTo>
                <a:close/>
              </a:path>
              <a:path w="114935" h="230505">
                <a:moveTo>
                  <a:pt x="99838" y="221072"/>
                </a:moveTo>
                <a:lnTo>
                  <a:pt x="80839" y="221072"/>
                </a:lnTo>
                <a:lnTo>
                  <a:pt x="90534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4769" y="2335625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5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588" y="254327"/>
                </a:lnTo>
                <a:lnTo>
                  <a:pt x="21653" y="254676"/>
                </a:lnTo>
                <a:lnTo>
                  <a:pt x="10285" y="255169"/>
                </a:lnTo>
                <a:lnTo>
                  <a:pt x="0" y="255735"/>
                </a:lnTo>
                <a:close/>
              </a:path>
              <a:path w="184785" h="255905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596" y="93734"/>
                </a:lnTo>
                <a:lnTo>
                  <a:pt x="131555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5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3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5" h="255905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5" h="255905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2641" y="2426518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8178" y="2364894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5" y="222324"/>
                </a:lnTo>
                <a:lnTo>
                  <a:pt x="37075" y="207243"/>
                </a:lnTo>
                <a:lnTo>
                  <a:pt x="31565" y="180247"/>
                </a:lnTo>
                <a:lnTo>
                  <a:pt x="31565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5" y="215680"/>
                </a:lnTo>
                <a:lnTo>
                  <a:pt x="81608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8" y="221072"/>
                </a:lnTo>
                <a:lnTo>
                  <a:pt x="91304" y="218472"/>
                </a:lnTo>
                <a:lnTo>
                  <a:pt x="99124" y="210673"/>
                </a:lnTo>
                <a:lnTo>
                  <a:pt x="104344" y="197674"/>
                </a:lnTo>
                <a:lnTo>
                  <a:pt x="106245" y="179476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49172" y="2432679"/>
            <a:ext cx="252729" cy="162560"/>
          </a:xfrm>
          <a:custGeom>
            <a:avLst/>
            <a:gdLst/>
            <a:ahLst/>
            <a:cxnLst/>
            <a:rect l="l" t="t" r="r" b="b"/>
            <a:pathLst>
              <a:path w="252729" h="162560">
                <a:moveTo>
                  <a:pt x="86228" y="162530"/>
                </a:moveTo>
                <a:lnTo>
                  <a:pt x="76989" y="162530"/>
                </a:lnTo>
                <a:lnTo>
                  <a:pt x="75449" y="159449"/>
                </a:lnTo>
                <a:lnTo>
                  <a:pt x="73909" y="154057"/>
                </a:lnTo>
                <a:lnTo>
                  <a:pt x="27716" y="23878"/>
                </a:lnTo>
                <a:lnTo>
                  <a:pt x="24035" y="16958"/>
                </a:lnTo>
                <a:lnTo>
                  <a:pt x="19054" y="12998"/>
                </a:lnTo>
                <a:lnTo>
                  <a:pt x="11476" y="11205"/>
                </a:lnTo>
                <a:lnTo>
                  <a:pt x="0" y="10784"/>
                </a:lnTo>
                <a:lnTo>
                  <a:pt x="0" y="0"/>
                </a:lnTo>
                <a:lnTo>
                  <a:pt x="11043" y="445"/>
                </a:lnTo>
                <a:lnTo>
                  <a:pt x="21942" y="674"/>
                </a:lnTo>
                <a:lnTo>
                  <a:pt x="74679" y="770"/>
                </a:lnTo>
                <a:lnTo>
                  <a:pt x="74679" y="10784"/>
                </a:lnTo>
                <a:lnTo>
                  <a:pt x="53122" y="10784"/>
                </a:lnTo>
                <a:lnTo>
                  <a:pt x="53122" y="23108"/>
                </a:lnTo>
                <a:lnTo>
                  <a:pt x="54662" y="27730"/>
                </a:lnTo>
                <a:lnTo>
                  <a:pt x="89307" y="126327"/>
                </a:lnTo>
                <a:lnTo>
                  <a:pt x="98877" y="126327"/>
                </a:lnTo>
                <a:lnTo>
                  <a:pt x="88537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729" h="162560">
                <a:moveTo>
                  <a:pt x="74679" y="770"/>
                </a:moveTo>
                <a:lnTo>
                  <a:pt x="34645" y="770"/>
                </a:lnTo>
                <a:lnTo>
                  <a:pt x="65068" y="120"/>
                </a:lnTo>
                <a:lnTo>
                  <a:pt x="74679" y="0"/>
                </a:lnTo>
                <a:lnTo>
                  <a:pt x="74679" y="770"/>
                </a:lnTo>
                <a:close/>
              </a:path>
              <a:path w="252729" h="162560">
                <a:moveTo>
                  <a:pt x="160908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836" y="445"/>
                </a:lnTo>
                <a:lnTo>
                  <a:pt x="106149" y="674"/>
                </a:lnTo>
                <a:lnTo>
                  <a:pt x="160908" y="770"/>
                </a:lnTo>
                <a:lnTo>
                  <a:pt x="160908" y="10784"/>
                </a:lnTo>
                <a:close/>
              </a:path>
              <a:path w="252729" h="162560">
                <a:moveTo>
                  <a:pt x="160908" y="770"/>
                </a:moveTo>
                <a:lnTo>
                  <a:pt x="122413" y="770"/>
                </a:lnTo>
                <a:lnTo>
                  <a:pt x="130485" y="649"/>
                </a:lnTo>
                <a:lnTo>
                  <a:pt x="151537" y="120"/>
                </a:lnTo>
                <a:lnTo>
                  <a:pt x="160908" y="0"/>
                </a:lnTo>
                <a:lnTo>
                  <a:pt x="160908" y="770"/>
                </a:lnTo>
                <a:close/>
              </a:path>
              <a:path w="252729" h="162560">
                <a:moveTo>
                  <a:pt x="187403" y="130948"/>
                </a:moveTo>
                <a:lnTo>
                  <a:pt x="177075" y="130948"/>
                </a:lnTo>
                <a:lnTo>
                  <a:pt x="210951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1071" y="21616"/>
                </a:lnTo>
                <a:lnTo>
                  <a:pt x="206909" y="16176"/>
                </a:lnTo>
                <a:lnTo>
                  <a:pt x="200148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54" y="120"/>
                </a:lnTo>
                <a:lnTo>
                  <a:pt x="216593" y="649"/>
                </a:lnTo>
                <a:lnTo>
                  <a:pt x="225579" y="770"/>
                </a:lnTo>
                <a:lnTo>
                  <a:pt x="252525" y="770"/>
                </a:lnTo>
                <a:lnTo>
                  <a:pt x="252525" y="10784"/>
                </a:lnTo>
                <a:lnTo>
                  <a:pt x="243058" y="12240"/>
                </a:lnTo>
                <a:lnTo>
                  <a:pt x="234529" y="16079"/>
                </a:lnTo>
                <a:lnTo>
                  <a:pt x="227299" y="23240"/>
                </a:lnTo>
                <a:lnTo>
                  <a:pt x="221729" y="34662"/>
                </a:lnTo>
                <a:lnTo>
                  <a:pt x="187403" y="130948"/>
                </a:lnTo>
                <a:close/>
              </a:path>
              <a:path w="252729" h="162560">
                <a:moveTo>
                  <a:pt x="252525" y="770"/>
                </a:moveTo>
                <a:lnTo>
                  <a:pt x="225579" y="770"/>
                </a:lnTo>
                <a:lnTo>
                  <a:pt x="231846" y="758"/>
                </a:lnTo>
                <a:lnTo>
                  <a:pt x="238763" y="674"/>
                </a:lnTo>
                <a:lnTo>
                  <a:pt x="245825" y="445"/>
                </a:lnTo>
                <a:lnTo>
                  <a:pt x="252525" y="0"/>
                </a:lnTo>
                <a:lnTo>
                  <a:pt x="252525" y="770"/>
                </a:lnTo>
                <a:close/>
              </a:path>
              <a:path w="252729" h="162560">
                <a:moveTo>
                  <a:pt x="98877" y="126327"/>
                </a:moveTo>
                <a:lnTo>
                  <a:pt x="89307" y="126327"/>
                </a:lnTo>
                <a:lnTo>
                  <a:pt x="121643" y="36973"/>
                </a:lnTo>
                <a:lnTo>
                  <a:pt x="118563" y="30041"/>
                </a:lnTo>
                <a:lnTo>
                  <a:pt x="114714" y="19257"/>
                </a:lnTo>
                <a:lnTo>
                  <a:pt x="113174" y="16946"/>
                </a:lnTo>
                <a:lnTo>
                  <a:pt x="109325" y="11554"/>
                </a:lnTo>
                <a:lnTo>
                  <a:pt x="103166" y="10784"/>
                </a:lnTo>
                <a:lnTo>
                  <a:pt x="139351" y="10784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6262" y="50838"/>
                </a:lnTo>
                <a:lnTo>
                  <a:pt x="98877" y="126327"/>
                </a:lnTo>
                <a:close/>
              </a:path>
              <a:path w="252729" h="162560">
                <a:moveTo>
                  <a:pt x="175536" y="162530"/>
                </a:moveTo>
                <a:lnTo>
                  <a:pt x="166297" y="162530"/>
                </a:lnTo>
                <a:lnTo>
                  <a:pt x="164757" y="159449"/>
                </a:lnTo>
                <a:lnTo>
                  <a:pt x="163987" y="155597"/>
                </a:lnTo>
                <a:lnTo>
                  <a:pt x="126262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7403" y="130948"/>
                </a:lnTo>
                <a:lnTo>
                  <a:pt x="178615" y="155597"/>
                </a:lnTo>
                <a:lnTo>
                  <a:pt x="177075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627" y="242651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174" y="159449"/>
                </a:lnTo>
                <a:lnTo>
                  <a:pt x="109625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3174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194" y="131321"/>
                </a:lnTo>
                <a:lnTo>
                  <a:pt x="128668" y="147413"/>
                </a:lnTo>
                <a:lnTo>
                  <a:pt x="1131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95798" y="2426515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7724" y="58541"/>
                </a:moveTo>
                <a:lnTo>
                  <a:pt x="1847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3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3" y="36973"/>
                </a:lnTo>
                <a:lnTo>
                  <a:pt x="44653" y="50838"/>
                </a:lnTo>
                <a:lnTo>
                  <a:pt x="37724" y="58541"/>
                </a:lnTo>
                <a:close/>
              </a:path>
              <a:path w="166370" h="168910">
                <a:moveTo>
                  <a:pt x="59281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4" y="81650"/>
                </a:lnTo>
                <a:lnTo>
                  <a:pt x="89572" y="69410"/>
                </a:lnTo>
                <a:lnTo>
                  <a:pt x="104705" y="68555"/>
                </a:lnTo>
                <a:lnTo>
                  <a:pt x="104705" y="54690"/>
                </a:lnTo>
                <a:lnTo>
                  <a:pt x="101169" y="33700"/>
                </a:lnTo>
                <a:lnTo>
                  <a:pt x="92002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168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4" y="166129"/>
                </a:lnTo>
                <a:lnTo>
                  <a:pt x="59281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3" y="157752"/>
                </a:lnTo>
                <a:lnTo>
                  <a:pt x="89500" y="149724"/>
                </a:lnTo>
                <a:lnTo>
                  <a:pt x="100351" y="13519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6" y="155597"/>
                </a:moveTo>
                <a:lnTo>
                  <a:pt x="143970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8" y="131719"/>
                </a:lnTo>
                <a:lnTo>
                  <a:pt x="157058" y="110921"/>
                </a:lnTo>
                <a:lnTo>
                  <a:pt x="166297" y="110921"/>
                </a:lnTo>
                <a:lnTo>
                  <a:pt x="166297" y="131719"/>
                </a:lnTo>
                <a:lnTo>
                  <a:pt x="162688" y="149929"/>
                </a:lnTo>
                <a:lnTo>
                  <a:pt x="158206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6" y="155597"/>
                </a:lnTo>
                <a:lnTo>
                  <a:pt x="154171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5184" y="2428055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410" y="40825"/>
                </a:lnTo>
                <a:lnTo>
                  <a:pt x="55312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1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7" y="14105"/>
                </a:lnTo>
                <a:lnTo>
                  <a:pt x="63901" y="29270"/>
                </a:lnTo>
                <a:lnTo>
                  <a:pt x="59410" y="40825"/>
                </a:lnTo>
                <a:close/>
              </a:path>
              <a:path w="123190" h="163830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9154" y="2426513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03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10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10">
                <a:moveTo>
                  <a:pt x="1128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2476" y="2335612"/>
            <a:ext cx="1545180" cy="259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83157" y="2432667"/>
            <a:ext cx="252095" cy="162560"/>
          </a:xfrm>
          <a:custGeom>
            <a:avLst/>
            <a:gdLst/>
            <a:ahLst/>
            <a:cxnLst/>
            <a:rect l="l" t="t" r="r" b="b"/>
            <a:pathLst>
              <a:path w="252095" h="162560">
                <a:moveTo>
                  <a:pt x="86228" y="162530"/>
                </a:moveTo>
                <a:lnTo>
                  <a:pt x="76219" y="162530"/>
                </a:lnTo>
                <a:lnTo>
                  <a:pt x="75450" y="159449"/>
                </a:lnTo>
                <a:lnTo>
                  <a:pt x="73910" y="154057"/>
                </a:lnTo>
                <a:lnTo>
                  <a:pt x="26947" y="23878"/>
                </a:lnTo>
                <a:lnTo>
                  <a:pt x="0" y="10784"/>
                </a:lnTo>
                <a:lnTo>
                  <a:pt x="0" y="0"/>
                </a:lnTo>
                <a:lnTo>
                  <a:pt x="10598" y="445"/>
                </a:lnTo>
                <a:lnTo>
                  <a:pt x="21268" y="674"/>
                </a:lnTo>
                <a:lnTo>
                  <a:pt x="73910" y="770"/>
                </a:lnTo>
                <a:lnTo>
                  <a:pt x="73910" y="10784"/>
                </a:lnTo>
                <a:lnTo>
                  <a:pt x="52352" y="10784"/>
                </a:lnTo>
                <a:lnTo>
                  <a:pt x="52352" y="23108"/>
                </a:lnTo>
                <a:lnTo>
                  <a:pt x="54663" y="27730"/>
                </a:lnTo>
                <a:lnTo>
                  <a:pt x="89307" y="126327"/>
                </a:lnTo>
                <a:lnTo>
                  <a:pt x="98667" y="126327"/>
                </a:lnTo>
                <a:lnTo>
                  <a:pt x="88538" y="154827"/>
                </a:lnTo>
                <a:lnTo>
                  <a:pt x="86998" y="160219"/>
                </a:lnTo>
                <a:lnTo>
                  <a:pt x="86228" y="162530"/>
                </a:lnTo>
                <a:close/>
              </a:path>
              <a:path w="252095" h="162560">
                <a:moveTo>
                  <a:pt x="73910" y="770"/>
                </a:moveTo>
                <a:lnTo>
                  <a:pt x="33875" y="770"/>
                </a:lnTo>
                <a:lnTo>
                  <a:pt x="64298" y="120"/>
                </a:lnTo>
                <a:lnTo>
                  <a:pt x="73910" y="0"/>
                </a:lnTo>
                <a:lnTo>
                  <a:pt x="73910" y="770"/>
                </a:lnTo>
                <a:close/>
              </a:path>
              <a:path w="252095" h="162560">
                <a:moveTo>
                  <a:pt x="160139" y="10784"/>
                </a:moveTo>
                <a:lnTo>
                  <a:pt x="89307" y="10784"/>
                </a:lnTo>
                <a:lnTo>
                  <a:pt x="89307" y="0"/>
                </a:lnTo>
                <a:lnTo>
                  <a:pt x="97404" y="445"/>
                </a:lnTo>
                <a:lnTo>
                  <a:pt x="105572" y="674"/>
                </a:lnTo>
                <a:lnTo>
                  <a:pt x="160139" y="770"/>
                </a:lnTo>
                <a:lnTo>
                  <a:pt x="160139" y="10784"/>
                </a:lnTo>
                <a:close/>
              </a:path>
              <a:path w="252095" h="162560">
                <a:moveTo>
                  <a:pt x="160139" y="770"/>
                </a:moveTo>
                <a:lnTo>
                  <a:pt x="122414" y="770"/>
                </a:lnTo>
                <a:lnTo>
                  <a:pt x="130365" y="649"/>
                </a:lnTo>
                <a:lnTo>
                  <a:pt x="150887" y="120"/>
                </a:lnTo>
                <a:lnTo>
                  <a:pt x="160139" y="0"/>
                </a:lnTo>
                <a:lnTo>
                  <a:pt x="160139" y="770"/>
                </a:lnTo>
                <a:close/>
              </a:path>
              <a:path w="252095" h="162560">
                <a:moveTo>
                  <a:pt x="186634" y="130948"/>
                </a:moveTo>
                <a:lnTo>
                  <a:pt x="177075" y="130948"/>
                </a:lnTo>
                <a:lnTo>
                  <a:pt x="210182" y="36203"/>
                </a:lnTo>
                <a:lnTo>
                  <a:pt x="212491" y="31581"/>
                </a:lnTo>
                <a:lnTo>
                  <a:pt x="212491" y="28500"/>
                </a:lnTo>
                <a:lnTo>
                  <a:pt x="210963" y="21616"/>
                </a:lnTo>
                <a:lnTo>
                  <a:pt x="206621" y="16176"/>
                </a:lnTo>
                <a:lnTo>
                  <a:pt x="199824" y="12469"/>
                </a:lnTo>
                <a:lnTo>
                  <a:pt x="190934" y="10784"/>
                </a:lnTo>
                <a:lnTo>
                  <a:pt x="190934" y="0"/>
                </a:lnTo>
                <a:lnTo>
                  <a:pt x="197743" y="120"/>
                </a:lnTo>
                <a:lnTo>
                  <a:pt x="216269" y="649"/>
                </a:lnTo>
                <a:lnTo>
                  <a:pt x="224810" y="770"/>
                </a:lnTo>
                <a:lnTo>
                  <a:pt x="251755" y="770"/>
                </a:lnTo>
                <a:lnTo>
                  <a:pt x="251755" y="10784"/>
                </a:lnTo>
                <a:lnTo>
                  <a:pt x="242722" y="12240"/>
                </a:lnTo>
                <a:lnTo>
                  <a:pt x="234337" y="16079"/>
                </a:lnTo>
                <a:lnTo>
                  <a:pt x="226963" y="23240"/>
                </a:lnTo>
                <a:lnTo>
                  <a:pt x="220960" y="34662"/>
                </a:lnTo>
                <a:lnTo>
                  <a:pt x="186634" y="130948"/>
                </a:lnTo>
                <a:close/>
              </a:path>
              <a:path w="252095" h="162560">
                <a:moveTo>
                  <a:pt x="251755" y="770"/>
                </a:moveTo>
                <a:lnTo>
                  <a:pt x="224810" y="770"/>
                </a:lnTo>
                <a:lnTo>
                  <a:pt x="231510" y="758"/>
                </a:lnTo>
                <a:lnTo>
                  <a:pt x="238572" y="674"/>
                </a:lnTo>
                <a:lnTo>
                  <a:pt x="245488" y="445"/>
                </a:lnTo>
                <a:lnTo>
                  <a:pt x="251755" y="0"/>
                </a:lnTo>
                <a:lnTo>
                  <a:pt x="251755" y="770"/>
                </a:lnTo>
                <a:close/>
              </a:path>
              <a:path w="252095" h="162560">
                <a:moveTo>
                  <a:pt x="98667" y="126327"/>
                </a:moveTo>
                <a:lnTo>
                  <a:pt x="89307" y="126327"/>
                </a:lnTo>
                <a:lnTo>
                  <a:pt x="120874" y="36973"/>
                </a:lnTo>
                <a:lnTo>
                  <a:pt x="118563" y="30041"/>
                </a:lnTo>
                <a:lnTo>
                  <a:pt x="114715" y="19257"/>
                </a:lnTo>
                <a:lnTo>
                  <a:pt x="112404" y="16946"/>
                </a:lnTo>
                <a:lnTo>
                  <a:pt x="108555" y="11554"/>
                </a:lnTo>
                <a:lnTo>
                  <a:pt x="103166" y="10784"/>
                </a:lnTo>
                <a:lnTo>
                  <a:pt x="138581" y="10784"/>
                </a:lnTo>
                <a:lnTo>
                  <a:pt x="138581" y="23108"/>
                </a:lnTo>
                <a:lnTo>
                  <a:pt x="139351" y="23878"/>
                </a:lnTo>
                <a:lnTo>
                  <a:pt x="140890" y="27730"/>
                </a:lnTo>
                <a:lnTo>
                  <a:pt x="148992" y="50838"/>
                </a:lnTo>
                <a:lnTo>
                  <a:pt x="125493" y="50838"/>
                </a:lnTo>
                <a:lnTo>
                  <a:pt x="98667" y="126327"/>
                </a:lnTo>
                <a:close/>
              </a:path>
              <a:path w="252095" h="162560">
                <a:moveTo>
                  <a:pt x="175536" y="162530"/>
                </a:moveTo>
                <a:lnTo>
                  <a:pt x="166298" y="162530"/>
                </a:lnTo>
                <a:lnTo>
                  <a:pt x="164758" y="159449"/>
                </a:lnTo>
                <a:lnTo>
                  <a:pt x="163218" y="155597"/>
                </a:lnTo>
                <a:lnTo>
                  <a:pt x="125493" y="50838"/>
                </a:lnTo>
                <a:lnTo>
                  <a:pt x="148992" y="50838"/>
                </a:lnTo>
                <a:lnTo>
                  <a:pt x="177075" y="130948"/>
                </a:lnTo>
                <a:lnTo>
                  <a:pt x="186634" y="130948"/>
                </a:lnTo>
                <a:lnTo>
                  <a:pt x="177846" y="155597"/>
                </a:lnTo>
                <a:lnTo>
                  <a:pt x="176306" y="159449"/>
                </a:lnTo>
                <a:lnTo>
                  <a:pt x="175536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4160" y="2344853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72"/>
                </a:lnTo>
                <a:lnTo>
                  <a:pt x="23866" y="232819"/>
                </a:lnTo>
                <a:lnTo>
                  <a:pt x="28149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1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3" y="83190"/>
                </a:lnTo>
                <a:lnTo>
                  <a:pt x="53123" y="218761"/>
                </a:lnTo>
                <a:lnTo>
                  <a:pt x="53749" y="227138"/>
                </a:lnTo>
                <a:lnTo>
                  <a:pt x="56973" y="232048"/>
                </a:lnTo>
                <a:lnTo>
                  <a:pt x="64816" y="234359"/>
                </a:lnTo>
                <a:lnTo>
                  <a:pt x="79300" y="234937"/>
                </a:lnTo>
                <a:lnTo>
                  <a:pt x="79300" y="244951"/>
                </a:lnTo>
                <a:lnTo>
                  <a:pt x="40804" y="244951"/>
                </a:lnTo>
                <a:lnTo>
                  <a:pt x="32588" y="245083"/>
                </a:lnTo>
                <a:lnTo>
                  <a:pt x="21846" y="245432"/>
                </a:lnTo>
                <a:lnTo>
                  <a:pt x="10381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300" y="246491"/>
                </a:moveTo>
                <a:lnTo>
                  <a:pt x="60340" y="245432"/>
                </a:lnTo>
                <a:lnTo>
                  <a:pt x="50608" y="245083"/>
                </a:lnTo>
                <a:lnTo>
                  <a:pt x="40804" y="244951"/>
                </a:lnTo>
                <a:lnTo>
                  <a:pt x="79300" y="244951"/>
                </a:lnTo>
                <a:lnTo>
                  <a:pt x="79300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6" y="37563"/>
                </a:lnTo>
                <a:lnTo>
                  <a:pt x="21461" y="33026"/>
                </a:lnTo>
                <a:lnTo>
                  <a:pt x="17551" y="26610"/>
                </a:lnTo>
                <a:lnTo>
                  <a:pt x="16167" y="19257"/>
                </a:lnTo>
                <a:lnTo>
                  <a:pt x="17551" y="12348"/>
                </a:lnTo>
                <a:lnTo>
                  <a:pt x="21461" y="6162"/>
                </a:lnTo>
                <a:lnTo>
                  <a:pt x="27536" y="1709"/>
                </a:lnTo>
                <a:lnTo>
                  <a:pt x="35415" y="0"/>
                </a:lnTo>
                <a:lnTo>
                  <a:pt x="42645" y="1384"/>
                </a:lnTo>
                <a:lnTo>
                  <a:pt x="48792" y="5295"/>
                </a:lnTo>
                <a:lnTo>
                  <a:pt x="53063" y="11373"/>
                </a:lnTo>
                <a:lnTo>
                  <a:pt x="54663" y="19257"/>
                </a:lnTo>
                <a:lnTo>
                  <a:pt x="53063" y="27585"/>
                </a:lnTo>
                <a:lnTo>
                  <a:pt x="48792" y="33892"/>
                </a:lnTo>
                <a:lnTo>
                  <a:pt x="42645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51937" y="2364880"/>
            <a:ext cx="114935" cy="230504"/>
          </a:xfrm>
          <a:custGeom>
            <a:avLst/>
            <a:gdLst/>
            <a:ahLst/>
            <a:cxnLst/>
            <a:rect l="l" t="t" r="r" b="b"/>
            <a:pathLst>
              <a:path w="114934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278" y="63368"/>
                </a:lnTo>
                <a:lnTo>
                  <a:pt x="36762" y="46120"/>
                </a:lnTo>
                <a:lnTo>
                  <a:pt x="44605" y="23529"/>
                </a:lnTo>
                <a:lnTo>
                  <a:pt x="46963" y="0"/>
                </a:lnTo>
                <a:lnTo>
                  <a:pt x="56203" y="0"/>
                </a:lnTo>
                <a:lnTo>
                  <a:pt x="56203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4934" h="230505">
                <a:moveTo>
                  <a:pt x="78530" y="230315"/>
                </a:moveTo>
                <a:lnTo>
                  <a:pt x="65550" y="228883"/>
                </a:lnTo>
                <a:lnTo>
                  <a:pt x="49754" y="222324"/>
                </a:lnTo>
                <a:lnTo>
                  <a:pt x="36413" y="207243"/>
                </a:lnTo>
                <a:lnTo>
                  <a:pt x="30795" y="180247"/>
                </a:lnTo>
                <a:lnTo>
                  <a:pt x="30795" y="78569"/>
                </a:lnTo>
                <a:lnTo>
                  <a:pt x="56203" y="78569"/>
                </a:lnTo>
                <a:lnTo>
                  <a:pt x="56203" y="181017"/>
                </a:lnTo>
                <a:lnTo>
                  <a:pt x="56588" y="189875"/>
                </a:lnTo>
                <a:lnTo>
                  <a:pt x="59282" y="203355"/>
                </a:lnTo>
                <a:lnTo>
                  <a:pt x="66596" y="215680"/>
                </a:lnTo>
                <a:lnTo>
                  <a:pt x="80839" y="221072"/>
                </a:lnTo>
                <a:lnTo>
                  <a:pt x="99839" y="221072"/>
                </a:lnTo>
                <a:lnTo>
                  <a:pt x="95227" y="225850"/>
                </a:lnTo>
                <a:lnTo>
                  <a:pt x="78530" y="230315"/>
                </a:lnTo>
                <a:close/>
              </a:path>
              <a:path w="114934" h="230505">
                <a:moveTo>
                  <a:pt x="99839" y="221072"/>
                </a:moveTo>
                <a:lnTo>
                  <a:pt x="80839" y="221072"/>
                </a:lnTo>
                <a:lnTo>
                  <a:pt x="90535" y="218472"/>
                </a:lnTo>
                <a:lnTo>
                  <a:pt x="98354" y="210673"/>
                </a:lnTo>
                <a:lnTo>
                  <a:pt x="103575" y="197674"/>
                </a:lnTo>
                <a:lnTo>
                  <a:pt x="105475" y="179476"/>
                </a:lnTo>
                <a:lnTo>
                  <a:pt x="105475" y="159449"/>
                </a:lnTo>
                <a:lnTo>
                  <a:pt x="114714" y="159449"/>
                </a:lnTo>
                <a:lnTo>
                  <a:pt x="114714" y="180247"/>
                </a:lnTo>
                <a:lnTo>
                  <a:pt x="112741" y="198144"/>
                </a:lnTo>
                <a:lnTo>
                  <a:pt x="106438" y="214235"/>
                </a:lnTo>
                <a:lnTo>
                  <a:pt x="99839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99757" y="2335608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2" y="242062"/>
                </a:lnTo>
                <a:lnTo>
                  <a:pt x="27500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8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7" y="128637"/>
                </a:lnTo>
                <a:lnTo>
                  <a:pt x="58356" y="134378"/>
                </a:lnTo>
                <a:lnTo>
                  <a:pt x="53893" y="159449"/>
                </a:lnTo>
                <a:lnTo>
                  <a:pt x="53893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5">
                <a:moveTo>
                  <a:pt x="61987" y="128637"/>
                </a:moveTo>
                <a:lnTo>
                  <a:pt x="53122" y="128637"/>
                </a:lnTo>
                <a:lnTo>
                  <a:pt x="59691" y="117131"/>
                </a:lnTo>
                <a:lnTo>
                  <a:pt x="70446" y="105336"/>
                </a:lnTo>
                <a:lnTo>
                  <a:pt x="85820" y="96141"/>
                </a:lnTo>
                <a:lnTo>
                  <a:pt x="106246" y="92434"/>
                </a:lnTo>
                <a:lnTo>
                  <a:pt x="120597" y="93734"/>
                </a:lnTo>
                <a:lnTo>
                  <a:pt x="131556" y="97056"/>
                </a:lnTo>
                <a:lnTo>
                  <a:pt x="138375" y="100907"/>
                </a:lnTo>
                <a:lnTo>
                  <a:pt x="103935" y="100907"/>
                </a:lnTo>
                <a:lnTo>
                  <a:pt x="86048" y="104746"/>
                </a:lnTo>
                <a:lnTo>
                  <a:pt x="69964" y="116024"/>
                </a:lnTo>
                <a:lnTo>
                  <a:pt x="61987" y="128637"/>
                </a:lnTo>
                <a:close/>
              </a:path>
              <a:path w="184784" h="255905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8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375" y="100907"/>
                </a:lnTo>
                <a:lnTo>
                  <a:pt x="156109" y="142262"/>
                </a:lnTo>
                <a:lnTo>
                  <a:pt x="156289" y="162530"/>
                </a:lnTo>
                <a:lnTo>
                  <a:pt x="156289" y="233396"/>
                </a:lnTo>
                <a:lnTo>
                  <a:pt x="158033" y="239631"/>
                </a:lnTo>
                <a:lnTo>
                  <a:pt x="163314" y="242832"/>
                </a:lnTo>
                <a:lnTo>
                  <a:pt x="172204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4984" y="254327"/>
                </a:lnTo>
                <a:lnTo>
                  <a:pt x="124049" y="254676"/>
                </a:lnTo>
                <a:lnTo>
                  <a:pt x="112681" y="255169"/>
                </a:lnTo>
                <a:lnTo>
                  <a:pt x="102396" y="255735"/>
                </a:lnTo>
                <a:close/>
              </a:path>
              <a:path w="184784" h="255905">
                <a:moveTo>
                  <a:pt x="82378" y="255735"/>
                </a:moveTo>
                <a:lnTo>
                  <a:pt x="72105" y="255169"/>
                </a:lnTo>
                <a:lnTo>
                  <a:pt x="60822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5">
                <a:moveTo>
                  <a:pt x="184774" y="255735"/>
                </a:moveTo>
                <a:lnTo>
                  <a:pt x="174502" y="255169"/>
                </a:lnTo>
                <a:lnTo>
                  <a:pt x="163218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22343" y="2428042"/>
            <a:ext cx="287655" cy="163830"/>
          </a:xfrm>
          <a:custGeom>
            <a:avLst/>
            <a:gdLst/>
            <a:ahLst/>
            <a:cxnLst/>
            <a:rect l="l" t="t" r="r" b="b"/>
            <a:pathLst>
              <a:path w="287654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2" y="149628"/>
                </a:lnTo>
                <a:lnTo>
                  <a:pt x="27500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8" y="25479"/>
                </a:lnTo>
                <a:lnTo>
                  <a:pt x="23771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1583" y="0"/>
                </a:lnTo>
                <a:lnTo>
                  <a:pt x="51583" y="39284"/>
                </a:lnTo>
                <a:lnTo>
                  <a:pt x="60037" y="39284"/>
                </a:lnTo>
                <a:lnTo>
                  <a:pt x="58355" y="41944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597"/>
                </a:lnTo>
                <a:lnTo>
                  <a:pt x="59281" y="149628"/>
                </a:lnTo>
                <a:lnTo>
                  <a:pt x="68183" y="151481"/>
                </a:lnTo>
                <a:lnTo>
                  <a:pt x="83148" y="151746"/>
                </a:lnTo>
                <a:lnTo>
                  <a:pt x="83148" y="161760"/>
                </a:lnTo>
                <a:lnTo>
                  <a:pt x="41575" y="161760"/>
                </a:lnTo>
                <a:lnTo>
                  <a:pt x="32697" y="161892"/>
                </a:lnTo>
                <a:lnTo>
                  <a:pt x="21942" y="162241"/>
                </a:lnTo>
                <a:lnTo>
                  <a:pt x="0" y="163300"/>
                </a:lnTo>
                <a:close/>
              </a:path>
              <a:path w="287654" h="163830">
                <a:moveTo>
                  <a:pt x="60037" y="39284"/>
                </a:moveTo>
                <a:lnTo>
                  <a:pt x="51583" y="39284"/>
                </a:lnTo>
                <a:lnTo>
                  <a:pt x="60882" y="23397"/>
                </a:lnTo>
                <a:lnTo>
                  <a:pt x="72851" y="10976"/>
                </a:lnTo>
                <a:lnTo>
                  <a:pt x="87852" y="2888"/>
                </a:lnTo>
                <a:lnTo>
                  <a:pt x="106246" y="0"/>
                </a:lnTo>
                <a:lnTo>
                  <a:pt x="120333" y="1215"/>
                </a:lnTo>
                <a:lnTo>
                  <a:pt x="135213" y="6258"/>
                </a:lnTo>
                <a:lnTo>
                  <a:pt x="137781" y="8473"/>
                </a:lnTo>
                <a:lnTo>
                  <a:pt x="103935" y="8473"/>
                </a:lnTo>
                <a:lnTo>
                  <a:pt x="86047" y="12312"/>
                </a:lnTo>
                <a:lnTo>
                  <a:pt x="69964" y="23590"/>
                </a:lnTo>
                <a:lnTo>
                  <a:pt x="60037" y="39284"/>
                </a:lnTo>
                <a:close/>
              </a:path>
              <a:path w="287654" h="163830">
                <a:moveTo>
                  <a:pt x="164382" y="36203"/>
                </a:moveTo>
                <a:lnTo>
                  <a:pt x="155519" y="36203"/>
                </a:lnTo>
                <a:lnTo>
                  <a:pt x="162087" y="24697"/>
                </a:lnTo>
                <a:lnTo>
                  <a:pt x="172842" y="12902"/>
                </a:lnTo>
                <a:lnTo>
                  <a:pt x="188216" y="3707"/>
                </a:lnTo>
                <a:lnTo>
                  <a:pt x="208642" y="0"/>
                </a:lnTo>
                <a:lnTo>
                  <a:pt x="223101" y="1299"/>
                </a:lnTo>
                <a:lnTo>
                  <a:pt x="234241" y="4621"/>
                </a:lnTo>
                <a:lnTo>
                  <a:pt x="241091" y="8473"/>
                </a:lnTo>
                <a:lnTo>
                  <a:pt x="206332" y="8473"/>
                </a:lnTo>
                <a:lnTo>
                  <a:pt x="188443" y="12312"/>
                </a:lnTo>
                <a:lnTo>
                  <a:pt x="172360" y="23590"/>
                </a:lnTo>
                <a:lnTo>
                  <a:pt x="164382" y="36203"/>
                </a:lnTo>
                <a:close/>
              </a:path>
              <a:path w="287654" h="163830">
                <a:moveTo>
                  <a:pt x="102396" y="163300"/>
                </a:moveTo>
                <a:lnTo>
                  <a:pt x="102396" y="151746"/>
                </a:lnTo>
                <a:lnTo>
                  <a:pt x="117240" y="151481"/>
                </a:lnTo>
                <a:lnTo>
                  <a:pt x="125878" y="149628"/>
                </a:lnTo>
                <a:lnTo>
                  <a:pt x="129896" y="144597"/>
                </a:lnTo>
                <a:lnTo>
                  <a:pt x="130883" y="134800"/>
                </a:lnTo>
                <a:lnTo>
                  <a:pt x="130883" y="49298"/>
                </a:lnTo>
                <a:lnTo>
                  <a:pt x="129920" y="34145"/>
                </a:lnTo>
                <a:lnTo>
                  <a:pt x="126070" y="21086"/>
                </a:lnTo>
                <a:lnTo>
                  <a:pt x="117890" y="11927"/>
                </a:lnTo>
                <a:lnTo>
                  <a:pt x="103935" y="8473"/>
                </a:lnTo>
                <a:lnTo>
                  <a:pt x="137781" y="8473"/>
                </a:lnTo>
                <a:lnTo>
                  <a:pt x="147928" y="17223"/>
                </a:lnTo>
                <a:lnTo>
                  <a:pt x="155519" y="36203"/>
                </a:lnTo>
                <a:lnTo>
                  <a:pt x="164382" y="36203"/>
                </a:lnTo>
                <a:lnTo>
                  <a:pt x="160751" y="41944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597"/>
                </a:lnTo>
                <a:lnTo>
                  <a:pt x="161293" y="149628"/>
                </a:lnTo>
                <a:lnTo>
                  <a:pt x="169931" y="151481"/>
                </a:lnTo>
                <a:lnTo>
                  <a:pt x="184775" y="151746"/>
                </a:lnTo>
                <a:lnTo>
                  <a:pt x="184775" y="161760"/>
                </a:lnTo>
                <a:lnTo>
                  <a:pt x="143971" y="161760"/>
                </a:lnTo>
                <a:lnTo>
                  <a:pt x="135093" y="161892"/>
                </a:lnTo>
                <a:lnTo>
                  <a:pt x="124338" y="162241"/>
                </a:lnTo>
                <a:lnTo>
                  <a:pt x="102396" y="163300"/>
                </a:lnTo>
                <a:close/>
              </a:path>
              <a:path w="287654" h="163830">
                <a:moveTo>
                  <a:pt x="204792" y="163300"/>
                </a:moveTo>
                <a:lnTo>
                  <a:pt x="204792" y="151746"/>
                </a:lnTo>
                <a:lnTo>
                  <a:pt x="219636" y="151481"/>
                </a:lnTo>
                <a:lnTo>
                  <a:pt x="228274" y="149628"/>
                </a:lnTo>
                <a:lnTo>
                  <a:pt x="232292" y="144597"/>
                </a:lnTo>
                <a:lnTo>
                  <a:pt x="233279" y="134800"/>
                </a:lnTo>
                <a:lnTo>
                  <a:pt x="233279" y="49298"/>
                </a:lnTo>
                <a:lnTo>
                  <a:pt x="232316" y="34145"/>
                </a:lnTo>
                <a:lnTo>
                  <a:pt x="228466" y="21086"/>
                </a:lnTo>
                <a:lnTo>
                  <a:pt x="220286" y="11927"/>
                </a:lnTo>
                <a:lnTo>
                  <a:pt x="206332" y="8473"/>
                </a:lnTo>
                <a:lnTo>
                  <a:pt x="241091" y="8473"/>
                </a:lnTo>
                <a:lnTo>
                  <a:pt x="258504" y="49827"/>
                </a:lnTo>
                <a:lnTo>
                  <a:pt x="258684" y="70096"/>
                </a:lnTo>
                <a:lnTo>
                  <a:pt x="258684" y="140962"/>
                </a:lnTo>
                <a:lnTo>
                  <a:pt x="260754" y="147196"/>
                </a:lnTo>
                <a:lnTo>
                  <a:pt x="265999" y="150398"/>
                </a:lnTo>
                <a:lnTo>
                  <a:pt x="274708" y="151577"/>
                </a:lnTo>
                <a:lnTo>
                  <a:pt x="287171" y="151746"/>
                </a:lnTo>
                <a:lnTo>
                  <a:pt x="287171" y="161760"/>
                </a:lnTo>
                <a:lnTo>
                  <a:pt x="246367" y="161760"/>
                </a:lnTo>
                <a:lnTo>
                  <a:pt x="237489" y="161892"/>
                </a:lnTo>
                <a:lnTo>
                  <a:pt x="226734" y="162241"/>
                </a:lnTo>
                <a:lnTo>
                  <a:pt x="204792" y="163300"/>
                </a:lnTo>
                <a:close/>
              </a:path>
              <a:path w="287654" h="163830">
                <a:moveTo>
                  <a:pt x="83148" y="163300"/>
                </a:moveTo>
                <a:lnTo>
                  <a:pt x="60918" y="162241"/>
                </a:lnTo>
                <a:lnTo>
                  <a:pt x="50127" y="161892"/>
                </a:lnTo>
                <a:lnTo>
                  <a:pt x="41575" y="161760"/>
                </a:lnTo>
                <a:lnTo>
                  <a:pt x="83148" y="161760"/>
                </a:lnTo>
                <a:lnTo>
                  <a:pt x="83148" y="163300"/>
                </a:lnTo>
                <a:close/>
              </a:path>
              <a:path w="287654" h="163830">
                <a:moveTo>
                  <a:pt x="184775" y="163300"/>
                </a:moveTo>
                <a:lnTo>
                  <a:pt x="174501" y="162735"/>
                </a:lnTo>
                <a:lnTo>
                  <a:pt x="163218" y="162241"/>
                </a:lnTo>
                <a:lnTo>
                  <a:pt x="152511" y="161892"/>
                </a:lnTo>
                <a:lnTo>
                  <a:pt x="143971" y="161760"/>
                </a:lnTo>
                <a:lnTo>
                  <a:pt x="184775" y="161760"/>
                </a:lnTo>
                <a:lnTo>
                  <a:pt x="184775" y="163300"/>
                </a:lnTo>
                <a:close/>
              </a:path>
              <a:path w="287654" h="163830">
                <a:moveTo>
                  <a:pt x="287171" y="163300"/>
                </a:moveTo>
                <a:lnTo>
                  <a:pt x="276898" y="162735"/>
                </a:lnTo>
                <a:lnTo>
                  <a:pt x="265614" y="162241"/>
                </a:lnTo>
                <a:lnTo>
                  <a:pt x="254908" y="161892"/>
                </a:lnTo>
                <a:lnTo>
                  <a:pt x="246367" y="161760"/>
                </a:lnTo>
                <a:lnTo>
                  <a:pt x="287171" y="161760"/>
                </a:lnTo>
                <a:lnTo>
                  <a:pt x="287171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32611" y="2426501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70" h="168910">
                <a:moveTo>
                  <a:pt x="38495" y="58541"/>
                </a:moveTo>
                <a:lnTo>
                  <a:pt x="18478" y="58541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64" y="1071"/>
                </a:lnTo>
                <a:lnTo>
                  <a:pt x="92772" y="4525"/>
                </a:lnTo>
                <a:lnTo>
                  <a:pt x="99247" y="7702"/>
                </a:lnTo>
                <a:lnTo>
                  <a:pt x="65441" y="7702"/>
                </a:lnTo>
                <a:lnTo>
                  <a:pt x="55841" y="8509"/>
                </a:lnTo>
                <a:lnTo>
                  <a:pt x="45231" y="11265"/>
                </a:lnTo>
                <a:lnTo>
                  <a:pt x="34909" y="16476"/>
                </a:lnTo>
                <a:lnTo>
                  <a:pt x="26176" y="24649"/>
                </a:lnTo>
                <a:lnTo>
                  <a:pt x="43114" y="25419"/>
                </a:lnTo>
                <a:lnTo>
                  <a:pt x="44654" y="36973"/>
                </a:lnTo>
                <a:lnTo>
                  <a:pt x="44654" y="50838"/>
                </a:lnTo>
                <a:lnTo>
                  <a:pt x="38495" y="58541"/>
                </a:lnTo>
                <a:close/>
              </a:path>
              <a:path w="166370" h="168910">
                <a:moveTo>
                  <a:pt x="59282" y="168692"/>
                </a:moveTo>
                <a:lnTo>
                  <a:pt x="40275" y="166779"/>
                </a:lnTo>
                <a:lnTo>
                  <a:pt x="20979" y="160315"/>
                </a:lnTo>
                <a:lnTo>
                  <a:pt x="6014" y="148220"/>
                </a:lnTo>
                <a:lnTo>
                  <a:pt x="0" y="129408"/>
                </a:lnTo>
                <a:lnTo>
                  <a:pt x="1876" y="116854"/>
                </a:lnTo>
                <a:lnTo>
                  <a:pt x="36955" y="81650"/>
                </a:lnTo>
                <a:lnTo>
                  <a:pt x="89572" y="69410"/>
                </a:lnTo>
                <a:lnTo>
                  <a:pt x="104706" y="68555"/>
                </a:lnTo>
                <a:lnTo>
                  <a:pt x="104706" y="54690"/>
                </a:lnTo>
                <a:lnTo>
                  <a:pt x="101169" y="33700"/>
                </a:lnTo>
                <a:lnTo>
                  <a:pt x="92003" y="19064"/>
                </a:lnTo>
                <a:lnTo>
                  <a:pt x="79371" y="10495"/>
                </a:lnTo>
                <a:lnTo>
                  <a:pt x="65441" y="7702"/>
                </a:lnTo>
                <a:lnTo>
                  <a:pt x="99247" y="7702"/>
                </a:lnTo>
                <a:lnTo>
                  <a:pt x="128476" y="41017"/>
                </a:lnTo>
                <a:lnTo>
                  <a:pt x="130112" y="63163"/>
                </a:lnTo>
                <a:lnTo>
                  <a:pt x="130112" y="76258"/>
                </a:lnTo>
                <a:lnTo>
                  <a:pt x="104706" y="76258"/>
                </a:lnTo>
                <a:lnTo>
                  <a:pt x="67137" y="82721"/>
                </a:lnTo>
                <a:lnTo>
                  <a:pt x="43788" y="96189"/>
                </a:lnTo>
                <a:lnTo>
                  <a:pt x="31843" y="112979"/>
                </a:lnTo>
                <a:lnTo>
                  <a:pt x="28486" y="129408"/>
                </a:lnTo>
                <a:lnTo>
                  <a:pt x="31169" y="142021"/>
                </a:lnTo>
                <a:lnTo>
                  <a:pt x="38398" y="151746"/>
                </a:lnTo>
                <a:lnTo>
                  <a:pt x="48948" y="158005"/>
                </a:lnTo>
                <a:lnTo>
                  <a:pt x="61591" y="160219"/>
                </a:lnTo>
                <a:lnTo>
                  <a:pt x="87423" y="160219"/>
                </a:lnTo>
                <a:lnTo>
                  <a:pt x="75835" y="166129"/>
                </a:lnTo>
                <a:lnTo>
                  <a:pt x="59282" y="168692"/>
                </a:lnTo>
                <a:close/>
              </a:path>
              <a:path w="166370" h="168910">
                <a:moveTo>
                  <a:pt x="87423" y="160219"/>
                </a:moveTo>
                <a:lnTo>
                  <a:pt x="61591" y="160219"/>
                </a:lnTo>
                <a:lnTo>
                  <a:pt x="75474" y="157752"/>
                </a:lnTo>
                <a:lnTo>
                  <a:pt x="89501" y="149724"/>
                </a:lnTo>
                <a:lnTo>
                  <a:pt x="100351" y="135197"/>
                </a:lnTo>
                <a:lnTo>
                  <a:pt x="104706" y="113232"/>
                </a:lnTo>
                <a:lnTo>
                  <a:pt x="104706" y="76258"/>
                </a:lnTo>
                <a:lnTo>
                  <a:pt x="130112" y="76258"/>
                </a:lnTo>
                <a:lnTo>
                  <a:pt x="130112" y="136340"/>
                </a:lnTo>
                <a:lnTo>
                  <a:pt x="107015" y="136340"/>
                </a:lnTo>
                <a:lnTo>
                  <a:pt x="99990" y="148869"/>
                </a:lnTo>
                <a:lnTo>
                  <a:pt x="89500" y="159160"/>
                </a:lnTo>
                <a:lnTo>
                  <a:pt x="87423" y="160219"/>
                </a:lnTo>
                <a:close/>
              </a:path>
              <a:path w="166370" h="168910">
                <a:moveTo>
                  <a:pt x="158207" y="155597"/>
                </a:moveTo>
                <a:lnTo>
                  <a:pt x="143971" y="155597"/>
                </a:lnTo>
                <a:lnTo>
                  <a:pt x="147639" y="154899"/>
                </a:lnTo>
                <a:lnTo>
                  <a:pt x="151958" y="151746"/>
                </a:lnTo>
                <a:lnTo>
                  <a:pt x="155555" y="144549"/>
                </a:lnTo>
                <a:lnTo>
                  <a:pt x="157059" y="131719"/>
                </a:lnTo>
                <a:lnTo>
                  <a:pt x="157059" y="110921"/>
                </a:lnTo>
                <a:lnTo>
                  <a:pt x="166298" y="110921"/>
                </a:lnTo>
                <a:lnTo>
                  <a:pt x="166298" y="131719"/>
                </a:lnTo>
                <a:lnTo>
                  <a:pt x="162689" y="149929"/>
                </a:lnTo>
                <a:lnTo>
                  <a:pt x="158207" y="155597"/>
                </a:lnTo>
                <a:close/>
              </a:path>
              <a:path w="166370" h="168910">
                <a:moveTo>
                  <a:pt x="136271" y="167152"/>
                </a:moveTo>
                <a:lnTo>
                  <a:pt x="124446" y="164396"/>
                </a:lnTo>
                <a:lnTo>
                  <a:pt x="115580" y="157234"/>
                </a:lnTo>
                <a:lnTo>
                  <a:pt x="109746" y="147329"/>
                </a:lnTo>
                <a:lnTo>
                  <a:pt x="107015" y="136340"/>
                </a:lnTo>
                <a:lnTo>
                  <a:pt x="130112" y="136340"/>
                </a:lnTo>
                <a:lnTo>
                  <a:pt x="130112" y="138651"/>
                </a:lnTo>
                <a:lnTo>
                  <a:pt x="131652" y="155597"/>
                </a:lnTo>
                <a:lnTo>
                  <a:pt x="158207" y="155597"/>
                </a:lnTo>
                <a:lnTo>
                  <a:pt x="154172" y="160701"/>
                </a:lnTo>
                <a:lnTo>
                  <a:pt x="144211" y="16584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08148" y="2364877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5">
                <a:moveTo>
                  <a:pt x="109325" y="78569"/>
                </a:moveTo>
                <a:lnTo>
                  <a:pt x="0" y="78569"/>
                </a:lnTo>
                <a:lnTo>
                  <a:pt x="0" y="70866"/>
                </a:lnTo>
                <a:lnTo>
                  <a:pt x="22724" y="63368"/>
                </a:lnTo>
                <a:lnTo>
                  <a:pt x="37436" y="46120"/>
                </a:lnTo>
                <a:lnTo>
                  <a:pt x="45364" y="23529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8569"/>
                </a:lnTo>
                <a:close/>
              </a:path>
              <a:path w="115570" h="230505">
                <a:moveTo>
                  <a:pt x="79299" y="230315"/>
                </a:moveTo>
                <a:lnTo>
                  <a:pt x="65994" y="228883"/>
                </a:lnTo>
                <a:lnTo>
                  <a:pt x="50236" y="222324"/>
                </a:lnTo>
                <a:lnTo>
                  <a:pt x="37076" y="207243"/>
                </a:lnTo>
                <a:lnTo>
                  <a:pt x="31566" y="180247"/>
                </a:lnTo>
                <a:lnTo>
                  <a:pt x="31566" y="78569"/>
                </a:lnTo>
                <a:lnTo>
                  <a:pt x="56972" y="78569"/>
                </a:lnTo>
                <a:lnTo>
                  <a:pt x="56972" y="181017"/>
                </a:lnTo>
                <a:lnTo>
                  <a:pt x="57357" y="189875"/>
                </a:lnTo>
                <a:lnTo>
                  <a:pt x="60051" y="203355"/>
                </a:lnTo>
                <a:lnTo>
                  <a:pt x="67366" y="215680"/>
                </a:lnTo>
                <a:lnTo>
                  <a:pt x="81609" y="221072"/>
                </a:lnTo>
                <a:lnTo>
                  <a:pt x="100608" y="221072"/>
                </a:lnTo>
                <a:lnTo>
                  <a:pt x="95996" y="225850"/>
                </a:lnTo>
                <a:lnTo>
                  <a:pt x="79299" y="230315"/>
                </a:lnTo>
                <a:close/>
              </a:path>
              <a:path w="115570" h="230505">
                <a:moveTo>
                  <a:pt x="100608" y="221072"/>
                </a:moveTo>
                <a:lnTo>
                  <a:pt x="81609" y="221072"/>
                </a:lnTo>
                <a:lnTo>
                  <a:pt x="91305" y="218472"/>
                </a:lnTo>
                <a:lnTo>
                  <a:pt x="99124" y="210673"/>
                </a:lnTo>
                <a:lnTo>
                  <a:pt x="104345" y="197674"/>
                </a:lnTo>
                <a:lnTo>
                  <a:pt x="106246" y="179476"/>
                </a:lnTo>
                <a:lnTo>
                  <a:pt x="106246" y="159449"/>
                </a:lnTo>
                <a:lnTo>
                  <a:pt x="115484" y="159449"/>
                </a:lnTo>
                <a:lnTo>
                  <a:pt x="115484" y="180247"/>
                </a:lnTo>
                <a:lnTo>
                  <a:pt x="113511" y="198144"/>
                </a:lnTo>
                <a:lnTo>
                  <a:pt x="107207" y="214235"/>
                </a:lnTo>
                <a:lnTo>
                  <a:pt x="100608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55198" y="2428040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90" h="163830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8" y="144597"/>
                </a:lnTo>
                <a:lnTo>
                  <a:pt x="28485" y="134800"/>
                </a:lnTo>
                <a:lnTo>
                  <a:pt x="28485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4621"/>
                </a:lnTo>
                <a:lnTo>
                  <a:pt x="50812" y="0"/>
                </a:lnTo>
                <a:lnTo>
                  <a:pt x="50812" y="40825"/>
                </a:lnTo>
                <a:lnTo>
                  <a:pt x="59409" y="40825"/>
                </a:lnTo>
                <a:lnTo>
                  <a:pt x="55311" y="51368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5" y="142647"/>
                </a:lnTo>
                <a:lnTo>
                  <a:pt x="56201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3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90" h="163830">
                <a:moveTo>
                  <a:pt x="59409" y="40825"/>
                </a:moveTo>
                <a:lnTo>
                  <a:pt x="50812" y="40825"/>
                </a:lnTo>
                <a:lnTo>
                  <a:pt x="56394" y="27622"/>
                </a:lnTo>
                <a:lnTo>
                  <a:pt x="65440" y="14346"/>
                </a:lnTo>
                <a:lnTo>
                  <a:pt x="78528" y="4104"/>
                </a:lnTo>
                <a:lnTo>
                  <a:pt x="96236" y="0"/>
                </a:lnTo>
                <a:lnTo>
                  <a:pt x="106942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686" y="14105"/>
                </a:lnTo>
                <a:lnTo>
                  <a:pt x="63900" y="29270"/>
                </a:lnTo>
                <a:lnTo>
                  <a:pt x="59409" y="40825"/>
                </a:lnTo>
                <a:close/>
              </a:path>
              <a:path w="123190" h="163830">
                <a:moveTo>
                  <a:pt x="113943" y="39284"/>
                </a:moveTo>
                <a:lnTo>
                  <a:pt x="99315" y="39284"/>
                </a:lnTo>
                <a:lnTo>
                  <a:pt x="91616" y="33122"/>
                </a:lnTo>
                <a:lnTo>
                  <a:pt x="91616" y="13865"/>
                </a:lnTo>
                <a:lnTo>
                  <a:pt x="99315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3" y="39284"/>
                </a:lnTo>
                <a:close/>
              </a:path>
              <a:path w="123190" h="163830">
                <a:moveTo>
                  <a:pt x="88537" y="163300"/>
                </a:moveTo>
                <a:lnTo>
                  <a:pt x="77085" y="162410"/>
                </a:lnTo>
                <a:lnTo>
                  <a:pt x="65055" y="161952"/>
                </a:lnTo>
                <a:lnTo>
                  <a:pt x="53025" y="161784"/>
                </a:lnTo>
                <a:lnTo>
                  <a:pt x="41573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00707" y="2344848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5" y="234672"/>
                </a:lnTo>
                <a:lnTo>
                  <a:pt x="23867" y="232819"/>
                </a:lnTo>
                <a:lnTo>
                  <a:pt x="28150" y="227788"/>
                </a:lnTo>
                <a:lnTo>
                  <a:pt x="29256" y="217991"/>
                </a:lnTo>
                <a:lnTo>
                  <a:pt x="29256" y="119394"/>
                </a:lnTo>
                <a:lnTo>
                  <a:pt x="28282" y="108345"/>
                </a:lnTo>
                <a:lnTo>
                  <a:pt x="24348" y="102062"/>
                </a:lnTo>
                <a:lnTo>
                  <a:pt x="15939" y="99246"/>
                </a:lnTo>
                <a:lnTo>
                  <a:pt x="1539" y="98596"/>
                </a:lnTo>
                <a:lnTo>
                  <a:pt x="1539" y="87812"/>
                </a:lnTo>
                <a:lnTo>
                  <a:pt x="53122" y="83190"/>
                </a:lnTo>
                <a:lnTo>
                  <a:pt x="53122" y="218761"/>
                </a:lnTo>
                <a:lnTo>
                  <a:pt x="53748" y="227138"/>
                </a:lnTo>
                <a:lnTo>
                  <a:pt x="56972" y="232048"/>
                </a:lnTo>
                <a:lnTo>
                  <a:pt x="64815" y="234359"/>
                </a:lnTo>
                <a:lnTo>
                  <a:pt x="79299" y="234937"/>
                </a:lnTo>
                <a:lnTo>
                  <a:pt x="79299" y="244951"/>
                </a:lnTo>
                <a:lnTo>
                  <a:pt x="40805" y="244951"/>
                </a:lnTo>
                <a:lnTo>
                  <a:pt x="32264" y="245083"/>
                </a:lnTo>
                <a:lnTo>
                  <a:pt x="21557" y="245432"/>
                </a:lnTo>
                <a:lnTo>
                  <a:pt x="10273" y="245926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0052" y="245432"/>
                </a:lnTo>
                <a:lnTo>
                  <a:pt x="50500" y="245083"/>
                </a:lnTo>
                <a:lnTo>
                  <a:pt x="40805" y="244951"/>
                </a:lnTo>
                <a:lnTo>
                  <a:pt x="79299" y="24495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415" y="37563"/>
                </a:lnTo>
                <a:lnTo>
                  <a:pt x="21075" y="33026"/>
                </a:lnTo>
                <a:lnTo>
                  <a:pt x="16901" y="26610"/>
                </a:lnTo>
                <a:lnTo>
                  <a:pt x="15397" y="19257"/>
                </a:lnTo>
                <a:lnTo>
                  <a:pt x="16901" y="12348"/>
                </a:lnTo>
                <a:lnTo>
                  <a:pt x="21075" y="6162"/>
                </a:lnTo>
                <a:lnTo>
                  <a:pt x="27415" y="1709"/>
                </a:lnTo>
                <a:lnTo>
                  <a:pt x="35415" y="0"/>
                </a:lnTo>
                <a:lnTo>
                  <a:pt x="42644" y="1384"/>
                </a:lnTo>
                <a:lnTo>
                  <a:pt x="48792" y="5295"/>
                </a:lnTo>
                <a:lnTo>
                  <a:pt x="53062" y="11373"/>
                </a:lnTo>
                <a:lnTo>
                  <a:pt x="54662" y="19257"/>
                </a:lnTo>
                <a:lnTo>
                  <a:pt x="53062" y="27585"/>
                </a:lnTo>
                <a:lnTo>
                  <a:pt x="48792" y="33892"/>
                </a:lnTo>
                <a:lnTo>
                  <a:pt x="42644" y="37888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95405" y="2432660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67"/>
                </a:lnTo>
                <a:lnTo>
                  <a:pt x="19728" y="144043"/>
                </a:lnTo>
                <a:lnTo>
                  <a:pt x="33237" y="137375"/>
                </a:lnTo>
                <a:lnTo>
                  <a:pt x="46963" y="124786"/>
                </a:lnTo>
                <a:lnTo>
                  <a:pt x="81608" y="80880"/>
                </a:lnTo>
                <a:lnTo>
                  <a:pt x="45423" y="33892"/>
                </a:lnTo>
                <a:lnTo>
                  <a:pt x="34789" y="20857"/>
                </a:lnTo>
                <a:lnTo>
                  <a:pt x="26753" y="13961"/>
                </a:lnTo>
                <a:lnTo>
                  <a:pt x="17274" y="11253"/>
                </a:lnTo>
                <a:lnTo>
                  <a:pt x="2308" y="10784"/>
                </a:lnTo>
                <a:lnTo>
                  <a:pt x="2308" y="0"/>
                </a:lnTo>
                <a:lnTo>
                  <a:pt x="10537" y="445"/>
                </a:lnTo>
                <a:lnTo>
                  <a:pt x="20209" y="674"/>
                </a:lnTo>
                <a:lnTo>
                  <a:pt x="76988" y="770"/>
                </a:lnTo>
                <a:lnTo>
                  <a:pt x="76988" y="10784"/>
                </a:lnTo>
                <a:lnTo>
                  <a:pt x="69289" y="11554"/>
                </a:lnTo>
                <a:lnTo>
                  <a:pt x="63900" y="14635"/>
                </a:lnTo>
                <a:lnTo>
                  <a:pt x="63900" y="23108"/>
                </a:lnTo>
                <a:lnTo>
                  <a:pt x="66980" y="26960"/>
                </a:lnTo>
                <a:lnTo>
                  <a:pt x="95467" y="63933"/>
                </a:lnTo>
                <a:lnTo>
                  <a:pt x="107639" y="63933"/>
                </a:lnTo>
                <a:lnTo>
                  <a:pt x="101625" y="71636"/>
                </a:lnTo>
                <a:lnTo>
                  <a:pt x="114686" y="88582"/>
                </a:lnTo>
                <a:lnTo>
                  <a:pt x="87768" y="88582"/>
                </a:lnTo>
                <a:lnTo>
                  <a:pt x="73175" y="106215"/>
                </a:lnTo>
                <a:lnTo>
                  <a:pt x="62842" y="119298"/>
                </a:lnTo>
                <a:lnTo>
                  <a:pt x="56694" y="128770"/>
                </a:lnTo>
                <a:lnTo>
                  <a:pt x="54661" y="135570"/>
                </a:lnTo>
                <a:lnTo>
                  <a:pt x="54661" y="140962"/>
                </a:lnTo>
                <a:lnTo>
                  <a:pt x="57741" y="145584"/>
                </a:lnTo>
                <a:lnTo>
                  <a:pt x="65440" y="147124"/>
                </a:lnTo>
                <a:lnTo>
                  <a:pt x="65440" y="157138"/>
                </a:lnTo>
                <a:lnTo>
                  <a:pt x="30795" y="157138"/>
                </a:lnTo>
                <a:lnTo>
                  <a:pt x="23168" y="157270"/>
                </a:lnTo>
                <a:lnTo>
                  <a:pt x="15397" y="157619"/>
                </a:lnTo>
                <a:lnTo>
                  <a:pt x="7626" y="158113"/>
                </a:lnTo>
                <a:lnTo>
                  <a:pt x="0" y="158679"/>
                </a:lnTo>
                <a:close/>
              </a:path>
              <a:path w="186054" h="158750">
                <a:moveTo>
                  <a:pt x="76988" y="770"/>
                </a:moveTo>
                <a:lnTo>
                  <a:pt x="36954" y="770"/>
                </a:lnTo>
                <a:lnTo>
                  <a:pt x="76988" y="0"/>
                </a:lnTo>
                <a:lnTo>
                  <a:pt x="76988" y="770"/>
                </a:lnTo>
                <a:close/>
              </a:path>
              <a:path w="186054" h="158750">
                <a:moveTo>
                  <a:pt x="107639" y="63933"/>
                </a:moveTo>
                <a:lnTo>
                  <a:pt x="95467" y="63933"/>
                </a:lnTo>
                <a:lnTo>
                  <a:pt x="118563" y="35433"/>
                </a:lnTo>
                <a:lnTo>
                  <a:pt x="120103" y="33122"/>
                </a:lnTo>
                <a:lnTo>
                  <a:pt x="123952" y="28500"/>
                </a:lnTo>
                <a:lnTo>
                  <a:pt x="123952" y="16946"/>
                </a:lnTo>
                <a:lnTo>
                  <a:pt x="120872" y="11554"/>
                </a:lnTo>
                <a:lnTo>
                  <a:pt x="113174" y="10784"/>
                </a:lnTo>
                <a:lnTo>
                  <a:pt x="113174" y="0"/>
                </a:lnTo>
                <a:lnTo>
                  <a:pt x="139266" y="649"/>
                </a:lnTo>
                <a:lnTo>
                  <a:pt x="148589" y="770"/>
                </a:lnTo>
                <a:lnTo>
                  <a:pt x="178615" y="770"/>
                </a:lnTo>
                <a:lnTo>
                  <a:pt x="178615" y="10784"/>
                </a:lnTo>
                <a:lnTo>
                  <a:pt x="135500" y="30041"/>
                </a:lnTo>
                <a:lnTo>
                  <a:pt x="110166" y="60696"/>
                </a:lnTo>
                <a:lnTo>
                  <a:pt x="107639" y="63933"/>
                </a:lnTo>
                <a:close/>
              </a:path>
              <a:path w="186054" h="158750">
                <a:moveTo>
                  <a:pt x="178615" y="770"/>
                </a:moveTo>
                <a:lnTo>
                  <a:pt x="148589" y="770"/>
                </a:lnTo>
                <a:lnTo>
                  <a:pt x="163890" y="674"/>
                </a:lnTo>
                <a:lnTo>
                  <a:pt x="171433" y="445"/>
                </a:lnTo>
                <a:lnTo>
                  <a:pt x="178615" y="0"/>
                </a:lnTo>
                <a:lnTo>
                  <a:pt x="178615" y="770"/>
                </a:lnTo>
                <a:close/>
              </a:path>
              <a:path w="186054" h="158750">
                <a:moveTo>
                  <a:pt x="110864" y="158679"/>
                </a:moveTo>
                <a:lnTo>
                  <a:pt x="110864" y="147124"/>
                </a:lnTo>
                <a:lnTo>
                  <a:pt x="120103" y="146354"/>
                </a:lnTo>
                <a:lnTo>
                  <a:pt x="123952" y="140962"/>
                </a:lnTo>
                <a:lnTo>
                  <a:pt x="123952" y="135570"/>
                </a:lnTo>
                <a:lnTo>
                  <a:pt x="119333" y="129408"/>
                </a:lnTo>
                <a:lnTo>
                  <a:pt x="116253" y="125556"/>
                </a:lnTo>
                <a:lnTo>
                  <a:pt x="87768" y="88582"/>
                </a:lnTo>
                <a:lnTo>
                  <a:pt x="114686" y="88582"/>
                </a:lnTo>
                <a:lnTo>
                  <a:pt x="150899" y="135570"/>
                </a:lnTo>
                <a:lnTo>
                  <a:pt x="157070" y="141925"/>
                </a:lnTo>
                <a:lnTo>
                  <a:pt x="163891" y="145391"/>
                </a:lnTo>
                <a:lnTo>
                  <a:pt x="172877" y="146835"/>
                </a:lnTo>
                <a:lnTo>
                  <a:pt x="185544" y="147124"/>
                </a:lnTo>
                <a:lnTo>
                  <a:pt x="185544" y="157138"/>
                </a:lnTo>
                <a:lnTo>
                  <a:pt x="150128" y="157138"/>
                </a:lnTo>
                <a:lnTo>
                  <a:pt x="142261" y="157270"/>
                </a:lnTo>
                <a:lnTo>
                  <a:pt x="131651" y="157619"/>
                </a:lnTo>
                <a:lnTo>
                  <a:pt x="120464" y="158113"/>
                </a:lnTo>
                <a:lnTo>
                  <a:pt x="11086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970" y="158113"/>
                </a:lnTo>
                <a:lnTo>
                  <a:pt x="48984" y="157619"/>
                </a:lnTo>
                <a:lnTo>
                  <a:pt x="39565" y="157270"/>
                </a:lnTo>
                <a:lnTo>
                  <a:pt x="30795" y="157138"/>
                </a:lnTo>
                <a:lnTo>
                  <a:pt x="65440" y="15713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870" y="158113"/>
                </a:lnTo>
                <a:lnTo>
                  <a:pt x="167547" y="157619"/>
                </a:lnTo>
                <a:lnTo>
                  <a:pt x="158369" y="157270"/>
                </a:lnTo>
                <a:lnTo>
                  <a:pt x="150128" y="157138"/>
                </a:lnTo>
                <a:lnTo>
                  <a:pt x="185544" y="15713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14142" y="2344842"/>
            <a:ext cx="1646806" cy="317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723" y="2867864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69" h="169544">
                <a:moveTo>
                  <a:pt x="37724" y="59312"/>
                </a:moveTo>
                <a:lnTo>
                  <a:pt x="18477" y="59312"/>
                </a:lnTo>
                <a:lnTo>
                  <a:pt x="10778" y="5314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91"/>
                </a:lnTo>
                <a:lnTo>
                  <a:pt x="92772" y="4910"/>
                </a:lnTo>
                <a:lnTo>
                  <a:pt x="99734" y="8473"/>
                </a:lnTo>
                <a:lnTo>
                  <a:pt x="65441" y="8473"/>
                </a:lnTo>
                <a:lnTo>
                  <a:pt x="55841" y="9279"/>
                </a:lnTo>
                <a:lnTo>
                  <a:pt x="45231" y="12035"/>
                </a:lnTo>
                <a:lnTo>
                  <a:pt x="34909" y="17247"/>
                </a:lnTo>
                <a:lnTo>
                  <a:pt x="26176" y="25419"/>
                </a:lnTo>
                <a:lnTo>
                  <a:pt x="43114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6369" h="169544">
                <a:moveTo>
                  <a:pt x="59281" y="169463"/>
                </a:moveTo>
                <a:lnTo>
                  <a:pt x="40275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70180"/>
                </a:lnTo>
                <a:lnTo>
                  <a:pt x="104705" y="69325"/>
                </a:lnTo>
                <a:lnTo>
                  <a:pt x="104705" y="55460"/>
                </a:lnTo>
                <a:lnTo>
                  <a:pt x="101169" y="34470"/>
                </a:lnTo>
                <a:lnTo>
                  <a:pt x="92002" y="19834"/>
                </a:lnTo>
                <a:lnTo>
                  <a:pt x="79371" y="11265"/>
                </a:lnTo>
                <a:lnTo>
                  <a:pt x="65441" y="8473"/>
                </a:lnTo>
                <a:lnTo>
                  <a:pt x="99734" y="8473"/>
                </a:lnTo>
                <a:lnTo>
                  <a:pt x="128476" y="41499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7" y="83383"/>
                </a:lnTo>
                <a:lnTo>
                  <a:pt x="43787" y="96670"/>
                </a:lnTo>
                <a:lnTo>
                  <a:pt x="31842" y="113424"/>
                </a:lnTo>
                <a:lnTo>
                  <a:pt x="28486" y="130178"/>
                </a:lnTo>
                <a:lnTo>
                  <a:pt x="31168" y="142791"/>
                </a:lnTo>
                <a:lnTo>
                  <a:pt x="38398" y="152516"/>
                </a:lnTo>
                <a:lnTo>
                  <a:pt x="48948" y="158775"/>
                </a:lnTo>
                <a:lnTo>
                  <a:pt x="61591" y="160989"/>
                </a:lnTo>
                <a:lnTo>
                  <a:pt x="87423" y="160989"/>
                </a:lnTo>
                <a:lnTo>
                  <a:pt x="75834" y="166899"/>
                </a:lnTo>
                <a:lnTo>
                  <a:pt x="59281" y="169463"/>
                </a:lnTo>
                <a:close/>
              </a:path>
              <a:path w="166369" h="169544">
                <a:moveTo>
                  <a:pt x="87423" y="160989"/>
                </a:moveTo>
                <a:lnTo>
                  <a:pt x="61591" y="160989"/>
                </a:lnTo>
                <a:lnTo>
                  <a:pt x="75473" y="158522"/>
                </a:lnTo>
                <a:lnTo>
                  <a:pt x="89500" y="150494"/>
                </a:lnTo>
                <a:lnTo>
                  <a:pt x="100351" y="135967"/>
                </a:lnTo>
                <a:lnTo>
                  <a:pt x="104705" y="11400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90" y="149640"/>
                </a:lnTo>
                <a:lnTo>
                  <a:pt x="89500" y="159930"/>
                </a:lnTo>
                <a:lnTo>
                  <a:pt x="87423" y="160989"/>
                </a:lnTo>
                <a:close/>
              </a:path>
              <a:path w="166369" h="169544">
                <a:moveTo>
                  <a:pt x="157995" y="156368"/>
                </a:moveTo>
                <a:lnTo>
                  <a:pt x="143970" y="156368"/>
                </a:lnTo>
                <a:lnTo>
                  <a:pt x="147639" y="155670"/>
                </a:lnTo>
                <a:lnTo>
                  <a:pt x="151958" y="152516"/>
                </a:lnTo>
                <a:lnTo>
                  <a:pt x="155555" y="145319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2489"/>
                </a:lnTo>
                <a:lnTo>
                  <a:pt x="162688" y="150579"/>
                </a:lnTo>
                <a:lnTo>
                  <a:pt x="157995" y="156368"/>
                </a:lnTo>
                <a:close/>
              </a:path>
              <a:path w="166369" h="169544">
                <a:moveTo>
                  <a:pt x="136271" y="167152"/>
                </a:moveTo>
                <a:lnTo>
                  <a:pt x="124446" y="164516"/>
                </a:lnTo>
                <a:lnTo>
                  <a:pt x="115580" y="157619"/>
                </a:lnTo>
                <a:lnTo>
                  <a:pt x="109746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6368"/>
                </a:lnTo>
                <a:lnTo>
                  <a:pt x="157995" y="156368"/>
                </a:lnTo>
                <a:lnTo>
                  <a:pt x="154171" y="161086"/>
                </a:lnTo>
                <a:lnTo>
                  <a:pt x="144211" y="165960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8649" y="2867863"/>
            <a:ext cx="120650" cy="169545"/>
          </a:xfrm>
          <a:custGeom>
            <a:avLst/>
            <a:gdLst/>
            <a:ahLst/>
            <a:cxnLst/>
            <a:rect l="l" t="t" r="r" b="b"/>
            <a:pathLst>
              <a:path w="120650" h="169544">
                <a:moveTo>
                  <a:pt x="94712" y="160989"/>
                </a:moveTo>
                <a:lnTo>
                  <a:pt x="60821" y="160989"/>
                </a:lnTo>
                <a:lnTo>
                  <a:pt x="79660" y="158414"/>
                </a:lnTo>
                <a:lnTo>
                  <a:pt x="92579" y="151361"/>
                </a:lnTo>
                <a:lnTo>
                  <a:pt x="100014" y="140842"/>
                </a:lnTo>
                <a:lnTo>
                  <a:pt x="102396" y="127867"/>
                </a:lnTo>
                <a:lnTo>
                  <a:pt x="97584" y="111414"/>
                </a:lnTo>
                <a:lnTo>
                  <a:pt x="86420" y="101388"/>
                </a:lnTo>
                <a:lnTo>
                  <a:pt x="73813" y="96129"/>
                </a:lnTo>
                <a:lnTo>
                  <a:pt x="64671" y="93974"/>
                </a:lnTo>
                <a:lnTo>
                  <a:pt x="47348" y="90352"/>
                </a:lnTo>
                <a:lnTo>
                  <a:pt x="34645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899" y="168"/>
                </a:lnTo>
                <a:lnTo>
                  <a:pt x="73043" y="1348"/>
                </a:lnTo>
                <a:lnTo>
                  <a:pt x="82775" y="4549"/>
                </a:lnTo>
                <a:lnTo>
                  <a:pt x="86744" y="6932"/>
                </a:lnTo>
                <a:lnTo>
                  <a:pt x="59281" y="6932"/>
                </a:lnTo>
                <a:lnTo>
                  <a:pt x="39144" y="9544"/>
                </a:lnTo>
                <a:lnTo>
                  <a:pt x="26368" y="16272"/>
                </a:lnTo>
                <a:lnTo>
                  <a:pt x="19656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391" y="67917"/>
                </a:lnTo>
                <a:lnTo>
                  <a:pt x="85073" y="71155"/>
                </a:lnTo>
                <a:lnTo>
                  <a:pt x="118347" y="104963"/>
                </a:lnTo>
                <a:lnTo>
                  <a:pt x="120103" y="117853"/>
                </a:lnTo>
                <a:lnTo>
                  <a:pt x="116795" y="137291"/>
                </a:lnTo>
                <a:lnTo>
                  <a:pt x="106341" y="153768"/>
                </a:lnTo>
                <a:lnTo>
                  <a:pt x="94712" y="160989"/>
                </a:lnTo>
                <a:close/>
              </a:path>
              <a:path w="120650" h="169544">
                <a:moveTo>
                  <a:pt x="110864" y="10784"/>
                </a:moveTo>
                <a:lnTo>
                  <a:pt x="93157" y="10784"/>
                </a:lnTo>
                <a:lnTo>
                  <a:pt x="94697" y="9243"/>
                </a:lnTo>
                <a:lnTo>
                  <a:pt x="98546" y="6162"/>
                </a:lnTo>
                <a:lnTo>
                  <a:pt x="104705" y="0"/>
                </a:lnTo>
                <a:lnTo>
                  <a:pt x="110864" y="0"/>
                </a:lnTo>
                <a:lnTo>
                  <a:pt x="110864" y="10784"/>
                </a:lnTo>
                <a:close/>
              </a:path>
              <a:path w="120650" h="169544">
                <a:moveTo>
                  <a:pt x="110864" y="55460"/>
                </a:moveTo>
                <a:lnTo>
                  <a:pt x="102396" y="55460"/>
                </a:lnTo>
                <a:lnTo>
                  <a:pt x="101626" y="51609"/>
                </a:lnTo>
                <a:lnTo>
                  <a:pt x="100314" y="39754"/>
                </a:lnTo>
                <a:lnTo>
                  <a:pt x="95178" y="24938"/>
                </a:lnTo>
                <a:lnTo>
                  <a:pt x="82679" y="12288"/>
                </a:lnTo>
                <a:lnTo>
                  <a:pt x="59281" y="6932"/>
                </a:lnTo>
                <a:lnTo>
                  <a:pt x="86744" y="6932"/>
                </a:lnTo>
                <a:lnTo>
                  <a:pt x="93157" y="10784"/>
                </a:lnTo>
                <a:lnTo>
                  <a:pt x="110864" y="10784"/>
                </a:lnTo>
                <a:lnTo>
                  <a:pt x="110864" y="55460"/>
                </a:lnTo>
                <a:close/>
              </a:path>
              <a:path w="120650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40" y="130118"/>
                </a:lnTo>
                <a:lnTo>
                  <a:pt x="26465" y="146643"/>
                </a:lnTo>
                <a:lnTo>
                  <a:pt x="35487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0650" h="169544">
                <a:moveTo>
                  <a:pt x="60821" y="169463"/>
                </a:moveTo>
                <a:lnTo>
                  <a:pt x="53591" y="169102"/>
                </a:lnTo>
                <a:lnTo>
                  <a:pt x="43980" y="167152"/>
                </a:lnTo>
                <a:lnTo>
                  <a:pt x="32780" y="162313"/>
                </a:lnTo>
                <a:lnTo>
                  <a:pt x="20787" y="153287"/>
                </a:lnTo>
                <a:lnTo>
                  <a:pt x="35487" y="153287"/>
                </a:lnTo>
                <a:lnTo>
                  <a:pt x="40864" y="157246"/>
                </a:lnTo>
                <a:lnTo>
                  <a:pt x="60821" y="160989"/>
                </a:lnTo>
                <a:lnTo>
                  <a:pt x="94712" y="160989"/>
                </a:lnTo>
                <a:lnTo>
                  <a:pt x="87948" y="165190"/>
                </a:lnTo>
                <a:lnTo>
                  <a:pt x="6082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56573" y="2773887"/>
            <a:ext cx="119380" cy="259715"/>
          </a:xfrm>
          <a:custGeom>
            <a:avLst/>
            <a:gdLst/>
            <a:ahLst/>
            <a:cxnLst/>
            <a:rect l="l" t="t" r="r" b="b"/>
            <a:pathLst>
              <a:path w="119380" h="259714">
                <a:moveTo>
                  <a:pt x="52352" y="100137"/>
                </a:moveTo>
                <a:lnTo>
                  <a:pt x="29256" y="100137"/>
                </a:lnTo>
                <a:lnTo>
                  <a:pt x="29256" y="58541"/>
                </a:lnTo>
                <a:lnTo>
                  <a:pt x="34476" y="32821"/>
                </a:lnTo>
                <a:lnTo>
                  <a:pt x="47926" y="14539"/>
                </a:lnTo>
                <a:lnTo>
                  <a:pt x="66283" y="3622"/>
                </a:lnTo>
                <a:lnTo>
                  <a:pt x="86228" y="0"/>
                </a:lnTo>
                <a:lnTo>
                  <a:pt x="99521" y="2022"/>
                </a:lnTo>
                <a:lnTo>
                  <a:pt x="109998" y="7510"/>
                </a:lnTo>
                <a:lnTo>
                  <a:pt x="110162" y="7702"/>
                </a:lnTo>
                <a:lnTo>
                  <a:pt x="86228" y="7702"/>
                </a:lnTo>
                <a:lnTo>
                  <a:pt x="74114" y="10976"/>
                </a:lnTo>
                <a:lnTo>
                  <a:pt x="63227" y="20605"/>
                </a:lnTo>
                <a:lnTo>
                  <a:pt x="55372" y="36299"/>
                </a:lnTo>
                <a:lnTo>
                  <a:pt x="52352" y="57771"/>
                </a:lnTo>
                <a:lnTo>
                  <a:pt x="52352" y="100137"/>
                </a:lnTo>
                <a:close/>
              </a:path>
              <a:path w="119380" h="259714">
                <a:moveTo>
                  <a:pt x="113944" y="41595"/>
                </a:moveTo>
                <a:lnTo>
                  <a:pt x="93157" y="41595"/>
                </a:lnTo>
                <a:lnTo>
                  <a:pt x="86998" y="33892"/>
                </a:lnTo>
                <a:lnTo>
                  <a:pt x="86998" y="16946"/>
                </a:lnTo>
                <a:lnTo>
                  <a:pt x="93927" y="11554"/>
                </a:lnTo>
                <a:lnTo>
                  <a:pt x="98546" y="10013"/>
                </a:lnTo>
                <a:lnTo>
                  <a:pt x="92387" y="7702"/>
                </a:lnTo>
                <a:lnTo>
                  <a:pt x="110162" y="7702"/>
                </a:lnTo>
                <a:lnTo>
                  <a:pt x="116867" y="15598"/>
                </a:lnTo>
                <a:lnTo>
                  <a:pt x="119333" y="25419"/>
                </a:lnTo>
                <a:lnTo>
                  <a:pt x="119333" y="33892"/>
                </a:lnTo>
                <a:lnTo>
                  <a:pt x="113944" y="41595"/>
                </a:lnTo>
                <a:close/>
              </a:path>
              <a:path w="119380" h="259714">
                <a:moveTo>
                  <a:pt x="95467" y="111691"/>
                </a:moveTo>
                <a:lnTo>
                  <a:pt x="0" y="111691"/>
                </a:lnTo>
                <a:lnTo>
                  <a:pt x="0" y="100137"/>
                </a:lnTo>
                <a:lnTo>
                  <a:pt x="95467" y="100137"/>
                </a:lnTo>
                <a:lnTo>
                  <a:pt x="95467" y="111691"/>
                </a:lnTo>
                <a:close/>
              </a:path>
              <a:path w="119380" h="259714">
                <a:moveTo>
                  <a:pt x="0" y="259586"/>
                </a:moveTo>
                <a:lnTo>
                  <a:pt x="0" y="248032"/>
                </a:lnTo>
                <a:lnTo>
                  <a:pt x="14964" y="247767"/>
                </a:lnTo>
                <a:lnTo>
                  <a:pt x="23866" y="245914"/>
                </a:lnTo>
                <a:lnTo>
                  <a:pt x="28149" y="240883"/>
                </a:lnTo>
                <a:lnTo>
                  <a:pt x="29256" y="231086"/>
                </a:lnTo>
                <a:lnTo>
                  <a:pt x="29256" y="111691"/>
                </a:lnTo>
                <a:lnTo>
                  <a:pt x="53122" y="111691"/>
                </a:lnTo>
                <a:lnTo>
                  <a:pt x="53122" y="230315"/>
                </a:lnTo>
                <a:lnTo>
                  <a:pt x="53676" y="238608"/>
                </a:lnTo>
                <a:lnTo>
                  <a:pt x="56972" y="244084"/>
                </a:lnTo>
                <a:lnTo>
                  <a:pt x="65465" y="247105"/>
                </a:lnTo>
                <a:lnTo>
                  <a:pt x="81608" y="248032"/>
                </a:lnTo>
                <a:lnTo>
                  <a:pt x="89307" y="248032"/>
                </a:lnTo>
                <a:lnTo>
                  <a:pt x="89307" y="258046"/>
                </a:lnTo>
                <a:lnTo>
                  <a:pt x="42344" y="258046"/>
                </a:lnTo>
                <a:lnTo>
                  <a:pt x="33237" y="258178"/>
                </a:lnTo>
                <a:lnTo>
                  <a:pt x="22615" y="258527"/>
                </a:lnTo>
                <a:lnTo>
                  <a:pt x="0" y="259586"/>
                </a:lnTo>
                <a:close/>
              </a:path>
              <a:path w="119380" h="259714">
                <a:moveTo>
                  <a:pt x="89307" y="259586"/>
                </a:moveTo>
                <a:lnTo>
                  <a:pt x="77530" y="258695"/>
                </a:lnTo>
                <a:lnTo>
                  <a:pt x="65537" y="258238"/>
                </a:lnTo>
                <a:lnTo>
                  <a:pt x="53688" y="258070"/>
                </a:lnTo>
                <a:lnTo>
                  <a:pt x="42344" y="258046"/>
                </a:lnTo>
                <a:lnTo>
                  <a:pt x="89307" y="258046"/>
                </a:lnTo>
                <a:lnTo>
                  <a:pt x="8930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67437" y="2867861"/>
            <a:ext cx="162560" cy="169545"/>
          </a:xfrm>
          <a:custGeom>
            <a:avLst/>
            <a:gdLst/>
            <a:ahLst/>
            <a:cxnLst/>
            <a:rect l="l" t="t" r="r" b="b"/>
            <a:pathLst>
              <a:path w="162559" h="169544">
                <a:moveTo>
                  <a:pt x="80839" y="169463"/>
                </a:moveTo>
                <a:lnTo>
                  <a:pt x="50019" y="163180"/>
                </a:lnTo>
                <a:lnTo>
                  <a:pt x="24251" y="145776"/>
                </a:lnTo>
                <a:lnTo>
                  <a:pt x="6568" y="119418"/>
                </a:lnTo>
                <a:lnTo>
                  <a:pt x="0" y="86272"/>
                </a:lnTo>
                <a:lnTo>
                  <a:pt x="6255" y="53294"/>
                </a:lnTo>
                <a:lnTo>
                  <a:pt x="23481" y="25804"/>
                </a:lnTo>
                <a:lnTo>
                  <a:pt x="49369" y="6980"/>
                </a:lnTo>
                <a:lnTo>
                  <a:pt x="81608" y="0"/>
                </a:lnTo>
                <a:lnTo>
                  <a:pt x="113078" y="6872"/>
                </a:lnTo>
                <a:lnTo>
                  <a:pt x="115284" y="8473"/>
                </a:lnTo>
                <a:lnTo>
                  <a:pt x="80839" y="8473"/>
                </a:lnTo>
                <a:lnTo>
                  <a:pt x="69579" y="9941"/>
                </a:lnTo>
                <a:lnTo>
                  <a:pt x="39264" y="33122"/>
                </a:lnTo>
                <a:lnTo>
                  <a:pt x="30170" y="71793"/>
                </a:lnTo>
                <a:lnTo>
                  <a:pt x="30025" y="83190"/>
                </a:lnTo>
                <a:lnTo>
                  <a:pt x="30170" y="94949"/>
                </a:lnTo>
                <a:lnTo>
                  <a:pt x="39264" y="135570"/>
                </a:lnTo>
                <a:lnTo>
                  <a:pt x="69579" y="158751"/>
                </a:lnTo>
                <a:lnTo>
                  <a:pt x="81608" y="160219"/>
                </a:lnTo>
                <a:lnTo>
                  <a:pt x="116639" y="160219"/>
                </a:lnTo>
                <a:lnTo>
                  <a:pt x="112428" y="163072"/>
                </a:lnTo>
                <a:lnTo>
                  <a:pt x="80839" y="169463"/>
                </a:lnTo>
                <a:close/>
              </a:path>
              <a:path w="162559" h="169544">
                <a:moveTo>
                  <a:pt x="116639" y="160219"/>
                </a:moveTo>
                <a:lnTo>
                  <a:pt x="81608" y="160219"/>
                </a:lnTo>
                <a:lnTo>
                  <a:pt x="94937" y="158269"/>
                </a:lnTo>
                <a:lnTo>
                  <a:pt x="106823" y="152709"/>
                </a:lnTo>
                <a:lnTo>
                  <a:pt x="128849" y="119911"/>
                </a:lnTo>
                <a:lnTo>
                  <a:pt x="132422" y="83190"/>
                </a:lnTo>
                <a:lnTo>
                  <a:pt x="132265" y="71672"/>
                </a:lnTo>
                <a:lnTo>
                  <a:pt x="122413" y="32352"/>
                </a:lnTo>
                <a:lnTo>
                  <a:pt x="80839" y="8473"/>
                </a:lnTo>
                <a:lnTo>
                  <a:pt x="115284" y="8473"/>
                </a:lnTo>
                <a:lnTo>
                  <a:pt x="138773" y="25515"/>
                </a:lnTo>
                <a:lnTo>
                  <a:pt x="156096" y="52969"/>
                </a:lnTo>
                <a:lnTo>
                  <a:pt x="162447" y="86272"/>
                </a:lnTo>
                <a:lnTo>
                  <a:pt x="155976" y="119093"/>
                </a:lnTo>
                <a:lnTo>
                  <a:pt x="138388" y="145487"/>
                </a:lnTo>
                <a:lnTo>
                  <a:pt x="11663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2982" y="2777737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716" y="25154"/>
                </a:lnTo>
                <a:lnTo>
                  <a:pt x="24059" y="18872"/>
                </a:lnTo>
                <a:lnTo>
                  <a:pt x="15494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763" y="254676"/>
                </a:lnTo>
                <a:lnTo>
                  <a:pt x="49237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5378" y="2777736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5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7234"/>
                </a:lnTo>
                <a:lnTo>
                  <a:pt x="54109" y="237031"/>
                </a:lnTo>
                <a:lnTo>
                  <a:pt x="58127" y="242062"/>
                </a:lnTo>
                <a:lnTo>
                  <a:pt x="66764" y="243916"/>
                </a:lnTo>
                <a:lnTo>
                  <a:pt x="81608" y="244180"/>
                </a:lnTo>
                <a:lnTo>
                  <a:pt x="81608" y="254194"/>
                </a:lnTo>
                <a:lnTo>
                  <a:pt x="40804" y="254194"/>
                </a:lnTo>
                <a:lnTo>
                  <a:pt x="32263" y="254327"/>
                </a:lnTo>
                <a:lnTo>
                  <a:pt x="21557" y="254676"/>
                </a:lnTo>
                <a:lnTo>
                  <a:pt x="10273" y="255169"/>
                </a:lnTo>
                <a:lnTo>
                  <a:pt x="0" y="255735"/>
                </a:lnTo>
                <a:close/>
              </a:path>
              <a:path w="81914" h="255905">
                <a:moveTo>
                  <a:pt x="81608" y="255735"/>
                </a:moveTo>
                <a:lnTo>
                  <a:pt x="59474" y="254676"/>
                </a:lnTo>
                <a:lnTo>
                  <a:pt x="49128" y="254327"/>
                </a:lnTo>
                <a:lnTo>
                  <a:pt x="40804" y="254194"/>
                </a:lnTo>
                <a:lnTo>
                  <a:pt x="81608" y="25419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55465" y="2867859"/>
            <a:ext cx="163830" cy="169545"/>
          </a:xfrm>
          <a:custGeom>
            <a:avLst/>
            <a:gdLst/>
            <a:ahLst/>
            <a:cxnLst/>
            <a:rect l="l" t="t" r="r" b="b"/>
            <a:pathLst>
              <a:path w="163830" h="169544">
                <a:moveTo>
                  <a:pt x="81608" y="169463"/>
                </a:moveTo>
                <a:lnTo>
                  <a:pt x="50668" y="163180"/>
                </a:lnTo>
                <a:lnTo>
                  <a:pt x="24636" y="145776"/>
                </a:lnTo>
                <a:lnTo>
                  <a:pt x="6688" y="119418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872"/>
                </a:lnTo>
                <a:lnTo>
                  <a:pt x="115732" y="8473"/>
                </a:lnTo>
                <a:lnTo>
                  <a:pt x="81608" y="8473"/>
                </a:lnTo>
                <a:lnTo>
                  <a:pt x="70240" y="9941"/>
                </a:lnTo>
                <a:lnTo>
                  <a:pt x="34693" y="45820"/>
                </a:lnTo>
                <a:lnTo>
                  <a:pt x="30795" y="83190"/>
                </a:lnTo>
                <a:lnTo>
                  <a:pt x="30940" y="94949"/>
                </a:lnTo>
                <a:lnTo>
                  <a:pt x="40034" y="135570"/>
                </a:lnTo>
                <a:lnTo>
                  <a:pt x="70349" y="158751"/>
                </a:lnTo>
                <a:lnTo>
                  <a:pt x="82378" y="160219"/>
                </a:lnTo>
                <a:lnTo>
                  <a:pt x="117409" y="160219"/>
                </a:lnTo>
                <a:lnTo>
                  <a:pt x="113198" y="163072"/>
                </a:lnTo>
                <a:lnTo>
                  <a:pt x="81608" y="169463"/>
                </a:lnTo>
                <a:close/>
              </a:path>
              <a:path w="163830" h="169544">
                <a:moveTo>
                  <a:pt x="117409" y="160219"/>
                </a:moveTo>
                <a:lnTo>
                  <a:pt x="82378" y="160219"/>
                </a:lnTo>
                <a:lnTo>
                  <a:pt x="95274" y="158269"/>
                </a:lnTo>
                <a:lnTo>
                  <a:pt x="107015" y="152709"/>
                </a:lnTo>
                <a:lnTo>
                  <a:pt x="129619" y="119911"/>
                </a:lnTo>
                <a:lnTo>
                  <a:pt x="133191" y="83190"/>
                </a:lnTo>
                <a:lnTo>
                  <a:pt x="133035" y="71672"/>
                </a:lnTo>
                <a:lnTo>
                  <a:pt x="123183" y="32352"/>
                </a:lnTo>
                <a:lnTo>
                  <a:pt x="81608" y="8473"/>
                </a:lnTo>
                <a:lnTo>
                  <a:pt x="115732" y="8473"/>
                </a:lnTo>
                <a:lnTo>
                  <a:pt x="139254" y="25515"/>
                </a:lnTo>
                <a:lnTo>
                  <a:pt x="156757" y="52969"/>
                </a:lnTo>
                <a:lnTo>
                  <a:pt x="163217" y="86272"/>
                </a:lnTo>
                <a:lnTo>
                  <a:pt x="156745" y="119093"/>
                </a:lnTo>
                <a:lnTo>
                  <a:pt x="139158" y="145487"/>
                </a:lnTo>
                <a:lnTo>
                  <a:pt x="117409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26382" y="2874020"/>
            <a:ext cx="252095" cy="163830"/>
          </a:xfrm>
          <a:custGeom>
            <a:avLst/>
            <a:gdLst/>
            <a:ahLst/>
            <a:cxnLst/>
            <a:rect l="l" t="t" r="r" b="b"/>
            <a:pathLst>
              <a:path w="252094" h="163830">
                <a:moveTo>
                  <a:pt x="86228" y="163300"/>
                </a:moveTo>
                <a:lnTo>
                  <a:pt x="76219" y="163300"/>
                </a:lnTo>
                <a:lnTo>
                  <a:pt x="75449" y="160219"/>
                </a:lnTo>
                <a:lnTo>
                  <a:pt x="73140" y="154827"/>
                </a:lnTo>
                <a:lnTo>
                  <a:pt x="26946" y="24649"/>
                </a:lnTo>
                <a:lnTo>
                  <a:pt x="0" y="11554"/>
                </a:lnTo>
                <a:lnTo>
                  <a:pt x="0" y="0"/>
                </a:lnTo>
                <a:lnTo>
                  <a:pt x="29773" y="1408"/>
                </a:lnTo>
                <a:lnTo>
                  <a:pt x="33875" y="1540"/>
                </a:lnTo>
                <a:lnTo>
                  <a:pt x="73909" y="1540"/>
                </a:lnTo>
                <a:lnTo>
                  <a:pt x="73909" y="11554"/>
                </a:lnTo>
                <a:lnTo>
                  <a:pt x="52352" y="11554"/>
                </a:lnTo>
                <a:lnTo>
                  <a:pt x="52352" y="23878"/>
                </a:lnTo>
                <a:lnTo>
                  <a:pt x="54662" y="28500"/>
                </a:lnTo>
                <a:lnTo>
                  <a:pt x="89307" y="126327"/>
                </a:lnTo>
                <a:lnTo>
                  <a:pt x="98940" y="126327"/>
                </a:lnTo>
                <a:lnTo>
                  <a:pt x="88537" y="155597"/>
                </a:lnTo>
                <a:lnTo>
                  <a:pt x="86998" y="160989"/>
                </a:lnTo>
                <a:lnTo>
                  <a:pt x="86228" y="163300"/>
                </a:lnTo>
                <a:close/>
              </a:path>
              <a:path w="252094" h="163830">
                <a:moveTo>
                  <a:pt x="73909" y="1540"/>
                </a:moveTo>
                <a:lnTo>
                  <a:pt x="33875" y="1540"/>
                </a:lnTo>
                <a:lnTo>
                  <a:pt x="42187" y="1408"/>
                </a:lnTo>
                <a:lnTo>
                  <a:pt x="53026" y="1059"/>
                </a:lnTo>
                <a:lnTo>
                  <a:pt x="64298" y="565"/>
                </a:lnTo>
                <a:lnTo>
                  <a:pt x="73909" y="0"/>
                </a:lnTo>
                <a:lnTo>
                  <a:pt x="73909" y="1540"/>
                </a:lnTo>
                <a:close/>
              </a:path>
              <a:path w="252094" h="163830">
                <a:moveTo>
                  <a:pt x="160138" y="11554"/>
                </a:moveTo>
                <a:lnTo>
                  <a:pt x="89307" y="11554"/>
                </a:lnTo>
                <a:lnTo>
                  <a:pt x="89307" y="0"/>
                </a:lnTo>
                <a:lnTo>
                  <a:pt x="105571" y="1059"/>
                </a:lnTo>
                <a:lnTo>
                  <a:pt x="113884" y="1408"/>
                </a:lnTo>
                <a:lnTo>
                  <a:pt x="122413" y="1540"/>
                </a:lnTo>
                <a:lnTo>
                  <a:pt x="160138" y="1540"/>
                </a:lnTo>
                <a:lnTo>
                  <a:pt x="160138" y="11554"/>
                </a:lnTo>
                <a:close/>
              </a:path>
              <a:path w="252094" h="163830">
                <a:moveTo>
                  <a:pt x="160138" y="1540"/>
                </a:moveTo>
                <a:lnTo>
                  <a:pt x="122413" y="1540"/>
                </a:lnTo>
                <a:lnTo>
                  <a:pt x="130364" y="1408"/>
                </a:lnTo>
                <a:lnTo>
                  <a:pt x="140409" y="1059"/>
                </a:lnTo>
                <a:lnTo>
                  <a:pt x="150887" y="565"/>
                </a:lnTo>
                <a:lnTo>
                  <a:pt x="160138" y="0"/>
                </a:lnTo>
                <a:lnTo>
                  <a:pt x="160138" y="1540"/>
                </a:lnTo>
                <a:close/>
              </a:path>
              <a:path w="252094" h="163830">
                <a:moveTo>
                  <a:pt x="186633" y="131719"/>
                </a:moveTo>
                <a:lnTo>
                  <a:pt x="177075" y="131719"/>
                </a:lnTo>
                <a:lnTo>
                  <a:pt x="210181" y="36973"/>
                </a:lnTo>
                <a:lnTo>
                  <a:pt x="212491" y="32352"/>
                </a:lnTo>
                <a:lnTo>
                  <a:pt x="212491" y="29270"/>
                </a:lnTo>
                <a:lnTo>
                  <a:pt x="210963" y="22061"/>
                </a:lnTo>
                <a:lnTo>
                  <a:pt x="206620" y="16657"/>
                </a:lnTo>
                <a:lnTo>
                  <a:pt x="199823" y="13130"/>
                </a:lnTo>
                <a:lnTo>
                  <a:pt x="190934" y="11554"/>
                </a:lnTo>
                <a:lnTo>
                  <a:pt x="190934" y="0"/>
                </a:lnTo>
                <a:lnTo>
                  <a:pt x="197742" y="565"/>
                </a:lnTo>
                <a:lnTo>
                  <a:pt x="206716" y="1059"/>
                </a:lnTo>
                <a:lnTo>
                  <a:pt x="216268" y="1408"/>
                </a:lnTo>
                <a:lnTo>
                  <a:pt x="224809" y="1540"/>
                </a:lnTo>
                <a:lnTo>
                  <a:pt x="251755" y="1540"/>
                </a:lnTo>
                <a:lnTo>
                  <a:pt x="251755" y="11554"/>
                </a:lnTo>
                <a:lnTo>
                  <a:pt x="242721" y="13010"/>
                </a:lnTo>
                <a:lnTo>
                  <a:pt x="234336" y="16850"/>
                </a:lnTo>
                <a:lnTo>
                  <a:pt x="226962" y="24011"/>
                </a:lnTo>
                <a:lnTo>
                  <a:pt x="220960" y="35433"/>
                </a:lnTo>
                <a:lnTo>
                  <a:pt x="186633" y="131719"/>
                </a:lnTo>
                <a:close/>
              </a:path>
              <a:path w="252094" h="163830">
                <a:moveTo>
                  <a:pt x="251755" y="1540"/>
                </a:moveTo>
                <a:lnTo>
                  <a:pt x="224809" y="1540"/>
                </a:lnTo>
                <a:lnTo>
                  <a:pt x="231510" y="1408"/>
                </a:lnTo>
                <a:lnTo>
                  <a:pt x="238571" y="1059"/>
                </a:lnTo>
                <a:lnTo>
                  <a:pt x="245488" y="565"/>
                </a:lnTo>
                <a:lnTo>
                  <a:pt x="251755" y="0"/>
                </a:lnTo>
                <a:lnTo>
                  <a:pt x="251755" y="1540"/>
                </a:lnTo>
                <a:close/>
              </a:path>
              <a:path w="252094" h="163830">
                <a:moveTo>
                  <a:pt x="98940" y="126327"/>
                </a:moveTo>
                <a:lnTo>
                  <a:pt x="89307" y="126327"/>
                </a:lnTo>
                <a:lnTo>
                  <a:pt x="120873" y="37744"/>
                </a:lnTo>
                <a:lnTo>
                  <a:pt x="118563" y="30811"/>
                </a:lnTo>
                <a:lnTo>
                  <a:pt x="113944" y="19257"/>
                </a:lnTo>
                <a:lnTo>
                  <a:pt x="112404" y="16946"/>
                </a:lnTo>
                <a:lnTo>
                  <a:pt x="108555" y="12324"/>
                </a:lnTo>
                <a:lnTo>
                  <a:pt x="103166" y="11554"/>
                </a:lnTo>
                <a:lnTo>
                  <a:pt x="138581" y="11554"/>
                </a:lnTo>
                <a:lnTo>
                  <a:pt x="138581" y="23878"/>
                </a:lnTo>
                <a:lnTo>
                  <a:pt x="139351" y="24649"/>
                </a:lnTo>
                <a:lnTo>
                  <a:pt x="140121" y="28500"/>
                </a:lnTo>
                <a:lnTo>
                  <a:pt x="148394" y="51609"/>
                </a:lnTo>
                <a:lnTo>
                  <a:pt x="125492" y="51609"/>
                </a:lnTo>
                <a:lnTo>
                  <a:pt x="98940" y="126327"/>
                </a:lnTo>
                <a:close/>
              </a:path>
              <a:path w="252094" h="163830">
                <a:moveTo>
                  <a:pt x="175536" y="163300"/>
                </a:moveTo>
                <a:lnTo>
                  <a:pt x="165527" y="163300"/>
                </a:lnTo>
                <a:lnTo>
                  <a:pt x="164757" y="160219"/>
                </a:lnTo>
                <a:lnTo>
                  <a:pt x="163217" y="156368"/>
                </a:lnTo>
                <a:lnTo>
                  <a:pt x="125492" y="51609"/>
                </a:lnTo>
                <a:lnTo>
                  <a:pt x="148394" y="51609"/>
                </a:lnTo>
                <a:lnTo>
                  <a:pt x="177075" y="131719"/>
                </a:lnTo>
                <a:lnTo>
                  <a:pt x="186633" y="131719"/>
                </a:lnTo>
                <a:lnTo>
                  <a:pt x="177845" y="156368"/>
                </a:lnTo>
                <a:lnTo>
                  <a:pt x="176306" y="159449"/>
                </a:lnTo>
                <a:lnTo>
                  <a:pt x="175536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97385" y="2867857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5" h="169544">
                <a:moveTo>
                  <a:pt x="95482" y="160989"/>
                </a:moveTo>
                <a:lnTo>
                  <a:pt x="61591" y="160989"/>
                </a:lnTo>
                <a:lnTo>
                  <a:pt x="80105" y="158414"/>
                </a:lnTo>
                <a:lnTo>
                  <a:pt x="93061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342" y="111414"/>
                </a:lnTo>
                <a:lnTo>
                  <a:pt x="87094" y="101388"/>
                </a:lnTo>
                <a:lnTo>
                  <a:pt x="74258" y="96129"/>
                </a:lnTo>
                <a:lnTo>
                  <a:pt x="64671" y="93974"/>
                </a:lnTo>
                <a:lnTo>
                  <a:pt x="47673" y="90352"/>
                </a:lnTo>
                <a:lnTo>
                  <a:pt x="34934" y="86946"/>
                </a:lnTo>
                <a:lnTo>
                  <a:pt x="4330" y="62970"/>
                </a:lnTo>
                <a:lnTo>
                  <a:pt x="0" y="45446"/>
                </a:lnTo>
                <a:lnTo>
                  <a:pt x="2983" y="29571"/>
                </a:lnTo>
                <a:lnTo>
                  <a:pt x="12895" y="14924"/>
                </a:lnTo>
                <a:lnTo>
                  <a:pt x="31180" y="4176"/>
                </a:lnTo>
                <a:lnTo>
                  <a:pt x="59281" y="0"/>
                </a:lnTo>
                <a:lnTo>
                  <a:pt x="65020" y="168"/>
                </a:lnTo>
                <a:lnTo>
                  <a:pt x="73428" y="1348"/>
                </a:lnTo>
                <a:lnTo>
                  <a:pt x="83425" y="4549"/>
                </a:lnTo>
                <a:lnTo>
                  <a:pt x="87439" y="6932"/>
                </a:lnTo>
                <a:lnTo>
                  <a:pt x="59281" y="6932"/>
                </a:lnTo>
                <a:lnTo>
                  <a:pt x="39469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359"/>
                </a:lnTo>
                <a:lnTo>
                  <a:pt x="32624" y="56808"/>
                </a:lnTo>
                <a:lnTo>
                  <a:pt x="47264" y="62080"/>
                </a:lnTo>
                <a:lnTo>
                  <a:pt x="74511" y="67917"/>
                </a:lnTo>
                <a:lnTo>
                  <a:pt x="85458" y="71155"/>
                </a:lnTo>
                <a:lnTo>
                  <a:pt x="119009" y="104963"/>
                </a:lnTo>
                <a:lnTo>
                  <a:pt x="120873" y="117853"/>
                </a:lnTo>
                <a:lnTo>
                  <a:pt x="117565" y="137291"/>
                </a:lnTo>
                <a:lnTo>
                  <a:pt x="107111" y="153768"/>
                </a:lnTo>
                <a:lnTo>
                  <a:pt x="95482" y="160989"/>
                </a:lnTo>
                <a:close/>
              </a:path>
              <a:path w="121285" h="169544">
                <a:moveTo>
                  <a:pt x="111634" y="10784"/>
                </a:moveTo>
                <a:lnTo>
                  <a:pt x="93927" y="10784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784"/>
                </a:lnTo>
                <a:close/>
              </a:path>
              <a:path w="121285" h="169544">
                <a:moveTo>
                  <a:pt x="111634" y="55460"/>
                </a:moveTo>
                <a:lnTo>
                  <a:pt x="102396" y="5546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7439" y="6932"/>
                </a:lnTo>
                <a:lnTo>
                  <a:pt x="93927" y="10784"/>
                </a:lnTo>
                <a:lnTo>
                  <a:pt x="111634" y="10784"/>
                </a:lnTo>
                <a:lnTo>
                  <a:pt x="111634" y="55460"/>
                </a:lnTo>
                <a:close/>
              </a:path>
              <a:path w="121285" h="169544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661" y="130118"/>
                </a:lnTo>
                <a:lnTo>
                  <a:pt x="26850" y="146643"/>
                </a:lnTo>
                <a:lnTo>
                  <a:pt x="36038" y="153287"/>
                </a:lnTo>
                <a:lnTo>
                  <a:pt x="20787" y="153287"/>
                </a:lnTo>
                <a:lnTo>
                  <a:pt x="14628" y="160219"/>
                </a:lnTo>
                <a:lnTo>
                  <a:pt x="14628" y="160989"/>
                </a:lnTo>
                <a:lnTo>
                  <a:pt x="13858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5" h="169544">
                <a:moveTo>
                  <a:pt x="61591" y="169463"/>
                </a:moveTo>
                <a:lnTo>
                  <a:pt x="54241" y="169102"/>
                </a:lnTo>
                <a:lnTo>
                  <a:pt x="44365" y="167152"/>
                </a:lnTo>
                <a:lnTo>
                  <a:pt x="32901" y="162313"/>
                </a:lnTo>
                <a:lnTo>
                  <a:pt x="20787" y="153287"/>
                </a:lnTo>
                <a:lnTo>
                  <a:pt x="36038" y="153287"/>
                </a:lnTo>
                <a:lnTo>
                  <a:pt x="41514" y="157246"/>
                </a:lnTo>
                <a:lnTo>
                  <a:pt x="61591" y="160989"/>
                </a:lnTo>
                <a:lnTo>
                  <a:pt x="95482" y="160989"/>
                </a:lnTo>
                <a:lnTo>
                  <a:pt x="88718" y="165190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2142" y="2874019"/>
            <a:ext cx="39370" cy="160020"/>
          </a:xfrm>
          <a:custGeom>
            <a:avLst/>
            <a:gdLst/>
            <a:ahLst/>
            <a:cxnLst/>
            <a:rect l="l" t="t" r="r" b="b"/>
            <a:pathLst>
              <a:path w="39369" h="160019">
                <a:moveTo>
                  <a:pt x="20017" y="39284"/>
                </a:moveTo>
                <a:lnTo>
                  <a:pt x="12342" y="37792"/>
                </a:lnTo>
                <a:lnTo>
                  <a:pt x="5966" y="33700"/>
                </a:lnTo>
                <a:lnTo>
                  <a:pt x="1611" y="27585"/>
                </a:lnTo>
                <a:lnTo>
                  <a:pt x="0" y="20027"/>
                </a:lnTo>
                <a:lnTo>
                  <a:pt x="1611" y="12348"/>
                </a:lnTo>
                <a:lnTo>
                  <a:pt x="5966" y="5969"/>
                </a:lnTo>
                <a:lnTo>
                  <a:pt x="12342" y="1612"/>
                </a:lnTo>
                <a:lnTo>
                  <a:pt x="20017" y="0"/>
                </a:lnTo>
                <a:lnTo>
                  <a:pt x="27247" y="1612"/>
                </a:lnTo>
                <a:lnTo>
                  <a:pt x="33394" y="5969"/>
                </a:lnTo>
                <a:lnTo>
                  <a:pt x="37664" y="12348"/>
                </a:lnTo>
                <a:lnTo>
                  <a:pt x="39264" y="20027"/>
                </a:lnTo>
                <a:lnTo>
                  <a:pt x="37664" y="27585"/>
                </a:lnTo>
                <a:lnTo>
                  <a:pt x="33394" y="33700"/>
                </a:lnTo>
                <a:lnTo>
                  <a:pt x="27247" y="37792"/>
                </a:lnTo>
                <a:lnTo>
                  <a:pt x="20017" y="39284"/>
                </a:lnTo>
                <a:close/>
              </a:path>
              <a:path w="39369" h="160019">
                <a:moveTo>
                  <a:pt x="20017" y="159449"/>
                </a:moveTo>
                <a:lnTo>
                  <a:pt x="12342" y="157836"/>
                </a:lnTo>
                <a:lnTo>
                  <a:pt x="5966" y="153479"/>
                </a:lnTo>
                <a:lnTo>
                  <a:pt x="1611" y="147100"/>
                </a:lnTo>
                <a:lnTo>
                  <a:pt x="0" y="139421"/>
                </a:lnTo>
                <a:lnTo>
                  <a:pt x="1611" y="131863"/>
                </a:lnTo>
                <a:lnTo>
                  <a:pt x="5966" y="125749"/>
                </a:lnTo>
                <a:lnTo>
                  <a:pt x="12342" y="121657"/>
                </a:lnTo>
                <a:lnTo>
                  <a:pt x="20017" y="120164"/>
                </a:lnTo>
                <a:lnTo>
                  <a:pt x="27247" y="121657"/>
                </a:lnTo>
                <a:lnTo>
                  <a:pt x="33394" y="125749"/>
                </a:lnTo>
                <a:lnTo>
                  <a:pt x="37664" y="131863"/>
                </a:lnTo>
                <a:lnTo>
                  <a:pt x="39264" y="139421"/>
                </a:lnTo>
                <a:lnTo>
                  <a:pt x="37664" y="147100"/>
                </a:lnTo>
                <a:lnTo>
                  <a:pt x="33394" y="153479"/>
                </a:lnTo>
                <a:lnTo>
                  <a:pt x="27247" y="157836"/>
                </a:lnTo>
                <a:lnTo>
                  <a:pt x="2001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4207" y="3223728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89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170" y="30727"/>
                </a:lnTo>
                <a:lnTo>
                  <a:pt x="215185" y="19738"/>
                </a:lnTo>
                <a:lnTo>
                  <a:pt x="199427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89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89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89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0565" y="3346973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6159" y="174084"/>
                </a:lnTo>
                <a:lnTo>
                  <a:pt x="16083" y="172339"/>
                </a:lnTo>
                <a:lnTo>
                  <a:pt x="24347" y="168211"/>
                </a:lnTo>
                <a:lnTo>
                  <a:pt x="31601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28558" y="33473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8558" y="341899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1957" y="3312309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94"/>
                </a:lnTo>
                <a:lnTo>
                  <a:pt x="36088" y="147221"/>
                </a:lnTo>
                <a:lnTo>
                  <a:pt x="25466" y="129059"/>
                </a:lnTo>
                <a:lnTo>
                  <a:pt x="21557" y="104758"/>
                </a:lnTo>
                <a:lnTo>
                  <a:pt x="29316" y="65967"/>
                </a:lnTo>
                <a:lnTo>
                  <a:pt x="49562" y="32448"/>
                </a:lnTo>
                <a:lnTo>
                  <a:pt x="77747" y="8894"/>
                </a:lnTo>
                <a:lnTo>
                  <a:pt x="109325" y="0"/>
                </a:lnTo>
                <a:lnTo>
                  <a:pt x="119923" y="1769"/>
                </a:lnTo>
                <a:lnTo>
                  <a:pt x="129438" y="6643"/>
                </a:lnTo>
                <a:lnTo>
                  <a:pt x="131417" y="8473"/>
                </a:lnTo>
                <a:lnTo>
                  <a:pt x="109325" y="8473"/>
                </a:lnTo>
                <a:lnTo>
                  <a:pt x="97860" y="11036"/>
                </a:lnTo>
                <a:lnTo>
                  <a:pt x="68520" y="40825"/>
                </a:lnTo>
                <a:lnTo>
                  <a:pt x="54373" y="81457"/>
                </a:lnTo>
                <a:lnTo>
                  <a:pt x="47733" y="120935"/>
                </a:lnTo>
                <a:lnTo>
                  <a:pt x="48864" y="132405"/>
                </a:lnTo>
                <a:lnTo>
                  <a:pt x="52737" y="143369"/>
                </a:lnTo>
                <a:lnTo>
                  <a:pt x="60075" y="151590"/>
                </a:lnTo>
                <a:lnTo>
                  <a:pt x="71600" y="154827"/>
                </a:lnTo>
                <a:lnTo>
                  <a:pt x="96109" y="154827"/>
                </a:lnTo>
                <a:lnTo>
                  <a:pt x="85999" y="15982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10013"/>
                </a:lnTo>
                <a:lnTo>
                  <a:pt x="154749" y="7702"/>
                </a:lnTo>
                <a:lnTo>
                  <a:pt x="164757" y="7702"/>
                </a:lnTo>
                <a:lnTo>
                  <a:pt x="169377" y="10784"/>
                </a:lnTo>
                <a:lnTo>
                  <a:pt x="169377" y="20027"/>
                </a:lnTo>
                <a:lnTo>
                  <a:pt x="168607" y="21568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109" y="154827"/>
                </a:moveTo>
                <a:lnTo>
                  <a:pt x="71600" y="154827"/>
                </a:lnTo>
                <a:lnTo>
                  <a:pt x="79756" y="153648"/>
                </a:lnTo>
                <a:lnTo>
                  <a:pt x="87768" y="150591"/>
                </a:lnTo>
                <a:lnTo>
                  <a:pt x="117324" y="122884"/>
                </a:lnTo>
                <a:lnTo>
                  <a:pt x="13781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474" y="34145"/>
                </a:lnTo>
                <a:lnTo>
                  <a:pt x="133191" y="23397"/>
                </a:lnTo>
                <a:lnTo>
                  <a:pt x="124290" y="13082"/>
                </a:lnTo>
                <a:lnTo>
                  <a:pt x="109325" y="8473"/>
                </a:lnTo>
                <a:lnTo>
                  <a:pt x="131417" y="8473"/>
                </a:lnTo>
                <a:lnTo>
                  <a:pt x="137366" y="13973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3174" y="141732"/>
                </a:lnTo>
                <a:lnTo>
                  <a:pt x="107965" y="146607"/>
                </a:lnTo>
                <a:lnTo>
                  <a:pt x="98642" y="153575"/>
                </a:lnTo>
                <a:lnTo>
                  <a:pt x="96109" y="154827"/>
                </a:lnTo>
                <a:close/>
              </a:path>
              <a:path w="169545" h="238125">
                <a:moveTo>
                  <a:pt x="85675" y="230315"/>
                </a:moveTo>
                <a:lnTo>
                  <a:pt x="48503" y="230315"/>
                </a:lnTo>
                <a:lnTo>
                  <a:pt x="72827" y="224598"/>
                </a:lnTo>
                <a:lnTo>
                  <a:pt x="88922" y="211732"/>
                </a:lnTo>
                <a:lnTo>
                  <a:pt x="98089" y="198144"/>
                </a:lnTo>
                <a:lnTo>
                  <a:pt x="101626" y="190260"/>
                </a:lnTo>
                <a:lnTo>
                  <a:pt x="102347" y="187011"/>
                </a:lnTo>
                <a:lnTo>
                  <a:pt x="104513" y="178128"/>
                </a:lnTo>
                <a:lnTo>
                  <a:pt x="108122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5675" y="23031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694"/>
                </a:lnTo>
                <a:lnTo>
                  <a:pt x="11355" y="232626"/>
                </a:lnTo>
                <a:lnTo>
                  <a:pt x="2718" y="225669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815"/>
                </a:lnTo>
                <a:lnTo>
                  <a:pt x="33875" y="213369"/>
                </a:lnTo>
                <a:lnTo>
                  <a:pt x="30025" y="223383"/>
                </a:lnTo>
                <a:lnTo>
                  <a:pt x="19247" y="226464"/>
                </a:lnTo>
                <a:lnTo>
                  <a:pt x="27066" y="228365"/>
                </a:lnTo>
                <a:lnTo>
                  <a:pt x="35030" y="229545"/>
                </a:lnTo>
                <a:lnTo>
                  <a:pt x="42416" y="230147"/>
                </a:lnTo>
                <a:lnTo>
                  <a:pt x="48503" y="230315"/>
                </a:lnTo>
                <a:lnTo>
                  <a:pt x="85675" y="23031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6733" y="3346971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09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09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09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09" h="183514">
                <a:moveTo>
                  <a:pt x="1077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3328"/>
                </a:lnTo>
                <a:close/>
              </a:path>
              <a:path w="194309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09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09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2312" y="3354673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174" y="80880"/>
                </a:lnTo>
                <a:lnTo>
                  <a:pt x="136933" y="76824"/>
                </a:lnTo>
                <a:lnTo>
                  <a:pt x="155422" y="66340"/>
                </a:lnTo>
                <a:lnTo>
                  <a:pt x="16741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425" y="162494"/>
                </a:lnTo>
                <a:lnTo>
                  <a:pt x="140794" y="152035"/>
                </a:lnTo>
                <a:lnTo>
                  <a:pt x="153245" y="136810"/>
                </a:lnTo>
                <a:lnTo>
                  <a:pt x="157828" y="118624"/>
                </a:lnTo>
                <a:lnTo>
                  <a:pt x="155891" y="107635"/>
                </a:lnTo>
                <a:lnTo>
                  <a:pt x="149840" y="97730"/>
                </a:lnTo>
                <a:lnTo>
                  <a:pt x="139315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61758" y="3223724"/>
            <a:ext cx="262890" cy="251460"/>
          </a:xfrm>
          <a:custGeom>
            <a:avLst/>
            <a:gdLst/>
            <a:ahLst/>
            <a:cxnLst/>
            <a:rect l="l" t="t" r="r" b="b"/>
            <a:pathLst>
              <a:path w="262890" h="251460">
                <a:moveTo>
                  <a:pt x="202652" y="125556"/>
                </a:moveTo>
                <a:lnTo>
                  <a:pt x="150129" y="125556"/>
                </a:lnTo>
                <a:lnTo>
                  <a:pt x="163253" y="124822"/>
                </a:lnTo>
                <a:lnTo>
                  <a:pt x="177749" y="121994"/>
                </a:lnTo>
                <a:lnTo>
                  <a:pt x="216316" y="93132"/>
                </a:lnTo>
                <a:lnTo>
                  <a:pt x="228658" y="46987"/>
                </a:lnTo>
                <a:lnTo>
                  <a:pt x="225062" y="30727"/>
                </a:lnTo>
                <a:lnTo>
                  <a:pt x="214897" y="19738"/>
                </a:lnTo>
                <a:lnTo>
                  <a:pt x="199102" y="13516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1934" y="4657"/>
                </a:lnTo>
                <a:lnTo>
                  <a:pt x="244538" y="17042"/>
                </a:lnTo>
                <a:lnTo>
                  <a:pt x="258047" y="34771"/>
                </a:lnTo>
                <a:lnTo>
                  <a:pt x="262534" y="55460"/>
                </a:lnTo>
                <a:lnTo>
                  <a:pt x="253776" y="85405"/>
                </a:lnTo>
                <a:lnTo>
                  <a:pt x="230583" y="110728"/>
                </a:lnTo>
                <a:lnTo>
                  <a:pt x="202652" y="125556"/>
                </a:lnTo>
                <a:close/>
              </a:path>
              <a:path w="262890" h="251460">
                <a:moveTo>
                  <a:pt x="73140" y="240329"/>
                </a:moveTo>
                <a:lnTo>
                  <a:pt x="10008" y="240329"/>
                </a:lnTo>
                <a:lnTo>
                  <a:pt x="27102" y="239619"/>
                </a:lnTo>
                <a:lnTo>
                  <a:pt x="36473" y="236959"/>
                </a:lnTo>
                <a:lnTo>
                  <a:pt x="41081" y="231555"/>
                </a:lnTo>
                <a:lnTo>
                  <a:pt x="43884" y="222612"/>
                </a:lnTo>
                <a:lnTo>
                  <a:pt x="93157" y="24649"/>
                </a:lnTo>
                <a:lnTo>
                  <a:pt x="93927" y="20797"/>
                </a:lnTo>
                <a:lnTo>
                  <a:pt x="94697" y="19257"/>
                </a:lnTo>
                <a:lnTo>
                  <a:pt x="94697" y="13865"/>
                </a:lnTo>
                <a:lnTo>
                  <a:pt x="92387" y="13094"/>
                </a:lnTo>
                <a:lnTo>
                  <a:pt x="86228" y="12324"/>
                </a:lnTo>
                <a:lnTo>
                  <a:pt x="82378" y="11554"/>
                </a:lnTo>
                <a:lnTo>
                  <a:pt x="127032" y="11554"/>
                </a:lnTo>
                <a:lnTo>
                  <a:pt x="12626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652" y="125556"/>
                </a:lnTo>
                <a:lnTo>
                  <a:pt x="197574" y="128252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40329"/>
                </a:lnTo>
                <a:close/>
              </a:path>
              <a:path w="262890" h="251460">
                <a:moveTo>
                  <a:pt x="5389" y="251113"/>
                </a:moveTo>
                <a:lnTo>
                  <a:pt x="0" y="251113"/>
                </a:lnTo>
                <a:lnTo>
                  <a:pt x="0" y="240329"/>
                </a:lnTo>
                <a:lnTo>
                  <a:pt x="107015" y="24032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2890" h="251460">
                <a:moveTo>
                  <a:pt x="107015" y="251113"/>
                </a:moveTo>
                <a:lnTo>
                  <a:pt x="9161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01965" y="3354671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730" y="80880"/>
                </a:moveTo>
                <a:lnTo>
                  <a:pt x="113944" y="80880"/>
                </a:lnTo>
                <a:lnTo>
                  <a:pt x="137257" y="76824"/>
                </a:lnTo>
                <a:lnTo>
                  <a:pt x="155518" y="66340"/>
                </a:lnTo>
                <a:lnTo>
                  <a:pt x="167428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48"/>
                </a:lnTo>
                <a:lnTo>
                  <a:pt x="182465" y="10880"/>
                </a:lnTo>
                <a:lnTo>
                  <a:pt x="192786" y="22422"/>
                </a:lnTo>
                <a:lnTo>
                  <a:pt x="196323" y="36203"/>
                </a:lnTo>
                <a:lnTo>
                  <a:pt x="191860" y="52331"/>
                </a:lnTo>
                <a:lnTo>
                  <a:pt x="179674" y="66437"/>
                </a:lnTo>
                <a:lnTo>
                  <a:pt x="161569" y="77365"/>
                </a:lnTo>
                <a:lnTo>
                  <a:pt x="149730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7716" y="166381"/>
                </a:lnTo>
                <a:lnTo>
                  <a:pt x="27716" y="16407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013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730" y="80880"/>
                </a:lnTo>
                <a:lnTo>
                  <a:pt x="139351" y="83961"/>
                </a:lnTo>
                <a:lnTo>
                  <a:pt x="155307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20" y="162494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00" y="107635"/>
                </a:lnTo>
                <a:lnTo>
                  <a:pt x="150129" y="97730"/>
                </a:lnTo>
                <a:lnTo>
                  <a:pt x="139639" y="90568"/>
                </a:lnTo>
                <a:lnTo>
                  <a:pt x="123953" y="87812"/>
                </a:lnTo>
                <a:lnTo>
                  <a:pt x="155307" y="87812"/>
                </a:lnTo>
                <a:lnTo>
                  <a:pt x="157900" y="88438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139815" y="3199073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397"/>
                </a:lnTo>
                <a:lnTo>
                  <a:pt x="926" y="208206"/>
                </a:lnTo>
                <a:lnTo>
                  <a:pt x="0" y="184098"/>
                </a:lnTo>
                <a:lnTo>
                  <a:pt x="1010" y="159268"/>
                </a:lnTo>
                <a:lnTo>
                  <a:pt x="11693" y="102099"/>
                </a:lnTo>
                <a:lnTo>
                  <a:pt x="40792" y="40620"/>
                </a:lnTo>
                <a:lnTo>
                  <a:pt x="73873" y="4585"/>
                </a:lnTo>
                <a:lnTo>
                  <a:pt x="81608" y="0"/>
                </a:lnTo>
                <a:lnTo>
                  <a:pt x="83919" y="0"/>
                </a:lnTo>
                <a:lnTo>
                  <a:pt x="85459" y="770"/>
                </a:lnTo>
                <a:lnTo>
                  <a:pt x="85459" y="539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173"/>
                </a:lnTo>
                <a:lnTo>
                  <a:pt x="33105" y="273836"/>
                </a:lnTo>
                <a:lnTo>
                  <a:pt x="50789" y="317767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665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79167" y="3229884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522" y="23505"/>
                </a:lnTo>
                <a:lnTo>
                  <a:pt x="29736" y="20894"/>
                </a:lnTo>
                <a:lnTo>
                  <a:pt x="48827" y="13804"/>
                </a:lnTo>
                <a:lnTo>
                  <a:pt x="66980" y="0"/>
                </a:lnTo>
                <a:lnTo>
                  <a:pt x="75448" y="0"/>
                </a:lnTo>
                <a:lnTo>
                  <a:pt x="75448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10095" y="234167"/>
                </a:moveTo>
                <a:lnTo>
                  <a:pt x="13857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8" y="25419"/>
                </a:lnTo>
                <a:lnTo>
                  <a:pt x="75448" y="216450"/>
                </a:lnTo>
                <a:lnTo>
                  <a:pt x="76206" y="224743"/>
                </a:lnTo>
                <a:lnTo>
                  <a:pt x="80357" y="230219"/>
                </a:lnTo>
                <a:lnTo>
                  <a:pt x="90714" y="233240"/>
                </a:lnTo>
                <a:lnTo>
                  <a:pt x="110095" y="234167"/>
                </a:lnTo>
                <a:close/>
              </a:path>
              <a:path w="121920" h="245110">
                <a:moveTo>
                  <a:pt x="2308" y="244951"/>
                </a:moveTo>
                <a:lnTo>
                  <a:pt x="2308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2360" y="244180"/>
                </a:lnTo>
                <a:lnTo>
                  <a:pt x="31469" y="244277"/>
                </a:lnTo>
                <a:lnTo>
                  <a:pt x="15048" y="244505"/>
                </a:lnTo>
                <a:lnTo>
                  <a:pt x="2308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916" y="244505"/>
                </a:lnTo>
                <a:lnTo>
                  <a:pt x="92579" y="244277"/>
                </a:lnTo>
                <a:lnTo>
                  <a:pt x="62360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51623" y="3199071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539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8928"/>
                </a:lnTo>
                <a:lnTo>
                  <a:pt x="73766" y="266097"/>
                </a:lnTo>
                <a:lnTo>
                  <a:pt x="44666" y="327251"/>
                </a:lnTo>
                <a:lnTo>
                  <a:pt x="11584" y="363503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255" y="4476206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4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11199" y="120"/>
                </a:lnTo>
                <a:lnTo>
                  <a:pt x="33887" y="649"/>
                </a:lnTo>
                <a:lnTo>
                  <a:pt x="44653" y="770"/>
                </a:lnTo>
                <a:lnTo>
                  <a:pt x="97006" y="77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6960"/>
                </a:lnTo>
                <a:lnTo>
                  <a:pt x="126262" y="207977"/>
                </a:lnTo>
                <a:lnTo>
                  <a:pt x="135140" y="207977"/>
                </a:lnTo>
                <a:lnTo>
                  <a:pt x="120873" y="251883"/>
                </a:lnTo>
                <a:lnTo>
                  <a:pt x="120103" y="256505"/>
                </a:lnTo>
                <a:lnTo>
                  <a:pt x="119333" y="259586"/>
                </a:lnTo>
                <a:close/>
              </a:path>
              <a:path w="364490" h="259714">
                <a:moveTo>
                  <a:pt x="97006" y="770"/>
                </a:moveTo>
                <a:lnTo>
                  <a:pt x="44653" y="770"/>
                </a:lnTo>
                <a:lnTo>
                  <a:pt x="71119" y="674"/>
                </a:lnTo>
                <a:lnTo>
                  <a:pt x="85253" y="445"/>
                </a:lnTo>
                <a:lnTo>
                  <a:pt x="97006" y="0"/>
                </a:lnTo>
                <a:lnTo>
                  <a:pt x="97006" y="770"/>
                </a:lnTo>
                <a:close/>
              </a:path>
              <a:path w="364490" h="259714">
                <a:moveTo>
                  <a:pt x="135140" y="207977"/>
                </a:moveTo>
                <a:lnTo>
                  <a:pt x="126262" y="207977"/>
                </a:lnTo>
                <a:lnTo>
                  <a:pt x="177075" y="5006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47471" y="120"/>
                </a:lnTo>
                <a:lnTo>
                  <a:pt x="170158" y="649"/>
                </a:lnTo>
                <a:lnTo>
                  <a:pt x="180925" y="770"/>
                </a:lnTo>
                <a:lnTo>
                  <a:pt x="233278" y="77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3878"/>
                </a:lnTo>
                <a:lnTo>
                  <a:pt x="203252" y="26189"/>
                </a:lnTo>
                <a:lnTo>
                  <a:pt x="203252" y="27730"/>
                </a:lnTo>
                <a:lnTo>
                  <a:pt x="215412" y="64704"/>
                </a:lnTo>
                <a:lnTo>
                  <a:pt x="181695" y="64704"/>
                </a:lnTo>
                <a:lnTo>
                  <a:pt x="135140" y="207977"/>
                </a:lnTo>
                <a:close/>
              </a:path>
              <a:path w="364490" h="259714">
                <a:moveTo>
                  <a:pt x="233278" y="770"/>
                </a:moveTo>
                <a:lnTo>
                  <a:pt x="180925" y="770"/>
                </a:lnTo>
                <a:lnTo>
                  <a:pt x="207390" y="674"/>
                </a:lnTo>
                <a:lnTo>
                  <a:pt x="221525" y="445"/>
                </a:lnTo>
                <a:lnTo>
                  <a:pt x="233278" y="0"/>
                </a:lnTo>
                <a:lnTo>
                  <a:pt x="233278" y="770"/>
                </a:lnTo>
                <a:close/>
              </a:path>
              <a:path w="364490" h="259714">
                <a:moveTo>
                  <a:pt x="271564" y="207977"/>
                </a:moveTo>
                <a:lnTo>
                  <a:pt x="262534" y="207977"/>
                </a:lnTo>
                <a:lnTo>
                  <a:pt x="317196" y="37744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877"/>
                </a:lnTo>
                <a:lnTo>
                  <a:pt x="312577" y="18583"/>
                </a:lnTo>
                <a:lnTo>
                  <a:pt x="302617" y="13588"/>
                </a:lnTo>
                <a:lnTo>
                  <a:pt x="287171" y="11554"/>
                </a:lnTo>
                <a:lnTo>
                  <a:pt x="287171" y="0"/>
                </a:lnTo>
                <a:lnTo>
                  <a:pt x="331055" y="770"/>
                </a:lnTo>
                <a:lnTo>
                  <a:pt x="364160" y="770"/>
                </a:lnTo>
                <a:lnTo>
                  <a:pt x="364160" y="11554"/>
                </a:lnTo>
                <a:lnTo>
                  <a:pt x="353526" y="12372"/>
                </a:lnTo>
                <a:lnTo>
                  <a:pt x="343180" y="15790"/>
                </a:lnTo>
                <a:lnTo>
                  <a:pt x="334279" y="23253"/>
                </a:lnTo>
                <a:lnTo>
                  <a:pt x="327975" y="36203"/>
                </a:lnTo>
                <a:lnTo>
                  <a:pt x="271564" y="207977"/>
                </a:lnTo>
                <a:close/>
              </a:path>
              <a:path w="364490" h="259714">
                <a:moveTo>
                  <a:pt x="364160" y="770"/>
                </a:moveTo>
                <a:lnTo>
                  <a:pt x="331055" y="770"/>
                </a:lnTo>
                <a:lnTo>
                  <a:pt x="347607" y="674"/>
                </a:lnTo>
                <a:lnTo>
                  <a:pt x="355956" y="445"/>
                </a:lnTo>
                <a:lnTo>
                  <a:pt x="364160" y="0"/>
                </a:lnTo>
                <a:lnTo>
                  <a:pt x="364160" y="770"/>
                </a:lnTo>
                <a:close/>
              </a:path>
              <a:path w="364490" h="259714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4704"/>
                </a:lnTo>
                <a:lnTo>
                  <a:pt x="215412" y="64704"/>
                </a:lnTo>
                <a:lnTo>
                  <a:pt x="262534" y="207977"/>
                </a:lnTo>
                <a:lnTo>
                  <a:pt x="271564" y="207977"/>
                </a:lnTo>
                <a:lnTo>
                  <a:pt x="257145" y="251883"/>
                </a:lnTo>
                <a:lnTo>
                  <a:pt x="255605" y="256505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2663" y="4472354"/>
            <a:ext cx="184785" cy="255270"/>
          </a:xfrm>
          <a:custGeom>
            <a:avLst/>
            <a:gdLst/>
            <a:ahLst/>
            <a:cxnLst/>
            <a:rect l="l" t="t" r="r" b="b"/>
            <a:pathLst>
              <a:path w="184784" h="255270">
                <a:moveTo>
                  <a:pt x="0" y="254964"/>
                </a:moveTo>
                <a:lnTo>
                  <a:pt x="0" y="243410"/>
                </a:lnTo>
                <a:lnTo>
                  <a:pt x="14844" y="243157"/>
                </a:lnTo>
                <a:lnTo>
                  <a:pt x="23481" y="241388"/>
                </a:lnTo>
                <a:lnTo>
                  <a:pt x="27499" y="236586"/>
                </a:lnTo>
                <a:lnTo>
                  <a:pt x="28486" y="227234"/>
                </a:lnTo>
                <a:lnTo>
                  <a:pt x="28486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663" y="128637"/>
                </a:lnTo>
                <a:lnTo>
                  <a:pt x="58355" y="133933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6586"/>
                </a:lnTo>
                <a:lnTo>
                  <a:pt x="58897" y="241388"/>
                </a:lnTo>
                <a:lnTo>
                  <a:pt x="67534" y="243157"/>
                </a:lnTo>
                <a:lnTo>
                  <a:pt x="82378" y="24341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14"/>
                </a:lnTo>
                <a:lnTo>
                  <a:pt x="10610" y="254844"/>
                </a:lnTo>
                <a:lnTo>
                  <a:pt x="0" y="254964"/>
                </a:lnTo>
                <a:close/>
              </a:path>
              <a:path w="184784" h="255270">
                <a:moveTo>
                  <a:pt x="61663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7324" y="100137"/>
                </a:lnTo>
                <a:lnTo>
                  <a:pt x="103935" y="100137"/>
                </a:lnTo>
                <a:lnTo>
                  <a:pt x="86047" y="103988"/>
                </a:lnTo>
                <a:lnTo>
                  <a:pt x="69964" y="115350"/>
                </a:lnTo>
                <a:lnTo>
                  <a:pt x="61663" y="128637"/>
                </a:lnTo>
                <a:close/>
              </a:path>
              <a:path w="184784" h="255270">
                <a:moveTo>
                  <a:pt x="102396" y="254964"/>
                </a:moveTo>
                <a:lnTo>
                  <a:pt x="102396" y="243410"/>
                </a:lnTo>
                <a:lnTo>
                  <a:pt x="117240" y="243157"/>
                </a:lnTo>
                <a:lnTo>
                  <a:pt x="125877" y="241388"/>
                </a:lnTo>
                <a:lnTo>
                  <a:pt x="129895" y="236586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134"/>
                </a:lnTo>
                <a:lnTo>
                  <a:pt x="126070" y="112847"/>
                </a:lnTo>
                <a:lnTo>
                  <a:pt x="117890" y="103603"/>
                </a:lnTo>
                <a:lnTo>
                  <a:pt x="103935" y="100137"/>
                </a:lnTo>
                <a:lnTo>
                  <a:pt x="137324" y="10013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2626"/>
                </a:lnTo>
                <a:lnTo>
                  <a:pt x="158466" y="238861"/>
                </a:lnTo>
                <a:lnTo>
                  <a:pt x="163891" y="242062"/>
                </a:lnTo>
                <a:lnTo>
                  <a:pt x="172637" y="243242"/>
                </a:lnTo>
                <a:lnTo>
                  <a:pt x="184774" y="24341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14"/>
                </a:lnTo>
                <a:lnTo>
                  <a:pt x="113006" y="254844"/>
                </a:lnTo>
                <a:lnTo>
                  <a:pt x="102396" y="254964"/>
                </a:lnTo>
                <a:close/>
              </a:path>
              <a:path w="184784" h="255270">
                <a:moveTo>
                  <a:pt x="82378" y="254964"/>
                </a:moveTo>
                <a:lnTo>
                  <a:pt x="72105" y="254844"/>
                </a:lnTo>
                <a:lnTo>
                  <a:pt x="50115" y="254314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4964"/>
                </a:lnTo>
                <a:close/>
              </a:path>
              <a:path w="184784" h="255270">
                <a:moveTo>
                  <a:pt x="184774" y="254964"/>
                </a:moveTo>
                <a:lnTo>
                  <a:pt x="174501" y="254844"/>
                </a:lnTo>
                <a:lnTo>
                  <a:pt x="152511" y="254314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4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5915" y="4562476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603" y="56242"/>
                </a:lnTo>
                <a:lnTo>
                  <a:pt x="111153" y="34951"/>
                </a:lnTo>
                <a:lnTo>
                  <a:pt x="98630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49903" y="456478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825"/>
                </a:lnTo>
                <a:lnTo>
                  <a:pt x="59040" y="40825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80"/>
                </a:lnTo>
                <a:lnTo>
                  <a:pt x="10934" y="162410"/>
                </a:lnTo>
                <a:lnTo>
                  <a:pt x="0" y="162530"/>
                </a:lnTo>
                <a:close/>
              </a:path>
              <a:path w="123189" h="162560">
                <a:moveTo>
                  <a:pt x="59040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040" y="40825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93873" y="4562475"/>
            <a:ext cx="142875" cy="169545"/>
          </a:xfrm>
          <a:custGeom>
            <a:avLst/>
            <a:gdLst/>
            <a:ahLst/>
            <a:cxnLst/>
            <a:rect l="l" t="t" r="r" b="b"/>
            <a:pathLst>
              <a:path w="142875" h="169545">
                <a:moveTo>
                  <a:pt x="80839" y="169463"/>
                </a:moveTo>
                <a:lnTo>
                  <a:pt x="50343" y="163035"/>
                </a:lnTo>
                <a:lnTo>
                  <a:pt x="24540" y="145199"/>
                </a:lnTo>
                <a:lnTo>
                  <a:pt x="6676" y="11811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14"/>
                </a:lnTo>
                <a:lnTo>
                  <a:pt x="109047" y="8473"/>
                </a:lnTo>
                <a:lnTo>
                  <a:pt x="76219" y="8473"/>
                </a:lnTo>
                <a:lnTo>
                  <a:pt x="64250" y="10771"/>
                </a:lnTo>
                <a:lnTo>
                  <a:pt x="49754" y="19931"/>
                </a:lnTo>
                <a:lnTo>
                  <a:pt x="37135" y="39344"/>
                </a:lnTo>
                <a:lnTo>
                  <a:pt x="3079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808"/>
                </a:lnTo>
                <a:lnTo>
                  <a:pt x="41574" y="135570"/>
                </a:lnTo>
                <a:lnTo>
                  <a:pt x="83148" y="160219"/>
                </a:lnTo>
                <a:lnTo>
                  <a:pt x="112641" y="160219"/>
                </a:lnTo>
                <a:lnTo>
                  <a:pt x="109301" y="162855"/>
                </a:lnTo>
                <a:lnTo>
                  <a:pt x="80839" y="169463"/>
                </a:lnTo>
                <a:close/>
              </a:path>
              <a:path w="142875" h="169545">
                <a:moveTo>
                  <a:pt x="142430" y="72406"/>
                </a:moveTo>
                <a:lnTo>
                  <a:pt x="117794" y="72406"/>
                </a:lnTo>
                <a:lnTo>
                  <a:pt x="116711" y="56242"/>
                </a:lnTo>
                <a:lnTo>
                  <a:pt x="111442" y="34951"/>
                </a:lnTo>
                <a:lnTo>
                  <a:pt x="98955" y="16404"/>
                </a:lnTo>
                <a:lnTo>
                  <a:pt x="76219" y="8473"/>
                </a:lnTo>
                <a:lnTo>
                  <a:pt x="109047" y="8473"/>
                </a:lnTo>
                <a:lnTo>
                  <a:pt x="126647" y="22338"/>
                </a:lnTo>
                <a:lnTo>
                  <a:pt x="138581" y="45495"/>
                </a:lnTo>
                <a:lnTo>
                  <a:pt x="142430" y="72406"/>
                </a:lnTo>
                <a:close/>
              </a:path>
              <a:path w="142875" h="169545">
                <a:moveTo>
                  <a:pt x="112641" y="160219"/>
                </a:moveTo>
                <a:lnTo>
                  <a:pt x="83148" y="160219"/>
                </a:lnTo>
                <a:lnTo>
                  <a:pt x="90739" y="159617"/>
                </a:lnTo>
                <a:lnTo>
                  <a:pt x="104609" y="155405"/>
                </a:lnTo>
                <a:lnTo>
                  <a:pt x="120067" y="143971"/>
                </a:lnTo>
                <a:lnTo>
                  <a:pt x="132422" y="121705"/>
                </a:lnTo>
                <a:lnTo>
                  <a:pt x="133961" y="117083"/>
                </a:lnTo>
                <a:lnTo>
                  <a:pt x="139351" y="117083"/>
                </a:lnTo>
                <a:lnTo>
                  <a:pt x="142430" y="117853"/>
                </a:lnTo>
                <a:lnTo>
                  <a:pt x="142430" y="120935"/>
                </a:lnTo>
                <a:lnTo>
                  <a:pt x="139086" y="131442"/>
                </a:lnTo>
                <a:lnTo>
                  <a:pt x="128380" y="147798"/>
                </a:lnTo>
                <a:lnTo>
                  <a:pt x="112641" y="160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84124" y="447620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20482" y="4599447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4">
                <a:moveTo>
                  <a:pt x="50813" y="174084"/>
                </a:moveTo>
                <a:lnTo>
                  <a:pt x="6159" y="174084"/>
                </a:lnTo>
                <a:lnTo>
                  <a:pt x="16408" y="172339"/>
                </a:lnTo>
                <a:lnTo>
                  <a:pt x="24636" y="168211"/>
                </a:lnTo>
                <a:lnTo>
                  <a:pt x="31710" y="161627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1540"/>
                </a:lnTo>
                <a:lnTo>
                  <a:pt x="147819" y="6932"/>
                </a:lnTo>
                <a:lnTo>
                  <a:pt x="151288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3102" y="115543"/>
                </a:lnTo>
                <a:lnTo>
                  <a:pt x="164402" y="124786"/>
                </a:lnTo>
                <a:lnTo>
                  <a:pt x="66211" y="124786"/>
                </a:lnTo>
                <a:lnTo>
                  <a:pt x="45423" y="156368"/>
                </a:lnTo>
                <a:lnTo>
                  <a:pt x="44653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4310" h="183514">
                <a:moveTo>
                  <a:pt x="163102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288" y="31581"/>
                </a:lnTo>
                <a:lnTo>
                  <a:pt x="163102" y="115543"/>
                </a:lnTo>
                <a:close/>
              </a:path>
              <a:path w="194310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6280" y="167152"/>
                </a:lnTo>
                <a:lnTo>
                  <a:pt x="140121" y="124786"/>
                </a:lnTo>
                <a:lnTo>
                  <a:pt x="164402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1686" y="174084"/>
                </a:lnTo>
                <a:close/>
              </a:path>
              <a:path w="194310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7742" y="174084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008" y="183328"/>
                </a:lnTo>
                <a:close/>
              </a:path>
              <a:path w="194310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01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585" y="182678"/>
                </a:lnTo>
                <a:lnTo>
                  <a:pt x="132939" y="183207"/>
                </a:lnTo>
                <a:lnTo>
                  <a:pt x="125492" y="183328"/>
                </a:lnTo>
                <a:close/>
              </a:path>
              <a:path w="194310" h="183514">
                <a:moveTo>
                  <a:pt x="57742" y="183328"/>
                </a:moveTo>
                <a:lnTo>
                  <a:pt x="52352" y="183328"/>
                </a:lnTo>
                <a:lnTo>
                  <a:pt x="46097" y="183207"/>
                </a:lnTo>
                <a:lnTo>
                  <a:pt x="32431" y="18267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4">
                <a:moveTo>
                  <a:pt x="191704" y="183328"/>
                </a:moveTo>
                <a:lnTo>
                  <a:pt x="184005" y="183328"/>
                </a:lnTo>
                <a:lnTo>
                  <a:pt x="178615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68474" y="459983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8474" y="467146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3500" y="3972432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40804" y="666298"/>
                </a:moveTo>
                <a:lnTo>
                  <a:pt x="769" y="666298"/>
                </a:lnTo>
                <a:lnTo>
                  <a:pt x="0" y="662446"/>
                </a:lnTo>
                <a:lnTo>
                  <a:pt x="0" y="647811"/>
                </a:lnTo>
                <a:lnTo>
                  <a:pt x="1227" y="585393"/>
                </a:lnTo>
                <a:lnTo>
                  <a:pt x="4041" y="532075"/>
                </a:lnTo>
                <a:lnTo>
                  <a:pt x="7145" y="492911"/>
                </a:lnTo>
                <a:lnTo>
                  <a:pt x="15932" y="416859"/>
                </a:lnTo>
                <a:lnTo>
                  <a:pt x="24793" y="363364"/>
                </a:lnTo>
                <a:lnTo>
                  <a:pt x="35823" y="312334"/>
                </a:lnTo>
                <a:lnTo>
                  <a:pt x="49021" y="263635"/>
                </a:lnTo>
                <a:lnTo>
                  <a:pt x="64388" y="217133"/>
                </a:lnTo>
                <a:lnTo>
                  <a:pt x="81923" y="172692"/>
                </a:lnTo>
                <a:lnTo>
                  <a:pt x="101626" y="130178"/>
                </a:lnTo>
                <a:lnTo>
                  <a:pt x="130677" y="78978"/>
                </a:lnTo>
                <a:lnTo>
                  <a:pt x="157924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3252" y="0"/>
                </a:lnTo>
                <a:lnTo>
                  <a:pt x="20325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3500" y="4631797"/>
            <a:ext cx="203835" cy="666750"/>
          </a:xfrm>
          <a:custGeom>
            <a:avLst/>
            <a:gdLst/>
            <a:ahLst/>
            <a:cxnLst/>
            <a:rect l="l" t="t" r="r" b="b"/>
            <a:pathLst>
              <a:path w="203835" h="666750">
                <a:moveTo>
                  <a:pt x="203252" y="666298"/>
                </a:moveTo>
                <a:lnTo>
                  <a:pt x="188624" y="666298"/>
                </a:lnTo>
                <a:lnTo>
                  <a:pt x="188624" y="665527"/>
                </a:lnTo>
                <a:lnTo>
                  <a:pt x="187854" y="665527"/>
                </a:lnTo>
                <a:lnTo>
                  <a:pt x="186314" y="664757"/>
                </a:lnTo>
                <a:lnTo>
                  <a:pt x="184774" y="662446"/>
                </a:lnTo>
                <a:lnTo>
                  <a:pt x="179385" y="656284"/>
                </a:lnTo>
                <a:lnTo>
                  <a:pt x="144882" y="609444"/>
                </a:lnTo>
                <a:lnTo>
                  <a:pt x="115108" y="560904"/>
                </a:lnTo>
                <a:lnTo>
                  <a:pt x="89806" y="511365"/>
                </a:lnTo>
                <a:lnTo>
                  <a:pt x="68717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3851"/>
                </a:lnTo>
                <a:lnTo>
                  <a:pt x="769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41" y="63719"/>
                </a:lnTo>
                <a:lnTo>
                  <a:pt x="43493" y="119913"/>
                </a:lnTo>
                <a:lnTo>
                  <a:pt x="46768" y="174055"/>
                </a:lnTo>
                <a:lnTo>
                  <a:pt x="51475" y="226228"/>
                </a:lnTo>
                <a:lnTo>
                  <a:pt x="57720" y="276515"/>
                </a:lnTo>
                <a:lnTo>
                  <a:pt x="65611" y="324998"/>
                </a:lnTo>
                <a:lnTo>
                  <a:pt x="75257" y="371759"/>
                </a:lnTo>
                <a:lnTo>
                  <a:pt x="86764" y="416882"/>
                </a:lnTo>
                <a:lnTo>
                  <a:pt x="100241" y="460448"/>
                </a:lnTo>
                <a:lnTo>
                  <a:pt x="115796" y="502541"/>
                </a:lnTo>
                <a:lnTo>
                  <a:pt x="133535" y="543242"/>
                </a:lnTo>
                <a:lnTo>
                  <a:pt x="153568" y="582635"/>
                </a:lnTo>
                <a:lnTo>
                  <a:pt x="176001" y="620801"/>
                </a:lnTo>
                <a:lnTo>
                  <a:pt x="200942" y="657824"/>
                </a:lnTo>
                <a:lnTo>
                  <a:pt x="203252" y="660906"/>
                </a:lnTo>
                <a:lnTo>
                  <a:pt x="20325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69079" y="4118785"/>
            <a:ext cx="184150" cy="167640"/>
          </a:xfrm>
          <a:custGeom>
            <a:avLst/>
            <a:gdLst/>
            <a:ahLst/>
            <a:cxnLst/>
            <a:rect l="l" t="t" r="r" b="b"/>
            <a:pathLst>
              <a:path w="184150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506" y="44195"/>
                </a:lnTo>
                <a:lnTo>
                  <a:pt x="27042" y="25034"/>
                </a:lnTo>
                <a:lnTo>
                  <a:pt x="45652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9005" y="10519"/>
                </a:lnTo>
                <a:lnTo>
                  <a:pt x="45712" y="17909"/>
                </a:lnTo>
                <a:lnTo>
                  <a:pt x="32275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4150" h="167639">
                <a:moveTo>
                  <a:pt x="121068" y="28500"/>
                </a:moveTo>
                <a:lnTo>
                  <a:pt x="110864" y="28500"/>
                </a:lnTo>
                <a:lnTo>
                  <a:pt x="115797" y="20472"/>
                </a:lnTo>
                <a:lnTo>
                  <a:pt x="123760" y="11072"/>
                </a:lnTo>
                <a:lnTo>
                  <a:pt x="134900" y="3261"/>
                </a:lnTo>
                <a:lnTo>
                  <a:pt x="149359" y="0"/>
                </a:lnTo>
                <a:lnTo>
                  <a:pt x="159969" y="1143"/>
                </a:lnTo>
                <a:lnTo>
                  <a:pt x="171301" y="5103"/>
                </a:lnTo>
                <a:lnTo>
                  <a:pt x="175318" y="8473"/>
                </a:lnTo>
                <a:lnTo>
                  <a:pt x="149359" y="8473"/>
                </a:lnTo>
                <a:lnTo>
                  <a:pt x="132867" y="13913"/>
                </a:lnTo>
                <a:lnTo>
                  <a:pt x="121932" y="26574"/>
                </a:lnTo>
                <a:lnTo>
                  <a:pt x="121068" y="28500"/>
                </a:lnTo>
                <a:close/>
              </a:path>
              <a:path w="184150" h="167639">
                <a:moveTo>
                  <a:pt x="56649" y="158679"/>
                </a:moveTo>
                <a:lnTo>
                  <a:pt x="35415" y="158679"/>
                </a:lnTo>
                <a:lnTo>
                  <a:pt x="46891" y="155922"/>
                </a:lnTo>
                <a:lnTo>
                  <a:pt x="56779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1068" y="28500"/>
                </a:lnTo>
                <a:lnTo>
                  <a:pt x="97500" y="113135"/>
                </a:lnTo>
                <a:lnTo>
                  <a:pt x="93927" y="134800"/>
                </a:lnTo>
                <a:lnTo>
                  <a:pt x="94537" y="139421"/>
                </a:lnTo>
                <a:lnTo>
                  <a:pt x="73909" y="139421"/>
                </a:lnTo>
                <a:lnTo>
                  <a:pt x="70589" y="144404"/>
                </a:lnTo>
                <a:lnTo>
                  <a:pt x="62938" y="153864"/>
                </a:lnTo>
                <a:lnTo>
                  <a:pt x="56649" y="158679"/>
                </a:lnTo>
                <a:close/>
              </a:path>
              <a:path w="184150" h="167639">
                <a:moveTo>
                  <a:pt x="163987" y="46217"/>
                </a:moveTo>
                <a:lnTo>
                  <a:pt x="153979" y="46217"/>
                </a:lnTo>
                <a:lnTo>
                  <a:pt x="150129" y="39284"/>
                </a:lnTo>
                <a:lnTo>
                  <a:pt x="150129" y="33122"/>
                </a:lnTo>
                <a:lnTo>
                  <a:pt x="151380" y="26310"/>
                </a:lnTo>
                <a:lnTo>
                  <a:pt x="154941" y="20220"/>
                </a:lnTo>
                <a:lnTo>
                  <a:pt x="160523" y="15574"/>
                </a:lnTo>
                <a:lnTo>
                  <a:pt x="167837" y="13094"/>
                </a:lnTo>
                <a:lnTo>
                  <a:pt x="159368" y="8473"/>
                </a:lnTo>
                <a:lnTo>
                  <a:pt x="175318" y="8473"/>
                </a:lnTo>
                <a:lnTo>
                  <a:pt x="180323" y="12673"/>
                </a:lnTo>
                <a:lnTo>
                  <a:pt x="184005" y="24649"/>
                </a:lnTo>
                <a:lnTo>
                  <a:pt x="181960" y="34193"/>
                </a:lnTo>
                <a:lnTo>
                  <a:pt x="176883" y="40921"/>
                </a:lnTo>
                <a:lnTo>
                  <a:pt x="170363" y="44905"/>
                </a:lnTo>
                <a:lnTo>
                  <a:pt x="163987" y="46217"/>
                </a:lnTo>
                <a:close/>
              </a:path>
              <a:path w="184150" h="167639">
                <a:moveTo>
                  <a:pt x="139277" y="158679"/>
                </a:moveTo>
                <a:lnTo>
                  <a:pt x="113944" y="158679"/>
                </a:lnTo>
                <a:lnTo>
                  <a:pt x="124783" y="156741"/>
                </a:lnTo>
                <a:lnTo>
                  <a:pt x="138292" y="149531"/>
                </a:lnTo>
                <a:lnTo>
                  <a:pt x="151946" y="134956"/>
                </a:lnTo>
                <a:lnTo>
                  <a:pt x="163217" y="110921"/>
                </a:lnTo>
                <a:lnTo>
                  <a:pt x="163987" y="107840"/>
                </a:lnTo>
                <a:lnTo>
                  <a:pt x="164757" y="106299"/>
                </a:lnTo>
                <a:lnTo>
                  <a:pt x="172456" y="106299"/>
                </a:lnTo>
                <a:lnTo>
                  <a:pt x="172456" y="110151"/>
                </a:lnTo>
                <a:lnTo>
                  <a:pt x="168498" y="122957"/>
                </a:lnTo>
                <a:lnTo>
                  <a:pt x="156962" y="142117"/>
                </a:lnTo>
                <a:lnTo>
                  <a:pt x="139277" y="158679"/>
                </a:lnTo>
                <a:close/>
              </a:path>
              <a:path w="184150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23" y="134378"/>
                </a:lnTo>
                <a:lnTo>
                  <a:pt x="6062" y="127771"/>
                </a:lnTo>
                <a:lnTo>
                  <a:pt x="12667" y="123330"/>
                </a:lnTo>
                <a:lnTo>
                  <a:pt x="2078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649" y="158679"/>
                </a:lnTo>
                <a:lnTo>
                  <a:pt x="50957" y="163035"/>
                </a:lnTo>
                <a:lnTo>
                  <a:pt x="34645" y="167152"/>
                </a:lnTo>
                <a:close/>
              </a:path>
              <a:path w="184150" h="167639">
                <a:moveTo>
                  <a:pt x="113174" y="167152"/>
                </a:moveTo>
                <a:lnTo>
                  <a:pt x="98486" y="164660"/>
                </a:lnTo>
                <a:lnTo>
                  <a:pt x="86901" y="158197"/>
                </a:lnTo>
                <a:lnTo>
                  <a:pt x="78637" y="149279"/>
                </a:lnTo>
                <a:lnTo>
                  <a:pt x="73909" y="139421"/>
                </a:lnTo>
                <a:lnTo>
                  <a:pt x="94537" y="139421"/>
                </a:lnTo>
                <a:lnTo>
                  <a:pt x="95106" y="143730"/>
                </a:lnTo>
                <a:lnTo>
                  <a:pt x="98739" y="151361"/>
                </a:lnTo>
                <a:lnTo>
                  <a:pt x="104970" y="156681"/>
                </a:lnTo>
                <a:lnTo>
                  <a:pt x="113944" y="158679"/>
                </a:lnTo>
                <a:lnTo>
                  <a:pt x="139277" y="158679"/>
                </a:lnTo>
                <a:lnTo>
                  <a:pt x="13835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83880" y="4153447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3514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84477" y="456092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706" y="46794"/>
                </a:lnTo>
                <a:lnTo>
                  <a:pt x="11259" y="27345"/>
                </a:lnTo>
                <a:lnTo>
                  <a:pt x="26308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7733" y="8473"/>
                </a:lnTo>
                <a:lnTo>
                  <a:pt x="37724" y="10699"/>
                </a:lnTo>
                <a:lnTo>
                  <a:pt x="27716" y="18198"/>
                </a:lnTo>
                <a:lnTo>
                  <a:pt x="18285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813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5044" y="54112"/>
                </a:lnTo>
                <a:lnTo>
                  <a:pt x="139038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5510" y="13865"/>
                </a:lnTo>
                <a:lnTo>
                  <a:pt x="149359" y="6162"/>
                </a:lnTo>
                <a:lnTo>
                  <a:pt x="155518" y="3851"/>
                </a:lnTo>
                <a:lnTo>
                  <a:pt x="16475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925" y="157403"/>
                </a:lnTo>
                <a:lnTo>
                  <a:pt x="100813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838" y="164841"/>
                </a:lnTo>
                <a:lnTo>
                  <a:pt x="43499" y="157331"/>
                </a:lnTo>
                <a:lnTo>
                  <a:pt x="33201" y="143754"/>
                </a:lnTo>
                <a:lnTo>
                  <a:pt x="29256" y="123245"/>
                </a:lnTo>
                <a:lnTo>
                  <a:pt x="30446" y="109152"/>
                </a:lnTo>
                <a:lnTo>
                  <a:pt x="34164" y="92530"/>
                </a:lnTo>
                <a:lnTo>
                  <a:pt x="40624" y="72009"/>
                </a:lnTo>
                <a:lnTo>
                  <a:pt x="50043" y="46217"/>
                </a:lnTo>
                <a:lnTo>
                  <a:pt x="52425" y="40175"/>
                </a:lnTo>
                <a:lnTo>
                  <a:pt x="54662" y="33700"/>
                </a:lnTo>
                <a:lnTo>
                  <a:pt x="56322" y="26935"/>
                </a:lnTo>
                <a:lnTo>
                  <a:pt x="56972" y="20027"/>
                </a:lnTo>
                <a:lnTo>
                  <a:pt x="5697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204" y="35336"/>
                </a:lnTo>
                <a:lnTo>
                  <a:pt x="77085" y="40632"/>
                </a:lnTo>
                <a:lnTo>
                  <a:pt x="74956" y="47372"/>
                </a:lnTo>
                <a:lnTo>
                  <a:pt x="71600" y="57001"/>
                </a:lnTo>
                <a:lnTo>
                  <a:pt x="63071" y="79580"/>
                </a:lnTo>
                <a:lnTo>
                  <a:pt x="57068" y="98981"/>
                </a:lnTo>
                <a:lnTo>
                  <a:pt x="53519" y="115494"/>
                </a:lnTo>
                <a:lnTo>
                  <a:pt x="52352" y="129408"/>
                </a:lnTo>
                <a:lnTo>
                  <a:pt x="53363" y="139506"/>
                </a:lnTo>
                <a:lnTo>
                  <a:pt x="56972" y="148954"/>
                </a:lnTo>
                <a:lnTo>
                  <a:pt x="64045" y="155946"/>
                </a:lnTo>
                <a:lnTo>
                  <a:pt x="75449" y="158679"/>
                </a:lnTo>
                <a:lnTo>
                  <a:pt x="100813" y="158679"/>
                </a:lnTo>
                <a:lnTo>
                  <a:pt x="94119" y="162723"/>
                </a:lnTo>
                <a:lnTo>
                  <a:pt x="84447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800" y="230315"/>
                </a:moveTo>
                <a:lnTo>
                  <a:pt x="46963" y="230315"/>
                </a:lnTo>
                <a:lnTo>
                  <a:pt x="59065" y="228438"/>
                </a:lnTo>
                <a:lnTo>
                  <a:pt x="69868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51" y="192523"/>
                </a:lnTo>
                <a:lnTo>
                  <a:pt x="100086" y="216257"/>
                </a:lnTo>
                <a:lnTo>
                  <a:pt x="77800" y="230315"/>
                </a:lnTo>
                <a:close/>
              </a:path>
              <a:path w="169545" h="238125">
                <a:moveTo>
                  <a:pt x="46963" y="238018"/>
                </a:moveTo>
                <a:lnTo>
                  <a:pt x="31084" y="235683"/>
                </a:lnTo>
                <a:lnTo>
                  <a:pt x="18669" y="229160"/>
                </a:lnTo>
                <a:lnTo>
                  <a:pt x="10586" y="219170"/>
                </a:lnTo>
                <a:lnTo>
                  <a:pt x="7698" y="206436"/>
                </a:lnTo>
                <a:lnTo>
                  <a:pt x="9756" y="194906"/>
                </a:lnTo>
                <a:lnTo>
                  <a:pt x="14916" y="187564"/>
                </a:lnTo>
                <a:lnTo>
                  <a:pt x="21665" y="183689"/>
                </a:lnTo>
                <a:lnTo>
                  <a:pt x="28486" y="182557"/>
                </a:lnTo>
                <a:lnTo>
                  <a:pt x="32335" y="182557"/>
                </a:lnTo>
                <a:lnTo>
                  <a:pt x="41574" y="184098"/>
                </a:lnTo>
                <a:lnTo>
                  <a:pt x="41574" y="202585"/>
                </a:lnTo>
                <a:lnTo>
                  <a:pt x="38494" y="207207"/>
                </a:lnTo>
                <a:lnTo>
                  <a:pt x="34645" y="210288"/>
                </a:lnTo>
                <a:lnTo>
                  <a:pt x="29256" y="214909"/>
                </a:lnTo>
                <a:lnTo>
                  <a:pt x="18477" y="214909"/>
                </a:lnTo>
                <a:lnTo>
                  <a:pt x="24768" y="223491"/>
                </a:lnTo>
                <a:lnTo>
                  <a:pt x="33009" y="228101"/>
                </a:lnTo>
                <a:lnTo>
                  <a:pt x="41105" y="229966"/>
                </a:lnTo>
                <a:lnTo>
                  <a:pt x="46963" y="230315"/>
                </a:lnTo>
                <a:lnTo>
                  <a:pt x="77800" y="230315"/>
                </a:lnTo>
                <a:lnTo>
                  <a:pt x="74824" y="232193"/>
                </a:lnTo>
                <a:lnTo>
                  <a:pt x="4696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469252" y="4595590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5389" y="174084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2544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787"/>
                </a:lnTo>
                <a:lnTo>
                  <a:pt x="192473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77845" y="183328"/>
                </a:lnTo>
                <a:lnTo>
                  <a:pt x="173226" y="182557"/>
                </a:lnTo>
                <a:lnTo>
                  <a:pt x="192473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24598" y="4920651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8503" y="25419"/>
                </a:lnTo>
                <a:lnTo>
                  <a:pt x="33887" y="30763"/>
                </a:lnTo>
                <a:lnTo>
                  <a:pt x="19921" y="33507"/>
                </a:lnTo>
                <a:lnTo>
                  <a:pt x="8119" y="34518"/>
                </a:lnTo>
                <a:lnTo>
                  <a:pt x="0" y="34662"/>
                </a:lnTo>
                <a:close/>
              </a:path>
              <a:path w="121920" h="245110">
                <a:moveTo>
                  <a:pt x="109325" y="234167"/>
                </a:moveTo>
                <a:lnTo>
                  <a:pt x="13858" y="234167"/>
                </a:lnTo>
                <a:lnTo>
                  <a:pt x="33237" y="233240"/>
                </a:lnTo>
                <a:lnTo>
                  <a:pt x="43595" y="230219"/>
                </a:lnTo>
                <a:lnTo>
                  <a:pt x="47745" y="224743"/>
                </a:lnTo>
                <a:lnTo>
                  <a:pt x="48503" y="216450"/>
                </a:lnTo>
                <a:lnTo>
                  <a:pt x="4850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920" h="245110">
                <a:moveTo>
                  <a:pt x="2309" y="244951"/>
                </a:moveTo>
                <a:lnTo>
                  <a:pt x="2309" y="234167"/>
                </a:lnTo>
                <a:lnTo>
                  <a:pt x="121643" y="234167"/>
                </a:lnTo>
                <a:lnTo>
                  <a:pt x="121643" y="244180"/>
                </a:lnTo>
                <a:lnTo>
                  <a:pt x="61591" y="244180"/>
                </a:lnTo>
                <a:lnTo>
                  <a:pt x="31373" y="244277"/>
                </a:lnTo>
                <a:lnTo>
                  <a:pt x="15037" y="244505"/>
                </a:lnTo>
                <a:lnTo>
                  <a:pt x="2309" y="244951"/>
                </a:lnTo>
                <a:close/>
              </a:path>
              <a:path w="121920" h="245110">
                <a:moveTo>
                  <a:pt x="121643" y="244951"/>
                </a:moveTo>
                <a:lnTo>
                  <a:pt x="108795" y="244505"/>
                </a:lnTo>
                <a:lnTo>
                  <a:pt x="92194" y="244277"/>
                </a:lnTo>
                <a:lnTo>
                  <a:pt x="61591" y="244180"/>
                </a:lnTo>
                <a:lnTo>
                  <a:pt x="121643" y="244180"/>
                </a:lnTo>
                <a:lnTo>
                  <a:pt x="12164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21008" y="397242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05" y="608020"/>
                </a:lnTo>
                <a:lnTo>
                  <a:pt x="159684" y="556016"/>
                </a:lnTo>
                <a:lnTo>
                  <a:pt x="156966" y="504925"/>
                </a:lnTo>
                <a:lnTo>
                  <a:pt x="152897" y="454779"/>
                </a:lnTo>
                <a:lnTo>
                  <a:pt x="147326" y="405609"/>
                </a:lnTo>
                <a:lnTo>
                  <a:pt x="140103" y="357448"/>
                </a:lnTo>
                <a:lnTo>
                  <a:pt x="131074" y="310329"/>
                </a:lnTo>
                <a:lnTo>
                  <a:pt x="120090" y="264282"/>
                </a:lnTo>
                <a:lnTo>
                  <a:pt x="106998" y="219340"/>
                </a:lnTo>
                <a:lnTo>
                  <a:pt x="91646" y="175535"/>
                </a:lnTo>
                <a:lnTo>
                  <a:pt x="73884" y="132899"/>
                </a:lnTo>
                <a:lnTo>
                  <a:pt x="53560" y="91464"/>
                </a:lnTo>
                <a:lnTo>
                  <a:pt x="30522" y="51261"/>
                </a:lnTo>
                <a:lnTo>
                  <a:pt x="0" y="5392"/>
                </a:lnTo>
                <a:lnTo>
                  <a:pt x="0" y="0"/>
                </a:lnTo>
                <a:lnTo>
                  <a:pt x="1385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64" y="56853"/>
                </a:lnTo>
                <a:lnTo>
                  <a:pt x="88094" y="105393"/>
                </a:lnTo>
                <a:lnTo>
                  <a:pt x="113279" y="154932"/>
                </a:lnTo>
                <a:lnTo>
                  <a:pt x="134140" y="204766"/>
                </a:lnTo>
                <a:lnTo>
                  <a:pt x="150899" y="254194"/>
                </a:lnTo>
                <a:lnTo>
                  <a:pt x="163831" y="299665"/>
                </a:lnTo>
                <a:lnTo>
                  <a:pt x="181021" y="380521"/>
                </a:lnTo>
                <a:lnTo>
                  <a:pt x="189206" y="434173"/>
                </a:lnTo>
                <a:lnTo>
                  <a:pt x="196046" y="496618"/>
                </a:lnTo>
                <a:lnTo>
                  <a:pt x="200739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21008" y="463179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4628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63" y="619341"/>
                </a:lnTo>
                <a:lnTo>
                  <a:pt x="51454" y="579158"/>
                </a:lnTo>
                <a:lnTo>
                  <a:pt x="72512" y="536946"/>
                </a:lnTo>
                <a:lnTo>
                  <a:pt x="91271" y="492376"/>
                </a:lnTo>
                <a:lnTo>
                  <a:pt x="107761" y="445119"/>
                </a:lnTo>
                <a:lnTo>
                  <a:pt x="122014" y="394843"/>
                </a:lnTo>
                <a:lnTo>
                  <a:pt x="134062" y="341220"/>
                </a:lnTo>
                <a:lnTo>
                  <a:pt x="143936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35" y="249438"/>
                </a:lnTo>
                <a:lnTo>
                  <a:pt x="177969" y="302933"/>
                </a:lnTo>
                <a:lnTo>
                  <a:pt x="166802" y="353963"/>
                </a:lnTo>
                <a:lnTo>
                  <a:pt x="153521" y="402662"/>
                </a:lnTo>
                <a:lnTo>
                  <a:pt x="138112" y="449164"/>
                </a:lnTo>
                <a:lnTo>
                  <a:pt x="120561" y="493605"/>
                </a:lnTo>
                <a:lnTo>
                  <a:pt x="100856" y="536119"/>
                </a:lnTo>
                <a:lnTo>
                  <a:pt x="72129" y="587319"/>
                </a:lnTo>
                <a:lnTo>
                  <a:pt x="44846" y="627976"/>
                </a:lnTo>
                <a:lnTo>
                  <a:pt x="15397" y="665527"/>
                </a:lnTo>
                <a:lnTo>
                  <a:pt x="14628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62841" y="4688792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89">
                <a:moveTo>
                  <a:pt x="25406" y="38514"/>
                </a:moveTo>
                <a:lnTo>
                  <a:pt x="19247" y="38514"/>
                </a:lnTo>
                <a:lnTo>
                  <a:pt x="10718" y="36805"/>
                </a:lnTo>
                <a:lnTo>
                  <a:pt x="4715" y="32352"/>
                </a:lnTo>
                <a:lnTo>
                  <a:pt x="1166" y="26165"/>
                </a:lnTo>
                <a:lnTo>
                  <a:pt x="0" y="19257"/>
                </a:lnTo>
                <a:lnTo>
                  <a:pt x="1275" y="12023"/>
                </a:lnTo>
                <a:lnTo>
                  <a:pt x="5004" y="5873"/>
                </a:lnTo>
                <a:lnTo>
                  <a:pt x="11043" y="1600"/>
                </a:lnTo>
                <a:lnTo>
                  <a:pt x="19247" y="0"/>
                </a:lnTo>
                <a:lnTo>
                  <a:pt x="29147" y="2659"/>
                </a:lnTo>
                <a:lnTo>
                  <a:pt x="36666" y="10302"/>
                </a:lnTo>
                <a:lnTo>
                  <a:pt x="41442" y="22422"/>
                </a:lnTo>
                <a:lnTo>
                  <a:pt x="42553" y="33122"/>
                </a:lnTo>
                <a:lnTo>
                  <a:pt x="33875" y="33122"/>
                </a:lnTo>
                <a:lnTo>
                  <a:pt x="33105" y="33892"/>
                </a:lnTo>
                <a:lnTo>
                  <a:pt x="30025" y="36203"/>
                </a:lnTo>
                <a:lnTo>
                  <a:pt x="25406" y="38514"/>
                </a:lnTo>
                <a:close/>
              </a:path>
              <a:path w="43179" h="110489">
                <a:moveTo>
                  <a:pt x="923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3988"/>
                </a:lnTo>
                <a:lnTo>
                  <a:pt x="8468" y="101677"/>
                </a:lnTo>
                <a:lnTo>
                  <a:pt x="19379" y="87908"/>
                </a:lnTo>
                <a:lnTo>
                  <a:pt x="27620" y="72406"/>
                </a:lnTo>
                <a:lnTo>
                  <a:pt x="32828" y="55749"/>
                </a:lnTo>
                <a:lnTo>
                  <a:pt x="34645" y="38514"/>
                </a:lnTo>
                <a:lnTo>
                  <a:pt x="34645" y="33122"/>
                </a:lnTo>
                <a:lnTo>
                  <a:pt x="42553" y="33122"/>
                </a:lnTo>
                <a:lnTo>
                  <a:pt x="43114" y="38514"/>
                </a:lnTo>
                <a:lnTo>
                  <a:pt x="38470" y="67580"/>
                </a:lnTo>
                <a:lnTo>
                  <a:pt x="27908" y="90219"/>
                </a:lnTo>
                <a:lnTo>
                  <a:pt x="16480" y="104915"/>
                </a:lnTo>
                <a:lnTo>
                  <a:pt x="923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70713" y="4476192"/>
            <a:ext cx="263525" cy="251460"/>
          </a:xfrm>
          <a:custGeom>
            <a:avLst/>
            <a:gdLst/>
            <a:ahLst/>
            <a:cxnLst/>
            <a:rect l="l" t="t" r="r" b="b"/>
            <a:pathLst>
              <a:path w="263525" h="251460">
                <a:moveTo>
                  <a:pt x="202558" y="125556"/>
                </a:moveTo>
                <a:lnTo>
                  <a:pt x="150129" y="125556"/>
                </a:lnTo>
                <a:lnTo>
                  <a:pt x="163253" y="124810"/>
                </a:lnTo>
                <a:lnTo>
                  <a:pt x="177749" y="121897"/>
                </a:lnTo>
                <a:lnTo>
                  <a:pt x="216316" y="92795"/>
                </a:lnTo>
                <a:lnTo>
                  <a:pt x="228658" y="46217"/>
                </a:lnTo>
                <a:lnTo>
                  <a:pt x="225170" y="30402"/>
                </a:lnTo>
                <a:lnTo>
                  <a:pt x="215185" y="19642"/>
                </a:lnTo>
                <a:lnTo>
                  <a:pt x="199427" y="13504"/>
                </a:lnTo>
                <a:lnTo>
                  <a:pt x="178615" y="11554"/>
                </a:lnTo>
                <a:lnTo>
                  <a:pt x="60051" y="11554"/>
                </a:lnTo>
                <a:lnTo>
                  <a:pt x="60051" y="0"/>
                </a:lnTo>
                <a:lnTo>
                  <a:pt x="190164" y="0"/>
                </a:lnTo>
                <a:lnTo>
                  <a:pt x="222054" y="4657"/>
                </a:lnTo>
                <a:lnTo>
                  <a:pt x="244923" y="17042"/>
                </a:lnTo>
                <a:lnTo>
                  <a:pt x="258696" y="34771"/>
                </a:lnTo>
                <a:lnTo>
                  <a:pt x="263304" y="55460"/>
                </a:lnTo>
                <a:lnTo>
                  <a:pt x="254426" y="85080"/>
                </a:lnTo>
                <a:lnTo>
                  <a:pt x="230968" y="110439"/>
                </a:lnTo>
                <a:lnTo>
                  <a:pt x="202558" y="125556"/>
                </a:lnTo>
                <a:close/>
              </a:path>
              <a:path w="263525" h="251460">
                <a:moveTo>
                  <a:pt x="73140" y="239559"/>
                </a:moveTo>
                <a:lnTo>
                  <a:pt x="10778" y="239559"/>
                </a:lnTo>
                <a:lnTo>
                  <a:pt x="27427" y="238969"/>
                </a:lnTo>
                <a:lnTo>
                  <a:pt x="36570" y="236574"/>
                </a:lnTo>
                <a:lnTo>
                  <a:pt x="41093" y="231435"/>
                </a:lnTo>
                <a:lnTo>
                  <a:pt x="43884" y="222612"/>
                </a:lnTo>
                <a:lnTo>
                  <a:pt x="93157" y="24649"/>
                </a:lnTo>
                <a:lnTo>
                  <a:pt x="94697" y="20797"/>
                </a:lnTo>
                <a:lnTo>
                  <a:pt x="94697" y="13865"/>
                </a:lnTo>
                <a:lnTo>
                  <a:pt x="92387" y="13094"/>
                </a:lnTo>
                <a:lnTo>
                  <a:pt x="86998" y="12324"/>
                </a:lnTo>
                <a:lnTo>
                  <a:pt x="82378" y="11554"/>
                </a:lnTo>
                <a:lnTo>
                  <a:pt x="127802" y="11554"/>
                </a:lnTo>
                <a:lnTo>
                  <a:pt x="127032" y="12324"/>
                </a:lnTo>
                <a:lnTo>
                  <a:pt x="123183" y="25419"/>
                </a:lnTo>
                <a:lnTo>
                  <a:pt x="98546" y="125556"/>
                </a:lnTo>
                <a:lnTo>
                  <a:pt x="202558" y="125556"/>
                </a:lnTo>
                <a:lnTo>
                  <a:pt x="197694" y="128144"/>
                </a:lnTo>
                <a:lnTo>
                  <a:pt x="159368" y="134800"/>
                </a:lnTo>
                <a:lnTo>
                  <a:pt x="97006" y="134800"/>
                </a:lnTo>
                <a:lnTo>
                  <a:pt x="73909" y="227234"/>
                </a:lnTo>
                <a:lnTo>
                  <a:pt x="73909" y="229545"/>
                </a:lnTo>
                <a:lnTo>
                  <a:pt x="73140" y="231086"/>
                </a:lnTo>
                <a:lnTo>
                  <a:pt x="73140" y="239559"/>
                </a:lnTo>
                <a:close/>
              </a:path>
              <a:path w="263525" h="251460">
                <a:moveTo>
                  <a:pt x="5389" y="251113"/>
                </a:moveTo>
                <a:lnTo>
                  <a:pt x="0" y="251113"/>
                </a:lnTo>
                <a:lnTo>
                  <a:pt x="0" y="239559"/>
                </a:lnTo>
                <a:lnTo>
                  <a:pt x="107015" y="239559"/>
                </a:lnTo>
                <a:lnTo>
                  <a:pt x="107015" y="250343"/>
                </a:lnTo>
                <a:lnTo>
                  <a:pt x="52352" y="250343"/>
                </a:lnTo>
                <a:lnTo>
                  <a:pt x="5389" y="251113"/>
                </a:lnTo>
                <a:close/>
              </a:path>
              <a:path w="263525" h="251460">
                <a:moveTo>
                  <a:pt x="107015" y="251113"/>
                </a:moveTo>
                <a:lnTo>
                  <a:pt x="92387" y="251113"/>
                </a:lnTo>
                <a:lnTo>
                  <a:pt x="83918" y="250343"/>
                </a:lnTo>
                <a:lnTo>
                  <a:pt x="107015" y="250343"/>
                </a:lnTo>
                <a:lnTo>
                  <a:pt x="107015" y="25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10920" y="4607140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68922" y="459982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68922" y="46714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43947" y="397242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40804" y="666298"/>
                </a:moveTo>
                <a:lnTo>
                  <a:pt x="0" y="666298"/>
                </a:lnTo>
                <a:lnTo>
                  <a:pt x="0" y="647811"/>
                </a:lnTo>
                <a:lnTo>
                  <a:pt x="1214" y="585393"/>
                </a:lnTo>
                <a:lnTo>
                  <a:pt x="3945" y="532075"/>
                </a:lnTo>
                <a:lnTo>
                  <a:pt x="6820" y="492911"/>
                </a:lnTo>
                <a:lnTo>
                  <a:pt x="15447" y="416859"/>
                </a:lnTo>
                <a:lnTo>
                  <a:pt x="24513" y="363364"/>
                </a:lnTo>
                <a:lnTo>
                  <a:pt x="35680" y="312334"/>
                </a:lnTo>
                <a:lnTo>
                  <a:pt x="48961" y="263635"/>
                </a:lnTo>
                <a:lnTo>
                  <a:pt x="64370" y="217133"/>
                </a:lnTo>
                <a:lnTo>
                  <a:pt x="81920" y="172692"/>
                </a:lnTo>
                <a:lnTo>
                  <a:pt x="101626" y="130178"/>
                </a:lnTo>
                <a:lnTo>
                  <a:pt x="130352" y="78978"/>
                </a:lnTo>
                <a:lnTo>
                  <a:pt x="157636" y="38321"/>
                </a:lnTo>
                <a:lnTo>
                  <a:pt x="187084" y="770"/>
                </a:lnTo>
                <a:lnTo>
                  <a:pt x="187854" y="0"/>
                </a:lnTo>
                <a:lnTo>
                  <a:pt x="202482" y="0"/>
                </a:lnTo>
                <a:lnTo>
                  <a:pt x="202482" y="5392"/>
                </a:lnTo>
                <a:lnTo>
                  <a:pt x="200172" y="8473"/>
                </a:lnTo>
                <a:lnTo>
                  <a:pt x="174104" y="47619"/>
                </a:lnTo>
                <a:lnTo>
                  <a:pt x="150901" y="87826"/>
                </a:lnTo>
                <a:lnTo>
                  <a:pt x="130412" y="129113"/>
                </a:lnTo>
                <a:lnTo>
                  <a:pt x="112485" y="171504"/>
                </a:lnTo>
                <a:lnTo>
                  <a:pt x="96969" y="215020"/>
                </a:lnTo>
                <a:lnTo>
                  <a:pt x="83712" y="259683"/>
                </a:lnTo>
                <a:lnTo>
                  <a:pt x="72562" y="305514"/>
                </a:lnTo>
                <a:lnTo>
                  <a:pt x="63369" y="352537"/>
                </a:lnTo>
                <a:lnTo>
                  <a:pt x="55980" y="400772"/>
                </a:lnTo>
                <a:lnTo>
                  <a:pt x="50245" y="450242"/>
                </a:lnTo>
                <a:lnTo>
                  <a:pt x="46011" y="500969"/>
                </a:lnTo>
                <a:lnTo>
                  <a:pt x="43127" y="552973"/>
                </a:lnTo>
                <a:lnTo>
                  <a:pt x="41442" y="606278"/>
                </a:lnTo>
                <a:lnTo>
                  <a:pt x="40804" y="660906"/>
                </a:lnTo>
                <a:lnTo>
                  <a:pt x="40804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43948" y="463178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88624" y="666298"/>
                </a:lnTo>
                <a:lnTo>
                  <a:pt x="187854" y="665527"/>
                </a:lnTo>
                <a:lnTo>
                  <a:pt x="187084" y="665527"/>
                </a:lnTo>
                <a:lnTo>
                  <a:pt x="185544" y="664757"/>
                </a:lnTo>
                <a:lnTo>
                  <a:pt x="184005" y="662446"/>
                </a:lnTo>
                <a:lnTo>
                  <a:pt x="178615" y="656284"/>
                </a:lnTo>
                <a:lnTo>
                  <a:pt x="144118" y="609444"/>
                </a:lnTo>
                <a:lnTo>
                  <a:pt x="114388" y="560904"/>
                </a:lnTo>
                <a:lnTo>
                  <a:pt x="89203" y="511365"/>
                </a:lnTo>
                <a:lnTo>
                  <a:pt x="68342" y="461531"/>
                </a:lnTo>
                <a:lnTo>
                  <a:pt x="51583" y="412103"/>
                </a:lnTo>
                <a:lnTo>
                  <a:pt x="38651" y="366632"/>
                </a:lnTo>
                <a:lnTo>
                  <a:pt x="21460" y="285776"/>
                </a:lnTo>
                <a:lnTo>
                  <a:pt x="13276" y="232124"/>
                </a:lnTo>
                <a:lnTo>
                  <a:pt x="6435" y="169679"/>
                </a:lnTo>
                <a:lnTo>
                  <a:pt x="1742" y="98461"/>
                </a:lnTo>
                <a:lnTo>
                  <a:pt x="0" y="18486"/>
                </a:lnTo>
                <a:lnTo>
                  <a:pt x="0" y="0"/>
                </a:lnTo>
                <a:lnTo>
                  <a:pt x="40804" y="0"/>
                </a:lnTo>
                <a:lnTo>
                  <a:pt x="40804" y="5392"/>
                </a:lnTo>
                <a:lnTo>
                  <a:pt x="41530" y="63719"/>
                </a:lnTo>
                <a:lnTo>
                  <a:pt x="43450" y="119913"/>
                </a:lnTo>
                <a:lnTo>
                  <a:pt x="46678" y="174055"/>
                </a:lnTo>
                <a:lnTo>
                  <a:pt x="51322" y="226228"/>
                </a:lnTo>
                <a:lnTo>
                  <a:pt x="57495" y="276515"/>
                </a:lnTo>
                <a:lnTo>
                  <a:pt x="65308" y="324998"/>
                </a:lnTo>
                <a:lnTo>
                  <a:pt x="74872" y="371759"/>
                </a:lnTo>
                <a:lnTo>
                  <a:pt x="86297" y="416882"/>
                </a:lnTo>
                <a:lnTo>
                  <a:pt x="99696" y="460448"/>
                </a:lnTo>
                <a:lnTo>
                  <a:pt x="115179" y="502541"/>
                </a:lnTo>
                <a:lnTo>
                  <a:pt x="132856" y="543242"/>
                </a:lnTo>
                <a:lnTo>
                  <a:pt x="152841" y="582635"/>
                </a:lnTo>
                <a:lnTo>
                  <a:pt x="175242" y="620801"/>
                </a:lnTo>
                <a:lnTo>
                  <a:pt x="200172" y="657824"/>
                </a:lnTo>
                <a:lnTo>
                  <a:pt x="202482" y="660906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9527" y="4118775"/>
            <a:ext cx="183515" cy="167640"/>
          </a:xfrm>
          <a:custGeom>
            <a:avLst/>
            <a:gdLst/>
            <a:ahLst/>
            <a:cxnLst/>
            <a:rect l="l" t="t" r="r" b="b"/>
            <a:pathLst>
              <a:path w="183514" h="167639">
                <a:moveTo>
                  <a:pt x="19247" y="60852"/>
                </a:moveTo>
                <a:lnTo>
                  <a:pt x="11548" y="60852"/>
                </a:lnTo>
                <a:lnTo>
                  <a:pt x="11548" y="57001"/>
                </a:lnTo>
                <a:lnTo>
                  <a:pt x="15397" y="44195"/>
                </a:lnTo>
                <a:lnTo>
                  <a:pt x="26753" y="25034"/>
                </a:lnTo>
                <a:lnTo>
                  <a:pt x="45327" y="7606"/>
                </a:lnTo>
                <a:lnTo>
                  <a:pt x="70830" y="0"/>
                </a:lnTo>
                <a:lnTo>
                  <a:pt x="80333" y="986"/>
                </a:lnTo>
                <a:lnTo>
                  <a:pt x="91425" y="5006"/>
                </a:lnTo>
                <a:lnTo>
                  <a:pt x="95758" y="8473"/>
                </a:lnTo>
                <a:lnTo>
                  <a:pt x="70060" y="8473"/>
                </a:lnTo>
                <a:lnTo>
                  <a:pt x="58897" y="10519"/>
                </a:lnTo>
                <a:lnTo>
                  <a:pt x="45423" y="17909"/>
                </a:lnTo>
                <a:lnTo>
                  <a:pt x="31950" y="32520"/>
                </a:lnTo>
                <a:lnTo>
                  <a:pt x="20787" y="56230"/>
                </a:lnTo>
                <a:lnTo>
                  <a:pt x="20017" y="60082"/>
                </a:lnTo>
                <a:lnTo>
                  <a:pt x="19247" y="60852"/>
                </a:lnTo>
                <a:close/>
              </a:path>
              <a:path w="183514" h="167639">
                <a:moveTo>
                  <a:pt x="120983" y="28500"/>
                </a:moveTo>
                <a:lnTo>
                  <a:pt x="110864" y="28500"/>
                </a:lnTo>
                <a:lnTo>
                  <a:pt x="115472" y="20472"/>
                </a:lnTo>
                <a:lnTo>
                  <a:pt x="123472" y="11072"/>
                </a:lnTo>
                <a:lnTo>
                  <a:pt x="134791" y="3261"/>
                </a:lnTo>
                <a:lnTo>
                  <a:pt x="149359" y="0"/>
                </a:lnTo>
                <a:lnTo>
                  <a:pt x="159849" y="1143"/>
                </a:lnTo>
                <a:lnTo>
                  <a:pt x="170916" y="5103"/>
                </a:lnTo>
                <a:lnTo>
                  <a:pt x="174815" y="8473"/>
                </a:lnTo>
                <a:lnTo>
                  <a:pt x="148589" y="8473"/>
                </a:lnTo>
                <a:lnTo>
                  <a:pt x="132542" y="13913"/>
                </a:lnTo>
                <a:lnTo>
                  <a:pt x="121835" y="26574"/>
                </a:lnTo>
                <a:lnTo>
                  <a:pt x="120983" y="28500"/>
                </a:lnTo>
                <a:close/>
              </a:path>
              <a:path w="183514" h="167639">
                <a:moveTo>
                  <a:pt x="56597" y="158679"/>
                </a:moveTo>
                <a:lnTo>
                  <a:pt x="35415" y="158679"/>
                </a:lnTo>
                <a:lnTo>
                  <a:pt x="46783" y="155922"/>
                </a:lnTo>
                <a:lnTo>
                  <a:pt x="56491" y="148183"/>
                </a:lnTo>
                <a:lnTo>
                  <a:pt x="79034" y="87066"/>
                </a:lnTo>
                <a:lnTo>
                  <a:pt x="88898" y="44459"/>
                </a:lnTo>
                <a:lnTo>
                  <a:pt x="90077" y="33122"/>
                </a:lnTo>
                <a:lnTo>
                  <a:pt x="87924" y="20171"/>
                </a:lnTo>
                <a:lnTo>
                  <a:pt x="82667" y="12709"/>
                </a:lnTo>
                <a:lnTo>
                  <a:pt x="76111" y="9291"/>
                </a:lnTo>
                <a:lnTo>
                  <a:pt x="70060" y="8473"/>
                </a:lnTo>
                <a:lnTo>
                  <a:pt x="95758" y="8473"/>
                </a:lnTo>
                <a:lnTo>
                  <a:pt x="102227" y="13648"/>
                </a:lnTo>
                <a:lnTo>
                  <a:pt x="110864" y="28500"/>
                </a:lnTo>
                <a:lnTo>
                  <a:pt x="120983" y="28500"/>
                </a:lnTo>
                <a:lnTo>
                  <a:pt x="115460" y="40969"/>
                </a:lnTo>
                <a:lnTo>
                  <a:pt x="112404" y="51609"/>
                </a:lnTo>
                <a:lnTo>
                  <a:pt x="100086" y="102448"/>
                </a:lnTo>
                <a:lnTo>
                  <a:pt x="97175" y="113135"/>
                </a:lnTo>
                <a:lnTo>
                  <a:pt x="95274" y="121512"/>
                </a:lnTo>
                <a:lnTo>
                  <a:pt x="94240" y="128445"/>
                </a:lnTo>
                <a:lnTo>
                  <a:pt x="93927" y="134800"/>
                </a:lnTo>
                <a:lnTo>
                  <a:pt x="94481" y="139421"/>
                </a:lnTo>
                <a:lnTo>
                  <a:pt x="73140" y="139421"/>
                </a:lnTo>
                <a:lnTo>
                  <a:pt x="70265" y="144404"/>
                </a:lnTo>
                <a:lnTo>
                  <a:pt x="62842" y="153864"/>
                </a:lnTo>
                <a:lnTo>
                  <a:pt x="56597" y="158679"/>
                </a:lnTo>
                <a:close/>
              </a:path>
              <a:path w="183514" h="167639">
                <a:moveTo>
                  <a:pt x="163217" y="46217"/>
                </a:moveTo>
                <a:lnTo>
                  <a:pt x="153979" y="46217"/>
                </a:lnTo>
                <a:lnTo>
                  <a:pt x="149359" y="39284"/>
                </a:lnTo>
                <a:lnTo>
                  <a:pt x="149359" y="33122"/>
                </a:lnTo>
                <a:lnTo>
                  <a:pt x="150719" y="26310"/>
                </a:lnTo>
                <a:lnTo>
                  <a:pt x="154460" y="20220"/>
                </a:lnTo>
                <a:lnTo>
                  <a:pt x="160078" y="15574"/>
                </a:lnTo>
                <a:lnTo>
                  <a:pt x="167067" y="13094"/>
                </a:lnTo>
                <a:lnTo>
                  <a:pt x="159368" y="8473"/>
                </a:lnTo>
                <a:lnTo>
                  <a:pt x="174815" y="8473"/>
                </a:lnTo>
                <a:lnTo>
                  <a:pt x="179674" y="12673"/>
                </a:lnTo>
                <a:lnTo>
                  <a:pt x="183235" y="24649"/>
                </a:lnTo>
                <a:lnTo>
                  <a:pt x="181298" y="34193"/>
                </a:lnTo>
                <a:lnTo>
                  <a:pt x="176402" y="40921"/>
                </a:lnTo>
                <a:lnTo>
                  <a:pt x="169918" y="44905"/>
                </a:lnTo>
                <a:lnTo>
                  <a:pt x="163217" y="46217"/>
                </a:lnTo>
                <a:close/>
              </a:path>
              <a:path w="183514" h="167639">
                <a:moveTo>
                  <a:pt x="139144" y="158679"/>
                </a:moveTo>
                <a:lnTo>
                  <a:pt x="113944" y="158679"/>
                </a:lnTo>
                <a:lnTo>
                  <a:pt x="124771" y="156741"/>
                </a:lnTo>
                <a:lnTo>
                  <a:pt x="138196" y="149531"/>
                </a:lnTo>
                <a:lnTo>
                  <a:pt x="151621" y="134956"/>
                </a:lnTo>
                <a:lnTo>
                  <a:pt x="162447" y="110921"/>
                </a:lnTo>
                <a:lnTo>
                  <a:pt x="163217" y="107840"/>
                </a:lnTo>
                <a:lnTo>
                  <a:pt x="163987" y="106299"/>
                </a:lnTo>
                <a:lnTo>
                  <a:pt x="171686" y="106299"/>
                </a:lnTo>
                <a:lnTo>
                  <a:pt x="171686" y="110151"/>
                </a:lnTo>
                <a:lnTo>
                  <a:pt x="167849" y="122957"/>
                </a:lnTo>
                <a:lnTo>
                  <a:pt x="156577" y="142117"/>
                </a:lnTo>
                <a:lnTo>
                  <a:pt x="139144" y="158679"/>
                </a:lnTo>
                <a:close/>
              </a:path>
              <a:path w="183514" h="167639">
                <a:moveTo>
                  <a:pt x="34645" y="167152"/>
                </a:moveTo>
                <a:lnTo>
                  <a:pt x="22411" y="165683"/>
                </a:lnTo>
                <a:lnTo>
                  <a:pt x="11259" y="161182"/>
                </a:lnTo>
                <a:lnTo>
                  <a:pt x="3139" y="153503"/>
                </a:lnTo>
                <a:lnTo>
                  <a:pt x="0" y="142503"/>
                </a:lnTo>
                <a:lnTo>
                  <a:pt x="1611" y="134378"/>
                </a:lnTo>
                <a:lnTo>
                  <a:pt x="5966" y="127771"/>
                </a:lnTo>
                <a:lnTo>
                  <a:pt x="12342" y="123330"/>
                </a:lnTo>
                <a:lnTo>
                  <a:pt x="20017" y="121705"/>
                </a:lnTo>
                <a:lnTo>
                  <a:pt x="26176" y="121705"/>
                </a:lnTo>
                <a:lnTo>
                  <a:pt x="16937" y="154057"/>
                </a:lnTo>
                <a:lnTo>
                  <a:pt x="24636" y="158679"/>
                </a:lnTo>
                <a:lnTo>
                  <a:pt x="56597" y="158679"/>
                </a:lnTo>
                <a:lnTo>
                  <a:pt x="50945" y="163035"/>
                </a:lnTo>
                <a:lnTo>
                  <a:pt x="34645" y="167152"/>
                </a:lnTo>
                <a:close/>
              </a:path>
              <a:path w="183514" h="167639">
                <a:moveTo>
                  <a:pt x="113174" y="167152"/>
                </a:moveTo>
                <a:lnTo>
                  <a:pt x="98149" y="164660"/>
                </a:lnTo>
                <a:lnTo>
                  <a:pt x="86517" y="158197"/>
                </a:lnTo>
                <a:lnTo>
                  <a:pt x="78204" y="149279"/>
                </a:lnTo>
                <a:lnTo>
                  <a:pt x="73140" y="139421"/>
                </a:lnTo>
                <a:lnTo>
                  <a:pt x="94481" y="139421"/>
                </a:lnTo>
                <a:lnTo>
                  <a:pt x="94997" y="143730"/>
                </a:lnTo>
                <a:lnTo>
                  <a:pt x="98450" y="151361"/>
                </a:lnTo>
                <a:lnTo>
                  <a:pt x="104645" y="156681"/>
                </a:lnTo>
                <a:lnTo>
                  <a:pt x="113944" y="158679"/>
                </a:lnTo>
                <a:lnTo>
                  <a:pt x="139144" y="158679"/>
                </a:lnTo>
                <a:lnTo>
                  <a:pt x="138232" y="159545"/>
                </a:lnTo>
                <a:lnTo>
                  <a:pt x="113174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8178" y="4161140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5028" y="87812"/>
                </a:lnTo>
                <a:lnTo>
                  <a:pt x="69290" y="8781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7960"/>
                </a:lnTo>
                <a:lnTo>
                  <a:pt x="149455" y="97826"/>
                </a:lnTo>
                <a:lnTo>
                  <a:pt x="139194" y="90580"/>
                </a:lnTo>
                <a:lnTo>
                  <a:pt x="123953" y="87812"/>
                </a:lnTo>
                <a:lnTo>
                  <a:pt x="155028" y="87812"/>
                </a:lnTo>
                <a:lnTo>
                  <a:pt x="157575" y="88438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84925" y="456091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698" y="60852"/>
                </a:moveTo>
                <a:lnTo>
                  <a:pt x="0" y="60852"/>
                </a:lnTo>
                <a:lnTo>
                  <a:pt x="0" y="57001"/>
                </a:lnTo>
                <a:lnTo>
                  <a:pt x="2598" y="46794"/>
                </a:lnTo>
                <a:lnTo>
                  <a:pt x="10971" y="27345"/>
                </a:lnTo>
                <a:lnTo>
                  <a:pt x="25983" y="8473"/>
                </a:lnTo>
                <a:lnTo>
                  <a:pt x="48503" y="0"/>
                </a:lnTo>
                <a:lnTo>
                  <a:pt x="60990" y="2419"/>
                </a:lnTo>
                <a:lnTo>
                  <a:pt x="69748" y="8473"/>
                </a:lnTo>
                <a:lnTo>
                  <a:pt x="46963" y="8473"/>
                </a:lnTo>
                <a:lnTo>
                  <a:pt x="37400" y="10699"/>
                </a:lnTo>
                <a:lnTo>
                  <a:pt x="27620" y="18198"/>
                </a:lnTo>
                <a:lnTo>
                  <a:pt x="18272" y="32195"/>
                </a:lnTo>
                <a:lnTo>
                  <a:pt x="10008" y="53920"/>
                </a:lnTo>
                <a:lnTo>
                  <a:pt x="8468" y="60082"/>
                </a:lnTo>
                <a:lnTo>
                  <a:pt x="7698" y="60852"/>
                </a:lnTo>
                <a:close/>
              </a:path>
              <a:path w="169545" h="238125">
                <a:moveTo>
                  <a:pt x="100662" y="158679"/>
                </a:moveTo>
                <a:lnTo>
                  <a:pt x="75449" y="158679"/>
                </a:lnTo>
                <a:lnTo>
                  <a:pt x="91798" y="154623"/>
                </a:lnTo>
                <a:lnTo>
                  <a:pt x="104609" y="145295"/>
                </a:lnTo>
                <a:lnTo>
                  <a:pt x="113234" y="134956"/>
                </a:lnTo>
                <a:lnTo>
                  <a:pt x="117024" y="127867"/>
                </a:lnTo>
                <a:lnTo>
                  <a:pt x="133191" y="61622"/>
                </a:lnTo>
                <a:lnTo>
                  <a:pt x="134936" y="54112"/>
                </a:lnTo>
                <a:lnTo>
                  <a:pt x="136752" y="46602"/>
                </a:lnTo>
                <a:lnTo>
                  <a:pt x="138713" y="39092"/>
                </a:lnTo>
                <a:lnTo>
                  <a:pt x="140890" y="31581"/>
                </a:lnTo>
                <a:lnTo>
                  <a:pt x="142430" y="25419"/>
                </a:lnTo>
                <a:lnTo>
                  <a:pt x="144740" y="13865"/>
                </a:lnTo>
                <a:lnTo>
                  <a:pt x="145510" y="12324"/>
                </a:lnTo>
                <a:lnTo>
                  <a:pt x="149359" y="6162"/>
                </a:lnTo>
                <a:lnTo>
                  <a:pt x="154749" y="3851"/>
                </a:lnTo>
                <a:lnTo>
                  <a:pt x="163987" y="3851"/>
                </a:lnTo>
                <a:lnTo>
                  <a:pt x="169377" y="7702"/>
                </a:lnTo>
                <a:lnTo>
                  <a:pt x="169377" y="17716"/>
                </a:lnTo>
                <a:lnTo>
                  <a:pt x="167837" y="22338"/>
                </a:lnTo>
                <a:lnTo>
                  <a:pt x="135711" y="150205"/>
                </a:lnTo>
                <a:lnTo>
                  <a:pt x="110864" y="150205"/>
                </a:lnTo>
                <a:lnTo>
                  <a:pt x="102817" y="157403"/>
                </a:lnTo>
                <a:lnTo>
                  <a:pt x="100662" y="158679"/>
                </a:lnTo>
                <a:close/>
              </a:path>
              <a:path w="169545" h="238125">
                <a:moveTo>
                  <a:pt x="73909" y="167152"/>
                </a:moveTo>
                <a:lnTo>
                  <a:pt x="57393" y="164841"/>
                </a:lnTo>
                <a:lnTo>
                  <a:pt x="42825" y="157331"/>
                </a:lnTo>
                <a:lnTo>
                  <a:pt x="32443" y="143754"/>
                </a:lnTo>
                <a:lnTo>
                  <a:pt x="28486" y="123245"/>
                </a:lnTo>
                <a:lnTo>
                  <a:pt x="29797" y="109152"/>
                </a:lnTo>
                <a:lnTo>
                  <a:pt x="33779" y="92530"/>
                </a:lnTo>
                <a:lnTo>
                  <a:pt x="40503" y="72009"/>
                </a:lnTo>
                <a:lnTo>
                  <a:pt x="50043" y="46217"/>
                </a:lnTo>
                <a:lnTo>
                  <a:pt x="51979" y="40175"/>
                </a:lnTo>
                <a:lnTo>
                  <a:pt x="53988" y="33700"/>
                </a:lnTo>
                <a:lnTo>
                  <a:pt x="55564" y="26935"/>
                </a:lnTo>
                <a:lnTo>
                  <a:pt x="56202" y="20027"/>
                </a:lnTo>
                <a:lnTo>
                  <a:pt x="56202" y="8473"/>
                </a:lnTo>
                <a:lnTo>
                  <a:pt x="69748" y="8473"/>
                </a:lnTo>
                <a:lnTo>
                  <a:pt x="70445" y="8954"/>
                </a:lnTo>
                <a:lnTo>
                  <a:pt x="76436" y="18522"/>
                </a:lnTo>
                <a:lnTo>
                  <a:pt x="78529" y="30041"/>
                </a:lnTo>
                <a:lnTo>
                  <a:pt x="78192" y="35336"/>
                </a:lnTo>
                <a:lnTo>
                  <a:pt x="76989" y="40632"/>
                </a:lnTo>
                <a:lnTo>
                  <a:pt x="74631" y="47372"/>
                </a:lnTo>
                <a:lnTo>
                  <a:pt x="70830" y="57001"/>
                </a:lnTo>
                <a:lnTo>
                  <a:pt x="62746" y="79580"/>
                </a:lnTo>
                <a:lnTo>
                  <a:pt x="56972" y="98981"/>
                </a:lnTo>
                <a:lnTo>
                  <a:pt x="53507" y="115494"/>
                </a:lnTo>
                <a:lnTo>
                  <a:pt x="52352" y="129408"/>
                </a:lnTo>
                <a:lnTo>
                  <a:pt x="53255" y="139506"/>
                </a:lnTo>
                <a:lnTo>
                  <a:pt x="56683" y="148954"/>
                </a:lnTo>
                <a:lnTo>
                  <a:pt x="63720" y="155946"/>
                </a:lnTo>
                <a:lnTo>
                  <a:pt x="75449" y="158679"/>
                </a:lnTo>
                <a:lnTo>
                  <a:pt x="100662" y="158679"/>
                </a:lnTo>
                <a:lnTo>
                  <a:pt x="93831" y="162723"/>
                </a:lnTo>
                <a:lnTo>
                  <a:pt x="84123" y="166020"/>
                </a:lnTo>
                <a:lnTo>
                  <a:pt x="73909" y="167152"/>
                </a:lnTo>
                <a:close/>
              </a:path>
              <a:path w="169545" h="238125">
                <a:moveTo>
                  <a:pt x="77502" y="230315"/>
                </a:moveTo>
                <a:lnTo>
                  <a:pt x="46193" y="230315"/>
                </a:lnTo>
                <a:lnTo>
                  <a:pt x="58307" y="228438"/>
                </a:lnTo>
                <a:lnTo>
                  <a:pt x="69194" y="223383"/>
                </a:lnTo>
                <a:lnTo>
                  <a:pt x="96248" y="192884"/>
                </a:lnTo>
                <a:lnTo>
                  <a:pt x="110864" y="150205"/>
                </a:lnTo>
                <a:lnTo>
                  <a:pt x="135711" y="150205"/>
                </a:lnTo>
                <a:lnTo>
                  <a:pt x="132422" y="163300"/>
                </a:lnTo>
                <a:lnTo>
                  <a:pt x="120139" y="192523"/>
                </a:lnTo>
                <a:lnTo>
                  <a:pt x="99990" y="216257"/>
                </a:lnTo>
                <a:lnTo>
                  <a:pt x="77502" y="230315"/>
                </a:lnTo>
                <a:close/>
              </a:path>
              <a:path w="169545" h="238125">
                <a:moveTo>
                  <a:pt x="46193" y="238018"/>
                </a:moveTo>
                <a:lnTo>
                  <a:pt x="30759" y="235683"/>
                </a:lnTo>
                <a:lnTo>
                  <a:pt x="18573" y="229160"/>
                </a:lnTo>
                <a:lnTo>
                  <a:pt x="10574" y="219170"/>
                </a:lnTo>
                <a:lnTo>
                  <a:pt x="7698" y="206436"/>
                </a:lnTo>
                <a:lnTo>
                  <a:pt x="9635" y="194906"/>
                </a:lnTo>
                <a:lnTo>
                  <a:pt x="14531" y="187564"/>
                </a:lnTo>
                <a:lnTo>
                  <a:pt x="21015" y="183689"/>
                </a:lnTo>
                <a:lnTo>
                  <a:pt x="27716" y="182557"/>
                </a:lnTo>
                <a:lnTo>
                  <a:pt x="31565" y="182557"/>
                </a:lnTo>
                <a:lnTo>
                  <a:pt x="18477" y="214909"/>
                </a:lnTo>
                <a:lnTo>
                  <a:pt x="24756" y="223491"/>
                </a:lnTo>
                <a:lnTo>
                  <a:pt x="32913" y="228101"/>
                </a:lnTo>
                <a:lnTo>
                  <a:pt x="40780" y="229966"/>
                </a:lnTo>
                <a:lnTo>
                  <a:pt x="46193" y="230315"/>
                </a:lnTo>
                <a:lnTo>
                  <a:pt x="77502" y="230315"/>
                </a:lnTo>
                <a:lnTo>
                  <a:pt x="74499" y="232193"/>
                </a:lnTo>
                <a:lnTo>
                  <a:pt x="4619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2779" y="4603283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5" h="175895">
                <a:moveTo>
                  <a:pt x="150367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60"/>
                </a:lnTo>
                <a:lnTo>
                  <a:pt x="182946" y="10976"/>
                </a:lnTo>
                <a:lnTo>
                  <a:pt x="193448" y="22747"/>
                </a:lnTo>
                <a:lnTo>
                  <a:pt x="197093" y="36973"/>
                </a:lnTo>
                <a:lnTo>
                  <a:pt x="192522" y="52656"/>
                </a:lnTo>
                <a:lnTo>
                  <a:pt x="180155" y="66533"/>
                </a:lnTo>
                <a:lnTo>
                  <a:pt x="162014" y="77377"/>
                </a:lnTo>
                <a:lnTo>
                  <a:pt x="150367" y="80880"/>
                </a:lnTo>
                <a:close/>
              </a:path>
              <a:path w="197485" h="175895">
                <a:moveTo>
                  <a:pt x="50813" y="166381"/>
                </a:moveTo>
                <a:lnTo>
                  <a:pt x="7698" y="166381"/>
                </a:lnTo>
                <a:lnTo>
                  <a:pt x="19427" y="165996"/>
                </a:lnTo>
                <a:lnTo>
                  <a:pt x="25887" y="164456"/>
                </a:lnTo>
                <a:lnTo>
                  <a:pt x="29027" y="161182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50367" y="80880"/>
                </a:lnTo>
                <a:lnTo>
                  <a:pt x="140121" y="83961"/>
                </a:lnTo>
                <a:lnTo>
                  <a:pt x="155798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5" h="175895">
                <a:moveTo>
                  <a:pt x="10778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5798" y="87812"/>
                </a:lnTo>
                <a:lnTo>
                  <a:pt x="158345" y="88438"/>
                </a:lnTo>
                <a:lnTo>
                  <a:pt x="172167" y="96670"/>
                </a:lnTo>
                <a:lnTo>
                  <a:pt x="180937" y="107791"/>
                </a:lnTo>
                <a:lnTo>
                  <a:pt x="184005" y="120935"/>
                </a:lnTo>
                <a:lnTo>
                  <a:pt x="178158" y="140204"/>
                </a:lnTo>
                <a:lnTo>
                  <a:pt x="162063" y="157812"/>
                </a:lnTo>
                <a:lnTo>
                  <a:pt x="137883" y="170654"/>
                </a:lnTo>
                <a:lnTo>
                  <a:pt x="10778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31975" y="4920641"/>
            <a:ext cx="121285" cy="245110"/>
          </a:xfrm>
          <a:custGeom>
            <a:avLst/>
            <a:gdLst/>
            <a:ahLst/>
            <a:cxnLst/>
            <a:rect l="l" t="t" r="r" b="b"/>
            <a:pathLst>
              <a:path w="121285" h="245110">
                <a:moveTo>
                  <a:pt x="0" y="34662"/>
                </a:moveTo>
                <a:lnTo>
                  <a:pt x="0" y="23878"/>
                </a:lnTo>
                <a:lnTo>
                  <a:pt x="12089" y="23505"/>
                </a:lnTo>
                <a:lnTo>
                  <a:pt x="29159" y="20894"/>
                </a:lnTo>
                <a:lnTo>
                  <a:pt x="48395" y="13804"/>
                </a:lnTo>
                <a:lnTo>
                  <a:pt x="66980" y="0"/>
                </a:lnTo>
                <a:lnTo>
                  <a:pt x="75449" y="0"/>
                </a:lnTo>
                <a:lnTo>
                  <a:pt x="75449" y="25419"/>
                </a:lnTo>
                <a:lnTo>
                  <a:pt x="47733" y="25419"/>
                </a:lnTo>
                <a:lnTo>
                  <a:pt x="33129" y="30763"/>
                </a:lnTo>
                <a:lnTo>
                  <a:pt x="19247" y="33507"/>
                </a:lnTo>
                <a:lnTo>
                  <a:pt x="7674" y="34518"/>
                </a:lnTo>
                <a:lnTo>
                  <a:pt x="0" y="34662"/>
                </a:lnTo>
                <a:close/>
              </a:path>
              <a:path w="121285" h="245110">
                <a:moveTo>
                  <a:pt x="109325" y="234167"/>
                </a:moveTo>
                <a:lnTo>
                  <a:pt x="13858" y="234167"/>
                </a:lnTo>
                <a:lnTo>
                  <a:pt x="33117" y="233240"/>
                </a:lnTo>
                <a:lnTo>
                  <a:pt x="43210" y="230219"/>
                </a:lnTo>
                <a:lnTo>
                  <a:pt x="47095" y="224743"/>
                </a:lnTo>
                <a:lnTo>
                  <a:pt x="47733" y="216450"/>
                </a:lnTo>
                <a:lnTo>
                  <a:pt x="47733" y="25419"/>
                </a:lnTo>
                <a:lnTo>
                  <a:pt x="75449" y="25419"/>
                </a:lnTo>
                <a:lnTo>
                  <a:pt x="75449" y="216450"/>
                </a:lnTo>
                <a:lnTo>
                  <a:pt x="76087" y="224743"/>
                </a:lnTo>
                <a:lnTo>
                  <a:pt x="79972" y="230219"/>
                </a:lnTo>
                <a:lnTo>
                  <a:pt x="90065" y="233240"/>
                </a:lnTo>
                <a:lnTo>
                  <a:pt x="109325" y="234167"/>
                </a:lnTo>
                <a:close/>
              </a:path>
              <a:path w="121285" h="245110">
                <a:moveTo>
                  <a:pt x="1539" y="244951"/>
                </a:moveTo>
                <a:lnTo>
                  <a:pt x="1539" y="234167"/>
                </a:lnTo>
                <a:lnTo>
                  <a:pt x="120873" y="234167"/>
                </a:lnTo>
                <a:lnTo>
                  <a:pt x="120873" y="244180"/>
                </a:lnTo>
                <a:lnTo>
                  <a:pt x="61591" y="244180"/>
                </a:lnTo>
                <a:lnTo>
                  <a:pt x="30988" y="244277"/>
                </a:lnTo>
                <a:lnTo>
                  <a:pt x="14387" y="244505"/>
                </a:lnTo>
                <a:lnTo>
                  <a:pt x="1539" y="244951"/>
                </a:lnTo>
                <a:close/>
              </a:path>
              <a:path w="121285" h="245110">
                <a:moveTo>
                  <a:pt x="120873" y="244951"/>
                </a:moveTo>
                <a:lnTo>
                  <a:pt x="108471" y="244505"/>
                </a:lnTo>
                <a:lnTo>
                  <a:pt x="92098" y="244277"/>
                </a:lnTo>
                <a:lnTo>
                  <a:pt x="61591" y="244180"/>
                </a:lnTo>
                <a:lnTo>
                  <a:pt x="120873" y="244180"/>
                </a:lnTo>
                <a:lnTo>
                  <a:pt x="120873" y="244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34544" y="3972417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202482" y="666298"/>
                </a:moveTo>
                <a:lnTo>
                  <a:pt x="161678" y="666298"/>
                </a:lnTo>
                <a:lnTo>
                  <a:pt x="161678" y="660906"/>
                </a:lnTo>
                <a:lnTo>
                  <a:pt x="161215" y="608020"/>
                </a:lnTo>
                <a:lnTo>
                  <a:pt x="159725" y="556016"/>
                </a:lnTo>
                <a:lnTo>
                  <a:pt x="157049" y="504925"/>
                </a:lnTo>
                <a:lnTo>
                  <a:pt x="153031" y="454779"/>
                </a:lnTo>
                <a:lnTo>
                  <a:pt x="147516" y="405609"/>
                </a:lnTo>
                <a:lnTo>
                  <a:pt x="140345" y="357448"/>
                </a:lnTo>
                <a:lnTo>
                  <a:pt x="131363" y="310329"/>
                </a:lnTo>
                <a:lnTo>
                  <a:pt x="120413" y="264282"/>
                </a:lnTo>
                <a:lnTo>
                  <a:pt x="107338" y="219340"/>
                </a:lnTo>
                <a:lnTo>
                  <a:pt x="91983" y="175535"/>
                </a:lnTo>
                <a:lnTo>
                  <a:pt x="74190" y="132899"/>
                </a:lnTo>
                <a:lnTo>
                  <a:pt x="53802" y="91464"/>
                </a:lnTo>
                <a:lnTo>
                  <a:pt x="30664" y="51261"/>
                </a:lnTo>
                <a:lnTo>
                  <a:pt x="0" y="5392"/>
                </a:lnTo>
                <a:lnTo>
                  <a:pt x="0" y="0"/>
                </a:lnTo>
                <a:lnTo>
                  <a:pt x="14628" y="0"/>
                </a:lnTo>
                <a:lnTo>
                  <a:pt x="14628" y="770"/>
                </a:lnTo>
                <a:lnTo>
                  <a:pt x="15397" y="770"/>
                </a:lnTo>
                <a:lnTo>
                  <a:pt x="16937" y="1540"/>
                </a:lnTo>
                <a:lnTo>
                  <a:pt x="18477" y="3851"/>
                </a:lnTo>
                <a:lnTo>
                  <a:pt x="23866" y="10013"/>
                </a:lnTo>
                <a:lnTo>
                  <a:pt x="58370" y="56853"/>
                </a:lnTo>
                <a:lnTo>
                  <a:pt x="88143" y="105393"/>
                </a:lnTo>
                <a:lnTo>
                  <a:pt x="113445" y="154932"/>
                </a:lnTo>
                <a:lnTo>
                  <a:pt x="134534" y="204766"/>
                </a:lnTo>
                <a:lnTo>
                  <a:pt x="151669" y="254194"/>
                </a:lnTo>
                <a:lnTo>
                  <a:pt x="164156" y="299665"/>
                </a:lnTo>
                <a:lnTo>
                  <a:pt x="181117" y="380521"/>
                </a:lnTo>
                <a:lnTo>
                  <a:pt x="189246" y="434173"/>
                </a:lnTo>
                <a:lnTo>
                  <a:pt x="196058" y="496618"/>
                </a:lnTo>
                <a:lnTo>
                  <a:pt x="200741" y="567836"/>
                </a:lnTo>
                <a:lnTo>
                  <a:pt x="202482" y="647811"/>
                </a:lnTo>
                <a:lnTo>
                  <a:pt x="202482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4544" y="4631782"/>
            <a:ext cx="202565" cy="666750"/>
          </a:xfrm>
          <a:custGeom>
            <a:avLst/>
            <a:gdLst/>
            <a:ahLst/>
            <a:cxnLst/>
            <a:rect l="l" t="t" r="r" b="b"/>
            <a:pathLst>
              <a:path w="202564" h="666750">
                <a:moveTo>
                  <a:pt x="15397" y="666298"/>
                </a:moveTo>
                <a:lnTo>
                  <a:pt x="0" y="666298"/>
                </a:lnTo>
                <a:lnTo>
                  <a:pt x="0" y="660906"/>
                </a:lnTo>
                <a:lnTo>
                  <a:pt x="2309" y="657824"/>
                </a:lnTo>
                <a:lnTo>
                  <a:pt x="28089" y="619341"/>
                </a:lnTo>
                <a:lnTo>
                  <a:pt x="51542" y="579158"/>
                </a:lnTo>
                <a:lnTo>
                  <a:pt x="72683" y="536946"/>
                </a:lnTo>
                <a:lnTo>
                  <a:pt x="91524" y="492376"/>
                </a:lnTo>
                <a:lnTo>
                  <a:pt x="108077" y="445119"/>
                </a:lnTo>
                <a:lnTo>
                  <a:pt x="122356" y="394843"/>
                </a:lnTo>
                <a:lnTo>
                  <a:pt x="134372" y="341220"/>
                </a:lnTo>
                <a:lnTo>
                  <a:pt x="144139" y="283919"/>
                </a:lnTo>
                <a:lnTo>
                  <a:pt x="151669" y="222612"/>
                </a:lnTo>
                <a:lnTo>
                  <a:pt x="157455" y="155309"/>
                </a:lnTo>
                <a:lnTo>
                  <a:pt x="160426" y="93782"/>
                </a:lnTo>
                <a:lnTo>
                  <a:pt x="161521" y="42365"/>
                </a:lnTo>
                <a:lnTo>
                  <a:pt x="161678" y="5392"/>
                </a:lnTo>
                <a:lnTo>
                  <a:pt x="161678" y="0"/>
                </a:lnTo>
                <a:lnTo>
                  <a:pt x="202482" y="0"/>
                </a:lnTo>
                <a:lnTo>
                  <a:pt x="202482" y="18486"/>
                </a:lnTo>
                <a:lnTo>
                  <a:pt x="201267" y="81012"/>
                </a:lnTo>
                <a:lnTo>
                  <a:pt x="198536" y="134511"/>
                </a:lnTo>
                <a:lnTo>
                  <a:pt x="195661" y="173711"/>
                </a:lnTo>
                <a:lnTo>
                  <a:pt x="187077" y="249438"/>
                </a:lnTo>
                <a:lnTo>
                  <a:pt x="178121" y="302933"/>
                </a:lnTo>
                <a:lnTo>
                  <a:pt x="167105" y="353963"/>
                </a:lnTo>
                <a:lnTo>
                  <a:pt x="153988" y="402662"/>
                </a:lnTo>
                <a:lnTo>
                  <a:pt x="138729" y="449164"/>
                </a:lnTo>
                <a:lnTo>
                  <a:pt x="121288" y="493605"/>
                </a:lnTo>
                <a:lnTo>
                  <a:pt x="101626" y="536119"/>
                </a:lnTo>
                <a:lnTo>
                  <a:pt x="72574" y="587319"/>
                </a:lnTo>
                <a:lnTo>
                  <a:pt x="45327" y="627976"/>
                </a:lnTo>
                <a:lnTo>
                  <a:pt x="16167" y="665527"/>
                </a:lnTo>
                <a:lnTo>
                  <a:pt x="15397" y="66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83393" y="4562455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1" y="1179"/>
                </a:lnTo>
                <a:lnTo>
                  <a:pt x="92676" y="4814"/>
                </a:lnTo>
                <a:lnTo>
                  <a:pt x="99954" y="8473"/>
                </a:lnTo>
                <a:lnTo>
                  <a:pt x="65441" y="8473"/>
                </a:lnTo>
                <a:lnTo>
                  <a:pt x="55396" y="9279"/>
                </a:lnTo>
                <a:lnTo>
                  <a:pt x="44557" y="12035"/>
                </a:lnTo>
                <a:lnTo>
                  <a:pt x="34152" y="17247"/>
                </a:lnTo>
                <a:lnTo>
                  <a:pt x="25406" y="25419"/>
                </a:lnTo>
                <a:lnTo>
                  <a:pt x="35559" y="27417"/>
                </a:lnTo>
                <a:lnTo>
                  <a:pt x="41381" y="32159"/>
                </a:lnTo>
                <a:lnTo>
                  <a:pt x="44028" y="37768"/>
                </a:lnTo>
                <a:lnTo>
                  <a:pt x="44653" y="42365"/>
                </a:lnTo>
                <a:lnTo>
                  <a:pt x="44653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64" y="117625"/>
                </a:lnTo>
                <a:lnTo>
                  <a:pt x="36185" y="82420"/>
                </a:lnTo>
                <a:lnTo>
                  <a:pt x="88910" y="69747"/>
                </a:lnTo>
                <a:lnTo>
                  <a:pt x="103935" y="68555"/>
                </a:lnTo>
                <a:lnTo>
                  <a:pt x="103935" y="55460"/>
                </a:lnTo>
                <a:lnTo>
                  <a:pt x="100411" y="34145"/>
                </a:lnTo>
                <a:lnTo>
                  <a:pt x="91328" y="19546"/>
                </a:lnTo>
                <a:lnTo>
                  <a:pt x="78926" y="11157"/>
                </a:lnTo>
                <a:lnTo>
                  <a:pt x="65441" y="8473"/>
                </a:lnTo>
                <a:lnTo>
                  <a:pt x="99954" y="8473"/>
                </a:lnTo>
                <a:lnTo>
                  <a:pt x="127706" y="41402"/>
                </a:lnTo>
                <a:lnTo>
                  <a:pt x="129342" y="63933"/>
                </a:lnTo>
                <a:lnTo>
                  <a:pt x="129342" y="77028"/>
                </a:lnTo>
                <a:lnTo>
                  <a:pt x="103935" y="77028"/>
                </a:lnTo>
                <a:lnTo>
                  <a:pt x="66692" y="83046"/>
                </a:lnTo>
                <a:lnTo>
                  <a:pt x="43306" y="96285"/>
                </a:lnTo>
                <a:lnTo>
                  <a:pt x="31180" y="112991"/>
                </a:lnTo>
                <a:lnTo>
                  <a:pt x="27716" y="129408"/>
                </a:lnTo>
                <a:lnTo>
                  <a:pt x="30410" y="142141"/>
                </a:lnTo>
                <a:lnTo>
                  <a:pt x="37724" y="152131"/>
                </a:lnTo>
                <a:lnTo>
                  <a:pt x="48503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09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028" y="158510"/>
                </a:lnTo>
                <a:lnTo>
                  <a:pt x="88826" y="150398"/>
                </a:lnTo>
                <a:lnTo>
                  <a:pt x="99593" y="135642"/>
                </a:lnTo>
                <a:lnTo>
                  <a:pt x="103935" y="113232"/>
                </a:lnTo>
                <a:lnTo>
                  <a:pt x="103935" y="77028"/>
                </a:lnTo>
                <a:lnTo>
                  <a:pt x="129342" y="77028"/>
                </a:lnTo>
                <a:lnTo>
                  <a:pt x="12934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6869" y="154911"/>
                </a:lnTo>
                <a:lnTo>
                  <a:pt x="151188" y="151842"/>
                </a:lnTo>
                <a:lnTo>
                  <a:pt x="154785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29342" y="137111"/>
                </a:lnTo>
                <a:lnTo>
                  <a:pt x="129342" y="139421"/>
                </a:lnTo>
                <a:lnTo>
                  <a:pt x="13088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3549" y="4564765"/>
            <a:ext cx="184785" cy="162560"/>
          </a:xfrm>
          <a:custGeom>
            <a:avLst/>
            <a:gdLst/>
            <a:ahLst/>
            <a:cxnLst/>
            <a:rect l="l" t="t" r="r" b="b"/>
            <a:pathLst>
              <a:path w="18478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32696" y="161880"/>
                </a:lnTo>
                <a:lnTo>
                  <a:pt x="10610" y="162410"/>
                </a:lnTo>
                <a:lnTo>
                  <a:pt x="0" y="162530"/>
                </a:lnTo>
                <a:close/>
              </a:path>
              <a:path w="184784" h="162560">
                <a:moveTo>
                  <a:pt x="60220" y="38514"/>
                </a:moveTo>
                <a:lnTo>
                  <a:pt x="51583" y="38514"/>
                </a:lnTo>
                <a:lnTo>
                  <a:pt x="60881" y="23072"/>
                </a:lnTo>
                <a:lnTo>
                  <a:pt x="72851" y="10880"/>
                </a:lnTo>
                <a:lnTo>
                  <a:pt x="87852" y="2876"/>
                </a:lnTo>
                <a:lnTo>
                  <a:pt x="106245" y="0"/>
                </a:lnTo>
                <a:lnTo>
                  <a:pt x="120705" y="1299"/>
                </a:lnTo>
                <a:lnTo>
                  <a:pt x="131844" y="4621"/>
                </a:lnTo>
                <a:lnTo>
                  <a:pt x="137324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184784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919" y="33700"/>
                </a:lnTo>
                <a:lnTo>
                  <a:pt x="126070" y="20412"/>
                </a:lnTo>
                <a:lnTo>
                  <a:pt x="117890" y="11169"/>
                </a:lnTo>
                <a:lnTo>
                  <a:pt x="103935" y="7702"/>
                </a:lnTo>
                <a:lnTo>
                  <a:pt x="137324" y="7702"/>
                </a:lnTo>
                <a:lnTo>
                  <a:pt x="156108" y="49827"/>
                </a:lnTo>
                <a:lnTo>
                  <a:pt x="156288" y="70096"/>
                </a:lnTo>
                <a:lnTo>
                  <a:pt x="156288" y="140192"/>
                </a:lnTo>
                <a:lnTo>
                  <a:pt x="158466" y="146426"/>
                </a:lnTo>
                <a:lnTo>
                  <a:pt x="163891" y="149628"/>
                </a:lnTo>
                <a:lnTo>
                  <a:pt x="172637" y="150807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35092" y="161880"/>
                </a:lnTo>
                <a:lnTo>
                  <a:pt x="113006" y="162410"/>
                </a:lnTo>
                <a:lnTo>
                  <a:pt x="102396" y="162530"/>
                </a:lnTo>
                <a:close/>
              </a:path>
              <a:path w="184784" h="162560">
                <a:moveTo>
                  <a:pt x="83148" y="162530"/>
                </a:moveTo>
                <a:lnTo>
                  <a:pt x="72430" y="162410"/>
                </a:lnTo>
                <a:lnTo>
                  <a:pt x="50127" y="161880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184784" h="162560">
                <a:moveTo>
                  <a:pt x="184774" y="162530"/>
                </a:moveTo>
                <a:lnTo>
                  <a:pt x="174501" y="162410"/>
                </a:lnTo>
                <a:lnTo>
                  <a:pt x="152511" y="161880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69111" y="4472330"/>
            <a:ext cx="180975" cy="259715"/>
          </a:xfrm>
          <a:custGeom>
            <a:avLst/>
            <a:gdLst/>
            <a:ahLst/>
            <a:cxnLst/>
            <a:rect l="l" t="t" r="r" b="b"/>
            <a:pathLst>
              <a:path w="180975" h="259714">
                <a:moveTo>
                  <a:pt x="152439" y="115543"/>
                </a:moveTo>
                <a:lnTo>
                  <a:pt x="127802" y="115543"/>
                </a:lnTo>
                <a:lnTo>
                  <a:pt x="127802" y="35433"/>
                </a:lnTo>
                <a:lnTo>
                  <a:pt x="127032" y="24829"/>
                </a:lnTo>
                <a:lnTo>
                  <a:pt x="123375" y="18775"/>
                </a:lnTo>
                <a:lnTo>
                  <a:pt x="114810" y="16043"/>
                </a:lnTo>
                <a:lnTo>
                  <a:pt x="99316" y="15405"/>
                </a:lnTo>
                <a:lnTo>
                  <a:pt x="99316" y="3851"/>
                </a:lnTo>
                <a:lnTo>
                  <a:pt x="152439" y="0"/>
                </a:lnTo>
                <a:lnTo>
                  <a:pt x="152439" y="115543"/>
                </a:lnTo>
                <a:close/>
              </a:path>
              <a:path w="180975" h="259714">
                <a:moveTo>
                  <a:pt x="77759" y="259586"/>
                </a:moveTo>
                <a:lnTo>
                  <a:pt x="47745" y="253075"/>
                </a:lnTo>
                <a:lnTo>
                  <a:pt x="23000" y="235226"/>
                </a:lnTo>
                <a:lnTo>
                  <a:pt x="6195" y="208567"/>
                </a:lnTo>
                <a:lnTo>
                  <a:pt x="0" y="175625"/>
                </a:lnTo>
                <a:lnTo>
                  <a:pt x="6688" y="142803"/>
                </a:lnTo>
                <a:lnTo>
                  <a:pt x="24636" y="116409"/>
                </a:lnTo>
                <a:lnTo>
                  <a:pt x="50668" y="98825"/>
                </a:lnTo>
                <a:lnTo>
                  <a:pt x="81608" y="92434"/>
                </a:lnTo>
                <a:lnTo>
                  <a:pt x="95864" y="94095"/>
                </a:lnTo>
                <a:lnTo>
                  <a:pt x="108459" y="98789"/>
                </a:lnTo>
                <a:lnTo>
                  <a:pt x="110439" y="100137"/>
                </a:lnTo>
                <a:lnTo>
                  <a:pt x="83148" y="100137"/>
                </a:lnTo>
                <a:lnTo>
                  <a:pt x="69290" y="102243"/>
                </a:lnTo>
                <a:lnTo>
                  <a:pt x="35222" y="137399"/>
                </a:lnTo>
                <a:lnTo>
                  <a:pt x="30025" y="176395"/>
                </a:lnTo>
                <a:lnTo>
                  <a:pt x="30410" y="188780"/>
                </a:lnTo>
                <a:lnTo>
                  <a:pt x="40804" y="227234"/>
                </a:lnTo>
                <a:lnTo>
                  <a:pt x="79299" y="251113"/>
                </a:lnTo>
                <a:lnTo>
                  <a:pt x="108543" y="251113"/>
                </a:lnTo>
                <a:lnTo>
                  <a:pt x="107881" y="251594"/>
                </a:lnTo>
                <a:lnTo>
                  <a:pt x="94228" y="257360"/>
                </a:lnTo>
                <a:lnTo>
                  <a:pt x="77759" y="259586"/>
                </a:lnTo>
                <a:close/>
              </a:path>
              <a:path w="180975" h="259714">
                <a:moveTo>
                  <a:pt x="108543" y="251113"/>
                </a:moveTo>
                <a:lnTo>
                  <a:pt x="79299" y="251113"/>
                </a:lnTo>
                <a:lnTo>
                  <a:pt x="91352" y="249524"/>
                </a:lnTo>
                <a:lnTo>
                  <a:pt x="102973" y="244758"/>
                </a:lnTo>
                <a:lnTo>
                  <a:pt x="113728" y="236815"/>
                </a:lnTo>
                <a:lnTo>
                  <a:pt x="123183" y="225694"/>
                </a:lnTo>
                <a:lnTo>
                  <a:pt x="127032" y="218761"/>
                </a:lnTo>
                <a:lnTo>
                  <a:pt x="127032" y="128637"/>
                </a:lnTo>
                <a:lnTo>
                  <a:pt x="93301" y="101352"/>
                </a:lnTo>
                <a:lnTo>
                  <a:pt x="83148" y="100137"/>
                </a:lnTo>
                <a:lnTo>
                  <a:pt x="110439" y="100137"/>
                </a:lnTo>
                <a:lnTo>
                  <a:pt x="119177" y="106082"/>
                </a:lnTo>
                <a:lnTo>
                  <a:pt x="127802" y="115543"/>
                </a:lnTo>
                <a:lnTo>
                  <a:pt x="152439" y="115543"/>
                </a:lnTo>
                <a:lnTo>
                  <a:pt x="152439" y="223383"/>
                </a:lnTo>
                <a:lnTo>
                  <a:pt x="153317" y="233986"/>
                </a:lnTo>
                <a:lnTo>
                  <a:pt x="153920" y="234937"/>
                </a:lnTo>
                <a:lnTo>
                  <a:pt x="127032" y="234937"/>
                </a:lnTo>
                <a:lnTo>
                  <a:pt x="118792" y="243663"/>
                </a:lnTo>
                <a:lnTo>
                  <a:pt x="108543" y="251113"/>
                </a:lnTo>
                <a:close/>
              </a:path>
              <a:path w="180975" h="259714">
                <a:moveTo>
                  <a:pt x="127032" y="259586"/>
                </a:moveTo>
                <a:lnTo>
                  <a:pt x="127032" y="234937"/>
                </a:lnTo>
                <a:lnTo>
                  <a:pt x="153920" y="234937"/>
                </a:lnTo>
                <a:lnTo>
                  <a:pt x="157154" y="240040"/>
                </a:lnTo>
                <a:lnTo>
                  <a:pt x="165756" y="242772"/>
                </a:lnTo>
                <a:lnTo>
                  <a:pt x="180925" y="243410"/>
                </a:lnTo>
                <a:lnTo>
                  <a:pt x="180925" y="254964"/>
                </a:lnTo>
                <a:lnTo>
                  <a:pt x="127032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89388" y="4564764"/>
            <a:ext cx="168910" cy="238125"/>
          </a:xfrm>
          <a:custGeom>
            <a:avLst/>
            <a:gdLst/>
            <a:ahLst/>
            <a:cxnLst/>
            <a:rect l="l" t="t" r="r" b="b"/>
            <a:pathLst>
              <a:path w="168909" h="238125">
                <a:moveTo>
                  <a:pt x="70060" y="162530"/>
                </a:moveTo>
                <a:lnTo>
                  <a:pt x="51318" y="158594"/>
                </a:lnTo>
                <a:lnTo>
                  <a:pt x="35607" y="147221"/>
                </a:lnTo>
                <a:lnTo>
                  <a:pt x="24805" y="129059"/>
                </a:lnTo>
                <a:lnTo>
                  <a:pt x="20787" y="104758"/>
                </a:lnTo>
                <a:lnTo>
                  <a:pt x="28654" y="65967"/>
                </a:lnTo>
                <a:lnTo>
                  <a:pt x="49080" y="32448"/>
                </a:lnTo>
                <a:lnTo>
                  <a:pt x="77302" y="8894"/>
                </a:lnTo>
                <a:lnTo>
                  <a:pt x="108555" y="0"/>
                </a:lnTo>
                <a:lnTo>
                  <a:pt x="119165" y="1660"/>
                </a:lnTo>
                <a:lnTo>
                  <a:pt x="128765" y="6354"/>
                </a:lnTo>
                <a:lnTo>
                  <a:pt x="130272" y="7702"/>
                </a:lnTo>
                <a:lnTo>
                  <a:pt x="109325" y="7702"/>
                </a:lnTo>
                <a:lnTo>
                  <a:pt x="97740" y="10386"/>
                </a:lnTo>
                <a:lnTo>
                  <a:pt x="67750" y="40825"/>
                </a:lnTo>
                <a:lnTo>
                  <a:pt x="53603" y="81168"/>
                </a:lnTo>
                <a:lnTo>
                  <a:pt x="46963" y="120935"/>
                </a:lnTo>
                <a:lnTo>
                  <a:pt x="48094" y="132405"/>
                </a:lnTo>
                <a:lnTo>
                  <a:pt x="51967" y="143369"/>
                </a:lnTo>
                <a:lnTo>
                  <a:pt x="59306" y="151590"/>
                </a:lnTo>
                <a:lnTo>
                  <a:pt x="70830" y="154827"/>
                </a:lnTo>
                <a:lnTo>
                  <a:pt x="95592" y="154827"/>
                </a:lnTo>
                <a:lnTo>
                  <a:pt x="85338" y="159822"/>
                </a:lnTo>
                <a:lnTo>
                  <a:pt x="70060" y="162530"/>
                </a:lnTo>
                <a:close/>
              </a:path>
              <a:path w="168909" h="238125">
                <a:moveTo>
                  <a:pt x="95592" y="154827"/>
                </a:moveTo>
                <a:lnTo>
                  <a:pt x="70830" y="154827"/>
                </a:lnTo>
                <a:lnTo>
                  <a:pt x="78986" y="153648"/>
                </a:lnTo>
                <a:lnTo>
                  <a:pt x="86998" y="150591"/>
                </a:lnTo>
                <a:lnTo>
                  <a:pt x="116988" y="122776"/>
                </a:lnTo>
                <a:lnTo>
                  <a:pt x="137041" y="45446"/>
                </a:lnTo>
                <a:lnTo>
                  <a:pt x="137811" y="43906"/>
                </a:lnTo>
                <a:lnTo>
                  <a:pt x="138581" y="41595"/>
                </a:lnTo>
                <a:lnTo>
                  <a:pt x="138581" y="40054"/>
                </a:lnTo>
                <a:lnTo>
                  <a:pt x="137366" y="34025"/>
                </a:lnTo>
                <a:lnTo>
                  <a:pt x="132903" y="23012"/>
                </a:lnTo>
                <a:lnTo>
                  <a:pt x="123965" y="12432"/>
                </a:lnTo>
                <a:lnTo>
                  <a:pt x="109325" y="7702"/>
                </a:lnTo>
                <a:lnTo>
                  <a:pt x="130272" y="7702"/>
                </a:lnTo>
                <a:lnTo>
                  <a:pt x="136921" y="13648"/>
                </a:lnTo>
                <a:lnTo>
                  <a:pt x="143200" y="23108"/>
                </a:lnTo>
                <a:lnTo>
                  <a:pt x="167837" y="23108"/>
                </a:lnTo>
                <a:lnTo>
                  <a:pt x="167837" y="23878"/>
                </a:lnTo>
                <a:lnTo>
                  <a:pt x="138388" y="141732"/>
                </a:lnTo>
                <a:lnTo>
                  <a:pt x="112404" y="141732"/>
                </a:lnTo>
                <a:lnTo>
                  <a:pt x="107520" y="146607"/>
                </a:lnTo>
                <a:lnTo>
                  <a:pt x="98161" y="153575"/>
                </a:lnTo>
                <a:lnTo>
                  <a:pt x="95592" y="154827"/>
                </a:lnTo>
                <a:close/>
              </a:path>
              <a:path w="168909" h="238125">
                <a:moveTo>
                  <a:pt x="167837" y="23108"/>
                </a:moveTo>
                <a:lnTo>
                  <a:pt x="143200" y="23108"/>
                </a:lnTo>
                <a:lnTo>
                  <a:pt x="143970" y="10013"/>
                </a:lnTo>
                <a:lnTo>
                  <a:pt x="153979" y="7702"/>
                </a:lnTo>
                <a:lnTo>
                  <a:pt x="163987" y="7702"/>
                </a:lnTo>
                <a:lnTo>
                  <a:pt x="168607" y="10784"/>
                </a:lnTo>
                <a:lnTo>
                  <a:pt x="168607" y="20027"/>
                </a:lnTo>
                <a:lnTo>
                  <a:pt x="167837" y="21568"/>
                </a:lnTo>
                <a:lnTo>
                  <a:pt x="167837" y="23108"/>
                </a:lnTo>
                <a:close/>
              </a:path>
              <a:path w="168909" h="238125">
                <a:moveTo>
                  <a:pt x="84937" y="230315"/>
                </a:moveTo>
                <a:lnTo>
                  <a:pt x="47733" y="230315"/>
                </a:lnTo>
                <a:lnTo>
                  <a:pt x="72382" y="224490"/>
                </a:lnTo>
                <a:lnTo>
                  <a:pt x="88441" y="211443"/>
                </a:lnTo>
                <a:lnTo>
                  <a:pt x="97427" y="197819"/>
                </a:lnTo>
                <a:lnTo>
                  <a:pt x="100856" y="190260"/>
                </a:lnTo>
                <a:lnTo>
                  <a:pt x="101698" y="187011"/>
                </a:lnTo>
                <a:lnTo>
                  <a:pt x="104128" y="178128"/>
                </a:lnTo>
                <a:lnTo>
                  <a:pt x="108001" y="163180"/>
                </a:lnTo>
                <a:lnTo>
                  <a:pt x="113174" y="141732"/>
                </a:lnTo>
                <a:lnTo>
                  <a:pt x="138388" y="141732"/>
                </a:lnTo>
                <a:lnTo>
                  <a:pt x="127032" y="187179"/>
                </a:lnTo>
                <a:lnTo>
                  <a:pt x="118660" y="204547"/>
                </a:lnTo>
                <a:lnTo>
                  <a:pt x="102781" y="220976"/>
                </a:lnTo>
                <a:lnTo>
                  <a:pt x="84937" y="230315"/>
                </a:lnTo>
                <a:close/>
              </a:path>
              <a:path w="168909" h="238125">
                <a:moveTo>
                  <a:pt x="48503" y="238018"/>
                </a:moveTo>
                <a:lnTo>
                  <a:pt x="25983" y="236694"/>
                </a:lnTo>
                <a:lnTo>
                  <a:pt x="10971" y="232626"/>
                </a:lnTo>
                <a:lnTo>
                  <a:pt x="2598" y="225669"/>
                </a:lnTo>
                <a:lnTo>
                  <a:pt x="0" y="215680"/>
                </a:lnTo>
                <a:lnTo>
                  <a:pt x="1924" y="206135"/>
                </a:lnTo>
                <a:lnTo>
                  <a:pt x="6736" y="199407"/>
                </a:lnTo>
                <a:lnTo>
                  <a:pt x="12991" y="195424"/>
                </a:lnTo>
                <a:lnTo>
                  <a:pt x="19247" y="194112"/>
                </a:lnTo>
                <a:lnTo>
                  <a:pt x="29256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29256" y="223383"/>
                </a:lnTo>
                <a:lnTo>
                  <a:pt x="18477" y="226464"/>
                </a:lnTo>
                <a:lnTo>
                  <a:pt x="26296" y="228365"/>
                </a:lnTo>
                <a:lnTo>
                  <a:pt x="34260" y="229545"/>
                </a:lnTo>
                <a:lnTo>
                  <a:pt x="41646" y="230147"/>
                </a:lnTo>
                <a:lnTo>
                  <a:pt x="47733" y="230315"/>
                </a:lnTo>
                <a:lnTo>
                  <a:pt x="84937" y="230315"/>
                </a:lnTo>
                <a:lnTo>
                  <a:pt x="79395" y="233216"/>
                </a:lnTo>
                <a:lnTo>
                  <a:pt x="4850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74163" y="4599425"/>
            <a:ext cx="193675" cy="183515"/>
          </a:xfrm>
          <a:custGeom>
            <a:avLst/>
            <a:gdLst/>
            <a:ahLst/>
            <a:cxnLst/>
            <a:rect l="l" t="t" r="r" b="b"/>
            <a:pathLst>
              <a:path w="193675" h="183514">
                <a:moveTo>
                  <a:pt x="50813" y="174084"/>
                </a:moveTo>
                <a:lnTo>
                  <a:pt x="5389" y="174084"/>
                </a:lnTo>
                <a:lnTo>
                  <a:pt x="15746" y="172339"/>
                </a:lnTo>
                <a:lnTo>
                  <a:pt x="24155" y="168211"/>
                </a:lnTo>
                <a:lnTo>
                  <a:pt x="31264" y="161627"/>
                </a:lnTo>
                <a:lnTo>
                  <a:pt x="3772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6280" y="1540"/>
                </a:lnTo>
                <a:lnTo>
                  <a:pt x="147050" y="6932"/>
                </a:lnTo>
                <a:lnTo>
                  <a:pt x="150637" y="31581"/>
                </a:lnTo>
                <a:lnTo>
                  <a:pt x="126262" y="31581"/>
                </a:lnTo>
                <a:lnTo>
                  <a:pt x="71600" y="115543"/>
                </a:lnTo>
                <a:lnTo>
                  <a:pt x="162859" y="115543"/>
                </a:lnTo>
                <a:lnTo>
                  <a:pt x="164204" y="124786"/>
                </a:lnTo>
                <a:lnTo>
                  <a:pt x="65441" y="124786"/>
                </a:lnTo>
                <a:lnTo>
                  <a:pt x="45423" y="156368"/>
                </a:lnTo>
                <a:lnTo>
                  <a:pt x="43884" y="15867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close/>
              </a:path>
              <a:path w="193675" h="183514">
                <a:moveTo>
                  <a:pt x="162859" y="115543"/>
                </a:moveTo>
                <a:lnTo>
                  <a:pt x="137811" y="115543"/>
                </a:lnTo>
                <a:lnTo>
                  <a:pt x="126262" y="31581"/>
                </a:lnTo>
                <a:lnTo>
                  <a:pt x="150637" y="31581"/>
                </a:lnTo>
                <a:lnTo>
                  <a:pt x="162859" y="115543"/>
                </a:lnTo>
                <a:close/>
              </a:path>
              <a:path w="193675" h="183514">
                <a:moveTo>
                  <a:pt x="17091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152"/>
                </a:lnTo>
                <a:lnTo>
                  <a:pt x="139351" y="124786"/>
                </a:lnTo>
                <a:lnTo>
                  <a:pt x="164204" y="124786"/>
                </a:lnTo>
                <a:lnTo>
                  <a:pt x="170146" y="165611"/>
                </a:lnTo>
                <a:lnTo>
                  <a:pt x="170916" y="171773"/>
                </a:lnTo>
                <a:lnTo>
                  <a:pt x="170916" y="174084"/>
                </a:lnTo>
                <a:close/>
              </a:path>
              <a:path w="193675" h="183514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084"/>
                </a:lnTo>
                <a:lnTo>
                  <a:pt x="56972" y="174084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3675" h="183514">
                <a:moveTo>
                  <a:pt x="125492" y="183328"/>
                </a:moveTo>
                <a:lnTo>
                  <a:pt x="121643" y="183328"/>
                </a:lnTo>
                <a:lnTo>
                  <a:pt x="120873" y="181017"/>
                </a:lnTo>
                <a:lnTo>
                  <a:pt x="120873" y="174084"/>
                </a:lnTo>
                <a:lnTo>
                  <a:pt x="193243" y="174084"/>
                </a:lnTo>
                <a:lnTo>
                  <a:pt x="193243" y="181017"/>
                </a:lnTo>
                <a:lnTo>
                  <a:pt x="192217" y="182557"/>
                </a:lnTo>
                <a:lnTo>
                  <a:pt x="158598" y="182557"/>
                </a:lnTo>
                <a:lnTo>
                  <a:pt x="151152" y="182678"/>
                </a:lnTo>
                <a:lnTo>
                  <a:pt x="132506" y="183207"/>
                </a:lnTo>
                <a:lnTo>
                  <a:pt x="125492" y="183328"/>
                </a:lnTo>
                <a:close/>
              </a:path>
              <a:path w="193675" h="183514">
                <a:moveTo>
                  <a:pt x="56972" y="183328"/>
                </a:moveTo>
                <a:lnTo>
                  <a:pt x="51583" y="183328"/>
                </a:lnTo>
                <a:lnTo>
                  <a:pt x="45435" y="183207"/>
                </a:lnTo>
                <a:lnTo>
                  <a:pt x="31986" y="18267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3328"/>
                </a:lnTo>
                <a:close/>
              </a:path>
              <a:path w="193675" h="183514">
                <a:moveTo>
                  <a:pt x="191704" y="183328"/>
                </a:moveTo>
                <a:lnTo>
                  <a:pt x="183235" y="183328"/>
                </a:lnTo>
                <a:lnTo>
                  <a:pt x="177845" y="182557"/>
                </a:lnTo>
                <a:lnTo>
                  <a:pt x="192217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98972" y="4607128"/>
            <a:ext cx="197485" cy="175895"/>
          </a:xfrm>
          <a:custGeom>
            <a:avLst/>
            <a:gdLst/>
            <a:ahLst/>
            <a:cxnLst/>
            <a:rect l="l" t="t" r="r" b="b"/>
            <a:pathLst>
              <a:path w="197484" h="175895">
                <a:moveTo>
                  <a:pt x="149868" y="80880"/>
                </a:moveTo>
                <a:lnTo>
                  <a:pt x="113944" y="80880"/>
                </a:lnTo>
                <a:lnTo>
                  <a:pt x="137582" y="76824"/>
                </a:lnTo>
                <a:lnTo>
                  <a:pt x="155807" y="66340"/>
                </a:lnTo>
                <a:lnTo>
                  <a:pt x="167536" y="51958"/>
                </a:lnTo>
                <a:lnTo>
                  <a:pt x="171686" y="36203"/>
                </a:lnTo>
                <a:lnTo>
                  <a:pt x="170315" y="27766"/>
                </a:lnTo>
                <a:lnTo>
                  <a:pt x="165335" y="18968"/>
                </a:lnTo>
                <a:lnTo>
                  <a:pt x="155446" y="12047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970" y="0"/>
                </a:lnTo>
                <a:lnTo>
                  <a:pt x="166237" y="2948"/>
                </a:lnTo>
                <a:lnTo>
                  <a:pt x="182946" y="10880"/>
                </a:lnTo>
                <a:lnTo>
                  <a:pt x="193448" y="22422"/>
                </a:lnTo>
                <a:lnTo>
                  <a:pt x="197093" y="36203"/>
                </a:lnTo>
                <a:lnTo>
                  <a:pt x="192522" y="52223"/>
                </a:lnTo>
                <a:lnTo>
                  <a:pt x="180155" y="66148"/>
                </a:lnTo>
                <a:lnTo>
                  <a:pt x="162014" y="77040"/>
                </a:lnTo>
                <a:lnTo>
                  <a:pt x="149868" y="80880"/>
                </a:lnTo>
                <a:close/>
              </a:path>
              <a:path w="197484" h="175895">
                <a:moveTo>
                  <a:pt x="50813" y="166381"/>
                </a:moveTo>
                <a:lnTo>
                  <a:pt x="7698" y="166381"/>
                </a:lnTo>
                <a:lnTo>
                  <a:pt x="19427" y="165888"/>
                </a:lnTo>
                <a:lnTo>
                  <a:pt x="25887" y="164167"/>
                </a:lnTo>
                <a:lnTo>
                  <a:pt x="29027" y="160857"/>
                </a:lnTo>
                <a:lnTo>
                  <a:pt x="30795" y="155597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013"/>
                </a:lnTo>
                <a:lnTo>
                  <a:pt x="60051" y="10013"/>
                </a:lnTo>
                <a:lnTo>
                  <a:pt x="5543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7716"/>
                </a:lnTo>
                <a:lnTo>
                  <a:pt x="71600" y="80880"/>
                </a:lnTo>
                <a:lnTo>
                  <a:pt x="149868" y="80880"/>
                </a:lnTo>
                <a:lnTo>
                  <a:pt x="140121" y="83961"/>
                </a:lnTo>
                <a:lnTo>
                  <a:pt x="157025" y="87812"/>
                </a:lnTo>
                <a:lnTo>
                  <a:pt x="70060" y="87812"/>
                </a:lnTo>
                <a:lnTo>
                  <a:pt x="52352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7484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856" y="166381"/>
                </a:lnTo>
                <a:lnTo>
                  <a:pt x="122750" y="162494"/>
                </a:lnTo>
                <a:lnTo>
                  <a:pt x="140890" y="152035"/>
                </a:lnTo>
                <a:lnTo>
                  <a:pt x="153257" y="136810"/>
                </a:lnTo>
                <a:lnTo>
                  <a:pt x="157828" y="118624"/>
                </a:lnTo>
                <a:lnTo>
                  <a:pt x="156012" y="107635"/>
                </a:lnTo>
                <a:lnTo>
                  <a:pt x="150225" y="97730"/>
                </a:lnTo>
                <a:lnTo>
                  <a:pt x="139964" y="90568"/>
                </a:lnTo>
                <a:lnTo>
                  <a:pt x="124723" y="87812"/>
                </a:lnTo>
                <a:lnTo>
                  <a:pt x="157025" y="87812"/>
                </a:lnTo>
                <a:lnTo>
                  <a:pt x="158345" y="88113"/>
                </a:lnTo>
                <a:lnTo>
                  <a:pt x="172167" y="96382"/>
                </a:lnTo>
                <a:lnTo>
                  <a:pt x="180937" y="107683"/>
                </a:lnTo>
                <a:lnTo>
                  <a:pt x="184005" y="120935"/>
                </a:lnTo>
                <a:lnTo>
                  <a:pt x="178146" y="140204"/>
                </a:lnTo>
                <a:lnTo>
                  <a:pt x="161966" y="157812"/>
                </a:lnTo>
                <a:lnTo>
                  <a:pt x="137558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68522" y="4480800"/>
            <a:ext cx="79375" cy="247015"/>
          </a:xfrm>
          <a:custGeom>
            <a:avLst/>
            <a:gdLst/>
            <a:ahLst/>
            <a:cxnLst/>
            <a:rect l="l" t="t" r="r" b="b"/>
            <a:pathLst>
              <a:path w="79375" h="247014">
                <a:moveTo>
                  <a:pt x="0" y="246491"/>
                </a:moveTo>
                <a:lnTo>
                  <a:pt x="0" y="234937"/>
                </a:lnTo>
                <a:lnTo>
                  <a:pt x="14964" y="234684"/>
                </a:lnTo>
                <a:lnTo>
                  <a:pt x="23866" y="232915"/>
                </a:lnTo>
                <a:lnTo>
                  <a:pt x="28149" y="228113"/>
                </a:lnTo>
                <a:lnTo>
                  <a:pt x="29256" y="218761"/>
                </a:lnTo>
                <a:lnTo>
                  <a:pt x="29256" y="119394"/>
                </a:lnTo>
                <a:lnTo>
                  <a:pt x="28281" y="108790"/>
                </a:lnTo>
                <a:lnTo>
                  <a:pt x="24347" y="102736"/>
                </a:lnTo>
                <a:lnTo>
                  <a:pt x="1593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48" y="227463"/>
                </a:lnTo>
                <a:lnTo>
                  <a:pt x="56972" y="232337"/>
                </a:lnTo>
                <a:lnTo>
                  <a:pt x="64815" y="234468"/>
                </a:lnTo>
                <a:lnTo>
                  <a:pt x="79299" y="234937"/>
                </a:lnTo>
                <a:lnTo>
                  <a:pt x="79299" y="245721"/>
                </a:lnTo>
                <a:lnTo>
                  <a:pt x="40804" y="245721"/>
                </a:lnTo>
                <a:lnTo>
                  <a:pt x="0" y="246491"/>
                </a:lnTo>
                <a:close/>
              </a:path>
              <a:path w="79375" h="247014">
                <a:moveTo>
                  <a:pt x="79299" y="246491"/>
                </a:moveTo>
                <a:lnTo>
                  <a:pt x="69603" y="246371"/>
                </a:lnTo>
                <a:lnTo>
                  <a:pt x="50500" y="245841"/>
                </a:lnTo>
                <a:lnTo>
                  <a:pt x="40804" y="245721"/>
                </a:lnTo>
                <a:lnTo>
                  <a:pt x="79299" y="245721"/>
                </a:lnTo>
                <a:lnTo>
                  <a:pt x="79299" y="246491"/>
                </a:lnTo>
                <a:close/>
              </a:path>
              <a:path w="79375" h="247014">
                <a:moveTo>
                  <a:pt x="35415" y="39284"/>
                </a:moveTo>
                <a:lnTo>
                  <a:pt x="27535" y="37683"/>
                </a:lnTo>
                <a:lnTo>
                  <a:pt x="21460" y="33411"/>
                </a:lnTo>
                <a:lnTo>
                  <a:pt x="17551" y="27260"/>
                </a:lnTo>
                <a:lnTo>
                  <a:pt x="16167" y="20027"/>
                </a:lnTo>
                <a:lnTo>
                  <a:pt x="17551" y="12673"/>
                </a:lnTo>
                <a:lnTo>
                  <a:pt x="21460" y="6258"/>
                </a:lnTo>
                <a:lnTo>
                  <a:pt x="27535" y="1721"/>
                </a:lnTo>
                <a:lnTo>
                  <a:pt x="35415" y="0"/>
                </a:lnTo>
                <a:lnTo>
                  <a:pt x="42644" y="1504"/>
                </a:lnTo>
                <a:lnTo>
                  <a:pt x="48792" y="5680"/>
                </a:lnTo>
                <a:lnTo>
                  <a:pt x="53062" y="12023"/>
                </a:lnTo>
                <a:lnTo>
                  <a:pt x="54662" y="20027"/>
                </a:lnTo>
                <a:lnTo>
                  <a:pt x="53062" y="27910"/>
                </a:lnTo>
                <a:lnTo>
                  <a:pt x="48792" y="33988"/>
                </a:lnTo>
                <a:lnTo>
                  <a:pt x="42644" y="37900"/>
                </a:lnTo>
                <a:lnTo>
                  <a:pt x="3541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70918" y="4562449"/>
            <a:ext cx="121285" cy="169545"/>
          </a:xfrm>
          <a:custGeom>
            <a:avLst/>
            <a:gdLst/>
            <a:ahLst/>
            <a:cxnLst/>
            <a:rect l="l" t="t" r="r" b="b"/>
            <a:pathLst>
              <a:path w="121284" h="169545">
                <a:moveTo>
                  <a:pt x="95205" y="160989"/>
                </a:moveTo>
                <a:lnTo>
                  <a:pt x="61591" y="160989"/>
                </a:lnTo>
                <a:lnTo>
                  <a:pt x="80104" y="158414"/>
                </a:lnTo>
                <a:lnTo>
                  <a:pt x="93060" y="151361"/>
                </a:lnTo>
                <a:lnTo>
                  <a:pt x="100675" y="140842"/>
                </a:lnTo>
                <a:lnTo>
                  <a:pt x="103166" y="127867"/>
                </a:lnTo>
                <a:lnTo>
                  <a:pt x="98233" y="111306"/>
                </a:lnTo>
                <a:lnTo>
                  <a:pt x="86805" y="101100"/>
                </a:lnTo>
                <a:lnTo>
                  <a:pt x="73934" y="95804"/>
                </a:lnTo>
                <a:lnTo>
                  <a:pt x="64671" y="93974"/>
                </a:lnTo>
                <a:lnTo>
                  <a:pt x="47673" y="90352"/>
                </a:lnTo>
                <a:lnTo>
                  <a:pt x="9419" y="70360"/>
                </a:lnTo>
                <a:lnTo>
                  <a:pt x="0" y="45446"/>
                </a:lnTo>
                <a:lnTo>
                  <a:pt x="2874" y="29571"/>
                </a:lnTo>
                <a:lnTo>
                  <a:pt x="12606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5019" y="156"/>
                </a:lnTo>
                <a:lnTo>
                  <a:pt x="73428" y="1251"/>
                </a:lnTo>
                <a:lnTo>
                  <a:pt x="83425" y="4224"/>
                </a:lnTo>
                <a:lnTo>
                  <a:pt x="88337" y="6932"/>
                </a:lnTo>
                <a:lnTo>
                  <a:pt x="59281" y="6932"/>
                </a:lnTo>
                <a:lnTo>
                  <a:pt x="39468" y="9544"/>
                </a:lnTo>
                <a:lnTo>
                  <a:pt x="26657" y="16272"/>
                </a:lnTo>
                <a:lnTo>
                  <a:pt x="19764" y="25455"/>
                </a:lnTo>
                <a:lnTo>
                  <a:pt x="17707" y="35433"/>
                </a:lnTo>
                <a:lnTo>
                  <a:pt x="21881" y="48251"/>
                </a:lnTo>
                <a:lnTo>
                  <a:pt x="32624" y="56519"/>
                </a:lnTo>
                <a:lnTo>
                  <a:pt x="47264" y="61755"/>
                </a:lnTo>
                <a:lnTo>
                  <a:pt x="63131" y="65474"/>
                </a:lnTo>
                <a:lnTo>
                  <a:pt x="74511" y="67809"/>
                </a:lnTo>
                <a:lnTo>
                  <a:pt x="85457" y="70866"/>
                </a:lnTo>
                <a:lnTo>
                  <a:pt x="119008" y="104855"/>
                </a:lnTo>
                <a:lnTo>
                  <a:pt x="120872" y="117853"/>
                </a:lnTo>
                <a:lnTo>
                  <a:pt x="117564" y="136966"/>
                </a:lnTo>
                <a:lnTo>
                  <a:pt x="107111" y="153479"/>
                </a:lnTo>
                <a:lnTo>
                  <a:pt x="95205" y="160989"/>
                </a:lnTo>
                <a:close/>
              </a:path>
              <a:path w="121284" h="169545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4" h="169545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2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337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4" h="169545">
                <a:moveTo>
                  <a:pt x="6159" y="169463"/>
                </a:moveTo>
                <a:lnTo>
                  <a:pt x="0" y="169463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7" y="108610"/>
                </a:lnTo>
                <a:lnTo>
                  <a:pt x="16551" y="130118"/>
                </a:lnTo>
                <a:lnTo>
                  <a:pt x="26560" y="146643"/>
                </a:lnTo>
                <a:lnTo>
                  <a:pt x="35726" y="153287"/>
                </a:lnTo>
                <a:lnTo>
                  <a:pt x="20787" y="153287"/>
                </a:lnTo>
                <a:lnTo>
                  <a:pt x="13857" y="160219"/>
                </a:lnTo>
                <a:lnTo>
                  <a:pt x="13857" y="161760"/>
                </a:lnTo>
                <a:lnTo>
                  <a:pt x="6159" y="168692"/>
                </a:lnTo>
                <a:lnTo>
                  <a:pt x="6159" y="169463"/>
                </a:lnTo>
                <a:close/>
              </a:path>
              <a:path w="121284" h="169545">
                <a:moveTo>
                  <a:pt x="61591" y="169463"/>
                </a:moveTo>
                <a:lnTo>
                  <a:pt x="54241" y="169102"/>
                </a:lnTo>
                <a:lnTo>
                  <a:pt x="44364" y="167152"/>
                </a:lnTo>
                <a:lnTo>
                  <a:pt x="32900" y="162313"/>
                </a:lnTo>
                <a:lnTo>
                  <a:pt x="20787" y="153287"/>
                </a:lnTo>
                <a:lnTo>
                  <a:pt x="35726" y="153287"/>
                </a:lnTo>
                <a:lnTo>
                  <a:pt x="41188" y="157246"/>
                </a:lnTo>
                <a:lnTo>
                  <a:pt x="61591" y="160989"/>
                </a:lnTo>
                <a:lnTo>
                  <a:pt x="95205" y="160989"/>
                </a:lnTo>
                <a:lnTo>
                  <a:pt x="88718" y="165082"/>
                </a:lnTo>
                <a:lnTo>
                  <a:pt x="61591" y="1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41921" y="4562449"/>
            <a:ext cx="166370" cy="169545"/>
          </a:xfrm>
          <a:custGeom>
            <a:avLst/>
            <a:gdLst/>
            <a:ahLst/>
            <a:cxnLst/>
            <a:rect l="l" t="t" r="r" b="b"/>
            <a:pathLst>
              <a:path w="166370" h="169545">
                <a:moveTo>
                  <a:pt x="38494" y="59312"/>
                </a:moveTo>
                <a:lnTo>
                  <a:pt x="18476" y="59312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5022"/>
                </a:lnTo>
                <a:lnTo>
                  <a:pt x="27234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63" y="1179"/>
                </a:lnTo>
                <a:lnTo>
                  <a:pt x="92772" y="4814"/>
                </a:lnTo>
                <a:lnTo>
                  <a:pt x="100185" y="8473"/>
                </a:lnTo>
                <a:lnTo>
                  <a:pt x="66211" y="8473"/>
                </a:lnTo>
                <a:lnTo>
                  <a:pt x="56165" y="9279"/>
                </a:lnTo>
                <a:lnTo>
                  <a:pt x="45327" y="12035"/>
                </a:lnTo>
                <a:lnTo>
                  <a:pt x="34921" y="17247"/>
                </a:lnTo>
                <a:lnTo>
                  <a:pt x="26176" y="25419"/>
                </a:lnTo>
                <a:lnTo>
                  <a:pt x="43113" y="25419"/>
                </a:lnTo>
                <a:lnTo>
                  <a:pt x="44653" y="37744"/>
                </a:lnTo>
                <a:lnTo>
                  <a:pt x="44653" y="51609"/>
                </a:lnTo>
                <a:lnTo>
                  <a:pt x="38494" y="59312"/>
                </a:lnTo>
                <a:close/>
              </a:path>
              <a:path w="166370" h="169545">
                <a:moveTo>
                  <a:pt x="59281" y="169463"/>
                </a:moveTo>
                <a:lnTo>
                  <a:pt x="40274" y="167549"/>
                </a:lnTo>
                <a:lnTo>
                  <a:pt x="20979" y="161086"/>
                </a:lnTo>
                <a:lnTo>
                  <a:pt x="601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4" y="82420"/>
                </a:lnTo>
                <a:lnTo>
                  <a:pt x="89572" y="69747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180" y="34145"/>
                </a:lnTo>
                <a:lnTo>
                  <a:pt x="92098" y="19546"/>
                </a:lnTo>
                <a:lnTo>
                  <a:pt x="79696" y="11157"/>
                </a:lnTo>
                <a:lnTo>
                  <a:pt x="66211" y="8473"/>
                </a:lnTo>
                <a:lnTo>
                  <a:pt x="100185" y="8473"/>
                </a:lnTo>
                <a:lnTo>
                  <a:pt x="128476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5" y="77028"/>
                </a:lnTo>
                <a:lnTo>
                  <a:pt x="67136" y="83046"/>
                </a:lnTo>
                <a:lnTo>
                  <a:pt x="43787" y="96285"/>
                </a:lnTo>
                <a:lnTo>
                  <a:pt x="31841" y="112991"/>
                </a:lnTo>
                <a:lnTo>
                  <a:pt x="28485" y="129408"/>
                </a:lnTo>
                <a:lnTo>
                  <a:pt x="31168" y="142141"/>
                </a:lnTo>
                <a:lnTo>
                  <a:pt x="38398" y="152131"/>
                </a:lnTo>
                <a:lnTo>
                  <a:pt x="48948" y="158654"/>
                </a:lnTo>
                <a:lnTo>
                  <a:pt x="61591" y="160989"/>
                </a:lnTo>
                <a:lnTo>
                  <a:pt x="87003" y="160989"/>
                </a:lnTo>
                <a:lnTo>
                  <a:pt x="75846" y="166791"/>
                </a:lnTo>
                <a:lnTo>
                  <a:pt x="59281" y="169463"/>
                </a:lnTo>
                <a:close/>
              </a:path>
              <a:path w="166370" h="169545">
                <a:moveTo>
                  <a:pt x="87003" y="160989"/>
                </a:moveTo>
                <a:lnTo>
                  <a:pt x="61591" y="160989"/>
                </a:lnTo>
                <a:lnTo>
                  <a:pt x="75473" y="158510"/>
                </a:lnTo>
                <a:lnTo>
                  <a:pt x="89499" y="150398"/>
                </a:lnTo>
                <a:lnTo>
                  <a:pt x="100350" y="135642"/>
                </a:lnTo>
                <a:lnTo>
                  <a:pt x="104705" y="113232"/>
                </a:lnTo>
                <a:lnTo>
                  <a:pt x="104705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784" y="137111"/>
                </a:lnTo>
                <a:lnTo>
                  <a:pt x="100314" y="149315"/>
                </a:lnTo>
                <a:lnTo>
                  <a:pt x="89596" y="159641"/>
                </a:lnTo>
                <a:lnTo>
                  <a:pt x="87003" y="160989"/>
                </a:lnTo>
                <a:close/>
              </a:path>
              <a:path w="166370" h="169545">
                <a:moveTo>
                  <a:pt x="158371" y="155597"/>
                </a:moveTo>
                <a:lnTo>
                  <a:pt x="143970" y="155597"/>
                </a:lnTo>
                <a:lnTo>
                  <a:pt x="147639" y="154911"/>
                </a:lnTo>
                <a:lnTo>
                  <a:pt x="151958" y="151842"/>
                </a:lnTo>
                <a:lnTo>
                  <a:pt x="155555" y="144874"/>
                </a:lnTo>
                <a:lnTo>
                  <a:pt x="157058" y="132489"/>
                </a:lnTo>
                <a:lnTo>
                  <a:pt x="157058" y="111691"/>
                </a:lnTo>
                <a:lnTo>
                  <a:pt x="166296" y="111691"/>
                </a:lnTo>
                <a:lnTo>
                  <a:pt x="166296" y="132489"/>
                </a:lnTo>
                <a:lnTo>
                  <a:pt x="162687" y="150254"/>
                </a:lnTo>
                <a:lnTo>
                  <a:pt x="158371" y="155597"/>
                </a:lnTo>
                <a:close/>
              </a:path>
              <a:path w="166370" h="169545">
                <a:moveTo>
                  <a:pt x="136271" y="167152"/>
                </a:moveTo>
                <a:lnTo>
                  <a:pt x="124458" y="164516"/>
                </a:lnTo>
                <a:lnTo>
                  <a:pt x="115676" y="157619"/>
                </a:lnTo>
                <a:lnTo>
                  <a:pt x="110070" y="147979"/>
                </a:lnTo>
                <a:lnTo>
                  <a:pt x="107784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8371" y="155597"/>
                </a:lnTo>
                <a:lnTo>
                  <a:pt x="154171" y="160797"/>
                </a:lnTo>
                <a:lnTo>
                  <a:pt x="144210" y="165852"/>
                </a:lnTo>
                <a:lnTo>
                  <a:pt x="13627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49109" y="4482338"/>
            <a:ext cx="153670" cy="254000"/>
          </a:xfrm>
          <a:custGeom>
            <a:avLst/>
            <a:gdLst/>
            <a:ahLst/>
            <a:cxnLst/>
            <a:rect l="l" t="t" r="r" b="b"/>
            <a:pathLst>
              <a:path w="153670" h="254000">
                <a:moveTo>
                  <a:pt x="29256" y="69325"/>
                </a:moveTo>
                <a:lnTo>
                  <a:pt x="21701" y="68050"/>
                </a:lnTo>
                <a:lnTo>
                  <a:pt x="15590" y="64318"/>
                </a:lnTo>
                <a:lnTo>
                  <a:pt x="1150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976" y="3719"/>
                </a:lnTo>
                <a:lnTo>
                  <a:pt x="112427" y="9243"/>
                </a:lnTo>
                <a:lnTo>
                  <a:pt x="73910" y="9243"/>
                </a:lnTo>
                <a:lnTo>
                  <a:pt x="62314" y="10242"/>
                </a:lnTo>
                <a:lnTo>
                  <a:pt x="48696" y="13768"/>
                </a:lnTo>
                <a:lnTo>
                  <a:pt x="35367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2" y="39380"/>
                </a:lnTo>
                <a:lnTo>
                  <a:pt x="47733" y="50068"/>
                </a:lnTo>
                <a:lnTo>
                  <a:pt x="46362" y="57627"/>
                </a:lnTo>
                <a:lnTo>
                  <a:pt x="42537" y="63741"/>
                </a:lnTo>
                <a:lnTo>
                  <a:pt x="36690" y="67833"/>
                </a:lnTo>
                <a:lnTo>
                  <a:pt x="29256" y="69325"/>
                </a:lnTo>
                <a:close/>
              </a:path>
              <a:path w="153670" h="254000">
                <a:moveTo>
                  <a:pt x="113579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201" y="157656"/>
                </a:lnTo>
                <a:lnTo>
                  <a:pt x="104417" y="138170"/>
                </a:lnTo>
                <a:lnTo>
                  <a:pt x="91004" y="125472"/>
                </a:lnTo>
                <a:lnTo>
                  <a:pt x="71600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4" y="113232"/>
                </a:lnTo>
                <a:lnTo>
                  <a:pt x="51583" y="112461"/>
                </a:lnTo>
                <a:lnTo>
                  <a:pt x="54663" y="112461"/>
                </a:lnTo>
                <a:lnTo>
                  <a:pt x="63132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2427" y="9243"/>
                </a:lnTo>
                <a:lnTo>
                  <a:pt x="122605" y="14154"/>
                </a:lnTo>
                <a:lnTo>
                  <a:pt x="137594" y="30221"/>
                </a:lnTo>
                <a:lnTo>
                  <a:pt x="143200" y="50838"/>
                </a:lnTo>
                <a:lnTo>
                  <a:pt x="139363" y="71889"/>
                </a:lnTo>
                <a:lnTo>
                  <a:pt x="128669" y="90412"/>
                </a:lnTo>
                <a:lnTo>
                  <a:pt x="112345" y="105324"/>
                </a:lnTo>
                <a:lnTo>
                  <a:pt x="91618" y="115543"/>
                </a:lnTo>
                <a:lnTo>
                  <a:pt x="117481" y="124930"/>
                </a:lnTo>
                <a:lnTo>
                  <a:pt x="136849" y="140384"/>
                </a:lnTo>
                <a:lnTo>
                  <a:pt x="148998" y="160171"/>
                </a:lnTo>
                <a:lnTo>
                  <a:pt x="153209" y="182557"/>
                </a:lnTo>
                <a:lnTo>
                  <a:pt x="147218" y="209229"/>
                </a:lnTo>
                <a:lnTo>
                  <a:pt x="130690" y="231856"/>
                </a:lnTo>
                <a:lnTo>
                  <a:pt x="113579" y="242640"/>
                </a:lnTo>
                <a:close/>
              </a:path>
              <a:path w="153670" h="254000">
                <a:moveTo>
                  <a:pt x="74679" y="253424"/>
                </a:moveTo>
                <a:lnTo>
                  <a:pt x="46121" y="249055"/>
                </a:lnTo>
                <a:lnTo>
                  <a:pt x="22326" y="236959"/>
                </a:lnTo>
                <a:lnTo>
                  <a:pt x="6038" y="218653"/>
                </a:lnTo>
                <a:lnTo>
                  <a:pt x="0" y="195652"/>
                </a:lnTo>
                <a:lnTo>
                  <a:pt x="2057" y="185458"/>
                </a:lnTo>
                <a:lnTo>
                  <a:pt x="7218" y="178802"/>
                </a:lnTo>
                <a:lnTo>
                  <a:pt x="13967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579" y="242640"/>
                </a:lnTo>
                <a:lnTo>
                  <a:pt x="10578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50909" y="4472323"/>
            <a:ext cx="182245" cy="259715"/>
          </a:xfrm>
          <a:custGeom>
            <a:avLst/>
            <a:gdLst/>
            <a:ahLst/>
            <a:cxnLst/>
            <a:rect l="l" t="t" r="r" b="b"/>
            <a:pathLst>
              <a:path w="182245" h="259714">
                <a:moveTo>
                  <a:pt x="37724" y="254964"/>
                </a:moveTo>
                <a:lnTo>
                  <a:pt x="28485" y="254964"/>
                </a:lnTo>
                <a:lnTo>
                  <a:pt x="28485" y="35433"/>
                </a:lnTo>
                <a:lnTo>
                  <a:pt x="27607" y="24829"/>
                </a:lnTo>
                <a:lnTo>
                  <a:pt x="23770" y="18775"/>
                </a:lnTo>
                <a:lnTo>
                  <a:pt x="15169" y="1604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16313"/>
                </a:lnTo>
                <a:lnTo>
                  <a:pt x="64966" y="116313"/>
                </a:lnTo>
                <a:lnTo>
                  <a:pt x="57742" y="124016"/>
                </a:lnTo>
                <a:lnTo>
                  <a:pt x="53891" y="130178"/>
                </a:lnTo>
                <a:lnTo>
                  <a:pt x="53891" y="221072"/>
                </a:lnTo>
                <a:lnTo>
                  <a:pt x="59281" y="228775"/>
                </a:lnTo>
                <a:lnTo>
                  <a:pt x="62297" y="232626"/>
                </a:lnTo>
                <a:lnTo>
                  <a:pt x="50812" y="232626"/>
                </a:lnTo>
                <a:lnTo>
                  <a:pt x="44653" y="243266"/>
                </a:lnTo>
                <a:lnTo>
                  <a:pt x="40803" y="250150"/>
                </a:lnTo>
                <a:lnTo>
                  <a:pt x="38686" y="253857"/>
                </a:lnTo>
                <a:lnTo>
                  <a:pt x="37724" y="254964"/>
                </a:lnTo>
                <a:close/>
              </a:path>
              <a:path w="182245" h="259714">
                <a:moveTo>
                  <a:pt x="64966" y="116313"/>
                </a:moveTo>
                <a:lnTo>
                  <a:pt x="53122" y="116313"/>
                </a:lnTo>
                <a:lnTo>
                  <a:pt x="59209" y="109657"/>
                </a:lnTo>
                <a:lnTo>
                  <a:pt x="69482" y="101774"/>
                </a:lnTo>
                <a:lnTo>
                  <a:pt x="84086" y="95190"/>
                </a:lnTo>
                <a:lnTo>
                  <a:pt x="103165" y="92434"/>
                </a:lnTo>
                <a:lnTo>
                  <a:pt x="133299" y="98825"/>
                </a:lnTo>
                <a:lnTo>
                  <a:pt x="135165" y="100137"/>
                </a:lnTo>
                <a:lnTo>
                  <a:pt x="101626" y="100137"/>
                </a:lnTo>
                <a:lnTo>
                  <a:pt x="92928" y="100943"/>
                </a:lnTo>
                <a:lnTo>
                  <a:pt x="81705" y="104277"/>
                </a:lnTo>
                <a:lnTo>
                  <a:pt x="69471" y="111511"/>
                </a:lnTo>
                <a:lnTo>
                  <a:pt x="64966" y="116313"/>
                </a:lnTo>
                <a:close/>
              </a:path>
              <a:path w="182245" h="259714">
                <a:moveTo>
                  <a:pt x="133778" y="251113"/>
                </a:moveTo>
                <a:lnTo>
                  <a:pt x="97775" y="251113"/>
                </a:lnTo>
                <a:lnTo>
                  <a:pt x="111634" y="249007"/>
                </a:lnTo>
                <a:lnTo>
                  <a:pt x="123182" y="243506"/>
                </a:lnTo>
                <a:lnTo>
                  <a:pt x="149166" y="200274"/>
                </a:lnTo>
                <a:lnTo>
                  <a:pt x="150899" y="175625"/>
                </a:lnTo>
                <a:lnTo>
                  <a:pt x="150514" y="163228"/>
                </a:lnTo>
                <a:lnTo>
                  <a:pt x="140120" y="124016"/>
                </a:lnTo>
                <a:lnTo>
                  <a:pt x="101626" y="100137"/>
                </a:lnTo>
                <a:lnTo>
                  <a:pt x="135165" y="100137"/>
                </a:lnTo>
                <a:lnTo>
                  <a:pt x="158309" y="116409"/>
                </a:lnTo>
                <a:lnTo>
                  <a:pt x="175379" y="142803"/>
                </a:lnTo>
                <a:lnTo>
                  <a:pt x="181695" y="175625"/>
                </a:lnTo>
                <a:lnTo>
                  <a:pt x="174994" y="208892"/>
                </a:lnTo>
                <a:lnTo>
                  <a:pt x="156962" y="235515"/>
                </a:lnTo>
                <a:lnTo>
                  <a:pt x="133778" y="251113"/>
                </a:lnTo>
                <a:close/>
              </a:path>
              <a:path w="182245" h="259714">
                <a:moveTo>
                  <a:pt x="99315" y="259586"/>
                </a:moveTo>
                <a:lnTo>
                  <a:pt x="81235" y="256565"/>
                </a:lnTo>
                <a:lnTo>
                  <a:pt x="67269" y="249284"/>
                </a:lnTo>
                <a:lnTo>
                  <a:pt x="57200" y="240413"/>
                </a:lnTo>
                <a:lnTo>
                  <a:pt x="50812" y="232626"/>
                </a:lnTo>
                <a:lnTo>
                  <a:pt x="62297" y="232626"/>
                </a:lnTo>
                <a:lnTo>
                  <a:pt x="66595" y="238114"/>
                </a:lnTo>
                <a:lnTo>
                  <a:pt x="75641" y="245143"/>
                </a:lnTo>
                <a:lnTo>
                  <a:pt x="86131" y="249572"/>
                </a:lnTo>
                <a:lnTo>
                  <a:pt x="97775" y="251113"/>
                </a:lnTo>
                <a:lnTo>
                  <a:pt x="133778" y="251113"/>
                </a:lnTo>
                <a:lnTo>
                  <a:pt x="130701" y="253183"/>
                </a:lnTo>
                <a:lnTo>
                  <a:pt x="9931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41843" y="4568609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40" h="234314">
                <a:moveTo>
                  <a:pt x="55494" y="226464"/>
                </a:moveTo>
                <a:lnTo>
                  <a:pt x="33874" y="226464"/>
                </a:lnTo>
                <a:lnTo>
                  <a:pt x="49032" y="222167"/>
                </a:lnTo>
                <a:lnTo>
                  <a:pt x="60436" y="211154"/>
                </a:lnTo>
                <a:lnTo>
                  <a:pt x="68953" y="196242"/>
                </a:lnTo>
                <a:lnTo>
                  <a:pt x="75448" y="180247"/>
                </a:lnTo>
                <a:lnTo>
                  <a:pt x="77758" y="175625"/>
                </a:lnTo>
                <a:lnTo>
                  <a:pt x="83148" y="163300"/>
                </a:lnTo>
                <a:lnTo>
                  <a:pt x="84688" y="158679"/>
                </a:lnTo>
                <a:lnTo>
                  <a:pt x="30025" y="24649"/>
                </a:lnTo>
                <a:lnTo>
                  <a:pt x="25550" y="17078"/>
                </a:lnTo>
                <a:lnTo>
                  <a:pt x="19631" y="13191"/>
                </a:lnTo>
                <a:lnTo>
                  <a:pt x="11403" y="11758"/>
                </a:lnTo>
                <a:lnTo>
                  <a:pt x="0" y="11554"/>
                </a:lnTo>
                <a:lnTo>
                  <a:pt x="0" y="0"/>
                </a:lnTo>
                <a:lnTo>
                  <a:pt x="8672" y="565"/>
                </a:lnTo>
                <a:lnTo>
                  <a:pt x="17995" y="1059"/>
                </a:lnTo>
                <a:lnTo>
                  <a:pt x="27174" y="1408"/>
                </a:lnTo>
                <a:lnTo>
                  <a:pt x="35414" y="1540"/>
                </a:lnTo>
                <a:lnTo>
                  <a:pt x="75448" y="1540"/>
                </a:lnTo>
                <a:lnTo>
                  <a:pt x="75448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1" y="23878"/>
                </a:lnTo>
                <a:lnTo>
                  <a:pt x="56972" y="27730"/>
                </a:lnTo>
                <a:lnTo>
                  <a:pt x="98545" y="127097"/>
                </a:lnTo>
                <a:lnTo>
                  <a:pt x="107784" y="127097"/>
                </a:lnTo>
                <a:lnTo>
                  <a:pt x="80838" y="192571"/>
                </a:lnTo>
                <a:lnTo>
                  <a:pt x="73175" y="207845"/>
                </a:lnTo>
                <a:lnTo>
                  <a:pt x="62842" y="221168"/>
                </a:lnTo>
                <a:lnTo>
                  <a:pt x="55494" y="226464"/>
                </a:lnTo>
                <a:close/>
              </a:path>
              <a:path w="180340" h="234314">
                <a:moveTo>
                  <a:pt x="75448" y="1540"/>
                </a:moveTo>
                <a:lnTo>
                  <a:pt x="35414" y="1540"/>
                </a:lnTo>
                <a:lnTo>
                  <a:pt x="42969" y="1408"/>
                </a:lnTo>
                <a:lnTo>
                  <a:pt x="54276" y="1059"/>
                </a:lnTo>
                <a:lnTo>
                  <a:pt x="66162" y="565"/>
                </a:lnTo>
                <a:lnTo>
                  <a:pt x="75448" y="0"/>
                </a:lnTo>
                <a:lnTo>
                  <a:pt x="75448" y="1540"/>
                </a:lnTo>
                <a:close/>
              </a:path>
              <a:path w="180340" h="234314">
                <a:moveTo>
                  <a:pt x="107784" y="127097"/>
                </a:moveTo>
                <a:lnTo>
                  <a:pt x="98545" y="127097"/>
                </a:lnTo>
                <a:lnTo>
                  <a:pt x="135500" y="36203"/>
                </a:lnTo>
                <a:lnTo>
                  <a:pt x="137041" y="31581"/>
                </a:lnTo>
                <a:lnTo>
                  <a:pt x="137810" y="30811"/>
                </a:lnTo>
                <a:lnTo>
                  <a:pt x="137810" y="18486"/>
                </a:lnTo>
                <a:lnTo>
                  <a:pt x="131652" y="12324"/>
                </a:lnTo>
                <a:lnTo>
                  <a:pt x="120103" y="11554"/>
                </a:lnTo>
                <a:lnTo>
                  <a:pt x="120103" y="0"/>
                </a:lnTo>
                <a:lnTo>
                  <a:pt x="127754" y="565"/>
                </a:lnTo>
                <a:lnTo>
                  <a:pt x="136848" y="1059"/>
                </a:lnTo>
                <a:lnTo>
                  <a:pt x="145653" y="1408"/>
                </a:lnTo>
                <a:lnTo>
                  <a:pt x="152438" y="1540"/>
                </a:lnTo>
                <a:lnTo>
                  <a:pt x="180155" y="1540"/>
                </a:lnTo>
                <a:lnTo>
                  <a:pt x="180155" y="11554"/>
                </a:lnTo>
                <a:lnTo>
                  <a:pt x="173551" y="12035"/>
                </a:lnTo>
                <a:lnTo>
                  <a:pt x="164276" y="14828"/>
                </a:lnTo>
                <a:lnTo>
                  <a:pt x="154279" y="21953"/>
                </a:lnTo>
                <a:lnTo>
                  <a:pt x="145509" y="35433"/>
                </a:lnTo>
                <a:lnTo>
                  <a:pt x="107784" y="127097"/>
                </a:lnTo>
                <a:close/>
              </a:path>
              <a:path w="180340" h="234314">
                <a:moveTo>
                  <a:pt x="180155" y="1540"/>
                </a:moveTo>
                <a:lnTo>
                  <a:pt x="152438" y="1540"/>
                </a:lnTo>
                <a:lnTo>
                  <a:pt x="159151" y="1408"/>
                </a:lnTo>
                <a:lnTo>
                  <a:pt x="166297" y="1059"/>
                </a:lnTo>
                <a:lnTo>
                  <a:pt x="173442" y="565"/>
                </a:lnTo>
                <a:lnTo>
                  <a:pt x="180155" y="0"/>
                </a:lnTo>
                <a:lnTo>
                  <a:pt x="180155" y="1540"/>
                </a:lnTo>
                <a:close/>
              </a:path>
              <a:path w="180340" h="234314">
                <a:moveTo>
                  <a:pt x="33874" y="234167"/>
                </a:moveTo>
                <a:lnTo>
                  <a:pt x="20786" y="231868"/>
                </a:lnTo>
                <a:lnTo>
                  <a:pt x="10008" y="225597"/>
                </a:lnTo>
                <a:lnTo>
                  <a:pt x="2694" y="216294"/>
                </a:lnTo>
                <a:lnTo>
                  <a:pt x="0" y="204896"/>
                </a:lnTo>
                <a:lnTo>
                  <a:pt x="0" y="193341"/>
                </a:lnTo>
                <a:lnTo>
                  <a:pt x="7698" y="188720"/>
                </a:lnTo>
                <a:lnTo>
                  <a:pt x="23865" y="188720"/>
                </a:lnTo>
                <a:lnTo>
                  <a:pt x="30795" y="194882"/>
                </a:lnTo>
                <a:lnTo>
                  <a:pt x="30795" y="210288"/>
                </a:lnTo>
                <a:lnTo>
                  <a:pt x="27716" y="217991"/>
                </a:lnTo>
                <a:lnTo>
                  <a:pt x="16167" y="219531"/>
                </a:lnTo>
                <a:lnTo>
                  <a:pt x="23865" y="226464"/>
                </a:lnTo>
                <a:lnTo>
                  <a:pt x="55494" y="226464"/>
                </a:lnTo>
                <a:lnTo>
                  <a:pt x="49766" y="230592"/>
                </a:lnTo>
                <a:lnTo>
                  <a:pt x="33874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467508" y="4482336"/>
            <a:ext cx="153035" cy="254000"/>
          </a:xfrm>
          <a:custGeom>
            <a:avLst/>
            <a:gdLst/>
            <a:ahLst/>
            <a:cxnLst/>
            <a:rect l="l" t="t" r="r" b="b"/>
            <a:pathLst>
              <a:path w="153034" h="254000">
                <a:moveTo>
                  <a:pt x="28486" y="69325"/>
                </a:moveTo>
                <a:lnTo>
                  <a:pt x="21052" y="68050"/>
                </a:lnTo>
                <a:lnTo>
                  <a:pt x="15205" y="64318"/>
                </a:lnTo>
                <a:lnTo>
                  <a:pt x="11380" y="58277"/>
                </a:lnTo>
                <a:lnTo>
                  <a:pt x="10008" y="50068"/>
                </a:lnTo>
                <a:lnTo>
                  <a:pt x="14928" y="30546"/>
                </a:lnTo>
                <a:lnTo>
                  <a:pt x="28582" y="14635"/>
                </a:lnTo>
                <a:lnTo>
                  <a:pt x="49309" y="3923"/>
                </a:lnTo>
                <a:lnTo>
                  <a:pt x="75450" y="0"/>
                </a:lnTo>
                <a:lnTo>
                  <a:pt x="100532" y="3719"/>
                </a:lnTo>
                <a:lnTo>
                  <a:pt x="111862" y="9243"/>
                </a:lnTo>
                <a:lnTo>
                  <a:pt x="73910" y="9243"/>
                </a:lnTo>
                <a:lnTo>
                  <a:pt x="61988" y="10242"/>
                </a:lnTo>
                <a:lnTo>
                  <a:pt x="48407" y="13768"/>
                </a:lnTo>
                <a:lnTo>
                  <a:pt x="35258" y="20617"/>
                </a:lnTo>
                <a:lnTo>
                  <a:pt x="24636" y="31581"/>
                </a:lnTo>
                <a:lnTo>
                  <a:pt x="30519" y="31870"/>
                </a:lnTo>
                <a:lnTo>
                  <a:pt x="38206" y="33892"/>
                </a:lnTo>
                <a:lnTo>
                  <a:pt x="44883" y="39380"/>
                </a:lnTo>
                <a:lnTo>
                  <a:pt x="47734" y="50068"/>
                </a:lnTo>
                <a:lnTo>
                  <a:pt x="46350" y="57627"/>
                </a:lnTo>
                <a:lnTo>
                  <a:pt x="42441" y="63741"/>
                </a:lnTo>
                <a:lnTo>
                  <a:pt x="36366" y="67833"/>
                </a:lnTo>
                <a:lnTo>
                  <a:pt x="28486" y="69325"/>
                </a:lnTo>
                <a:close/>
              </a:path>
              <a:path w="153034" h="254000">
                <a:moveTo>
                  <a:pt x="113376" y="242640"/>
                </a:moveTo>
                <a:lnTo>
                  <a:pt x="73140" y="242640"/>
                </a:lnTo>
                <a:lnTo>
                  <a:pt x="86456" y="240293"/>
                </a:lnTo>
                <a:lnTo>
                  <a:pt x="99990" y="231374"/>
                </a:lnTo>
                <a:lnTo>
                  <a:pt x="110492" y="213068"/>
                </a:lnTo>
                <a:lnTo>
                  <a:pt x="114715" y="182557"/>
                </a:lnTo>
                <a:lnTo>
                  <a:pt x="112080" y="157656"/>
                </a:lnTo>
                <a:lnTo>
                  <a:pt x="104032" y="138170"/>
                </a:lnTo>
                <a:lnTo>
                  <a:pt x="90354" y="125472"/>
                </a:lnTo>
                <a:lnTo>
                  <a:pt x="70831" y="120935"/>
                </a:lnTo>
                <a:lnTo>
                  <a:pt x="46194" y="120935"/>
                </a:lnTo>
                <a:lnTo>
                  <a:pt x="46194" y="113232"/>
                </a:lnTo>
                <a:lnTo>
                  <a:pt x="48503" y="113232"/>
                </a:lnTo>
                <a:lnTo>
                  <a:pt x="51583" y="112461"/>
                </a:lnTo>
                <a:lnTo>
                  <a:pt x="53892" y="112461"/>
                </a:lnTo>
                <a:lnTo>
                  <a:pt x="63131" y="111691"/>
                </a:lnTo>
                <a:lnTo>
                  <a:pt x="66211" y="111691"/>
                </a:lnTo>
                <a:lnTo>
                  <a:pt x="73645" y="110849"/>
                </a:lnTo>
                <a:lnTo>
                  <a:pt x="104453" y="79640"/>
                </a:lnTo>
                <a:lnTo>
                  <a:pt x="109325" y="50068"/>
                </a:lnTo>
                <a:lnTo>
                  <a:pt x="105848" y="29716"/>
                </a:lnTo>
                <a:lnTo>
                  <a:pt x="97103" y="17235"/>
                </a:lnTo>
                <a:lnTo>
                  <a:pt x="85615" y="10964"/>
                </a:lnTo>
                <a:lnTo>
                  <a:pt x="73910" y="9243"/>
                </a:lnTo>
                <a:lnTo>
                  <a:pt x="111862" y="9243"/>
                </a:lnTo>
                <a:lnTo>
                  <a:pt x="121932" y="14154"/>
                </a:lnTo>
                <a:lnTo>
                  <a:pt x="136837" y="30221"/>
                </a:lnTo>
                <a:lnTo>
                  <a:pt x="142431" y="50838"/>
                </a:lnTo>
                <a:lnTo>
                  <a:pt x="138714" y="71889"/>
                </a:lnTo>
                <a:lnTo>
                  <a:pt x="128284" y="90412"/>
                </a:lnTo>
                <a:lnTo>
                  <a:pt x="112224" y="105324"/>
                </a:lnTo>
                <a:lnTo>
                  <a:pt x="91618" y="115543"/>
                </a:lnTo>
                <a:lnTo>
                  <a:pt x="117036" y="124930"/>
                </a:lnTo>
                <a:lnTo>
                  <a:pt x="136175" y="140384"/>
                </a:lnTo>
                <a:lnTo>
                  <a:pt x="148241" y="160171"/>
                </a:lnTo>
                <a:lnTo>
                  <a:pt x="152439" y="182557"/>
                </a:lnTo>
                <a:lnTo>
                  <a:pt x="146568" y="209229"/>
                </a:lnTo>
                <a:lnTo>
                  <a:pt x="130305" y="231856"/>
                </a:lnTo>
                <a:lnTo>
                  <a:pt x="113376" y="242640"/>
                </a:lnTo>
                <a:close/>
              </a:path>
              <a:path w="153034" h="254000">
                <a:moveTo>
                  <a:pt x="74679" y="253424"/>
                </a:moveTo>
                <a:lnTo>
                  <a:pt x="45796" y="249055"/>
                </a:lnTo>
                <a:lnTo>
                  <a:pt x="22038" y="236959"/>
                </a:lnTo>
                <a:lnTo>
                  <a:pt x="5930" y="218653"/>
                </a:lnTo>
                <a:lnTo>
                  <a:pt x="0" y="195652"/>
                </a:lnTo>
                <a:lnTo>
                  <a:pt x="1948" y="185458"/>
                </a:lnTo>
                <a:lnTo>
                  <a:pt x="6929" y="178802"/>
                </a:lnTo>
                <a:lnTo>
                  <a:pt x="13641" y="175180"/>
                </a:lnTo>
                <a:lnTo>
                  <a:pt x="20787" y="174084"/>
                </a:lnTo>
                <a:lnTo>
                  <a:pt x="28583" y="175492"/>
                </a:lnTo>
                <a:lnTo>
                  <a:pt x="26309" y="214380"/>
                </a:lnTo>
                <a:lnTo>
                  <a:pt x="16938" y="214909"/>
                </a:lnTo>
                <a:lnTo>
                  <a:pt x="29076" y="228341"/>
                </a:lnTo>
                <a:lnTo>
                  <a:pt x="44173" y="236863"/>
                </a:lnTo>
                <a:lnTo>
                  <a:pt x="59703" y="241340"/>
                </a:lnTo>
                <a:lnTo>
                  <a:pt x="73140" y="242640"/>
                </a:lnTo>
                <a:lnTo>
                  <a:pt x="113376" y="242640"/>
                </a:lnTo>
                <a:lnTo>
                  <a:pt x="105668" y="247550"/>
                </a:lnTo>
                <a:lnTo>
                  <a:pt x="74679" y="253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70847" y="4564756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4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193" y="38514"/>
                </a:lnTo>
                <a:lnTo>
                  <a:pt x="58342" y="41499"/>
                </a:lnTo>
                <a:lnTo>
                  <a:pt x="53891" y="67014"/>
                </a:lnTo>
                <a:lnTo>
                  <a:pt x="53891" y="134800"/>
                </a:lnTo>
                <a:lnTo>
                  <a:pt x="54878" y="144151"/>
                </a:lnTo>
                <a:lnTo>
                  <a:pt x="58896" y="148954"/>
                </a:lnTo>
                <a:lnTo>
                  <a:pt x="67534" y="150723"/>
                </a:lnTo>
                <a:lnTo>
                  <a:pt x="82378" y="150976"/>
                </a:lnTo>
                <a:lnTo>
                  <a:pt x="82378" y="161760"/>
                </a:lnTo>
                <a:lnTo>
                  <a:pt x="41574" y="161760"/>
                </a:lnTo>
                <a:lnTo>
                  <a:pt x="32587" y="161880"/>
                </a:lnTo>
                <a:lnTo>
                  <a:pt x="10285" y="162410"/>
                </a:lnTo>
                <a:lnTo>
                  <a:pt x="0" y="162530"/>
                </a:lnTo>
                <a:close/>
              </a:path>
              <a:path w="287654" h="162560">
                <a:moveTo>
                  <a:pt x="60193" y="38514"/>
                </a:moveTo>
                <a:lnTo>
                  <a:pt x="51583" y="38514"/>
                </a:lnTo>
                <a:lnTo>
                  <a:pt x="60557" y="23072"/>
                </a:lnTo>
                <a:lnTo>
                  <a:pt x="72562" y="10880"/>
                </a:lnTo>
                <a:lnTo>
                  <a:pt x="87743" y="2876"/>
                </a:lnTo>
                <a:lnTo>
                  <a:pt x="106244" y="0"/>
                </a:lnTo>
                <a:lnTo>
                  <a:pt x="119994" y="1107"/>
                </a:lnTo>
                <a:lnTo>
                  <a:pt x="134827" y="5969"/>
                </a:lnTo>
                <a:lnTo>
                  <a:pt x="136836" y="7702"/>
                </a:lnTo>
                <a:lnTo>
                  <a:pt x="103165" y="7702"/>
                </a:lnTo>
                <a:lnTo>
                  <a:pt x="85722" y="11554"/>
                </a:lnTo>
                <a:lnTo>
                  <a:pt x="69867" y="22916"/>
                </a:lnTo>
                <a:lnTo>
                  <a:pt x="60193" y="38514"/>
                </a:lnTo>
                <a:close/>
              </a:path>
              <a:path w="287654" h="162560">
                <a:moveTo>
                  <a:pt x="164023" y="36203"/>
                </a:moveTo>
                <a:lnTo>
                  <a:pt x="154748" y="36203"/>
                </a:lnTo>
                <a:lnTo>
                  <a:pt x="161328" y="24697"/>
                </a:lnTo>
                <a:lnTo>
                  <a:pt x="172167" y="12902"/>
                </a:lnTo>
                <a:lnTo>
                  <a:pt x="187769" y="3707"/>
                </a:lnTo>
                <a:lnTo>
                  <a:pt x="208640" y="0"/>
                </a:lnTo>
                <a:lnTo>
                  <a:pt x="222667" y="1299"/>
                </a:lnTo>
                <a:lnTo>
                  <a:pt x="233662" y="4621"/>
                </a:lnTo>
                <a:lnTo>
                  <a:pt x="239242" y="7702"/>
                </a:lnTo>
                <a:lnTo>
                  <a:pt x="205562" y="7702"/>
                </a:lnTo>
                <a:lnTo>
                  <a:pt x="188118" y="11554"/>
                </a:lnTo>
                <a:lnTo>
                  <a:pt x="172263" y="22916"/>
                </a:lnTo>
                <a:lnTo>
                  <a:pt x="164023" y="36203"/>
                </a:lnTo>
                <a:close/>
              </a:path>
              <a:path w="287654" h="162560">
                <a:moveTo>
                  <a:pt x="101626" y="162530"/>
                </a:moveTo>
                <a:lnTo>
                  <a:pt x="101626" y="150976"/>
                </a:lnTo>
                <a:lnTo>
                  <a:pt x="116591" y="150723"/>
                </a:lnTo>
                <a:lnTo>
                  <a:pt x="125492" y="148954"/>
                </a:lnTo>
                <a:lnTo>
                  <a:pt x="129775" y="144151"/>
                </a:lnTo>
                <a:lnTo>
                  <a:pt x="130882" y="134800"/>
                </a:lnTo>
                <a:lnTo>
                  <a:pt x="130882" y="49298"/>
                </a:lnTo>
                <a:lnTo>
                  <a:pt x="129799" y="33700"/>
                </a:lnTo>
                <a:lnTo>
                  <a:pt x="125685" y="20412"/>
                </a:lnTo>
                <a:lnTo>
                  <a:pt x="117240" y="11169"/>
                </a:lnTo>
                <a:lnTo>
                  <a:pt x="103165" y="7702"/>
                </a:lnTo>
                <a:lnTo>
                  <a:pt x="136836" y="7702"/>
                </a:lnTo>
                <a:lnTo>
                  <a:pt x="147494" y="16898"/>
                </a:lnTo>
                <a:lnTo>
                  <a:pt x="154748" y="36203"/>
                </a:lnTo>
                <a:lnTo>
                  <a:pt x="164023" y="36203"/>
                </a:lnTo>
                <a:lnTo>
                  <a:pt x="160739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4" y="144151"/>
                </a:lnTo>
                <a:lnTo>
                  <a:pt x="161292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199" y="161760"/>
                </a:lnTo>
                <a:lnTo>
                  <a:pt x="134646" y="161880"/>
                </a:lnTo>
                <a:lnTo>
                  <a:pt x="112344" y="162410"/>
                </a:lnTo>
                <a:lnTo>
                  <a:pt x="101626" y="162530"/>
                </a:lnTo>
                <a:close/>
              </a:path>
              <a:path w="287654" h="162560">
                <a:moveTo>
                  <a:pt x="204022" y="162530"/>
                </a:moveTo>
                <a:lnTo>
                  <a:pt x="204022" y="150976"/>
                </a:lnTo>
                <a:lnTo>
                  <a:pt x="218987" y="150723"/>
                </a:lnTo>
                <a:lnTo>
                  <a:pt x="227889" y="148954"/>
                </a:lnTo>
                <a:lnTo>
                  <a:pt x="232171" y="144151"/>
                </a:lnTo>
                <a:lnTo>
                  <a:pt x="233278" y="134800"/>
                </a:lnTo>
                <a:lnTo>
                  <a:pt x="233278" y="49298"/>
                </a:lnTo>
                <a:lnTo>
                  <a:pt x="232195" y="33700"/>
                </a:lnTo>
                <a:lnTo>
                  <a:pt x="228081" y="20412"/>
                </a:lnTo>
                <a:lnTo>
                  <a:pt x="219636" y="11169"/>
                </a:lnTo>
                <a:lnTo>
                  <a:pt x="205562" y="7702"/>
                </a:lnTo>
                <a:lnTo>
                  <a:pt x="239242" y="7702"/>
                </a:lnTo>
                <a:lnTo>
                  <a:pt x="258503" y="49827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428" y="146426"/>
                </a:lnTo>
                <a:lnTo>
                  <a:pt x="265709" y="149628"/>
                </a:lnTo>
                <a:lnTo>
                  <a:pt x="274599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5595" y="161760"/>
                </a:lnTo>
                <a:lnTo>
                  <a:pt x="236718" y="161880"/>
                </a:lnTo>
                <a:lnTo>
                  <a:pt x="214632" y="162410"/>
                </a:lnTo>
                <a:lnTo>
                  <a:pt x="204022" y="162530"/>
                </a:lnTo>
                <a:close/>
              </a:path>
              <a:path w="287654" h="162560">
                <a:moveTo>
                  <a:pt x="82378" y="162530"/>
                </a:moveTo>
                <a:lnTo>
                  <a:pt x="72105" y="162410"/>
                </a:lnTo>
                <a:lnTo>
                  <a:pt x="50114" y="161880"/>
                </a:lnTo>
                <a:lnTo>
                  <a:pt x="41574" y="161760"/>
                </a:lnTo>
                <a:lnTo>
                  <a:pt x="82378" y="161760"/>
                </a:lnTo>
                <a:lnTo>
                  <a:pt x="82378" y="162530"/>
                </a:lnTo>
                <a:close/>
              </a:path>
              <a:path w="287654" h="162560">
                <a:moveTo>
                  <a:pt x="184774" y="162530"/>
                </a:moveTo>
                <a:lnTo>
                  <a:pt x="174489" y="162410"/>
                </a:lnTo>
                <a:lnTo>
                  <a:pt x="152185" y="161880"/>
                </a:lnTo>
                <a:lnTo>
                  <a:pt x="143199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4" h="162560">
                <a:moveTo>
                  <a:pt x="287171" y="162530"/>
                </a:moveTo>
                <a:lnTo>
                  <a:pt x="276885" y="162410"/>
                </a:lnTo>
                <a:lnTo>
                  <a:pt x="254582" y="161880"/>
                </a:lnTo>
                <a:lnTo>
                  <a:pt x="245595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081114" y="4562444"/>
            <a:ext cx="165735" cy="169545"/>
          </a:xfrm>
          <a:custGeom>
            <a:avLst/>
            <a:gdLst/>
            <a:ahLst/>
            <a:cxnLst/>
            <a:rect l="l" t="t" r="r" b="b"/>
            <a:pathLst>
              <a:path w="165734" h="169545">
                <a:moveTo>
                  <a:pt x="37724" y="59312"/>
                </a:moveTo>
                <a:lnTo>
                  <a:pt x="17707" y="59312"/>
                </a:lnTo>
                <a:lnTo>
                  <a:pt x="10779" y="52379"/>
                </a:lnTo>
                <a:lnTo>
                  <a:pt x="10779" y="41595"/>
                </a:lnTo>
                <a:lnTo>
                  <a:pt x="15218" y="25022"/>
                </a:lnTo>
                <a:lnTo>
                  <a:pt x="27235" y="11843"/>
                </a:lnTo>
                <a:lnTo>
                  <a:pt x="44882" y="3141"/>
                </a:lnTo>
                <a:lnTo>
                  <a:pt x="66211" y="0"/>
                </a:lnTo>
                <a:lnTo>
                  <a:pt x="79552" y="1179"/>
                </a:lnTo>
                <a:lnTo>
                  <a:pt x="92676" y="4814"/>
                </a:lnTo>
                <a:lnTo>
                  <a:pt x="99955" y="8473"/>
                </a:lnTo>
                <a:lnTo>
                  <a:pt x="65441" y="8473"/>
                </a:lnTo>
                <a:lnTo>
                  <a:pt x="55721" y="9279"/>
                </a:lnTo>
                <a:lnTo>
                  <a:pt x="44846" y="12035"/>
                </a:lnTo>
                <a:lnTo>
                  <a:pt x="34261" y="17247"/>
                </a:lnTo>
                <a:lnTo>
                  <a:pt x="25407" y="25419"/>
                </a:lnTo>
                <a:lnTo>
                  <a:pt x="35559" y="27417"/>
                </a:lnTo>
                <a:lnTo>
                  <a:pt x="41382" y="32159"/>
                </a:lnTo>
                <a:lnTo>
                  <a:pt x="44029" y="37768"/>
                </a:lnTo>
                <a:lnTo>
                  <a:pt x="44654" y="42365"/>
                </a:lnTo>
                <a:lnTo>
                  <a:pt x="44654" y="51609"/>
                </a:lnTo>
                <a:lnTo>
                  <a:pt x="37724" y="59312"/>
                </a:lnTo>
                <a:close/>
              </a:path>
              <a:path w="165734" h="169545">
                <a:moveTo>
                  <a:pt x="58512" y="169463"/>
                </a:moveTo>
                <a:lnTo>
                  <a:pt x="39625" y="167549"/>
                </a:lnTo>
                <a:lnTo>
                  <a:pt x="20594" y="161086"/>
                </a:lnTo>
                <a:lnTo>
                  <a:pt x="5894" y="148990"/>
                </a:lnTo>
                <a:lnTo>
                  <a:pt x="0" y="130178"/>
                </a:lnTo>
                <a:lnTo>
                  <a:pt x="1876" y="117625"/>
                </a:lnTo>
                <a:lnTo>
                  <a:pt x="36955" y="82420"/>
                </a:lnTo>
                <a:lnTo>
                  <a:pt x="89248" y="69747"/>
                </a:lnTo>
                <a:lnTo>
                  <a:pt x="104706" y="68555"/>
                </a:lnTo>
                <a:lnTo>
                  <a:pt x="104706" y="55460"/>
                </a:lnTo>
                <a:lnTo>
                  <a:pt x="101061" y="34145"/>
                </a:lnTo>
                <a:lnTo>
                  <a:pt x="91714" y="19546"/>
                </a:lnTo>
                <a:lnTo>
                  <a:pt x="79046" y="11157"/>
                </a:lnTo>
                <a:lnTo>
                  <a:pt x="65441" y="8473"/>
                </a:lnTo>
                <a:lnTo>
                  <a:pt x="99955" y="8473"/>
                </a:lnTo>
                <a:lnTo>
                  <a:pt x="128380" y="41402"/>
                </a:lnTo>
                <a:lnTo>
                  <a:pt x="130112" y="63933"/>
                </a:lnTo>
                <a:lnTo>
                  <a:pt x="130112" y="77028"/>
                </a:lnTo>
                <a:lnTo>
                  <a:pt x="104706" y="77028"/>
                </a:lnTo>
                <a:lnTo>
                  <a:pt x="67137" y="83046"/>
                </a:lnTo>
                <a:lnTo>
                  <a:pt x="43788" y="96285"/>
                </a:lnTo>
                <a:lnTo>
                  <a:pt x="31843" y="112991"/>
                </a:lnTo>
                <a:lnTo>
                  <a:pt x="28486" y="129408"/>
                </a:lnTo>
                <a:lnTo>
                  <a:pt x="31061" y="142141"/>
                </a:lnTo>
                <a:lnTo>
                  <a:pt x="38110" y="152131"/>
                </a:lnTo>
                <a:lnTo>
                  <a:pt x="48624" y="158654"/>
                </a:lnTo>
                <a:lnTo>
                  <a:pt x="61591" y="160989"/>
                </a:lnTo>
                <a:lnTo>
                  <a:pt x="86784" y="160989"/>
                </a:lnTo>
                <a:lnTo>
                  <a:pt x="75510" y="166791"/>
                </a:lnTo>
                <a:lnTo>
                  <a:pt x="58512" y="169463"/>
                </a:lnTo>
                <a:close/>
              </a:path>
              <a:path w="165734" h="169545">
                <a:moveTo>
                  <a:pt x="86784" y="160989"/>
                </a:moveTo>
                <a:lnTo>
                  <a:pt x="61591" y="160989"/>
                </a:lnTo>
                <a:lnTo>
                  <a:pt x="75149" y="158510"/>
                </a:lnTo>
                <a:lnTo>
                  <a:pt x="89212" y="150398"/>
                </a:lnTo>
                <a:lnTo>
                  <a:pt x="100243" y="135642"/>
                </a:lnTo>
                <a:lnTo>
                  <a:pt x="104706" y="113232"/>
                </a:lnTo>
                <a:lnTo>
                  <a:pt x="104706" y="77028"/>
                </a:lnTo>
                <a:lnTo>
                  <a:pt x="130112" y="7702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315"/>
                </a:lnTo>
                <a:lnTo>
                  <a:pt x="89404" y="159641"/>
                </a:lnTo>
                <a:lnTo>
                  <a:pt x="86784" y="160989"/>
                </a:lnTo>
                <a:close/>
              </a:path>
              <a:path w="165734" h="169545">
                <a:moveTo>
                  <a:pt x="157601" y="155597"/>
                </a:moveTo>
                <a:lnTo>
                  <a:pt x="143200" y="155597"/>
                </a:lnTo>
                <a:lnTo>
                  <a:pt x="147194" y="154911"/>
                </a:lnTo>
                <a:lnTo>
                  <a:pt x="151476" y="151842"/>
                </a:lnTo>
                <a:lnTo>
                  <a:pt x="154893" y="144874"/>
                </a:lnTo>
                <a:lnTo>
                  <a:pt x="156288" y="132489"/>
                </a:lnTo>
                <a:lnTo>
                  <a:pt x="156288" y="111691"/>
                </a:lnTo>
                <a:lnTo>
                  <a:pt x="165527" y="111691"/>
                </a:lnTo>
                <a:lnTo>
                  <a:pt x="165527" y="132489"/>
                </a:lnTo>
                <a:lnTo>
                  <a:pt x="161918" y="150254"/>
                </a:lnTo>
                <a:lnTo>
                  <a:pt x="157601" y="155597"/>
                </a:lnTo>
                <a:close/>
              </a:path>
              <a:path w="165734" h="169545">
                <a:moveTo>
                  <a:pt x="135502" y="167152"/>
                </a:moveTo>
                <a:lnTo>
                  <a:pt x="124122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601" y="155597"/>
                </a:lnTo>
                <a:lnTo>
                  <a:pt x="153401" y="160797"/>
                </a:lnTo>
                <a:lnTo>
                  <a:pt x="143441" y="165852"/>
                </a:lnTo>
                <a:lnTo>
                  <a:pt x="135502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56651" y="4500820"/>
            <a:ext cx="115570" cy="231140"/>
          </a:xfrm>
          <a:custGeom>
            <a:avLst/>
            <a:gdLst/>
            <a:ahLst/>
            <a:cxnLst/>
            <a:rect l="l" t="t" r="r" b="b"/>
            <a:pathLst>
              <a:path w="115570" h="231139">
                <a:moveTo>
                  <a:pt x="109325" y="79339"/>
                </a:moveTo>
                <a:lnTo>
                  <a:pt x="0" y="79339"/>
                </a:lnTo>
                <a:lnTo>
                  <a:pt x="0" y="71636"/>
                </a:lnTo>
                <a:lnTo>
                  <a:pt x="22615" y="64018"/>
                </a:lnTo>
                <a:lnTo>
                  <a:pt x="37147" y="46506"/>
                </a:lnTo>
                <a:lnTo>
                  <a:pt x="45039" y="23650"/>
                </a:lnTo>
                <a:lnTo>
                  <a:pt x="47734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1139">
                <a:moveTo>
                  <a:pt x="78530" y="231086"/>
                </a:moveTo>
                <a:lnTo>
                  <a:pt x="65670" y="229653"/>
                </a:lnTo>
                <a:lnTo>
                  <a:pt x="50139" y="223094"/>
                </a:lnTo>
                <a:lnTo>
                  <a:pt x="37063" y="208013"/>
                </a:lnTo>
                <a:lnTo>
                  <a:pt x="31566" y="181017"/>
                </a:lnTo>
                <a:lnTo>
                  <a:pt x="31566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645"/>
                </a:lnTo>
                <a:lnTo>
                  <a:pt x="60051" y="204125"/>
                </a:lnTo>
                <a:lnTo>
                  <a:pt x="67365" y="216450"/>
                </a:lnTo>
                <a:lnTo>
                  <a:pt x="81608" y="221842"/>
                </a:lnTo>
                <a:lnTo>
                  <a:pt x="100068" y="221842"/>
                </a:lnTo>
                <a:lnTo>
                  <a:pt x="95347" y="226620"/>
                </a:lnTo>
                <a:lnTo>
                  <a:pt x="78530" y="231086"/>
                </a:lnTo>
                <a:close/>
              </a:path>
              <a:path w="115570" h="231139">
                <a:moveTo>
                  <a:pt x="100068" y="221842"/>
                </a:moveTo>
                <a:lnTo>
                  <a:pt x="81608" y="221842"/>
                </a:lnTo>
                <a:lnTo>
                  <a:pt x="90980" y="219134"/>
                </a:lnTo>
                <a:lnTo>
                  <a:pt x="98835" y="211154"/>
                </a:lnTo>
                <a:lnTo>
                  <a:pt x="104237" y="198120"/>
                </a:lnTo>
                <a:lnTo>
                  <a:pt x="106246" y="180247"/>
                </a:lnTo>
                <a:lnTo>
                  <a:pt x="106246" y="160219"/>
                </a:lnTo>
                <a:lnTo>
                  <a:pt x="115484" y="160219"/>
                </a:lnTo>
                <a:lnTo>
                  <a:pt x="115484" y="181017"/>
                </a:lnTo>
                <a:lnTo>
                  <a:pt x="113391" y="198914"/>
                </a:lnTo>
                <a:lnTo>
                  <a:pt x="106823" y="215006"/>
                </a:lnTo>
                <a:lnTo>
                  <a:pt x="100068" y="221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402931" y="4564753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59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825"/>
                </a:lnTo>
                <a:lnTo>
                  <a:pt x="59759" y="40825"/>
                </a:lnTo>
                <a:lnTo>
                  <a:pt x="55961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64" y="142202"/>
                </a:lnTo>
                <a:lnTo>
                  <a:pt x="56876" y="147413"/>
                </a:lnTo>
                <a:lnTo>
                  <a:pt x="65140" y="150169"/>
                </a:lnTo>
                <a:lnTo>
                  <a:pt x="80839" y="150976"/>
                </a:lnTo>
                <a:lnTo>
                  <a:pt x="88538" y="150976"/>
                </a:lnTo>
                <a:lnTo>
                  <a:pt x="88538" y="161760"/>
                </a:lnTo>
                <a:lnTo>
                  <a:pt x="42344" y="161760"/>
                </a:lnTo>
                <a:lnTo>
                  <a:pt x="33238" y="161880"/>
                </a:lnTo>
                <a:lnTo>
                  <a:pt x="11271" y="162410"/>
                </a:lnTo>
                <a:lnTo>
                  <a:pt x="0" y="162530"/>
                </a:lnTo>
                <a:close/>
              </a:path>
              <a:path w="124459" h="162560">
                <a:moveTo>
                  <a:pt x="59759" y="40825"/>
                </a:moveTo>
                <a:lnTo>
                  <a:pt x="51583" y="40825"/>
                </a:lnTo>
                <a:lnTo>
                  <a:pt x="56828" y="27622"/>
                </a:lnTo>
                <a:lnTo>
                  <a:pt x="65826" y="14346"/>
                </a:lnTo>
                <a:lnTo>
                  <a:pt x="78866" y="4104"/>
                </a:lnTo>
                <a:lnTo>
                  <a:pt x="96237" y="0"/>
                </a:lnTo>
                <a:lnTo>
                  <a:pt x="107388" y="1865"/>
                </a:lnTo>
                <a:lnTo>
                  <a:pt x="116158" y="6836"/>
                </a:lnTo>
                <a:lnTo>
                  <a:pt x="116855" y="7702"/>
                </a:lnTo>
                <a:lnTo>
                  <a:pt x="96237" y="7702"/>
                </a:lnTo>
                <a:lnTo>
                  <a:pt x="77807" y="13443"/>
                </a:lnTo>
                <a:lnTo>
                  <a:pt x="64286" y="28789"/>
                </a:lnTo>
                <a:lnTo>
                  <a:pt x="59759" y="40825"/>
                </a:lnTo>
                <a:close/>
              </a:path>
              <a:path w="124459" h="162560">
                <a:moveTo>
                  <a:pt x="114715" y="38514"/>
                </a:moveTo>
                <a:lnTo>
                  <a:pt x="100087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7" y="7702"/>
                </a:lnTo>
                <a:lnTo>
                  <a:pt x="116855" y="7702"/>
                </a:lnTo>
                <a:lnTo>
                  <a:pt x="121896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5" y="38514"/>
                </a:lnTo>
                <a:close/>
              </a:path>
              <a:path w="124459" h="162560">
                <a:moveTo>
                  <a:pt x="88538" y="162530"/>
                </a:moveTo>
                <a:lnTo>
                  <a:pt x="77206" y="162085"/>
                </a:lnTo>
                <a:lnTo>
                  <a:pt x="65441" y="161856"/>
                </a:lnTo>
                <a:lnTo>
                  <a:pt x="42344" y="161760"/>
                </a:lnTo>
                <a:lnTo>
                  <a:pt x="88538" y="161760"/>
                </a:lnTo>
                <a:lnTo>
                  <a:pt x="88538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549211" y="4480791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2" y="232915"/>
                </a:lnTo>
                <a:lnTo>
                  <a:pt x="27500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9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1" y="234468"/>
                </a:lnTo>
                <a:lnTo>
                  <a:pt x="78530" y="234937"/>
                </a:lnTo>
                <a:lnTo>
                  <a:pt x="78530" y="245721"/>
                </a:lnTo>
                <a:lnTo>
                  <a:pt x="40804" y="245721"/>
                </a:lnTo>
                <a:lnTo>
                  <a:pt x="32155" y="245841"/>
                </a:lnTo>
                <a:lnTo>
                  <a:pt x="9948" y="246371"/>
                </a:lnTo>
                <a:lnTo>
                  <a:pt x="0" y="246491"/>
                </a:lnTo>
                <a:close/>
              </a:path>
              <a:path w="78740" h="247014">
                <a:moveTo>
                  <a:pt x="78530" y="246491"/>
                </a:moveTo>
                <a:lnTo>
                  <a:pt x="69170" y="246371"/>
                </a:lnTo>
                <a:lnTo>
                  <a:pt x="50163" y="245841"/>
                </a:lnTo>
                <a:lnTo>
                  <a:pt x="40804" y="245721"/>
                </a:lnTo>
                <a:lnTo>
                  <a:pt x="78530" y="245721"/>
                </a:lnTo>
                <a:lnTo>
                  <a:pt x="78530" y="246491"/>
                </a:lnTo>
                <a:close/>
              </a:path>
              <a:path w="78740" h="247014">
                <a:moveTo>
                  <a:pt x="34646" y="39284"/>
                </a:moveTo>
                <a:lnTo>
                  <a:pt x="27091" y="37683"/>
                </a:lnTo>
                <a:lnTo>
                  <a:pt x="20980" y="33411"/>
                </a:lnTo>
                <a:lnTo>
                  <a:pt x="16890" y="27260"/>
                </a:lnTo>
                <a:lnTo>
                  <a:pt x="15398" y="20027"/>
                </a:lnTo>
                <a:lnTo>
                  <a:pt x="16890" y="12673"/>
                </a:lnTo>
                <a:lnTo>
                  <a:pt x="20980" y="6258"/>
                </a:lnTo>
                <a:lnTo>
                  <a:pt x="27091" y="1721"/>
                </a:lnTo>
                <a:lnTo>
                  <a:pt x="34646" y="0"/>
                </a:lnTo>
                <a:lnTo>
                  <a:pt x="42320" y="1504"/>
                </a:lnTo>
                <a:lnTo>
                  <a:pt x="48695" y="5680"/>
                </a:lnTo>
                <a:lnTo>
                  <a:pt x="53050" y="12023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6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643909" y="4568603"/>
            <a:ext cx="186055" cy="158750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158679"/>
                </a:moveTo>
                <a:lnTo>
                  <a:pt x="0" y="147124"/>
                </a:lnTo>
                <a:lnTo>
                  <a:pt x="8095" y="146679"/>
                </a:lnTo>
                <a:lnTo>
                  <a:pt x="19728" y="144139"/>
                </a:lnTo>
                <a:lnTo>
                  <a:pt x="33237" y="137700"/>
                </a:lnTo>
                <a:lnTo>
                  <a:pt x="46963" y="125556"/>
                </a:lnTo>
                <a:lnTo>
                  <a:pt x="81608" y="81650"/>
                </a:lnTo>
                <a:lnTo>
                  <a:pt x="45423" y="33892"/>
                </a:lnTo>
                <a:lnTo>
                  <a:pt x="34777" y="21303"/>
                </a:lnTo>
                <a:lnTo>
                  <a:pt x="26657" y="14635"/>
                </a:lnTo>
                <a:lnTo>
                  <a:pt x="16949" y="12011"/>
                </a:lnTo>
                <a:lnTo>
                  <a:pt x="1539" y="11554"/>
                </a:lnTo>
                <a:lnTo>
                  <a:pt x="1539" y="0"/>
                </a:lnTo>
                <a:lnTo>
                  <a:pt x="10213" y="565"/>
                </a:lnTo>
                <a:lnTo>
                  <a:pt x="20113" y="1059"/>
                </a:lnTo>
                <a:lnTo>
                  <a:pt x="29580" y="1408"/>
                </a:lnTo>
                <a:lnTo>
                  <a:pt x="36954" y="1540"/>
                </a:lnTo>
                <a:lnTo>
                  <a:pt x="76219" y="1540"/>
                </a:lnTo>
                <a:lnTo>
                  <a:pt x="76219" y="11554"/>
                </a:lnTo>
                <a:lnTo>
                  <a:pt x="69289" y="12324"/>
                </a:lnTo>
                <a:lnTo>
                  <a:pt x="63131" y="15405"/>
                </a:lnTo>
                <a:lnTo>
                  <a:pt x="63131" y="23878"/>
                </a:lnTo>
                <a:lnTo>
                  <a:pt x="66980" y="27730"/>
                </a:lnTo>
                <a:lnTo>
                  <a:pt x="95466" y="64704"/>
                </a:lnTo>
                <a:lnTo>
                  <a:pt x="107112" y="64704"/>
                </a:lnTo>
                <a:lnTo>
                  <a:pt x="100856" y="72406"/>
                </a:lnTo>
                <a:lnTo>
                  <a:pt x="113916" y="89353"/>
                </a:lnTo>
                <a:lnTo>
                  <a:pt x="87768" y="89353"/>
                </a:lnTo>
                <a:lnTo>
                  <a:pt x="73175" y="106552"/>
                </a:lnTo>
                <a:lnTo>
                  <a:pt x="62842" y="119490"/>
                </a:lnTo>
                <a:lnTo>
                  <a:pt x="56694" y="129107"/>
                </a:lnTo>
                <a:lnTo>
                  <a:pt x="54661" y="136340"/>
                </a:lnTo>
                <a:lnTo>
                  <a:pt x="54661" y="141732"/>
                </a:lnTo>
                <a:lnTo>
                  <a:pt x="56972" y="146354"/>
                </a:lnTo>
                <a:lnTo>
                  <a:pt x="65440" y="147124"/>
                </a:lnTo>
                <a:lnTo>
                  <a:pt x="65440" y="157908"/>
                </a:lnTo>
                <a:lnTo>
                  <a:pt x="30025" y="157908"/>
                </a:lnTo>
                <a:lnTo>
                  <a:pt x="15012" y="158005"/>
                </a:lnTo>
                <a:lnTo>
                  <a:pt x="7289" y="158233"/>
                </a:lnTo>
                <a:lnTo>
                  <a:pt x="0" y="158679"/>
                </a:lnTo>
                <a:close/>
              </a:path>
              <a:path w="186054" h="158750">
                <a:moveTo>
                  <a:pt x="76219" y="1540"/>
                </a:moveTo>
                <a:lnTo>
                  <a:pt x="36954" y="1540"/>
                </a:lnTo>
                <a:lnTo>
                  <a:pt x="44064" y="1408"/>
                </a:lnTo>
                <a:lnTo>
                  <a:pt x="55143" y="1059"/>
                </a:lnTo>
                <a:lnTo>
                  <a:pt x="66944" y="565"/>
                </a:lnTo>
                <a:lnTo>
                  <a:pt x="76219" y="0"/>
                </a:lnTo>
                <a:lnTo>
                  <a:pt x="76219" y="1540"/>
                </a:lnTo>
                <a:close/>
              </a:path>
              <a:path w="186054" h="158750">
                <a:moveTo>
                  <a:pt x="107112" y="64704"/>
                </a:moveTo>
                <a:lnTo>
                  <a:pt x="95466" y="64704"/>
                </a:lnTo>
                <a:lnTo>
                  <a:pt x="118563" y="36203"/>
                </a:lnTo>
                <a:lnTo>
                  <a:pt x="120103" y="33892"/>
                </a:lnTo>
                <a:lnTo>
                  <a:pt x="123952" y="29270"/>
                </a:lnTo>
                <a:lnTo>
                  <a:pt x="123952" y="16946"/>
                </a:lnTo>
                <a:lnTo>
                  <a:pt x="120872" y="12324"/>
                </a:lnTo>
                <a:lnTo>
                  <a:pt x="113173" y="11554"/>
                </a:lnTo>
                <a:lnTo>
                  <a:pt x="113173" y="0"/>
                </a:lnTo>
                <a:lnTo>
                  <a:pt x="119140" y="565"/>
                </a:lnTo>
                <a:lnTo>
                  <a:pt x="128572" y="1059"/>
                </a:lnTo>
                <a:lnTo>
                  <a:pt x="139158" y="1408"/>
                </a:lnTo>
                <a:lnTo>
                  <a:pt x="148589" y="1540"/>
                </a:lnTo>
                <a:lnTo>
                  <a:pt x="178615" y="1540"/>
                </a:lnTo>
                <a:lnTo>
                  <a:pt x="178615" y="11554"/>
                </a:lnTo>
                <a:lnTo>
                  <a:pt x="134731" y="30811"/>
                </a:lnTo>
                <a:lnTo>
                  <a:pt x="109830" y="61358"/>
                </a:lnTo>
                <a:lnTo>
                  <a:pt x="107112" y="64704"/>
                </a:lnTo>
                <a:close/>
              </a:path>
              <a:path w="186054" h="158750">
                <a:moveTo>
                  <a:pt x="178615" y="1540"/>
                </a:moveTo>
                <a:lnTo>
                  <a:pt x="148589" y="1540"/>
                </a:lnTo>
                <a:lnTo>
                  <a:pt x="155879" y="1408"/>
                </a:lnTo>
                <a:lnTo>
                  <a:pt x="163602" y="1059"/>
                </a:lnTo>
                <a:lnTo>
                  <a:pt x="171325" y="565"/>
                </a:lnTo>
                <a:lnTo>
                  <a:pt x="178615" y="0"/>
                </a:lnTo>
                <a:lnTo>
                  <a:pt x="178615" y="1540"/>
                </a:lnTo>
                <a:close/>
              </a:path>
              <a:path w="186054" h="158750">
                <a:moveTo>
                  <a:pt x="110094" y="158679"/>
                </a:moveTo>
                <a:lnTo>
                  <a:pt x="110094" y="147124"/>
                </a:lnTo>
                <a:lnTo>
                  <a:pt x="120103" y="147124"/>
                </a:lnTo>
                <a:lnTo>
                  <a:pt x="123183" y="141732"/>
                </a:lnTo>
                <a:lnTo>
                  <a:pt x="123183" y="136340"/>
                </a:lnTo>
                <a:lnTo>
                  <a:pt x="118563" y="130178"/>
                </a:lnTo>
                <a:lnTo>
                  <a:pt x="115484" y="126327"/>
                </a:lnTo>
                <a:lnTo>
                  <a:pt x="87768" y="89353"/>
                </a:lnTo>
                <a:lnTo>
                  <a:pt x="113916" y="89353"/>
                </a:lnTo>
                <a:lnTo>
                  <a:pt x="150128" y="136340"/>
                </a:lnTo>
                <a:lnTo>
                  <a:pt x="156420" y="142250"/>
                </a:lnTo>
                <a:lnTo>
                  <a:pt x="163506" y="145487"/>
                </a:lnTo>
                <a:lnTo>
                  <a:pt x="172756" y="146847"/>
                </a:lnTo>
                <a:lnTo>
                  <a:pt x="185544" y="147124"/>
                </a:lnTo>
                <a:lnTo>
                  <a:pt x="185544" y="157908"/>
                </a:lnTo>
                <a:lnTo>
                  <a:pt x="150128" y="157908"/>
                </a:lnTo>
                <a:lnTo>
                  <a:pt x="110094" y="158679"/>
                </a:lnTo>
                <a:close/>
              </a:path>
              <a:path w="186054" h="158750">
                <a:moveTo>
                  <a:pt x="65440" y="158679"/>
                </a:moveTo>
                <a:lnTo>
                  <a:pt x="57524" y="158558"/>
                </a:lnTo>
                <a:lnTo>
                  <a:pt x="38807" y="158029"/>
                </a:lnTo>
                <a:lnTo>
                  <a:pt x="30025" y="157908"/>
                </a:lnTo>
                <a:lnTo>
                  <a:pt x="65440" y="157908"/>
                </a:lnTo>
                <a:lnTo>
                  <a:pt x="65440" y="158679"/>
                </a:lnTo>
                <a:close/>
              </a:path>
              <a:path w="186054" h="158750">
                <a:moveTo>
                  <a:pt x="185544" y="158679"/>
                </a:moveTo>
                <a:lnTo>
                  <a:pt x="176546" y="158233"/>
                </a:lnTo>
                <a:lnTo>
                  <a:pt x="167259" y="158005"/>
                </a:lnTo>
                <a:lnTo>
                  <a:pt x="150128" y="157908"/>
                </a:lnTo>
                <a:lnTo>
                  <a:pt x="185544" y="157908"/>
                </a:lnTo>
                <a:lnTo>
                  <a:pt x="185544" y="15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865639" y="468876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19247" y="38514"/>
                </a:moveTo>
                <a:lnTo>
                  <a:pt x="11692" y="37021"/>
                </a:lnTo>
                <a:lnTo>
                  <a:pt x="5581" y="32929"/>
                </a:lnTo>
                <a:lnTo>
                  <a:pt x="1491" y="26815"/>
                </a:lnTo>
                <a:lnTo>
                  <a:pt x="0" y="19257"/>
                </a:lnTo>
                <a:lnTo>
                  <a:pt x="1491" y="11698"/>
                </a:lnTo>
                <a:lnTo>
                  <a:pt x="5581" y="5584"/>
                </a:lnTo>
                <a:lnTo>
                  <a:pt x="11692" y="1492"/>
                </a:lnTo>
                <a:lnTo>
                  <a:pt x="19247" y="0"/>
                </a:lnTo>
                <a:lnTo>
                  <a:pt x="26802" y="1492"/>
                </a:lnTo>
                <a:lnTo>
                  <a:pt x="32913" y="5584"/>
                </a:lnTo>
                <a:lnTo>
                  <a:pt x="37003" y="11698"/>
                </a:lnTo>
                <a:lnTo>
                  <a:pt x="38494" y="19257"/>
                </a:lnTo>
                <a:lnTo>
                  <a:pt x="37003" y="26815"/>
                </a:lnTo>
                <a:lnTo>
                  <a:pt x="32913" y="32929"/>
                </a:lnTo>
                <a:lnTo>
                  <a:pt x="26802" y="37021"/>
                </a:lnTo>
                <a:lnTo>
                  <a:pt x="19247" y="38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4333" y="5722491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71600" y="142503"/>
                </a:moveTo>
                <a:lnTo>
                  <a:pt x="43847" y="136834"/>
                </a:lnTo>
                <a:lnTo>
                  <a:pt x="21075" y="121416"/>
                </a:lnTo>
                <a:lnTo>
                  <a:pt x="5665" y="98632"/>
                </a:lnTo>
                <a:lnTo>
                  <a:pt x="0" y="70866"/>
                </a:lnTo>
                <a:lnTo>
                  <a:pt x="5665" y="43545"/>
                </a:lnTo>
                <a:lnTo>
                  <a:pt x="21075" y="20990"/>
                </a:lnTo>
                <a:lnTo>
                  <a:pt x="43847" y="5656"/>
                </a:lnTo>
                <a:lnTo>
                  <a:pt x="71600" y="0"/>
                </a:lnTo>
                <a:lnTo>
                  <a:pt x="99352" y="5548"/>
                </a:lnTo>
                <a:lnTo>
                  <a:pt x="122124" y="20701"/>
                </a:lnTo>
                <a:lnTo>
                  <a:pt x="137534" y="43220"/>
                </a:lnTo>
                <a:lnTo>
                  <a:pt x="143200" y="70866"/>
                </a:lnTo>
                <a:lnTo>
                  <a:pt x="137534" y="98957"/>
                </a:lnTo>
                <a:lnTo>
                  <a:pt x="122124" y="121705"/>
                </a:lnTo>
                <a:lnTo>
                  <a:pt x="99352" y="136942"/>
                </a:lnTo>
                <a:lnTo>
                  <a:pt x="71600" y="14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13113" y="5626204"/>
            <a:ext cx="163830" cy="267335"/>
          </a:xfrm>
          <a:custGeom>
            <a:avLst/>
            <a:gdLst/>
            <a:ahLst/>
            <a:cxnLst/>
            <a:rect l="l" t="t" r="r" b="b"/>
            <a:pathLst>
              <a:path w="163830" h="267335">
                <a:moveTo>
                  <a:pt x="126359" y="256505"/>
                </a:moveTo>
                <a:lnTo>
                  <a:pt x="90077" y="256505"/>
                </a:lnTo>
                <a:lnTo>
                  <a:pt x="110768" y="251883"/>
                </a:lnTo>
                <a:lnTo>
                  <a:pt x="126262" y="239751"/>
                </a:lnTo>
                <a:lnTo>
                  <a:pt x="135982" y="222709"/>
                </a:lnTo>
                <a:lnTo>
                  <a:pt x="139351" y="203355"/>
                </a:lnTo>
                <a:lnTo>
                  <a:pt x="138629" y="194593"/>
                </a:lnTo>
                <a:lnTo>
                  <a:pt x="112404" y="156175"/>
                </a:lnTo>
                <a:lnTo>
                  <a:pt x="64382" y="143080"/>
                </a:lnTo>
                <a:lnTo>
                  <a:pt x="54025" y="140360"/>
                </a:lnTo>
                <a:lnTo>
                  <a:pt x="13280" y="112654"/>
                </a:lnTo>
                <a:lnTo>
                  <a:pt x="0" y="71636"/>
                </a:lnTo>
                <a:lnTo>
                  <a:pt x="5449" y="43870"/>
                </a:lnTo>
                <a:lnTo>
                  <a:pt x="20498" y="21086"/>
                </a:lnTo>
                <a:lnTo>
                  <a:pt x="43198" y="5668"/>
                </a:lnTo>
                <a:lnTo>
                  <a:pt x="71600" y="0"/>
                </a:lnTo>
                <a:lnTo>
                  <a:pt x="93205" y="2563"/>
                </a:lnTo>
                <a:lnTo>
                  <a:pt x="109325" y="8954"/>
                </a:lnTo>
                <a:lnTo>
                  <a:pt x="110872" y="10013"/>
                </a:lnTo>
                <a:lnTo>
                  <a:pt x="72370" y="10013"/>
                </a:lnTo>
                <a:lnTo>
                  <a:pt x="52449" y="14021"/>
                </a:lnTo>
                <a:lnTo>
                  <a:pt x="37147" y="24745"/>
                </a:lnTo>
                <a:lnTo>
                  <a:pt x="27331" y="40235"/>
                </a:lnTo>
                <a:lnTo>
                  <a:pt x="23866" y="58541"/>
                </a:lnTo>
                <a:lnTo>
                  <a:pt x="26392" y="74224"/>
                </a:lnTo>
                <a:lnTo>
                  <a:pt x="33682" y="88101"/>
                </a:lnTo>
                <a:lnTo>
                  <a:pt x="45303" y="98945"/>
                </a:lnTo>
                <a:lnTo>
                  <a:pt x="60821" y="105529"/>
                </a:lnTo>
                <a:lnTo>
                  <a:pt x="107785" y="116313"/>
                </a:lnTo>
                <a:lnTo>
                  <a:pt x="129438" y="126038"/>
                </a:lnTo>
                <a:lnTo>
                  <a:pt x="147050" y="142695"/>
                </a:lnTo>
                <a:lnTo>
                  <a:pt x="158887" y="164841"/>
                </a:lnTo>
                <a:lnTo>
                  <a:pt x="163217" y="191031"/>
                </a:lnTo>
                <a:lnTo>
                  <a:pt x="157864" y="220169"/>
                </a:lnTo>
                <a:lnTo>
                  <a:pt x="142911" y="244469"/>
                </a:lnTo>
                <a:lnTo>
                  <a:pt x="126359" y="256505"/>
                </a:lnTo>
                <a:close/>
              </a:path>
              <a:path w="163830" h="267335">
                <a:moveTo>
                  <a:pt x="153209" y="25419"/>
                </a:moveTo>
                <a:lnTo>
                  <a:pt x="130882" y="25419"/>
                </a:lnTo>
                <a:lnTo>
                  <a:pt x="143200" y="4621"/>
                </a:lnTo>
                <a:lnTo>
                  <a:pt x="146280" y="0"/>
                </a:lnTo>
                <a:lnTo>
                  <a:pt x="153209" y="0"/>
                </a:lnTo>
                <a:lnTo>
                  <a:pt x="153209" y="25419"/>
                </a:lnTo>
                <a:close/>
              </a:path>
              <a:path w="163830" h="267335">
                <a:moveTo>
                  <a:pt x="153209" y="91664"/>
                </a:moveTo>
                <a:lnTo>
                  <a:pt x="143970" y="91664"/>
                </a:lnTo>
                <a:lnTo>
                  <a:pt x="143970" y="87042"/>
                </a:lnTo>
                <a:lnTo>
                  <a:pt x="140361" y="68182"/>
                </a:lnTo>
                <a:lnTo>
                  <a:pt x="130112" y="42462"/>
                </a:lnTo>
                <a:lnTo>
                  <a:pt x="108892" y="19774"/>
                </a:lnTo>
                <a:lnTo>
                  <a:pt x="72370" y="10013"/>
                </a:lnTo>
                <a:lnTo>
                  <a:pt x="110872" y="10013"/>
                </a:lnTo>
                <a:lnTo>
                  <a:pt x="121402" y="17223"/>
                </a:lnTo>
                <a:lnTo>
                  <a:pt x="130882" y="25419"/>
                </a:lnTo>
                <a:lnTo>
                  <a:pt x="153209" y="25419"/>
                </a:lnTo>
                <a:lnTo>
                  <a:pt x="153209" y="91664"/>
                </a:lnTo>
                <a:close/>
              </a:path>
              <a:path w="163830" h="267335">
                <a:moveTo>
                  <a:pt x="6929" y="267289"/>
                </a:moveTo>
                <a:lnTo>
                  <a:pt x="0" y="267289"/>
                </a:lnTo>
                <a:lnTo>
                  <a:pt x="0" y="175625"/>
                </a:lnTo>
                <a:lnTo>
                  <a:pt x="8468" y="175625"/>
                </a:lnTo>
                <a:lnTo>
                  <a:pt x="9238" y="179476"/>
                </a:lnTo>
                <a:lnTo>
                  <a:pt x="9816" y="191091"/>
                </a:lnTo>
                <a:lnTo>
                  <a:pt x="12703" y="205377"/>
                </a:lnTo>
                <a:lnTo>
                  <a:pt x="19632" y="220963"/>
                </a:lnTo>
                <a:lnTo>
                  <a:pt x="32335" y="236478"/>
                </a:lnTo>
                <a:lnTo>
                  <a:pt x="40281" y="241870"/>
                </a:lnTo>
                <a:lnTo>
                  <a:pt x="23096" y="241870"/>
                </a:lnTo>
                <a:lnTo>
                  <a:pt x="10778" y="261127"/>
                </a:lnTo>
                <a:lnTo>
                  <a:pt x="9238" y="262667"/>
                </a:lnTo>
                <a:lnTo>
                  <a:pt x="6929" y="267289"/>
                </a:lnTo>
                <a:close/>
              </a:path>
              <a:path w="163830" h="267335">
                <a:moveTo>
                  <a:pt x="90847" y="267289"/>
                </a:moveTo>
                <a:lnTo>
                  <a:pt x="67810" y="265050"/>
                </a:lnTo>
                <a:lnTo>
                  <a:pt x="48599" y="259201"/>
                </a:lnTo>
                <a:lnTo>
                  <a:pt x="33574" y="251041"/>
                </a:lnTo>
                <a:lnTo>
                  <a:pt x="23096" y="241870"/>
                </a:lnTo>
                <a:lnTo>
                  <a:pt x="40281" y="241870"/>
                </a:lnTo>
                <a:lnTo>
                  <a:pt x="47962" y="247081"/>
                </a:lnTo>
                <a:lnTo>
                  <a:pt x="64382" y="253135"/>
                </a:lnTo>
                <a:lnTo>
                  <a:pt x="79215" y="255867"/>
                </a:lnTo>
                <a:lnTo>
                  <a:pt x="90077" y="256505"/>
                </a:lnTo>
                <a:lnTo>
                  <a:pt x="126359" y="256505"/>
                </a:lnTo>
                <a:lnTo>
                  <a:pt x="120019" y="261115"/>
                </a:lnTo>
                <a:lnTo>
                  <a:pt x="90847" y="267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09436" y="5639298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2352" y="83961"/>
                </a:lnTo>
                <a:lnTo>
                  <a:pt x="52352" y="218761"/>
                </a:lnTo>
                <a:lnTo>
                  <a:pt x="52978" y="227463"/>
                </a:lnTo>
                <a:lnTo>
                  <a:pt x="56202" y="232337"/>
                </a:lnTo>
                <a:lnTo>
                  <a:pt x="64045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034" y="245721"/>
                </a:lnTo>
                <a:lnTo>
                  <a:pt x="21172" y="245817"/>
                </a:lnTo>
                <a:lnTo>
                  <a:pt x="9936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58" y="246046"/>
                </a:lnTo>
                <a:lnTo>
                  <a:pt x="59570" y="245817"/>
                </a:lnTo>
                <a:lnTo>
                  <a:pt x="4003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6765" y="37575"/>
                </a:lnTo>
                <a:lnTo>
                  <a:pt x="20690" y="33122"/>
                </a:lnTo>
                <a:lnTo>
                  <a:pt x="16781" y="26935"/>
                </a:lnTo>
                <a:lnTo>
                  <a:pt x="15397" y="20027"/>
                </a:lnTo>
                <a:lnTo>
                  <a:pt x="16781" y="12673"/>
                </a:lnTo>
                <a:lnTo>
                  <a:pt x="20690" y="6258"/>
                </a:lnTo>
                <a:lnTo>
                  <a:pt x="26765" y="1721"/>
                </a:lnTo>
                <a:lnTo>
                  <a:pt x="34645" y="0"/>
                </a:lnTo>
                <a:lnTo>
                  <a:pt x="41875" y="1396"/>
                </a:lnTo>
                <a:lnTo>
                  <a:pt x="48022" y="5392"/>
                </a:lnTo>
                <a:lnTo>
                  <a:pt x="52292" y="11698"/>
                </a:lnTo>
                <a:lnTo>
                  <a:pt x="53892" y="20027"/>
                </a:lnTo>
                <a:lnTo>
                  <a:pt x="52292" y="27910"/>
                </a:lnTo>
                <a:lnTo>
                  <a:pt x="48022" y="33988"/>
                </a:lnTo>
                <a:lnTo>
                  <a:pt x="41875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11062" y="5723259"/>
            <a:ext cx="287655" cy="162560"/>
          </a:xfrm>
          <a:custGeom>
            <a:avLst/>
            <a:gdLst/>
            <a:ahLst/>
            <a:cxnLst/>
            <a:rect l="l" t="t" r="r" b="b"/>
            <a:pathLst>
              <a:path w="287655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38514"/>
                </a:lnTo>
                <a:lnTo>
                  <a:pt x="60220" y="38514"/>
                </a:lnTo>
                <a:lnTo>
                  <a:pt x="58355" y="41499"/>
                </a:lnTo>
                <a:lnTo>
                  <a:pt x="53892" y="67014"/>
                </a:lnTo>
                <a:lnTo>
                  <a:pt x="53892" y="134800"/>
                </a:lnTo>
                <a:lnTo>
                  <a:pt x="54999" y="144151"/>
                </a:lnTo>
                <a:lnTo>
                  <a:pt x="59281" y="148954"/>
                </a:lnTo>
                <a:lnTo>
                  <a:pt x="68183" y="150723"/>
                </a:lnTo>
                <a:lnTo>
                  <a:pt x="83148" y="150976"/>
                </a:lnTo>
                <a:lnTo>
                  <a:pt x="83148" y="161760"/>
                </a:lnTo>
                <a:lnTo>
                  <a:pt x="41574" y="161760"/>
                </a:lnTo>
                <a:lnTo>
                  <a:pt x="21942" y="161856"/>
                </a:lnTo>
                <a:lnTo>
                  <a:pt x="10610" y="162085"/>
                </a:lnTo>
                <a:lnTo>
                  <a:pt x="0" y="162530"/>
                </a:lnTo>
                <a:close/>
              </a:path>
              <a:path w="287655" h="162560">
                <a:moveTo>
                  <a:pt x="60220" y="38514"/>
                </a:moveTo>
                <a:lnTo>
                  <a:pt x="51583" y="38514"/>
                </a:lnTo>
                <a:lnTo>
                  <a:pt x="60881" y="22747"/>
                </a:lnTo>
                <a:lnTo>
                  <a:pt x="72851" y="10591"/>
                </a:lnTo>
                <a:lnTo>
                  <a:pt x="87852" y="2768"/>
                </a:lnTo>
                <a:lnTo>
                  <a:pt x="106245" y="0"/>
                </a:lnTo>
                <a:lnTo>
                  <a:pt x="120332" y="1107"/>
                </a:lnTo>
                <a:lnTo>
                  <a:pt x="135212" y="5969"/>
                </a:lnTo>
                <a:lnTo>
                  <a:pt x="137229" y="7702"/>
                </a:lnTo>
                <a:lnTo>
                  <a:pt x="103935" y="7702"/>
                </a:lnTo>
                <a:lnTo>
                  <a:pt x="86047" y="11554"/>
                </a:lnTo>
                <a:lnTo>
                  <a:pt x="69964" y="22916"/>
                </a:lnTo>
                <a:lnTo>
                  <a:pt x="60220" y="38514"/>
                </a:lnTo>
                <a:close/>
              </a:path>
              <a:path w="287655" h="162560">
                <a:moveTo>
                  <a:pt x="164059" y="36203"/>
                </a:moveTo>
                <a:lnTo>
                  <a:pt x="155518" y="36203"/>
                </a:lnTo>
                <a:lnTo>
                  <a:pt x="162087" y="24372"/>
                </a:lnTo>
                <a:lnTo>
                  <a:pt x="172841" y="12613"/>
                </a:lnTo>
                <a:lnTo>
                  <a:pt x="188215" y="3598"/>
                </a:lnTo>
                <a:lnTo>
                  <a:pt x="208641" y="0"/>
                </a:lnTo>
                <a:lnTo>
                  <a:pt x="223101" y="1179"/>
                </a:lnTo>
                <a:lnTo>
                  <a:pt x="234240" y="4236"/>
                </a:lnTo>
                <a:lnTo>
                  <a:pt x="240793" y="7702"/>
                </a:lnTo>
                <a:lnTo>
                  <a:pt x="206332" y="7702"/>
                </a:lnTo>
                <a:lnTo>
                  <a:pt x="188443" y="11554"/>
                </a:lnTo>
                <a:lnTo>
                  <a:pt x="172360" y="22916"/>
                </a:lnTo>
                <a:lnTo>
                  <a:pt x="164059" y="36203"/>
                </a:lnTo>
                <a:close/>
              </a:path>
              <a:path w="287655" h="162560">
                <a:moveTo>
                  <a:pt x="102396" y="162530"/>
                </a:moveTo>
                <a:lnTo>
                  <a:pt x="102396" y="150976"/>
                </a:lnTo>
                <a:lnTo>
                  <a:pt x="117240" y="150723"/>
                </a:lnTo>
                <a:lnTo>
                  <a:pt x="125877" y="148954"/>
                </a:lnTo>
                <a:lnTo>
                  <a:pt x="129895" y="144151"/>
                </a:lnTo>
                <a:lnTo>
                  <a:pt x="130882" y="134800"/>
                </a:lnTo>
                <a:lnTo>
                  <a:pt x="130882" y="48528"/>
                </a:lnTo>
                <a:lnTo>
                  <a:pt x="129919" y="33375"/>
                </a:lnTo>
                <a:lnTo>
                  <a:pt x="126070" y="20316"/>
                </a:lnTo>
                <a:lnTo>
                  <a:pt x="117890" y="11157"/>
                </a:lnTo>
                <a:lnTo>
                  <a:pt x="103935" y="7702"/>
                </a:lnTo>
                <a:lnTo>
                  <a:pt x="137229" y="7702"/>
                </a:lnTo>
                <a:lnTo>
                  <a:pt x="147928" y="16898"/>
                </a:lnTo>
                <a:lnTo>
                  <a:pt x="155518" y="36203"/>
                </a:lnTo>
                <a:lnTo>
                  <a:pt x="164059" y="36203"/>
                </a:lnTo>
                <a:lnTo>
                  <a:pt x="160751" y="41499"/>
                </a:lnTo>
                <a:lnTo>
                  <a:pt x="156288" y="67014"/>
                </a:lnTo>
                <a:lnTo>
                  <a:pt x="156288" y="134800"/>
                </a:lnTo>
                <a:lnTo>
                  <a:pt x="157275" y="144151"/>
                </a:lnTo>
                <a:lnTo>
                  <a:pt x="161293" y="148954"/>
                </a:lnTo>
                <a:lnTo>
                  <a:pt x="169930" y="150723"/>
                </a:lnTo>
                <a:lnTo>
                  <a:pt x="184774" y="150976"/>
                </a:lnTo>
                <a:lnTo>
                  <a:pt x="184774" y="161760"/>
                </a:lnTo>
                <a:lnTo>
                  <a:pt x="143970" y="161760"/>
                </a:lnTo>
                <a:lnTo>
                  <a:pt x="124338" y="161856"/>
                </a:lnTo>
                <a:lnTo>
                  <a:pt x="113006" y="162085"/>
                </a:lnTo>
                <a:lnTo>
                  <a:pt x="102396" y="162530"/>
                </a:lnTo>
                <a:close/>
              </a:path>
              <a:path w="287655" h="162560">
                <a:moveTo>
                  <a:pt x="204792" y="162530"/>
                </a:moveTo>
                <a:lnTo>
                  <a:pt x="204792" y="150976"/>
                </a:lnTo>
                <a:lnTo>
                  <a:pt x="219636" y="150723"/>
                </a:lnTo>
                <a:lnTo>
                  <a:pt x="228274" y="148954"/>
                </a:lnTo>
                <a:lnTo>
                  <a:pt x="232291" y="144151"/>
                </a:lnTo>
                <a:lnTo>
                  <a:pt x="233278" y="134800"/>
                </a:lnTo>
                <a:lnTo>
                  <a:pt x="233278" y="48528"/>
                </a:lnTo>
                <a:lnTo>
                  <a:pt x="232315" y="33375"/>
                </a:lnTo>
                <a:lnTo>
                  <a:pt x="228466" y="20316"/>
                </a:lnTo>
                <a:lnTo>
                  <a:pt x="220286" y="11157"/>
                </a:lnTo>
                <a:lnTo>
                  <a:pt x="206332" y="7702"/>
                </a:lnTo>
                <a:lnTo>
                  <a:pt x="240793" y="7702"/>
                </a:lnTo>
                <a:lnTo>
                  <a:pt x="258504" y="49490"/>
                </a:lnTo>
                <a:lnTo>
                  <a:pt x="258684" y="70096"/>
                </a:lnTo>
                <a:lnTo>
                  <a:pt x="258684" y="140192"/>
                </a:lnTo>
                <a:lnTo>
                  <a:pt x="260754" y="146426"/>
                </a:lnTo>
                <a:lnTo>
                  <a:pt x="265998" y="149628"/>
                </a:lnTo>
                <a:lnTo>
                  <a:pt x="274708" y="150807"/>
                </a:lnTo>
                <a:lnTo>
                  <a:pt x="287171" y="150976"/>
                </a:lnTo>
                <a:lnTo>
                  <a:pt x="287171" y="161760"/>
                </a:lnTo>
                <a:lnTo>
                  <a:pt x="246366" y="161760"/>
                </a:lnTo>
                <a:lnTo>
                  <a:pt x="226445" y="161856"/>
                </a:lnTo>
                <a:lnTo>
                  <a:pt x="215077" y="162085"/>
                </a:lnTo>
                <a:lnTo>
                  <a:pt x="204792" y="162530"/>
                </a:lnTo>
                <a:close/>
              </a:path>
              <a:path w="287655" h="162560">
                <a:moveTo>
                  <a:pt x="83148" y="162530"/>
                </a:moveTo>
                <a:lnTo>
                  <a:pt x="72430" y="162085"/>
                </a:lnTo>
                <a:lnTo>
                  <a:pt x="60917" y="161856"/>
                </a:lnTo>
                <a:lnTo>
                  <a:pt x="41574" y="161760"/>
                </a:lnTo>
                <a:lnTo>
                  <a:pt x="83148" y="161760"/>
                </a:lnTo>
                <a:lnTo>
                  <a:pt x="83148" y="162530"/>
                </a:lnTo>
                <a:close/>
              </a:path>
              <a:path w="287655" h="162560">
                <a:moveTo>
                  <a:pt x="184774" y="162530"/>
                </a:moveTo>
                <a:lnTo>
                  <a:pt x="174501" y="162085"/>
                </a:lnTo>
                <a:lnTo>
                  <a:pt x="163217" y="161856"/>
                </a:lnTo>
                <a:lnTo>
                  <a:pt x="143970" y="161760"/>
                </a:lnTo>
                <a:lnTo>
                  <a:pt x="184774" y="161760"/>
                </a:lnTo>
                <a:lnTo>
                  <a:pt x="184774" y="162530"/>
                </a:lnTo>
                <a:close/>
              </a:path>
              <a:path w="287655" h="162560">
                <a:moveTo>
                  <a:pt x="287171" y="162530"/>
                </a:moveTo>
                <a:lnTo>
                  <a:pt x="276897" y="162085"/>
                </a:lnTo>
                <a:lnTo>
                  <a:pt x="265613" y="161856"/>
                </a:lnTo>
                <a:lnTo>
                  <a:pt x="246366" y="161760"/>
                </a:lnTo>
                <a:lnTo>
                  <a:pt x="287171" y="161760"/>
                </a:lnTo>
                <a:lnTo>
                  <a:pt x="287171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18251" y="5639297"/>
            <a:ext cx="78740" cy="247015"/>
          </a:xfrm>
          <a:custGeom>
            <a:avLst/>
            <a:gdLst/>
            <a:ahLst/>
            <a:cxnLst/>
            <a:rect l="l" t="t" r="r" b="b"/>
            <a:pathLst>
              <a:path w="78740" h="247014">
                <a:moveTo>
                  <a:pt x="0" y="246491"/>
                </a:moveTo>
                <a:lnTo>
                  <a:pt x="0" y="234937"/>
                </a:lnTo>
                <a:lnTo>
                  <a:pt x="14844" y="234684"/>
                </a:lnTo>
                <a:lnTo>
                  <a:pt x="23481" y="232915"/>
                </a:lnTo>
                <a:lnTo>
                  <a:pt x="27499" y="228113"/>
                </a:lnTo>
                <a:lnTo>
                  <a:pt x="28486" y="218761"/>
                </a:lnTo>
                <a:lnTo>
                  <a:pt x="28486" y="119394"/>
                </a:lnTo>
                <a:lnTo>
                  <a:pt x="27632" y="108790"/>
                </a:lnTo>
                <a:lnTo>
                  <a:pt x="23963" y="102736"/>
                </a:lnTo>
                <a:lnTo>
                  <a:pt x="15818" y="100004"/>
                </a:lnTo>
                <a:lnTo>
                  <a:pt x="1539" y="99366"/>
                </a:lnTo>
                <a:lnTo>
                  <a:pt x="1539" y="87812"/>
                </a:lnTo>
                <a:lnTo>
                  <a:pt x="53122" y="83961"/>
                </a:lnTo>
                <a:lnTo>
                  <a:pt x="53122" y="218761"/>
                </a:lnTo>
                <a:lnTo>
                  <a:pt x="53736" y="227463"/>
                </a:lnTo>
                <a:lnTo>
                  <a:pt x="56876" y="232337"/>
                </a:lnTo>
                <a:lnTo>
                  <a:pt x="64490" y="234468"/>
                </a:lnTo>
                <a:lnTo>
                  <a:pt x="78529" y="234937"/>
                </a:lnTo>
                <a:lnTo>
                  <a:pt x="78529" y="245721"/>
                </a:lnTo>
                <a:lnTo>
                  <a:pt x="40804" y="245721"/>
                </a:lnTo>
                <a:lnTo>
                  <a:pt x="21268" y="245817"/>
                </a:lnTo>
                <a:lnTo>
                  <a:pt x="9948" y="246046"/>
                </a:lnTo>
                <a:lnTo>
                  <a:pt x="0" y="246491"/>
                </a:lnTo>
                <a:close/>
              </a:path>
              <a:path w="78740" h="247014">
                <a:moveTo>
                  <a:pt x="78529" y="246491"/>
                </a:moveTo>
                <a:lnTo>
                  <a:pt x="69170" y="246046"/>
                </a:lnTo>
                <a:lnTo>
                  <a:pt x="59666" y="245817"/>
                </a:lnTo>
                <a:lnTo>
                  <a:pt x="40804" y="245721"/>
                </a:lnTo>
                <a:lnTo>
                  <a:pt x="78529" y="245721"/>
                </a:lnTo>
                <a:lnTo>
                  <a:pt x="78529" y="246491"/>
                </a:lnTo>
                <a:close/>
              </a:path>
              <a:path w="78740" h="247014">
                <a:moveTo>
                  <a:pt x="34645" y="39284"/>
                </a:moveTo>
                <a:lnTo>
                  <a:pt x="27090" y="37575"/>
                </a:lnTo>
                <a:lnTo>
                  <a:pt x="20979" y="33122"/>
                </a:lnTo>
                <a:lnTo>
                  <a:pt x="16889" y="26935"/>
                </a:lnTo>
                <a:lnTo>
                  <a:pt x="15397" y="20027"/>
                </a:lnTo>
                <a:lnTo>
                  <a:pt x="16889" y="12673"/>
                </a:lnTo>
                <a:lnTo>
                  <a:pt x="20979" y="6258"/>
                </a:lnTo>
                <a:lnTo>
                  <a:pt x="27090" y="1721"/>
                </a:lnTo>
                <a:lnTo>
                  <a:pt x="34645" y="0"/>
                </a:lnTo>
                <a:lnTo>
                  <a:pt x="42320" y="1396"/>
                </a:lnTo>
                <a:lnTo>
                  <a:pt x="48695" y="5392"/>
                </a:lnTo>
                <a:lnTo>
                  <a:pt x="53050" y="11698"/>
                </a:lnTo>
                <a:lnTo>
                  <a:pt x="54662" y="20027"/>
                </a:lnTo>
                <a:lnTo>
                  <a:pt x="53050" y="27910"/>
                </a:lnTo>
                <a:lnTo>
                  <a:pt x="48695" y="33988"/>
                </a:lnTo>
                <a:lnTo>
                  <a:pt x="42320" y="37900"/>
                </a:lnTo>
                <a:lnTo>
                  <a:pt x="34645" y="39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20647" y="5630053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5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607" y="25479"/>
                </a:lnTo>
                <a:lnTo>
                  <a:pt x="23770" y="19160"/>
                </a:lnTo>
                <a:lnTo>
                  <a:pt x="15169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5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26122" y="5720946"/>
            <a:ext cx="166370" cy="168910"/>
          </a:xfrm>
          <a:custGeom>
            <a:avLst/>
            <a:gdLst/>
            <a:ahLst/>
            <a:cxnLst/>
            <a:rect l="l" t="t" r="r" b="b"/>
            <a:pathLst>
              <a:path w="166369" h="168910">
                <a:moveTo>
                  <a:pt x="37724" y="58541"/>
                </a:moveTo>
                <a:lnTo>
                  <a:pt x="17707" y="58541"/>
                </a:lnTo>
                <a:lnTo>
                  <a:pt x="10778" y="52379"/>
                </a:lnTo>
                <a:lnTo>
                  <a:pt x="10778" y="41595"/>
                </a:lnTo>
                <a:lnTo>
                  <a:pt x="15217" y="24697"/>
                </a:lnTo>
                <a:lnTo>
                  <a:pt x="27235" y="11554"/>
                </a:lnTo>
                <a:lnTo>
                  <a:pt x="44882" y="3033"/>
                </a:lnTo>
                <a:lnTo>
                  <a:pt x="66211" y="0"/>
                </a:lnTo>
                <a:lnTo>
                  <a:pt x="79551" y="1071"/>
                </a:lnTo>
                <a:lnTo>
                  <a:pt x="92676" y="4525"/>
                </a:lnTo>
                <a:lnTo>
                  <a:pt x="99033" y="7702"/>
                </a:lnTo>
                <a:lnTo>
                  <a:pt x="65441" y="7702"/>
                </a:lnTo>
                <a:lnTo>
                  <a:pt x="55721" y="8617"/>
                </a:lnTo>
                <a:lnTo>
                  <a:pt x="44846" y="11554"/>
                </a:lnTo>
                <a:lnTo>
                  <a:pt x="34260" y="16801"/>
                </a:lnTo>
                <a:lnTo>
                  <a:pt x="25406" y="24649"/>
                </a:lnTo>
                <a:lnTo>
                  <a:pt x="35559" y="27080"/>
                </a:lnTo>
                <a:lnTo>
                  <a:pt x="41381" y="31966"/>
                </a:lnTo>
                <a:lnTo>
                  <a:pt x="44028" y="37431"/>
                </a:lnTo>
                <a:lnTo>
                  <a:pt x="44653" y="41595"/>
                </a:lnTo>
                <a:lnTo>
                  <a:pt x="44653" y="51609"/>
                </a:lnTo>
                <a:lnTo>
                  <a:pt x="37724" y="58541"/>
                </a:lnTo>
                <a:close/>
              </a:path>
              <a:path w="166369" h="168910">
                <a:moveTo>
                  <a:pt x="58512" y="168692"/>
                </a:moveTo>
                <a:lnTo>
                  <a:pt x="39625" y="166791"/>
                </a:lnTo>
                <a:lnTo>
                  <a:pt x="20594" y="160412"/>
                </a:lnTo>
                <a:lnTo>
                  <a:pt x="5894" y="148544"/>
                </a:lnTo>
                <a:lnTo>
                  <a:pt x="0" y="130178"/>
                </a:lnTo>
                <a:lnTo>
                  <a:pt x="1876" y="117613"/>
                </a:lnTo>
                <a:lnTo>
                  <a:pt x="36954" y="81650"/>
                </a:lnTo>
                <a:lnTo>
                  <a:pt x="89247" y="69735"/>
                </a:lnTo>
                <a:lnTo>
                  <a:pt x="104705" y="68555"/>
                </a:lnTo>
                <a:lnTo>
                  <a:pt x="104705" y="55460"/>
                </a:lnTo>
                <a:lnTo>
                  <a:pt x="101060" y="34025"/>
                </a:lnTo>
                <a:lnTo>
                  <a:pt x="91713" y="19160"/>
                </a:lnTo>
                <a:lnTo>
                  <a:pt x="79046" y="10507"/>
                </a:lnTo>
                <a:lnTo>
                  <a:pt x="65441" y="7702"/>
                </a:lnTo>
                <a:lnTo>
                  <a:pt x="99033" y="7702"/>
                </a:lnTo>
                <a:lnTo>
                  <a:pt x="128380" y="41114"/>
                </a:lnTo>
                <a:lnTo>
                  <a:pt x="130112" y="63933"/>
                </a:lnTo>
                <a:lnTo>
                  <a:pt x="130112" y="76258"/>
                </a:lnTo>
                <a:lnTo>
                  <a:pt x="104705" y="76258"/>
                </a:lnTo>
                <a:lnTo>
                  <a:pt x="67137" y="82721"/>
                </a:lnTo>
                <a:lnTo>
                  <a:pt x="43787" y="96189"/>
                </a:lnTo>
                <a:lnTo>
                  <a:pt x="31842" y="112979"/>
                </a:lnTo>
                <a:lnTo>
                  <a:pt x="28486" y="129408"/>
                </a:lnTo>
                <a:lnTo>
                  <a:pt x="31060" y="142141"/>
                </a:lnTo>
                <a:lnTo>
                  <a:pt x="38109" y="152131"/>
                </a:lnTo>
                <a:lnTo>
                  <a:pt x="48623" y="158654"/>
                </a:lnTo>
                <a:lnTo>
                  <a:pt x="61591" y="160989"/>
                </a:lnTo>
                <a:lnTo>
                  <a:pt x="85906" y="160989"/>
                </a:lnTo>
                <a:lnTo>
                  <a:pt x="75509" y="166141"/>
                </a:lnTo>
                <a:lnTo>
                  <a:pt x="58512" y="168692"/>
                </a:lnTo>
                <a:close/>
              </a:path>
              <a:path w="166369" h="168910">
                <a:moveTo>
                  <a:pt x="85906" y="160989"/>
                </a:moveTo>
                <a:lnTo>
                  <a:pt x="61591" y="160989"/>
                </a:lnTo>
                <a:lnTo>
                  <a:pt x="75149" y="158402"/>
                </a:lnTo>
                <a:lnTo>
                  <a:pt x="89211" y="150109"/>
                </a:lnTo>
                <a:lnTo>
                  <a:pt x="100242" y="135317"/>
                </a:lnTo>
                <a:lnTo>
                  <a:pt x="104705" y="113232"/>
                </a:lnTo>
                <a:lnTo>
                  <a:pt x="104705" y="76258"/>
                </a:lnTo>
                <a:lnTo>
                  <a:pt x="130112" y="76258"/>
                </a:lnTo>
                <a:lnTo>
                  <a:pt x="130112" y="137111"/>
                </a:lnTo>
                <a:lnTo>
                  <a:pt x="107015" y="137111"/>
                </a:lnTo>
                <a:lnTo>
                  <a:pt x="99978" y="149194"/>
                </a:lnTo>
                <a:lnTo>
                  <a:pt x="89404" y="159256"/>
                </a:lnTo>
                <a:lnTo>
                  <a:pt x="85906" y="160989"/>
                </a:lnTo>
                <a:close/>
              </a:path>
              <a:path w="166369" h="168910">
                <a:moveTo>
                  <a:pt x="157946" y="155597"/>
                </a:moveTo>
                <a:lnTo>
                  <a:pt x="143200" y="155597"/>
                </a:lnTo>
                <a:lnTo>
                  <a:pt x="147314" y="154899"/>
                </a:lnTo>
                <a:lnTo>
                  <a:pt x="151861" y="151746"/>
                </a:lnTo>
                <a:lnTo>
                  <a:pt x="155542" y="144549"/>
                </a:lnTo>
                <a:lnTo>
                  <a:pt x="157058" y="131719"/>
                </a:lnTo>
                <a:lnTo>
                  <a:pt x="157058" y="111691"/>
                </a:lnTo>
                <a:lnTo>
                  <a:pt x="166297" y="111691"/>
                </a:lnTo>
                <a:lnTo>
                  <a:pt x="166297" y="131719"/>
                </a:lnTo>
                <a:lnTo>
                  <a:pt x="162568" y="149929"/>
                </a:lnTo>
                <a:lnTo>
                  <a:pt x="157946" y="155597"/>
                </a:lnTo>
                <a:close/>
              </a:path>
              <a:path w="166369" h="168910">
                <a:moveTo>
                  <a:pt x="135501" y="167152"/>
                </a:moveTo>
                <a:lnTo>
                  <a:pt x="124121" y="164516"/>
                </a:lnTo>
                <a:lnTo>
                  <a:pt x="115484" y="157619"/>
                </a:lnTo>
                <a:lnTo>
                  <a:pt x="109734" y="147979"/>
                </a:lnTo>
                <a:lnTo>
                  <a:pt x="107015" y="137111"/>
                </a:lnTo>
                <a:lnTo>
                  <a:pt x="130112" y="137111"/>
                </a:lnTo>
                <a:lnTo>
                  <a:pt x="130112" y="139421"/>
                </a:lnTo>
                <a:lnTo>
                  <a:pt x="131652" y="155597"/>
                </a:lnTo>
                <a:lnTo>
                  <a:pt x="157946" y="155597"/>
                </a:lnTo>
                <a:lnTo>
                  <a:pt x="153786" y="160701"/>
                </a:lnTo>
                <a:lnTo>
                  <a:pt x="143561" y="165840"/>
                </a:lnTo>
                <a:lnTo>
                  <a:pt x="135501" y="167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04738" y="5723256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6839" y="27297"/>
                </a:lnTo>
                <a:lnTo>
                  <a:pt x="65922" y="14250"/>
                </a:lnTo>
                <a:lnTo>
                  <a:pt x="79190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51018" y="5630050"/>
            <a:ext cx="81915" cy="255904"/>
          </a:xfrm>
          <a:custGeom>
            <a:avLst/>
            <a:gdLst/>
            <a:ahLst/>
            <a:cxnLst/>
            <a:rect l="l" t="t" r="r" b="b"/>
            <a:pathLst>
              <a:path w="81914" h="255904">
                <a:moveTo>
                  <a:pt x="0" y="255735"/>
                </a:moveTo>
                <a:lnTo>
                  <a:pt x="0" y="244180"/>
                </a:lnTo>
                <a:lnTo>
                  <a:pt x="14844" y="243928"/>
                </a:lnTo>
                <a:lnTo>
                  <a:pt x="23481" y="242158"/>
                </a:lnTo>
                <a:lnTo>
                  <a:pt x="27499" y="237356"/>
                </a:lnTo>
                <a:lnTo>
                  <a:pt x="28486" y="228004"/>
                </a:lnTo>
                <a:lnTo>
                  <a:pt x="28486" y="36203"/>
                </a:lnTo>
                <a:lnTo>
                  <a:pt x="27716" y="25479"/>
                </a:lnTo>
                <a:lnTo>
                  <a:pt x="24059" y="19160"/>
                </a:lnTo>
                <a:lnTo>
                  <a:pt x="15494" y="16163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228004"/>
                </a:lnTo>
                <a:lnTo>
                  <a:pt x="54109" y="237356"/>
                </a:lnTo>
                <a:lnTo>
                  <a:pt x="58127" y="242158"/>
                </a:lnTo>
                <a:lnTo>
                  <a:pt x="66764" y="243928"/>
                </a:lnTo>
                <a:lnTo>
                  <a:pt x="81608" y="244180"/>
                </a:lnTo>
                <a:lnTo>
                  <a:pt x="81608" y="254964"/>
                </a:lnTo>
                <a:lnTo>
                  <a:pt x="40804" y="254964"/>
                </a:lnTo>
                <a:lnTo>
                  <a:pt x="21557" y="255061"/>
                </a:lnTo>
                <a:lnTo>
                  <a:pt x="10273" y="255289"/>
                </a:lnTo>
                <a:lnTo>
                  <a:pt x="0" y="255735"/>
                </a:lnTo>
                <a:close/>
              </a:path>
              <a:path w="81914" h="255904">
                <a:moveTo>
                  <a:pt x="81608" y="255735"/>
                </a:moveTo>
                <a:lnTo>
                  <a:pt x="70686" y="255289"/>
                </a:lnTo>
                <a:lnTo>
                  <a:pt x="59474" y="255061"/>
                </a:lnTo>
                <a:lnTo>
                  <a:pt x="40804" y="254964"/>
                </a:lnTo>
                <a:lnTo>
                  <a:pt x="81608" y="254964"/>
                </a:lnTo>
                <a:lnTo>
                  <a:pt x="81608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48025" y="5727105"/>
            <a:ext cx="180340" cy="234315"/>
          </a:xfrm>
          <a:custGeom>
            <a:avLst/>
            <a:gdLst/>
            <a:ahLst/>
            <a:cxnLst/>
            <a:rect l="l" t="t" r="r" b="b"/>
            <a:pathLst>
              <a:path w="180339" h="234314">
                <a:moveTo>
                  <a:pt x="56486" y="225694"/>
                </a:moveTo>
                <a:lnTo>
                  <a:pt x="33875" y="225694"/>
                </a:lnTo>
                <a:lnTo>
                  <a:pt x="49369" y="221409"/>
                </a:lnTo>
                <a:lnTo>
                  <a:pt x="60821" y="210480"/>
                </a:lnTo>
                <a:lnTo>
                  <a:pt x="69386" y="195797"/>
                </a:lnTo>
                <a:lnTo>
                  <a:pt x="76219" y="180247"/>
                </a:lnTo>
                <a:lnTo>
                  <a:pt x="78529" y="175625"/>
                </a:lnTo>
                <a:lnTo>
                  <a:pt x="83148" y="163300"/>
                </a:lnTo>
                <a:lnTo>
                  <a:pt x="85458" y="158679"/>
                </a:lnTo>
                <a:lnTo>
                  <a:pt x="30025" y="23878"/>
                </a:lnTo>
                <a:lnTo>
                  <a:pt x="25550" y="16753"/>
                </a:lnTo>
                <a:lnTo>
                  <a:pt x="19632" y="13094"/>
                </a:lnTo>
                <a:lnTo>
                  <a:pt x="11404" y="11746"/>
                </a:lnTo>
                <a:lnTo>
                  <a:pt x="0" y="11554"/>
                </a:lnTo>
                <a:lnTo>
                  <a:pt x="0" y="0"/>
                </a:lnTo>
                <a:lnTo>
                  <a:pt x="9118" y="445"/>
                </a:lnTo>
                <a:lnTo>
                  <a:pt x="18669" y="674"/>
                </a:lnTo>
                <a:lnTo>
                  <a:pt x="76219" y="770"/>
                </a:lnTo>
                <a:lnTo>
                  <a:pt x="76219" y="11554"/>
                </a:lnTo>
                <a:lnTo>
                  <a:pt x="55432" y="11554"/>
                </a:lnTo>
                <a:lnTo>
                  <a:pt x="55432" y="22338"/>
                </a:lnTo>
                <a:lnTo>
                  <a:pt x="56202" y="23878"/>
                </a:lnTo>
                <a:lnTo>
                  <a:pt x="57742" y="27730"/>
                </a:lnTo>
                <a:lnTo>
                  <a:pt x="98546" y="126327"/>
                </a:lnTo>
                <a:lnTo>
                  <a:pt x="108106" y="126327"/>
                </a:lnTo>
                <a:lnTo>
                  <a:pt x="80839" y="191801"/>
                </a:lnTo>
                <a:lnTo>
                  <a:pt x="73176" y="207520"/>
                </a:lnTo>
                <a:lnTo>
                  <a:pt x="62842" y="221072"/>
                </a:lnTo>
                <a:lnTo>
                  <a:pt x="56486" y="225694"/>
                </a:lnTo>
                <a:close/>
              </a:path>
              <a:path w="180339" h="234314">
                <a:moveTo>
                  <a:pt x="76219" y="770"/>
                </a:moveTo>
                <a:lnTo>
                  <a:pt x="36185" y="770"/>
                </a:lnTo>
                <a:lnTo>
                  <a:pt x="76219" y="0"/>
                </a:lnTo>
                <a:lnTo>
                  <a:pt x="76219" y="770"/>
                </a:lnTo>
                <a:close/>
              </a:path>
              <a:path w="180339" h="234314">
                <a:moveTo>
                  <a:pt x="108106" y="126327"/>
                </a:moveTo>
                <a:lnTo>
                  <a:pt x="98546" y="126327"/>
                </a:lnTo>
                <a:lnTo>
                  <a:pt x="135501" y="36203"/>
                </a:lnTo>
                <a:lnTo>
                  <a:pt x="137811" y="31581"/>
                </a:lnTo>
                <a:lnTo>
                  <a:pt x="137811" y="17716"/>
                </a:lnTo>
                <a:lnTo>
                  <a:pt x="131652" y="11554"/>
                </a:lnTo>
                <a:lnTo>
                  <a:pt x="120873" y="11554"/>
                </a:lnTo>
                <a:lnTo>
                  <a:pt x="120873" y="0"/>
                </a:lnTo>
                <a:lnTo>
                  <a:pt x="128187" y="120"/>
                </a:lnTo>
                <a:lnTo>
                  <a:pt x="145991" y="649"/>
                </a:lnTo>
                <a:lnTo>
                  <a:pt x="152439" y="770"/>
                </a:lnTo>
                <a:lnTo>
                  <a:pt x="180155" y="770"/>
                </a:lnTo>
                <a:lnTo>
                  <a:pt x="180155" y="11554"/>
                </a:lnTo>
                <a:lnTo>
                  <a:pt x="173563" y="11915"/>
                </a:lnTo>
                <a:lnTo>
                  <a:pt x="164372" y="14442"/>
                </a:lnTo>
                <a:lnTo>
                  <a:pt x="154604" y="21303"/>
                </a:lnTo>
                <a:lnTo>
                  <a:pt x="146280" y="34662"/>
                </a:lnTo>
                <a:lnTo>
                  <a:pt x="108106" y="126327"/>
                </a:lnTo>
                <a:close/>
              </a:path>
              <a:path w="180339" h="234314">
                <a:moveTo>
                  <a:pt x="180155" y="770"/>
                </a:moveTo>
                <a:lnTo>
                  <a:pt x="152439" y="770"/>
                </a:lnTo>
                <a:lnTo>
                  <a:pt x="166297" y="674"/>
                </a:lnTo>
                <a:lnTo>
                  <a:pt x="173443" y="445"/>
                </a:lnTo>
                <a:lnTo>
                  <a:pt x="180155" y="0"/>
                </a:lnTo>
                <a:lnTo>
                  <a:pt x="180155" y="770"/>
                </a:lnTo>
                <a:close/>
              </a:path>
              <a:path w="180339" h="234314">
                <a:moveTo>
                  <a:pt x="33875" y="234167"/>
                </a:moveTo>
                <a:lnTo>
                  <a:pt x="20787" y="231856"/>
                </a:lnTo>
                <a:lnTo>
                  <a:pt x="10008" y="225501"/>
                </a:lnTo>
                <a:lnTo>
                  <a:pt x="2694" y="215969"/>
                </a:lnTo>
                <a:lnTo>
                  <a:pt x="0" y="204125"/>
                </a:lnTo>
                <a:lnTo>
                  <a:pt x="0" y="193341"/>
                </a:lnTo>
                <a:lnTo>
                  <a:pt x="8468" y="188720"/>
                </a:lnTo>
                <a:lnTo>
                  <a:pt x="23866" y="188720"/>
                </a:lnTo>
                <a:lnTo>
                  <a:pt x="30795" y="194112"/>
                </a:lnTo>
                <a:lnTo>
                  <a:pt x="30795" y="209517"/>
                </a:lnTo>
                <a:lnTo>
                  <a:pt x="28486" y="217991"/>
                </a:lnTo>
                <a:lnTo>
                  <a:pt x="16937" y="219531"/>
                </a:lnTo>
                <a:lnTo>
                  <a:pt x="23866" y="225694"/>
                </a:lnTo>
                <a:lnTo>
                  <a:pt x="56486" y="225694"/>
                </a:lnTo>
                <a:lnTo>
                  <a:pt x="49766" y="230580"/>
                </a:lnTo>
                <a:lnTo>
                  <a:pt x="33875" y="23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0611" y="5626197"/>
            <a:ext cx="118745" cy="259715"/>
          </a:xfrm>
          <a:custGeom>
            <a:avLst/>
            <a:gdLst/>
            <a:ahLst/>
            <a:cxnLst/>
            <a:rect l="l" t="t" r="r" b="b"/>
            <a:pathLst>
              <a:path w="118744" h="259714">
                <a:moveTo>
                  <a:pt x="51583" y="100907"/>
                </a:moveTo>
                <a:lnTo>
                  <a:pt x="28486" y="100907"/>
                </a:lnTo>
                <a:lnTo>
                  <a:pt x="28486" y="58541"/>
                </a:lnTo>
                <a:lnTo>
                  <a:pt x="33815" y="32821"/>
                </a:lnTo>
                <a:lnTo>
                  <a:pt x="47444" y="14539"/>
                </a:lnTo>
                <a:lnTo>
                  <a:pt x="65838" y="3622"/>
                </a:lnTo>
                <a:lnTo>
                  <a:pt x="85458" y="0"/>
                </a:lnTo>
                <a:lnTo>
                  <a:pt x="99075" y="2130"/>
                </a:lnTo>
                <a:lnTo>
                  <a:pt x="109340" y="7702"/>
                </a:lnTo>
                <a:lnTo>
                  <a:pt x="85458" y="7702"/>
                </a:lnTo>
                <a:lnTo>
                  <a:pt x="73344" y="10976"/>
                </a:lnTo>
                <a:lnTo>
                  <a:pt x="62457" y="20605"/>
                </a:lnTo>
                <a:lnTo>
                  <a:pt x="54602" y="36299"/>
                </a:lnTo>
                <a:lnTo>
                  <a:pt x="51583" y="57771"/>
                </a:lnTo>
                <a:lnTo>
                  <a:pt x="51583" y="100907"/>
                </a:lnTo>
                <a:close/>
              </a:path>
              <a:path w="118744" h="259714">
                <a:moveTo>
                  <a:pt x="113174" y="41595"/>
                </a:moveTo>
                <a:lnTo>
                  <a:pt x="92387" y="41595"/>
                </a:lnTo>
                <a:lnTo>
                  <a:pt x="86998" y="34662"/>
                </a:lnTo>
                <a:lnTo>
                  <a:pt x="86998" y="16946"/>
                </a:lnTo>
                <a:lnTo>
                  <a:pt x="93157" y="12324"/>
                </a:lnTo>
                <a:lnTo>
                  <a:pt x="97776" y="10784"/>
                </a:lnTo>
                <a:lnTo>
                  <a:pt x="92387" y="7702"/>
                </a:lnTo>
                <a:lnTo>
                  <a:pt x="109340" y="7702"/>
                </a:lnTo>
                <a:lnTo>
                  <a:pt x="109517" y="7799"/>
                </a:lnTo>
                <a:lnTo>
                  <a:pt x="116206" y="15923"/>
                </a:lnTo>
                <a:lnTo>
                  <a:pt x="118563" y="25419"/>
                </a:lnTo>
                <a:lnTo>
                  <a:pt x="118563" y="34662"/>
                </a:lnTo>
                <a:lnTo>
                  <a:pt x="113174" y="41595"/>
                </a:lnTo>
                <a:close/>
              </a:path>
              <a:path w="118744" h="259714">
                <a:moveTo>
                  <a:pt x="94697" y="112461"/>
                </a:moveTo>
                <a:lnTo>
                  <a:pt x="0" y="112461"/>
                </a:lnTo>
                <a:lnTo>
                  <a:pt x="0" y="100907"/>
                </a:lnTo>
                <a:lnTo>
                  <a:pt x="94697" y="100907"/>
                </a:lnTo>
                <a:lnTo>
                  <a:pt x="94697" y="112461"/>
                </a:lnTo>
                <a:close/>
              </a:path>
              <a:path w="118744" h="259714">
                <a:moveTo>
                  <a:pt x="0" y="259586"/>
                </a:moveTo>
                <a:lnTo>
                  <a:pt x="0" y="248032"/>
                </a:lnTo>
                <a:lnTo>
                  <a:pt x="14844" y="247779"/>
                </a:lnTo>
                <a:lnTo>
                  <a:pt x="23481" y="246010"/>
                </a:lnTo>
                <a:lnTo>
                  <a:pt x="27499" y="241208"/>
                </a:lnTo>
                <a:lnTo>
                  <a:pt x="28486" y="231856"/>
                </a:lnTo>
                <a:lnTo>
                  <a:pt x="28486" y="112461"/>
                </a:lnTo>
                <a:lnTo>
                  <a:pt x="53122" y="112461"/>
                </a:lnTo>
                <a:lnTo>
                  <a:pt x="53122" y="231086"/>
                </a:lnTo>
                <a:lnTo>
                  <a:pt x="53664" y="239258"/>
                </a:lnTo>
                <a:lnTo>
                  <a:pt x="56876" y="244469"/>
                </a:lnTo>
                <a:lnTo>
                  <a:pt x="65140" y="247225"/>
                </a:lnTo>
                <a:lnTo>
                  <a:pt x="80839" y="248032"/>
                </a:lnTo>
                <a:lnTo>
                  <a:pt x="88537" y="248032"/>
                </a:lnTo>
                <a:lnTo>
                  <a:pt x="88537" y="258816"/>
                </a:lnTo>
                <a:lnTo>
                  <a:pt x="42344" y="258816"/>
                </a:lnTo>
                <a:lnTo>
                  <a:pt x="22615" y="258912"/>
                </a:lnTo>
                <a:lnTo>
                  <a:pt x="11271" y="259141"/>
                </a:lnTo>
                <a:lnTo>
                  <a:pt x="0" y="259586"/>
                </a:lnTo>
                <a:close/>
              </a:path>
              <a:path w="118744" h="259714">
                <a:moveTo>
                  <a:pt x="88537" y="259586"/>
                </a:moveTo>
                <a:lnTo>
                  <a:pt x="77206" y="259141"/>
                </a:lnTo>
                <a:lnTo>
                  <a:pt x="65441" y="258912"/>
                </a:lnTo>
                <a:lnTo>
                  <a:pt x="42344" y="258816"/>
                </a:lnTo>
                <a:lnTo>
                  <a:pt x="88537" y="258816"/>
                </a:lnTo>
                <a:lnTo>
                  <a:pt x="88537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80706" y="5720942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30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63" y="53294"/>
                </a:lnTo>
                <a:lnTo>
                  <a:pt x="23770" y="25804"/>
                </a:lnTo>
                <a:lnTo>
                  <a:pt x="49694" y="6980"/>
                </a:lnTo>
                <a:lnTo>
                  <a:pt x="81608" y="0"/>
                </a:lnTo>
                <a:lnTo>
                  <a:pt x="113198" y="6764"/>
                </a:lnTo>
                <a:lnTo>
                  <a:pt x="114518" y="7702"/>
                </a:lnTo>
                <a:lnTo>
                  <a:pt x="81608" y="7702"/>
                </a:lnTo>
                <a:lnTo>
                  <a:pt x="70228" y="9171"/>
                </a:lnTo>
                <a:lnTo>
                  <a:pt x="39264" y="32352"/>
                </a:lnTo>
                <a:lnTo>
                  <a:pt x="30928" y="71347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8160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30" h="168910">
                <a:moveTo>
                  <a:pt x="117447" y="159449"/>
                </a:moveTo>
                <a:lnTo>
                  <a:pt x="81608" y="159449"/>
                </a:lnTo>
                <a:lnTo>
                  <a:pt x="94949" y="157511"/>
                </a:lnTo>
                <a:lnTo>
                  <a:pt x="106919" y="152035"/>
                </a:lnTo>
                <a:lnTo>
                  <a:pt x="129174" y="119803"/>
                </a:lnTo>
                <a:lnTo>
                  <a:pt x="132422" y="83190"/>
                </a:lnTo>
                <a:lnTo>
                  <a:pt x="132277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518" y="7702"/>
                </a:lnTo>
                <a:lnTo>
                  <a:pt x="139158" y="25226"/>
                </a:lnTo>
                <a:lnTo>
                  <a:pt x="156745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64711" y="5723252"/>
            <a:ext cx="124460" cy="162560"/>
          </a:xfrm>
          <a:custGeom>
            <a:avLst/>
            <a:gdLst/>
            <a:ahLst/>
            <a:cxnLst/>
            <a:rect l="l" t="t" r="r" b="b"/>
            <a:pathLst>
              <a:path w="124460" h="162560">
                <a:moveTo>
                  <a:pt x="0" y="162530"/>
                </a:moveTo>
                <a:lnTo>
                  <a:pt x="0" y="150976"/>
                </a:lnTo>
                <a:lnTo>
                  <a:pt x="14964" y="150723"/>
                </a:lnTo>
                <a:lnTo>
                  <a:pt x="23866" y="148954"/>
                </a:lnTo>
                <a:lnTo>
                  <a:pt x="28149" y="144151"/>
                </a:lnTo>
                <a:lnTo>
                  <a:pt x="29256" y="134800"/>
                </a:lnTo>
                <a:lnTo>
                  <a:pt x="29256" y="36203"/>
                </a:lnTo>
                <a:lnTo>
                  <a:pt x="28365" y="25154"/>
                </a:lnTo>
                <a:lnTo>
                  <a:pt x="24444" y="18872"/>
                </a:lnTo>
                <a:lnTo>
                  <a:pt x="15614" y="16055"/>
                </a:lnTo>
                <a:lnTo>
                  <a:pt x="0" y="15405"/>
                </a:lnTo>
                <a:lnTo>
                  <a:pt x="0" y="3851"/>
                </a:lnTo>
                <a:lnTo>
                  <a:pt x="51583" y="0"/>
                </a:lnTo>
                <a:lnTo>
                  <a:pt x="51583" y="40054"/>
                </a:lnTo>
                <a:lnTo>
                  <a:pt x="60102" y="40054"/>
                </a:lnTo>
                <a:lnTo>
                  <a:pt x="55973" y="50923"/>
                </a:lnTo>
                <a:lnTo>
                  <a:pt x="53122" y="77028"/>
                </a:lnTo>
                <a:lnTo>
                  <a:pt x="53122" y="134029"/>
                </a:lnTo>
                <a:lnTo>
                  <a:pt x="53676" y="142202"/>
                </a:lnTo>
                <a:lnTo>
                  <a:pt x="56972" y="147413"/>
                </a:lnTo>
                <a:lnTo>
                  <a:pt x="65465" y="150169"/>
                </a:lnTo>
                <a:lnTo>
                  <a:pt x="81608" y="150976"/>
                </a:lnTo>
                <a:lnTo>
                  <a:pt x="89307" y="150976"/>
                </a:lnTo>
                <a:lnTo>
                  <a:pt x="89307" y="161760"/>
                </a:lnTo>
                <a:lnTo>
                  <a:pt x="42344" y="161760"/>
                </a:lnTo>
                <a:lnTo>
                  <a:pt x="22615" y="161856"/>
                </a:lnTo>
                <a:lnTo>
                  <a:pt x="11271" y="162085"/>
                </a:lnTo>
                <a:lnTo>
                  <a:pt x="0" y="162530"/>
                </a:lnTo>
                <a:close/>
              </a:path>
              <a:path w="124460" h="162560">
                <a:moveTo>
                  <a:pt x="60102" y="40054"/>
                </a:moveTo>
                <a:lnTo>
                  <a:pt x="51583" y="40054"/>
                </a:lnTo>
                <a:lnTo>
                  <a:pt x="57164" y="27297"/>
                </a:lnTo>
                <a:lnTo>
                  <a:pt x="66211" y="14250"/>
                </a:lnTo>
                <a:lnTo>
                  <a:pt x="79299" y="4092"/>
                </a:lnTo>
                <a:lnTo>
                  <a:pt x="97006" y="0"/>
                </a:lnTo>
                <a:lnTo>
                  <a:pt x="107713" y="1865"/>
                </a:lnTo>
                <a:lnTo>
                  <a:pt x="116254" y="6836"/>
                </a:lnTo>
                <a:lnTo>
                  <a:pt x="116940" y="7702"/>
                </a:lnTo>
                <a:lnTo>
                  <a:pt x="97006" y="7702"/>
                </a:lnTo>
                <a:lnTo>
                  <a:pt x="78132" y="13443"/>
                </a:lnTo>
                <a:lnTo>
                  <a:pt x="64382" y="28789"/>
                </a:lnTo>
                <a:lnTo>
                  <a:pt x="60102" y="40054"/>
                </a:lnTo>
                <a:close/>
              </a:path>
              <a:path w="124460" h="162560">
                <a:moveTo>
                  <a:pt x="114714" y="38514"/>
                </a:moveTo>
                <a:lnTo>
                  <a:pt x="100086" y="38514"/>
                </a:lnTo>
                <a:lnTo>
                  <a:pt x="92387" y="33122"/>
                </a:lnTo>
                <a:lnTo>
                  <a:pt x="92387" y="13094"/>
                </a:lnTo>
                <a:lnTo>
                  <a:pt x="99316" y="8473"/>
                </a:lnTo>
                <a:lnTo>
                  <a:pt x="100856" y="8473"/>
                </a:lnTo>
                <a:lnTo>
                  <a:pt x="100086" y="7702"/>
                </a:lnTo>
                <a:lnTo>
                  <a:pt x="116940" y="7702"/>
                </a:lnTo>
                <a:lnTo>
                  <a:pt x="121908" y="13973"/>
                </a:lnTo>
                <a:lnTo>
                  <a:pt x="123953" y="22338"/>
                </a:lnTo>
                <a:lnTo>
                  <a:pt x="123953" y="33892"/>
                </a:lnTo>
                <a:lnTo>
                  <a:pt x="114714" y="38514"/>
                </a:lnTo>
                <a:close/>
              </a:path>
              <a:path w="124460" h="162560">
                <a:moveTo>
                  <a:pt x="89307" y="162530"/>
                </a:moveTo>
                <a:lnTo>
                  <a:pt x="77530" y="162085"/>
                </a:lnTo>
                <a:lnTo>
                  <a:pt x="65537" y="161856"/>
                </a:lnTo>
                <a:lnTo>
                  <a:pt x="42344" y="161760"/>
                </a:lnTo>
                <a:lnTo>
                  <a:pt x="89307" y="161760"/>
                </a:lnTo>
                <a:lnTo>
                  <a:pt x="8930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28785" y="5727102"/>
            <a:ext cx="179705" cy="162560"/>
          </a:xfrm>
          <a:custGeom>
            <a:avLst/>
            <a:gdLst/>
            <a:ahLst/>
            <a:cxnLst/>
            <a:rect l="l" t="t" r="r" b="b"/>
            <a:pathLst>
              <a:path w="179705" h="162560">
                <a:moveTo>
                  <a:pt x="94697" y="162530"/>
                </a:moveTo>
                <a:lnTo>
                  <a:pt x="85458" y="162530"/>
                </a:lnTo>
                <a:lnTo>
                  <a:pt x="84688" y="160989"/>
                </a:lnTo>
                <a:lnTo>
                  <a:pt x="82378" y="155597"/>
                </a:lnTo>
                <a:lnTo>
                  <a:pt x="29256" y="24649"/>
                </a:lnTo>
                <a:lnTo>
                  <a:pt x="25983" y="18053"/>
                </a:lnTo>
                <a:lnTo>
                  <a:pt x="21557" y="14057"/>
                </a:lnTo>
                <a:lnTo>
                  <a:pt x="13665" y="12083"/>
                </a:lnTo>
                <a:lnTo>
                  <a:pt x="0" y="11554"/>
                </a:lnTo>
                <a:lnTo>
                  <a:pt x="0" y="0"/>
                </a:lnTo>
                <a:lnTo>
                  <a:pt x="8673" y="445"/>
                </a:lnTo>
                <a:lnTo>
                  <a:pt x="17996" y="674"/>
                </a:lnTo>
                <a:lnTo>
                  <a:pt x="75449" y="770"/>
                </a:lnTo>
                <a:lnTo>
                  <a:pt x="75449" y="11554"/>
                </a:lnTo>
                <a:lnTo>
                  <a:pt x="54662" y="11554"/>
                </a:lnTo>
                <a:lnTo>
                  <a:pt x="54662" y="22338"/>
                </a:lnTo>
                <a:lnTo>
                  <a:pt x="56972" y="26960"/>
                </a:lnTo>
                <a:lnTo>
                  <a:pt x="97776" y="130178"/>
                </a:lnTo>
                <a:lnTo>
                  <a:pt x="107939" y="130178"/>
                </a:lnTo>
                <a:lnTo>
                  <a:pt x="96236" y="159449"/>
                </a:lnTo>
                <a:lnTo>
                  <a:pt x="94697" y="162530"/>
                </a:lnTo>
                <a:close/>
              </a:path>
              <a:path w="179705" h="162560">
                <a:moveTo>
                  <a:pt x="75449" y="770"/>
                </a:moveTo>
                <a:lnTo>
                  <a:pt x="35415" y="770"/>
                </a:lnTo>
                <a:lnTo>
                  <a:pt x="65838" y="120"/>
                </a:lnTo>
                <a:lnTo>
                  <a:pt x="75449" y="0"/>
                </a:lnTo>
                <a:lnTo>
                  <a:pt x="75449" y="770"/>
                </a:lnTo>
                <a:close/>
              </a:path>
              <a:path w="179705" h="162560">
                <a:moveTo>
                  <a:pt x="107939" y="130178"/>
                </a:moveTo>
                <a:lnTo>
                  <a:pt x="97776" y="130178"/>
                </a:lnTo>
                <a:lnTo>
                  <a:pt x="135501" y="36203"/>
                </a:lnTo>
                <a:lnTo>
                  <a:pt x="137041" y="32352"/>
                </a:lnTo>
                <a:lnTo>
                  <a:pt x="137811" y="30811"/>
                </a:lnTo>
                <a:lnTo>
                  <a:pt x="137811" y="20027"/>
                </a:lnTo>
                <a:lnTo>
                  <a:pt x="133961" y="11554"/>
                </a:lnTo>
                <a:lnTo>
                  <a:pt x="120103" y="11554"/>
                </a:lnTo>
                <a:lnTo>
                  <a:pt x="120103" y="0"/>
                </a:lnTo>
                <a:lnTo>
                  <a:pt x="126455" y="120"/>
                </a:lnTo>
                <a:lnTo>
                  <a:pt x="144355" y="649"/>
                </a:lnTo>
                <a:lnTo>
                  <a:pt x="152439" y="770"/>
                </a:lnTo>
                <a:lnTo>
                  <a:pt x="179385" y="770"/>
                </a:lnTo>
                <a:lnTo>
                  <a:pt x="179385" y="11554"/>
                </a:lnTo>
                <a:lnTo>
                  <a:pt x="164565" y="14214"/>
                </a:lnTo>
                <a:lnTo>
                  <a:pt x="154941" y="20701"/>
                </a:lnTo>
                <a:lnTo>
                  <a:pt x="149071" y="28777"/>
                </a:lnTo>
                <a:lnTo>
                  <a:pt x="145510" y="36203"/>
                </a:lnTo>
                <a:lnTo>
                  <a:pt x="107939" y="130178"/>
                </a:lnTo>
                <a:close/>
              </a:path>
              <a:path w="179705" h="162560">
                <a:moveTo>
                  <a:pt x="179385" y="770"/>
                </a:moveTo>
                <a:lnTo>
                  <a:pt x="152439" y="770"/>
                </a:lnTo>
                <a:lnTo>
                  <a:pt x="159031" y="758"/>
                </a:lnTo>
                <a:lnTo>
                  <a:pt x="165912" y="674"/>
                </a:lnTo>
                <a:lnTo>
                  <a:pt x="172793" y="445"/>
                </a:lnTo>
                <a:lnTo>
                  <a:pt x="179385" y="0"/>
                </a:lnTo>
                <a:lnTo>
                  <a:pt x="179385" y="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15870" y="5720939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10">
                <a:moveTo>
                  <a:pt x="81608" y="168692"/>
                </a:moveTo>
                <a:lnTo>
                  <a:pt x="50993" y="162386"/>
                </a:lnTo>
                <a:lnTo>
                  <a:pt x="24925" y="144813"/>
                </a:lnTo>
                <a:lnTo>
                  <a:pt x="6796" y="117998"/>
                </a:lnTo>
                <a:lnTo>
                  <a:pt x="0" y="83961"/>
                </a:lnTo>
                <a:lnTo>
                  <a:pt x="5966" y="51344"/>
                </a:lnTo>
                <a:lnTo>
                  <a:pt x="22326" y="24649"/>
                </a:lnTo>
                <a:lnTo>
                  <a:pt x="46771" y="6619"/>
                </a:lnTo>
                <a:lnTo>
                  <a:pt x="76989" y="0"/>
                </a:lnTo>
                <a:lnTo>
                  <a:pt x="106702" y="6114"/>
                </a:lnTo>
                <a:lnTo>
                  <a:pt x="108693" y="7702"/>
                </a:lnTo>
                <a:lnTo>
                  <a:pt x="76989" y="7702"/>
                </a:lnTo>
                <a:lnTo>
                  <a:pt x="64911" y="10013"/>
                </a:lnTo>
                <a:lnTo>
                  <a:pt x="50235" y="19257"/>
                </a:lnTo>
                <a:lnTo>
                  <a:pt x="37580" y="38899"/>
                </a:lnTo>
                <a:lnTo>
                  <a:pt x="31565" y="72406"/>
                </a:lnTo>
                <a:lnTo>
                  <a:pt x="142430" y="72406"/>
                </a:lnTo>
                <a:lnTo>
                  <a:pt x="142430" y="80109"/>
                </a:lnTo>
                <a:lnTo>
                  <a:pt x="30795" y="80109"/>
                </a:lnTo>
                <a:lnTo>
                  <a:pt x="30964" y="91688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3456" y="159449"/>
                </a:lnTo>
                <a:lnTo>
                  <a:pt x="109950" y="162205"/>
                </a:lnTo>
                <a:lnTo>
                  <a:pt x="81608" y="168692"/>
                </a:lnTo>
                <a:close/>
              </a:path>
              <a:path w="142875" h="168910">
                <a:moveTo>
                  <a:pt x="142430" y="72406"/>
                </a:moveTo>
                <a:lnTo>
                  <a:pt x="118563" y="72406"/>
                </a:lnTo>
                <a:lnTo>
                  <a:pt x="117372" y="56122"/>
                </a:lnTo>
                <a:lnTo>
                  <a:pt x="111923" y="34566"/>
                </a:lnTo>
                <a:lnTo>
                  <a:pt x="99400" y="15754"/>
                </a:lnTo>
                <a:lnTo>
                  <a:pt x="76989" y="7702"/>
                </a:lnTo>
                <a:lnTo>
                  <a:pt x="108693" y="7702"/>
                </a:lnTo>
                <a:lnTo>
                  <a:pt x="127032" y="22338"/>
                </a:lnTo>
                <a:lnTo>
                  <a:pt x="138701" y="45495"/>
                </a:lnTo>
                <a:lnTo>
                  <a:pt x="142430" y="72406"/>
                </a:lnTo>
                <a:close/>
              </a:path>
              <a:path w="142875" h="168910">
                <a:moveTo>
                  <a:pt x="113456" y="159449"/>
                </a:moveTo>
                <a:lnTo>
                  <a:pt x="83148" y="159449"/>
                </a:lnTo>
                <a:lnTo>
                  <a:pt x="90751" y="158859"/>
                </a:lnTo>
                <a:lnTo>
                  <a:pt x="104705" y="154731"/>
                </a:lnTo>
                <a:lnTo>
                  <a:pt x="120392" y="143526"/>
                </a:lnTo>
                <a:lnTo>
                  <a:pt x="133191" y="121705"/>
                </a:lnTo>
                <a:lnTo>
                  <a:pt x="133961" y="118624"/>
                </a:lnTo>
                <a:lnTo>
                  <a:pt x="134731" y="116313"/>
                </a:lnTo>
                <a:lnTo>
                  <a:pt x="14012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206" y="131321"/>
                </a:lnTo>
                <a:lnTo>
                  <a:pt x="128765" y="147413"/>
                </a:lnTo>
                <a:lnTo>
                  <a:pt x="1134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82168" y="5720939"/>
            <a:ext cx="140335" cy="168910"/>
          </a:xfrm>
          <a:custGeom>
            <a:avLst/>
            <a:gdLst/>
            <a:ahLst/>
            <a:cxnLst/>
            <a:rect l="l" t="t" r="r" b="b"/>
            <a:pathLst>
              <a:path w="140335" h="168910">
                <a:moveTo>
                  <a:pt x="79299" y="168692"/>
                </a:moveTo>
                <a:lnTo>
                  <a:pt x="48719" y="162301"/>
                </a:lnTo>
                <a:lnTo>
                  <a:pt x="23481" y="144717"/>
                </a:lnTo>
                <a:lnTo>
                  <a:pt x="6327" y="118323"/>
                </a:lnTo>
                <a:lnTo>
                  <a:pt x="0" y="85501"/>
                </a:lnTo>
                <a:lnTo>
                  <a:pt x="6014" y="52644"/>
                </a:lnTo>
                <a:lnTo>
                  <a:pt x="22711" y="25419"/>
                </a:lnTo>
                <a:lnTo>
                  <a:pt x="48070" y="6860"/>
                </a:lnTo>
                <a:lnTo>
                  <a:pt x="80069" y="0"/>
                </a:lnTo>
                <a:lnTo>
                  <a:pt x="100543" y="2563"/>
                </a:lnTo>
                <a:lnTo>
                  <a:pt x="116494" y="9243"/>
                </a:lnTo>
                <a:lnTo>
                  <a:pt x="80069" y="9243"/>
                </a:lnTo>
                <a:lnTo>
                  <a:pt x="64129" y="12589"/>
                </a:lnTo>
                <a:lnTo>
                  <a:pt x="47829" y="24456"/>
                </a:lnTo>
                <a:lnTo>
                  <a:pt x="35138" y="47589"/>
                </a:lnTo>
                <a:lnTo>
                  <a:pt x="30025" y="84731"/>
                </a:lnTo>
                <a:lnTo>
                  <a:pt x="35499" y="121428"/>
                </a:lnTo>
                <a:lnTo>
                  <a:pt x="48984" y="144332"/>
                </a:lnTo>
                <a:lnTo>
                  <a:pt x="66078" y="156115"/>
                </a:lnTo>
                <a:lnTo>
                  <a:pt x="82378" y="159449"/>
                </a:lnTo>
                <a:lnTo>
                  <a:pt x="112374" y="159449"/>
                </a:lnTo>
                <a:lnTo>
                  <a:pt x="109589" y="161772"/>
                </a:lnTo>
                <a:lnTo>
                  <a:pt x="79299" y="168692"/>
                </a:lnTo>
                <a:close/>
              </a:path>
              <a:path w="140335" h="168910">
                <a:moveTo>
                  <a:pt x="128572" y="56230"/>
                </a:moveTo>
                <a:lnTo>
                  <a:pt x="108555" y="56230"/>
                </a:lnTo>
                <a:lnTo>
                  <a:pt x="102396" y="49298"/>
                </a:lnTo>
                <a:lnTo>
                  <a:pt x="102396" y="34662"/>
                </a:lnTo>
                <a:lnTo>
                  <a:pt x="104705" y="23878"/>
                </a:lnTo>
                <a:lnTo>
                  <a:pt x="119333" y="22338"/>
                </a:lnTo>
                <a:lnTo>
                  <a:pt x="108110" y="14767"/>
                </a:lnTo>
                <a:lnTo>
                  <a:pt x="95948" y="10880"/>
                </a:lnTo>
                <a:lnTo>
                  <a:pt x="85662" y="9448"/>
                </a:lnTo>
                <a:lnTo>
                  <a:pt x="80069" y="9243"/>
                </a:lnTo>
                <a:lnTo>
                  <a:pt x="116494" y="9243"/>
                </a:lnTo>
                <a:lnTo>
                  <a:pt x="118563" y="10110"/>
                </a:lnTo>
                <a:lnTo>
                  <a:pt x="131387" y="22422"/>
                </a:lnTo>
                <a:lnTo>
                  <a:pt x="136271" y="39284"/>
                </a:lnTo>
                <a:lnTo>
                  <a:pt x="136271" y="50068"/>
                </a:lnTo>
                <a:lnTo>
                  <a:pt x="128572" y="56230"/>
                </a:lnTo>
                <a:close/>
              </a:path>
              <a:path w="140335" h="168910">
                <a:moveTo>
                  <a:pt x="112374" y="159449"/>
                </a:moveTo>
                <a:lnTo>
                  <a:pt x="82378" y="159449"/>
                </a:lnTo>
                <a:lnTo>
                  <a:pt x="94288" y="158305"/>
                </a:lnTo>
                <a:lnTo>
                  <a:pt x="107785" y="153190"/>
                </a:lnTo>
                <a:lnTo>
                  <a:pt x="120705" y="141576"/>
                </a:lnTo>
                <a:lnTo>
                  <a:pt x="130882" y="120935"/>
                </a:lnTo>
                <a:lnTo>
                  <a:pt x="130882" y="118624"/>
                </a:lnTo>
                <a:lnTo>
                  <a:pt x="131652" y="117083"/>
                </a:lnTo>
                <a:lnTo>
                  <a:pt x="140121" y="117083"/>
                </a:lnTo>
                <a:lnTo>
                  <a:pt x="140121" y="120935"/>
                </a:lnTo>
                <a:lnTo>
                  <a:pt x="137546" y="130021"/>
                </a:lnTo>
                <a:lnTo>
                  <a:pt x="128187" y="146258"/>
                </a:lnTo>
                <a:lnTo>
                  <a:pt x="112374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39996" y="5659315"/>
            <a:ext cx="115570" cy="230504"/>
          </a:xfrm>
          <a:custGeom>
            <a:avLst/>
            <a:gdLst/>
            <a:ahLst/>
            <a:cxnLst/>
            <a:rect l="l" t="t" r="r" b="b"/>
            <a:pathLst>
              <a:path w="115570" h="230504">
                <a:moveTo>
                  <a:pt x="109325" y="79339"/>
                </a:moveTo>
                <a:lnTo>
                  <a:pt x="0" y="79339"/>
                </a:lnTo>
                <a:lnTo>
                  <a:pt x="0" y="70866"/>
                </a:lnTo>
                <a:lnTo>
                  <a:pt x="22615" y="63368"/>
                </a:lnTo>
                <a:lnTo>
                  <a:pt x="37147" y="46120"/>
                </a:lnTo>
                <a:lnTo>
                  <a:pt x="45038" y="23529"/>
                </a:lnTo>
                <a:lnTo>
                  <a:pt x="47733" y="0"/>
                </a:lnTo>
                <a:lnTo>
                  <a:pt x="56972" y="0"/>
                </a:lnTo>
                <a:lnTo>
                  <a:pt x="56972" y="67785"/>
                </a:lnTo>
                <a:lnTo>
                  <a:pt x="109325" y="67785"/>
                </a:lnTo>
                <a:lnTo>
                  <a:pt x="109325" y="79339"/>
                </a:lnTo>
                <a:close/>
              </a:path>
              <a:path w="115570" h="230504">
                <a:moveTo>
                  <a:pt x="78529" y="230315"/>
                </a:moveTo>
                <a:lnTo>
                  <a:pt x="65669" y="228895"/>
                </a:lnTo>
                <a:lnTo>
                  <a:pt x="50139" y="222420"/>
                </a:lnTo>
                <a:lnTo>
                  <a:pt x="37063" y="207568"/>
                </a:lnTo>
                <a:lnTo>
                  <a:pt x="31565" y="181017"/>
                </a:lnTo>
                <a:lnTo>
                  <a:pt x="31565" y="79339"/>
                </a:lnTo>
                <a:lnTo>
                  <a:pt x="56972" y="79339"/>
                </a:lnTo>
                <a:lnTo>
                  <a:pt x="56972" y="181787"/>
                </a:lnTo>
                <a:lnTo>
                  <a:pt x="57357" y="190525"/>
                </a:lnTo>
                <a:lnTo>
                  <a:pt x="60051" y="203740"/>
                </a:lnTo>
                <a:lnTo>
                  <a:pt x="67365" y="215800"/>
                </a:lnTo>
                <a:lnTo>
                  <a:pt x="81608" y="221072"/>
                </a:lnTo>
                <a:lnTo>
                  <a:pt x="100114" y="221072"/>
                </a:lnTo>
                <a:lnTo>
                  <a:pt x="95346" y="225862"/>
                </a:lnTo>
                <a:lnTo>
                  <a:pt x="78529" y="230315"/>
                </a:lnTo>
                <a:close/>
              </a:path>
              <a:path w="115570" h="230504">
                <a:moveTo>
                  <a:pt x="100114" y="221072"/>
                </a:moveTo>
                <a:lnTo>
                  <a:pt x="81608" y="221072"/>
                </a:lnTo>
                <a:lnTo>
                  <a:pt x="90980" y="218484"/>
                </a:lnTo>
                <a:lnTo>
                  <a:pt x="98835" y="210769"/>
                </a:lnTo>
                <a:lnTo>
                  <a:pt x="104236" y="197999"/>
                </a:lnTo>
                <a:lnTo>
                  <a:pt x="106245" y="180247"/>
                </a:lnTo>
                <a:lnTo>
                  <a:pt x="106245" y="159449"/>
                </a:lnTo>
                <a:lnTo>
                  <a:pt x="115484" y="159449"/>
                </a:lnTo>
                <a:lnTo>
                  <a:pt x="115484" y="181017"/>
                </a:lnTo>
                <a:lnTo>
                  <a:pt x="113391" y="198469"/>
                </a:lnTo>
                <a:lnTo>
                  <a:pt x="106823" y="214332"/>
                </a:lnTo>
                <a:lnTo>
                  <a:pt x="100114" y="221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86276" y="5720937"/>
            <a:ext cx="163830" cy="168910"/>
          </a:xfrm>
          <a:custGeom>
            <a:avLst/>
            <a:gdLst/>
            <a:ahLst/>
            <a:cxnLst/>
            <a:rect l="l" t="t" r="r" b="b"/>
            <a:pathLst>
              <a:path w="163829" h="168910">
                <a:moveTo>
                  <a:pt x="81608" y="168692"/>
                </a:moveTo>
                <a:lnTo>
                  <a:pt x="50668" y="162422"/>
                </a:lnTo>
                <a:lnTo>
                  <a:pt x="24636" y="145102"/>
                </a:lnTo>
                <a:lnTo>
                  <a:pt x="6688" y="118973"/>
                </a:lnTo>
                <a:lnTo>
                  <a:pt x="0" y="86272"/>
                </a:lnTo>
                <a:lnTo>
                  <a:pt x="6375" y="53294"/>
                </a:lnTo>
                <a:lnTo>
                  <a:pt x="23866" y="25804"/>
                </a:lnTo>
                <a:lnTo>
                  <a:pt x="50019" y="6980"/>
                </a:lnTo>
                <a:lnTo>
                  <a:pt x="82378" y="0"/>
                </a:lnTo>
                <a:lnTo>
                  <a:pt x="113523" y="6764"/>
                </a:lnTo>
                <a:lnTo>
                  <a:pt x="114831" y="7702"/>
                </a:lnTo>
                <a:lnTo>
                  <a:pt x="81608" y="7702"/>
                </a:lnTo>
                <a:lnTo>
                  <a:pt x="70240" y="9171"/>
                </a:lnTo>
                <a:lnTo>
                  <a:pt x="34693" y="45061"/>
                </a:lnTo>
                <a:lnTo>
                  <a:pt x="30795" y="83190"/>
                </a:lnTo>
                <a:lnTo>
                  <a:pt x="30940" y="94504"/>
                </a:lnTo>
                <a:lnTo>
                  <a:pt x="40034" y="134800"/>
                </a:lnTo>
                <a:lnTo>
                  <a:pt x="70349" y="157980"/>
                </a:lnTo>
                <a:lnTo>
                  <a:pt x="82378" y="159449"/>
                </a:lnTo>
                <a:lnTo>
                  <a:pt x="117447" y="159449"/>
                </a:lnTo>
                <a:lnTo>
                  <a:pt x="113198" y="162313"/>
                </a:lnTo>
                <a:lnTo>
                  <a:pt x="81608" y="168692"/>
                </a:lnTo>
                <a:close/>
              </a:path>
              <a:path w="163829" h="168910">
                <a:moveTo>
                  <a:pt x="117447" y="159449"/>
                </a:moveTo>
                <a:lnTo>
                  <a:pt x="82378" y="159449"/>
                </a:lnTo>
                <a:lnTo>
                  <a:pt x="95274" y="157511"/>
                </a:lnTo>
                <a:lnTo>
                  <a:pt x="107015" y="152035"/>
                </a:lnTo>
                <a:lnTo>
                  <a:pt x="129619" y="119803"/>
                </a:lnTo>
                <a:lnTo>
                  <a:pt x="133191" y="83190"/>
                </a:lnTo>
                <a:lnTo>
                  <a:pt x="133035" y="71552"/>
                </a:lnTo>
                <a:lnTo>
                  <a:pt x="123183" y="31581"/>
                </a:lnTo>
                <a:lnTo>
                  <a:pt x="81608" y="7702"/>
                </a:lnTo>
                <a:lnTo>
                  <a:pt x="114831" y="7702"/>
                </a:lnTo>
                <a:lnTo>
                  <a:pt x="139254" y="25226"/>
                </a:lnTo>
                <a:lnTo>
                  <a:pt x="156757" y="52644"/>
                </a:lnTo>
                <a:lnTo>
                  <a:pt x="163217" y="86272"/>
                </a:lnTo>
                <a:lnTo>
                  <a:pt x="156745" y="118648"/>
                </a:lnTo>
                <a:lnTo>
                  <a:pt x="139158" y="144813"/>
                </a:lnTo>
                <a:lnTo>
                  <a:pt x="117447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71051" y="5723247"/>
            <a:ext cx="123189" cy="162560"/>
          </a:xfrm>
          <a:custGeom>
            <a:avLst/>
            <a:gdLst/>
            <a:ahLst/>
            <a:cxnLst/>
            <a:rect l="l" t="t" r="r" b="b"/>
            <a:pathLst>
              <a:path w="123189" h="162560">
                <a:moveTo>
                  <a:pt x="0" y="162530"/>
                </a:moveTo>
                <a:lnTo>
                  <a:pt x="0" y="150976"/>
                </a:lnTo>
                <a:lnTo>
                  <a:pt x="14844" y="150723"/>
                </a:lnTo>
                <a:lnTo>
                  <a:pt x="23481" y="148954"/>
                </a:lnTo>
                <a:lnTo>
                  <a:pt x="27499" y="144151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0813" y="0"/>
                </a:lnTo>
                <a:lnTo>
                  <a:pt x="50813" y="40054"/>
                </a:lnTo>
                <a:lnTo>
                  <a:pt x="59332" y="40054"/>
                </a:lnTo>
                <a:lnTo>
                  <a:pt x="55203" y="50923"/>
                </a:lnTo>
                <a:lnTo>
                  <a:pt x="52352" y="77028"/>
                </a:lnTo>
                <a:lnTo>
                  <a:pt x="52352" y="134029"/>
                </a:lnTo>
                <a:lnTo>
                  <a:pt x="52906" y="142202"/>
                </a:lnTo>
                <a:lnTo>
                  <a:pt x="56202" y="147413"/>
                </a:lnTo>
                <a:lnTo>
                  <a:pt x="64695" y="150169"/>
                </a:lnTo>
                <a:lnTo>
                  <a:pt x="80839" y="150976"/>
                </a:lnTo>
                <a:lnTo>
                  <a:pt x="88537" y="150976"/>
                </a:lnTo>
                <a:lnTo>
                  <a:pt x="88537" y="161760"/>
                </a:lnTo>
                <a:lnTo>
                  <a:pt x="41574" y="161760"/>
                </a:lnTo>
                <a:lnTo>
                  <a:pt x="22230" y="161856"/>
                </a:lnTo>
                <a:lnTo>
                  <a:pt x="10934" y="162085"/>
                </a:lnTo>
                <a:lnTo>
                  <a:pt x="0" y="162530"/>
                </a:lnTo>
                <a:close/>
              </a:path>
              <a:path w="123189" h="162560">
                <a:moveTo>
                  <a:pt x="59332" y="40054"/>
                </a:moveTo>
                <a:lnTo>
                  <a:pt x="50813" y="40054"/>
                </a:lnTo>
                <a:lnTo>
                  <a:pt x="56394" y="27297"/>
                </a:lnTo>
                <a:lnTo>
                  <a:pt x="65441" y="14250"/>
                </a:lnTo>
                <a:lnTo>
                  <a:pt x="78529" y="4092"/>
                </a:lnTo>
                <a:lnTo>
                  <a:pt x="96236" y="0"/>
                </a:lnTo>
                <a:lnTo>
                  <a:pt x="106943" y="1865"/>
                </a:lnTo>
                <a:lnTo>
                  <a:pt x="115484" y="6836"/>
                </a:lnTo>
                <a:lnTo>
                  <a:pt x="116170" y="7702"/>
                </a:lnTo>
                <a:lnTo>
                  <a:pt x="96236" y="7702"/>
                </a:lnTo>
                <a:lnTo>
                  <a:pt x="77362" y="13443"/>
                </a:lnTo>
                <a:lnTo>
                  <a:pt x="63612" y="28789"/>
                </a:lnTo>
                <a:lnTo>
                  <a:pt x="59332" y="40054"/>
                </a:lnTo>
                <a:close/>
              </a:path>
              <a:path w="123189" h="162560">
                <a:moveTo>
                  <a:pt x="113944" y="38514"/>
                </a:moveTo>
                <a:lnTo>
                  <a:pt x="99316" y="38514"/>
                </a:lnTo>
                <a:lnTo>
                  <a:pt x="91617" y="33122"/>
                </a:lnTo>
                <a:lnTo>
                  <a:pt x="91617" y="13094"/>
                </a:lnTo>
                <a:lnTo>
                  <a:pt x="99316" y="8473"/>
                </a:lnTo>
                <a:lnTo>
                  <a:pt x="100086" y="8473"/>
                </a:lnTo>
                <a:lnTo>
                  <a:pt x="99316" y="7702"/>
                </a:lnTo>
                <a:lnTo>
                  <a:pt x="116170" y="7702"/>
                </a:lnTo>
                <a:lnTo>
                  <a:pt x="121138" y="13973"/>
                </a:lnTo>
                <a:lnTo>
                  <a:pt x="123183" y="22338"/>
                </a:lnTo>
                <a:lnTo>
                  <a:pt x="123183" y="33892"/>
                </a:lnTo>
                <a:lnTo>
                  <a:pt x="113944" y="38514"/>
                </a:lnTo>
                <a:close/>
              </a:path>
              <a:path w="123189" h="162560">
                <a:moveTo>
                  <a:pt x="88537" y="162530"/>
                </a:moveTo>
                <a:lnTo>
                  <a:pt x="77085" y="162085"/>
                </a:lnTo>
                <a:lnTo>
                  <a:pt x="65056" y="161856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16562" y="5720936"/>
            <a:ext cx="121285" cy="168910"/>
          </a:xfrm>
          <a:custGeom>
            <a:avLst/>
            <a:gdLst/>
            <a:ahLst/>
            <a:cxnLst/>
            <a:rect l="l" t="t" r="r" b="b"/>
            <a:pathLst>
              <a:path w="121285" h="168910">
                <a:moveTo>
                  <a:pt x="94302" y="160989"/>
                </a:moveTo>
                <a:lnTo>
                  <a:pt x="61591" y="160989"/>
                </a:lnTo>
                <a:lnTo>
                  <a:pt x="80105" y="158402"/>
                </a:lnTo>
                <a:lnTo>
                  <a:pt x="93061" y="151265"/>
                </a:lnTo>
                <a:lnTo>
                  <a:pt x="100675" y="140517"/>
                </a:lnTo>
                <a:lnTo>
                  <a:pt x="103166" y="127097"/>
                </a:lnTo>
                <a:lnTo>
                  <a:pt x="98233" y="110969"/>
                </a:lnTo>
                <a:lnTo>
                  <a:pt x="86805" y="100907"/>
                </a:lnTo>
                <a:lnTo>
                  <a:pt x="73934" y="95467"/>
                </a:lnTo>
                <a:lnTo>
                  <a:pt x="64671" y="93204"/>
                </a:lnTo>
                <a:lnTo>
                  <a:pt x="47348" y="90015"/>
                </a:lnTo>
                <a:lnTo>
                  <a:pt x="34645" y="86753"/>
                </a:lnTo>
                <a:lnTo>
                  <a:pt x="4330" y="62585"/>
                </a:lnTo>
                <a:lnTo>
                  <a:pt x="0" y="45446"/>
                </a:lnTo>
                <a:lnTo>
                  <a:pt x="2875" y="29571"/>
                </a:lnTo>
                <a:lnTo>
                  <a:pt x="12607" y="14924"/>
                </a:lnTo>
                <a:lnTo>
                  <a:pt x="30855" y="4176"/>
                </a:lnTo>
                <a:lnTo>
                  <a:pt x="59281" y="0"/>
                </a:lnTo>
                <a:lnTo>
                  <a:pt x="64911" y="156"/>
                </a:lnTo>
                <a:lnTo>
                  <a:pt x="73140" y="1251"/>
                </a:lnTo>
                <a:lnTo>
                  <a:pt x="83100" y="4224"/>
                </a:lnTo>
                <a:lnTo>
                  <a:pt x="88165" y="6932"/>
                </a:lnTo>
                <a:lnTo>
                  <a:pt x="59281" y="6932"/>
                </a:lnTo>
                <a:lnTo>
                  <a:pt x="39469" y="9423"/>
                </a:lnTo>
                <a:lnTo>
                  <a:pt x="26657" y="15887"/>
                </a:lnTo>
                <a:lnTo>
                  <a:pt x="19764" y="24805"/>
                </a:lnTo>
                <a:lnTo>
                  <a:pt x="17707" y="34662"/>
                </a:lnTo>
                <a:lnTo>
                  <a:pt x="21881" y="47914"/>
                </a:lnTo>
                <a:lnTo>
                  <a:pt x="32624" y="56327"/>
                </a:lnTo>
                <a:lnTo>
                  <a:pt x="47264" y="61418"/>
                </a:lnTo>
                <a:lnTo>
                  <a:pt x="74499" y="67147"/>
                </a:lnTo>
                <a:lnTo>
                  <a:pt x="85362" y="70384"/>
                </a:lnTo>
                <a:lnTo>
                  <a:pt x="118996" y="104518"/>
                </a:lnTo>
                <a:lnTo>
                  <a:pt x="120873" y="117853"/>
                </a:lnTo>
                <a:lnTo>
                  <a:pt x="117565" y="136846"/>
                </a:lnTo>
                <a:lnTo>
                  <a:pt x="107111" y="153094"/>
                </a:lnTo>
                <a:lnTo>
                  <a:pt x="94302" y="160989"/>
                </a:lnTo>
                <a:close/>
              </a:path>
              <a:path w="121285" h="168910">
                <a:moveTo>
                  <a:pt x="111634" y="10013"/>
                </a:moveTo>
                <a:lnTo>
                  <a:pt x="93927" y="10013"/>
                </a:lnTo>
                <a:lnTo>
                  <a:pt x="95467" y="9243"/>
                </a:lnTo>
                <a:lnTo>
                  <a:pt x="98546" y="5392"/>
                </a:lnTo>
                <a:lnTo>
                  <a:pt x="100086" y="4621"/>
                </a:lnTo>
                <a:lnTo>
                  <a:pt x="104705" y="0"/>
                </a:lnTo>
                <a:lnTo>
                  <a:pt x="111634" y="0"/>
                </a:lnTo>
                <a:lnTo>
                  <a:pt x="111634" y="10013"/>
                </a:lnTo>
                <a:close/>
              </a:path>
              <a:path w="121285" h="168910">
                <a:moveTo>
                  <a:pt x="111634" y="54690"/>
                </a:moveTo>
                <a:lnTo>
                  <a:pt x="102396" y="54690"/>
                </a:lnTo>
                <a:lnTo>
                  <a:pt x="102396" y="51609"/>
                </a:lnTo>
                <a:lnTo>
                  <a:pt x="100964" y="39754"/>
                </a:lnTo>
                <a:lnTo>
                  <a:pt x="95563" y="24938"/>
                </a:lnTo>
                <a:lnTo>
                  <a:pt x="82799" y="12288"/>
                </a:lnTo>
                <a:lnTo>
                  <a:pt x="59281" y="6932"/>
                </a:lnTo>
                <a:lnTo>
                  <a:pt x="88165" y="6932"/>
                </a:lnTo>
                <a:lnTo>
                  <a:pt x="93927" y="10013"/>
                </a:lnTo>
                <a:lnTo>
                  <a:pt x="111634" y="10013"/>
                </a:lnTo>
                <a:lnTo>
                  <a:pt x="111634" y="54690"/>
                </a:lnTo>
                <a:close/>
              </a:path>
              <a:path w="121285" h="168910">
                <a:moveTo>
                  <a:pt x="6159" y="168692"/>
                </a:moveTo>
                <a:lnTo>
                  <a:pt x="0" y="168692"/>
                </a:lnTo>
                <a:lnTo>
                  <a:pt x="0" y="102448"/>
                </a:lnTo>
                <a:lnTo>
                  <a:pt x="8468" y="102448"/>
                </a:lnTo>
                <a:lnTo>
                  <a:pt x="9238" y="103988"/>
                </a:lnTo>
                <a:lnTo>
                  <a:pt x="10008" y="108610"/>
                </a:lnTo>
                <a:lnTo>
                  <a:pt x="16552" y="129793"/>
                </a:lnTo>
                <a:lnTo>
                  <a:pt x="26561" y="146354"/>
                </a:lnTo>
                <a:lnTo>
                  <a:pt x="35965" y="153287"/>
                </a:lnTo>
                <a:lnTo>
                  <a:pt x="20787" y="153287"/>
                </a:lnTo>
                <a:lnTo>
                  <a:pt x="13858" y="160219"/>
                </a:lnTo>
                <a:lnTo>
                  <a:pt x="13858" y="160989"/>
                </a:lnTo>
                <a:lnTo>
                  <a:pt x="6159" y="168692"/>
                </a:lnTo>
                <a:close/>
              </a:path>
              <a:path w="121285" h="168910">
                <a:moveTo>
                  <a:pt x="61591" y="168692"/>
                </a:moveTo>
                <a:lnTo>
                  <a:pt x="54241" y="168452"/>
                </a:lnTo>
                <a:lnTo>
                  <a:pt x="44365" y="166767"/>
                </a:lnTo>
                <a:lnTo>
                  <a:pt x="32901" y="162193"/>
                </a:lnTo>
                <a:lnTo>
                  <a:pt x="20787" y="153287"/>
                </a:lnTo>
                <a:lnTo>
                  <a:pt x="35965" y="153287"/>
                </a:lnTo>
                <a:lnTo>
                  <a:pt x="41189" y="157138"/>
                </a:lnTo>
                <a:lnTo>
                  <a:pt x="61591" y="160989"/>
                </a:lnTo>
                <a:lnTo>
                  <a:pt x="94302" y="160989"/>
                </a:lnTo>
                <a:lnTo>
                  <a:pt x="88718" y="164432"/>
                </a:lnTo>
                <a:lnTo>
                  <a:pt x="61591" y="168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71923" y="6076037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4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5392"/>
                </a:lnTo>
                <a:lnTo>
                  <a:pt x="261764" y="11554"/>
                </a:lnTo>
                <a:close/>
              </a:path>
              <a:path w="262889" h="259714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4">
                <a:moveTo>
                  <a:pt x="73140" y="259586"/>
                </a:moveTo>
                <a:lnTo>
                  <a:pt x="6236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883" y="12685"/>
                </a:lnTo>
                <a:lnTo>
                  <a:pt x="235684" y="16561"/>
                </a:lnTo>
                <a:lnTo>
                  <a:pt x="223474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80565" y="6199282"/>
            <a:ext cx="193675" cy="184150"/>
          </a:xfrm>
          <a:custGeom>
            <a:avLst/>
            <a:gdLst/>
            <a:ahLst/>
            <a:cxnLst/>
            <a:rect l="l" t="t" r="r" b="b"/>
            <a:pathLst>
              <a:path w="193675" h="184150">
                <a:moveTo>
                  <a:pt x="53122" y="174855"/>
                </a:moveTo>
                <a:lnTo>
                  <a:pt x="6159" y="174855"/>
                </a:lnTo>
                <a:lnTo>
                  <a:pt x="16083" y="172772"/>
                </a:lnTo>
                <a:lnTo>
                  <a:pt x="24347" y="168596"/>
                </a:lnTo>
                <a:lnTo>
                  <a:pt x="31601" y="16196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3884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3675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3675" h="184150">
                <a:moveTo>
                  <a:pt x="171686" y="174855"/>
                </a:moveTo>
                <a:lnTo>
                  <a:pt x="143200" y="174855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3675" h="184150">
                <a:moveTo>
                  <a:pt x="1000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6972" y="174855"/>
                </a:lnTo>
                <a:lnTo>
                  <a:pt x="56972" y="182557"/>
                </a:lnTo>
                <a:lnTo>
                  <a:pt x="18477" y="182557"/>
                </a:lnTo>
                <a:lnTo>
                  <a:pt x="10008" y="184098"/>
                </a:lnTo>
                <a:close/>
              </a:path>
              <a:path w="193675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3243" y="174855"/>
                </a:lnTo>
                <a:lnTo>
                  <a:pt x="193243" y="181787"/>
                </a:lnTo>
                <a:lnTo>
                  <a:pt x="192730" y="182557"/>
                </a:lnTo>
                <a:lnTo>
                  <a:pt x="158598" y="182557"/>
                </a:lnTo>
                <a:lnTo>
                  <a:pt x="151260" y="182798"/>
                </a:lnTo>
                <a:lnTo>
                  <a:pt x="132831" y="183857"/>
                </a:lnTo>
                <a:lnTo>
                  <a:pt x="125492" y="184098"/>
                </a:lnTo>
                <a:close/>
              </a:path>
              <a:path w="193675" h="184150">
                <a:moveTo>
                  <a:pt x="56972" y="184098"/>
                </a:moveTo>
                <a:lnTo>
                  <a:pt x="52352" y="184098"/>
                </a:lnTo>
                <a:lnTo>
                  <a:pt x="46085" y="183857"/>
                </a:lnTo>
                <a:lnTo>
                  <a:pt x="32107" y="182798"/>
                </a:lnTo>
                <a:lnTo>
                  <a:pt x="25406" y="182557"/>
                </a:lnTo>
                <a:lnTo>
                  <a:pt x="56972" y="182557"/>
                </a:lnTo>
                <a:lnTo>
                  <a:pt x="56972" y="184098"/>
                </a:lnTo>
                <a:close/>
              </a:path>
              <a:path w="193675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2730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28558" y="620005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5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28558" y="6271303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1957" y="6165388"/>
            <a:ext cx="169545" cy="238125"/>
          </a:xfrm>
          <a:custGeom>
            <a:avLst/>
            <a:gdLst/>
            <a:ahLst/>
            <a:cxnLst/>
            <a:rect l="l" t="t" r="r" b="b"/>
            <a:pathLst>
              <a:path w="169545" h="238125">
                <a:moveTo>
                  <a:pt x="70830" y="162530"/>
                </a:moveTo>
                <a:lnTo>
                  <a:pt x="51763" y="158582"/>
                </a:lnTo>
                <a:lnTo>
                  <a:pt x="36088" y="147124"/>
                </a:lnTo>
                <a:lnTo>
                  <a:pt x="25466" y="128734"/>
                </a:lnTo>
                <a:lnTo>
                  <a:pt x="21557" y="103988"/>
                </a:lnTo>
                <a:lnTo>
                  <a:pt x="29316" y="65317"/>
                </a:lnTo>
                <a:lnTo>
                  <a:pt x="49562" y="32063"/>
                </a:lnTo>
                <a:lnTo>
                  <a:pt x="77747" y="8774"/>
                </a:lnTo>
                <a:lnTo>
                  <a:pt x="109325" y="0"/>
                </a:lnTo>
                <a:lnTo>
                  <a:pt x="119923" y="1660"/>
                </a:lnTo>
                <a:lnTo>
                  <a:pt x="129438" y="6354"/>
                </a:lnTo>
                <a:lnTo>
                  <a:pt x="130903" y="7702"/>
                </a:lnTo>
                <a:lnTo>
                  <a:pt x="109325" y="7702"/>
                </a:lnTo>
                <a:lnTo>
                  <a:pt x="97860" y="10278"/>
                </a:lnTo>
                <a:lnTo>
                  <a:pt x="68520" y="40825"/>
                </a:lnTo>
                <a:lnTo>
                  <a:pt x="54373" y="80783"/>
                </a:lnTo>
                <a:lnTo>
                  <a:pt x="47733" y="120164"/>
                </a:lnTo>
                <a:lnTo>
                  <a:pt x="48864" y="131634"/>
                </a:lnTo>
                <a:lnTo>
                  <a:pt x="52737" y="142599"/>
                </a:lnTo>
                <a:lnTo>
                  <a:pt x="60075" y="150819"/>
                </a:lnTo>
                <a:lnTo>
                  <a:pt x="71600" y="154057"/>
                </a:lnTo>
                <a:lnTo>
                  <a:pt x="96960" y="154057"/>
                </a:lnTo>
                <a:lnTo>
                  <a:pt x="85999" y="159702"/>
                </a:lnTo>
                <a:lnTo>
                  <a:pt x="70830" y="162530"/>
                </a:lnTo>
                <a:close/>
              </a:path>
              <a:path w="169545" h="238125">
                <a:moveTo>
                  <a:pt x="168093" y="23108"/>
                </a:moveTo>
                <a:lnTo>
                  <a:pt x="143200" y="23108"/>
                </a:lnTo>
                <a:lnTo>
                  <a:pt x="144740" y="9243"/>
                </a:lnTo>
                <a:lnTo>
                  <a:pt x="154749" y="6932"/>
                </a:lnTo>
                <a:lnTo>
                  <a:pt x="164757" y="6932"/>
                </a:lnTo>
                <a:lnTo>
                  <a:pt x="169377" y="10784"/>
                </a:lnTo>
                <a:lnTo>
                  <a:pt x="169377" y="19257"/>
                </a:lnTo>
                <a:lnTo>
                  <a:pt x="168093" y="23108"/>
                </a:lnTo>
                <a:close/>
              </a:path>
              <a:path w="169545" h="238125">
                <a:moveTo>
                  <a:pt x="96960" y="154057"/>
                </a:moveTo>
                <a:lnTo>
                  <a:pt x="71600" y="154057"/>
                </a:lnTo>
                <a:lnTo>
                  <a:pt x="79756" y="152986"/>
                </a:lnTo>
                <a:lnTo>
                  <a:pt x="87768" y="150109"/>
                </a:lnTo>
                <a:lnTo>
                  <a:pt x="117324" y="122439"/>
                </a:lnTo>
                <a:lnTo>
                  <a:pt x="137811" y="44676"/>
                </a:lnTo>
                <a:lnTo>
                  <a:pt x="137811" y="43136"/>
                </a:lnTo>
                <a:lnTo>
                  <a:pt x="138581" y="41595"/>
                </a:lnTo>
                <a:lnTo>
                  <a:pt x="138581" y="39284"/>
                </a:lnTo>
                <a:lnTo>
                  <a:pt x="137474" y="33700"/>
                </a:lnTo>
                <a:lnTo>
                  <a:pt x="133191" y="22916"/>
                </a:lnTo>
                <a:lnTo>
                  <a:pt x="124290" y="12420"/>
                </a:lnTo>
                <a:lnTo>
                  <a:pt x="109325" y="7702"/>
                </a:lnTo>
                <a:lnTo>
                  <a:pt x="130903" y="7702"/>
                </a:lnTo>
                <a:lnTo>
                  <a:pt x="137366" y="13648"/>
                </a:lnTo>
                <a:lnTo>
                  <a:pt x="143200" y="23108"/>
                </a:lnTo>
                <a:lnTo>
                  <a:pt x="168093" y="23108"/>
                </a:lnTo>
                <a:lnTo>
                  <a:pt x="167837" y="23878"/>
                </a:lnTo>
                <a:lnTo>
                  <a:pt x="138581" y="140962"/>
                </a:lnTo>
                <a:lnTo>
                  <a:pt x="113174" y="140962"/>
                </a:lnTo>
                <a:lnTo>
                  <a:pt x="107965" y="145957"/>
                </a:lnTo>
                <a:lnTo>
                  <a:pt x="98642" y="153190"/>
                </a:lnTo>
                <a:lnTo>
                  <a:pt x="96960" y="154057"/>
                </a:lnTo>
                <a:close/>
              </a:path>
              <a:path w="169545" h="238125">
                <a:moveTo>
                  <a:pt x="87141" y="229545"/>
                </a:moveTo>
                <a:lnTo>
                  <a:pt x="48503" y="229545"/>
                </a:lnTo>
                <a:lnTo>
                  <a:pt x="72827" y="223840"/>
                </a:lnTo>
                <a:lnTo>
                  <a:pt x="88922" y="211058"/>
                </a:lnTo>
                <a:lnTo>
                  <a:pt x="98089" y="197698"/>
                </a:lnTo>
                <a:lnTo>
                  <a:pt x="101626" y="190260"/>
                </a:lnTo>
                <a:lnTo>
                  <a:pt x="102347" y="186902"/>
                </a:lnTo>
                <a:lnTo>
                  <a:pt x="104513" y="177839"/>
                </a:lnTo>
                <a:lnTo>
                  <a:pt x="108122" y="162855"/>
                </a:lnTo>
                <a:lnTo>
                  <a:pt x="113174" y="141732"/>
                </a:lnTo>
                <a:lnTo>
                  <a:pt x="113174" y="140962"/>
                </a:lnTo>
                <a:lnTo>
                  <a:pt x="138581" y="140962"/>
                </a:lnTo>
                <a:lnTo>
                  <a:pt x="127032" y="187179"/>
                </a:lnTo>
                <a:lnTo>
                  <a:pt x="119105" y="204547"/>
                </a:lnTo>
                <a:lnTo>
                  <a:pt x="103454" y="220976"/>
                </a:lnTo>
                <a:lnTo>
                  <a:pt x="87141" y="229545"/>
                </a:lnTo>
                <a:close/>
              </a:path>
              <a:path w="169545" h="238125">
                <a:moveTo>
                  <a:pt x="49273" y="238018"/>
                </a:moveTo>
                <a:lnTo>
                  <a:pt x="26633" y="236586"/>
                </a:lnTo>
                <a:lnTo>
                  <a:pt x="11355" y="232337"/>
                </a:lnTo>
                <a:lnTo>
                  <a:pt x="2718" y="225344"/>
                </a:lnTo>
                <a:lnTo>
                  <a:pt x="0" y="215680"/>
                </a:lnTo>
                <a:lnTo>
                  <a:pt x="2045" y="206135"/>
                </a:lnTo>
                <a:lnTo>
                  <a:pt x="7121" y="199407"/>
                </a:lnTo>
                <a:lnTo>
                  <a:pt x="13641" y="195424"/>
                </a:lnTo>
                <a:lnTo>
                  <a:pt x="20017" y="194112"/>
                </a:lnTo>
                <a:lnTo>
                  <a:pt x="30025" y="194112"/>
                </a:lnTo>
                <a:lnTo>
                  <a:pt x="33875" y="201044"/>
                </a:lnTo>
                <a:lnTo>
                  <a:pt x="33875" y="213369"/>
                </a:lnTo>
                <a:lnTo>
                  <a:pt x="30025" y="222612"/>
                </a:lnTo>
                <a:lnTo>
                  <a:pt x="19247" y="226464"/>
                </a:lnTo>
                <a:lnTo>
                  <a:pt x="27066" y="228245"/>
                </a:lnTo>
                <a:lnTo>
                  <a:pt x="35030" y="229160"/>
                </a:lnTo>
                <a:lnTo>
                  <a:pt x="42416" y="229497"/>
                </a:lnTo>
                <a:lnTo>
                  <a:pt x="87141" y="229545"/>
                </a:lnTo>
                <a:lnTo>
                  <a:pt x="80153" y="233216"/>
                </a:lnTo>
                <a:lnTo>
                  <a:pt x="49273" y="2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86733" y="6199280"/>
            <a:ext cx="194310" cy="184150"/>
          </a:xfrm>
          <a:custGeom>
            <a:avLst/>
            <a:gdLst/>
            <a:ahLst/>
            <a:cxnLst/>
            <a:rect l="l" t="t" r="r" b="b"/>
            <a:pathLst>
              <a:path w="194309" h="184150">
                <a:moveTo>
                  <a:pt x="53122" y="174855"/>
                </a:moveTo>
                <a:lnTo>
                  <a:pt x="6159" y="174855"/>
                </a:lnTo>
                <a:lnTo>
                  <a:pt x="16408" y="172772"/>
                </a:lnTo>
                <a:lnTo>
                  <a:pt x="24636" y="168596"/>
                </a:lnTo>
                <a:lnTo>
                  <a:pt x="31710" y="161964"/>
                </a:lnTo>
                <a:lnTo>
                  <a:pt x="38494" y="152516"/>
                </a:lnTo>
                <a:lnTo>
                  <a:pt x="133191" y="6162"/>
                </a:lnTo>
                <a:lnTo>
                  <a:pt x="135501" y="2310"/>
                </a:lnTo>
                <a:lnTo>
                  <a:pt x="13704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4071"/>
                </a:lnTo>
                <a:lnTo>
                  <a:pt x="41574" y="174084"/>
                </a:lnTo>
                <a:lnTo>
                  <a:pt x="50813" y="174084"/>
                </a:lnTo>
                <a:lnTo>
                  <a:pt x="53122" y="174855"/>
                </a:lnTo>
                <a:close/>
              </a:path>
              <a:path w="194309" h="184150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09" h="184150">
                <a:moveTo>
                  <a:pt x="171686" y="174855"/>
                </a:moveTo>
                <a:lnTo>
                  <a:pt x="143200" y="174855"/>
                </a:lnTo>
                <a:lnTo>
                  <a:pt x="144740" y="170233"/>
                </a:lnTo>
                <a:lnTo>
                  <a:pt x="146280" y="167922"/>
                </a:lnTo>
                <a:lnTo>
                  <a:pt x="14012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855"/>
                </a:lnTo>
                <a:close/>
              </a:path>
              <a:path w="194309" h="184150">
                <a:moveTo>
                  <a:pt x="10778" y="184098"/>
                </a:moveTo>
                <a:lnTo>
                  <a:pt x="2309" y="184098"/>
                </a:lnTo>
                <a:lnTo>
                  <a:pt x="0" y="182557"/>
                </a:lnTo>
                <a:lnTo>
                  <a:pt x="0" y="174855"/>
                </a:lnTo>
                <a:lnTo>
                  <a:pt x="57742" y="174855"/>
                </a:lnTo>
                <a:lnTo>
                  <a:pt x="57742" y="182557"/>
                </a:lnTo>
                <a:lnTo>
                  <a:pt x="19247" y="182557"/>
                </a:lnTo>
                <a:lnTo>
                  <a:pt x="10778" y="184098"/>
                </a:lnTo>
                <a:close/>
              </a:path>
              <a:path w="194309" h="184150">
                <a:moveTo>
                  <a:pt x="125492" y="184098"/>
                </a:moveTo>
                <a:lnTo>
                  <a:pt x="122413" y="184098"/>
                </a:lnTo>
                <a:lnTo>
                  <a:pt x="121643" y="181017"/>
                </a:lnTo>
                <a:lnTo>
                  <a:pt x="121643" y="174855"/>
                </a:lnTo>
                <a:lnTo>
                  <a:pt x="194013" y="174855"/>
                </a:lnTo>
                <a:lnTo>
                  <a:pt x="194013" y="181787"/>
                </a:lnTo>
                <a:lnTo>
                  <a:pt x="193243" y="182557"/>
                </a:lnTo>
                <a:lnTo>
                  <a:pt x="158598" y="182557"/>
                </a:lnTo>
                <a:lnTo>
                  <a:pt x="151585" y="182798"/>
                </a:lnTo>
                <a:lnTo>
                  <a:pt x="132939" y="183857"/>
                </a:lnTo>
                <a:lnTo>
                  <a:pt x="125492" y="184098"/>
                </a:lnTo>
                <a:close/>
              </a:path>
              <a:path w="194309" h="184150">
                <a:moveTo>
                  <a:pt x="57742" y="184098"/>
                </a:moveTo>
                <a:lnTo>
                  <a:pt x="52352" y="184098"/>
                </a:lnTo>
                <a:lnTo>
                  <a:pt x="46097" y="183857"/>
                </a:lnTo>
                <a:lnTo>
                  <a:pt x="32431" y="182798"/>
                </a:lnTo>
                <a:lnTo>
                  <a:pt x="26176" y="182557"/>
                </a:lnTo>
                <a:lnTo>
                  <a:pt x="57742" y="182557"/>
                </a:lnTo>
                <a:lnTo>
                  <a:pt x="57742" y="184098"/>
                </a:lnTo>
                <a:close/>
              </a:path>
              <a:path w="194309" h="184150">
                <a:moveTo>
                  <a:pt x="191704" y="184098"/>
                </a:moveTo>
                <a:lnTo>
                  <a:pt x="184005" y="184098"/>
                </a:lnTo>
                <a:lnTo>
                  <a:pt x="178615" y="183328"/>
                </a:lnTo>
                <a:lnTo>
                  <a:pt x="169377" y="183328"/>
                </a:lnTo>
                <a:lnTo>
                  <a:pt x="163217" y="182557"/>
                </a:lnTo>
                <a:lnTo>
                  <a:pt x="193243" y="182557"/>
                </a:lnTo>
                <a:lnTo>
                  <a:pt x="191704" y="1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12312" y="6206982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694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5891" y="108080"/>
                </a:lnTo>
                <a:lnTo>
                  <a:pt x="149840" y="98211"/>
                </a:lnTo>
                <a:lnTo>
                  <a:pt x="139315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67917" y="6076032"/>
            <a:ext cx="262255" cy="259715"/>
          </a:xfrm>
          <a:custGeom>
            <a:avLst/>
            <a:gdLst/>
            <a:ahLst/>
            <a:cxnLst/>
            <a:rect l="l" t="t" r="r" b="b"/>
            <a:pathLst>
              <a:path w="262254" h="259714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254" h="259714">
                <a:moveTo>
                  <a:pt x="97776" y="1540"/>
                </a:moveTo>
                <a:lnTo>
                  <a:pt x="46963" y="1540"/>
                </a:lnTo>
                <a:lnTo>
                  <a:pt x="58175" y="1299"/>
                </a:lnTo>
                <a:lnTo>
                  <a:pt x="81175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254" h="259714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1764" y="1540"/>
                </a:lnTo>
                <a:lnTo>
                  <a:pt x="261764" y="11554"/>
                </a:lnTo>
                <a:close/>
              </a:path>
              <a:path w="262254" h="259714">
                <a:moveTo>
                  <a:pt x="26176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1764" y="1540"/>
                </a:lnTo>
                <a:close/>
              </a:path>
              <a:path w="262254" h="259714">
                <a:moveTo>
                  <a:pt x="73140" y="259586"/>
                </a:moveTo>
                <a:lnTo>
                  <a:pt x="62361" y="259586"/>
                </a:lnTo>
                <a:lnTo>
                  <a:pt x="6082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29256" y="11554"/>
                </a:lnTo>
                <a:lnTo>
                  <a:pt x="88537" y="11554"/>
                </a:lnTo>
                <a:lnTo>
                  <a:pt x="77422" y="12384"/>
                </a:lnTo>
                <a:lnTo>
                  <a:pt x="69483" y="14731"/>
                </a:lnTo>
                <a:lnTo>
                  <a:pt x="64719" y="18378"/>
                </a:lnTo>
                <a:lnTo>
                  <a:pt x="63131" y="23108"/>
                </a:lnTo>
                <a:lnTo>
                  <a:pt x="87768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254" h="259714">
                <a:moveTo>
                  <a:pt x="100474" y="217220"/>
                </a:moveTo>
                <a:lnTo>
                  <a:pt x="87768" y="217220"/>
                </a:lnTo>
                <a:lnTo>
                  <a:pt x="200942" y="37744"/>
                </a:lnTo>
                <a:lnTo>
                  <a:pt x="206332" y="29270"/>
                </a:lnTo>
                <a:lnTo>
                  <a:pt x="206332" y="16176"/>
                </a:lnTo>
                <a:lnTo>
                  <a:pt x="199402" y="12324"/>
                </a:lnTo>
                <a:lnTo>
                  <a:pt x="189394" y="11554"/>
                </a:lnTo>
                <a:lnTo>
                  <a:pt x="257145" y="11554"/>
                </a:lnTo>
                <a:lnTo>
                  <a:pt x="246775" y="12685"/>
                </a:lnTo>
                <a:lnTo>
                  <a:pt x="235395" y="16561"/>
                </a:lnTo>
                <a:lnTo>
                  <a:pt x="223149" y="25636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80408" y="6206981"/>
            <a:ext cx="196850" cy="176530"/>
          </a:xfrm>
          <a:custGeom>
            <a:avLst/>
            <a:gdLst/>
            <a:ahLst/>
            <a:cxnLst/>
            <a:rect l="l" t="t" r="r" b="b"/>
            <a:pathLst>
              <a:path w="196850" h="176529">
                <a:moveTo>
                  <a:pt x="149923" y="80880"/>
                </a:moveTo>
                <a:lnTo>
                  <a:pt x="113174" y="80880"/>
                </a:lnTo>
                <a:lnTo>
                  <a:pt x="136933" y="76944"/>
                </a:lnTo>
                <a:lnTo>
                  <a:pt x="155422" y="66726"/>
                </a:lnTo>
                <a:lnTo>
                  <a:pt x="167416" y="52608"/>
                </a:lnTo>
                <a:lnTo>
                  <a:pt x="171686" y="36973"/>
                </a:lnTo>
                <a:lnTo>
                  <a:pt x="170315" y="28416"/>
                </a:lnTo>
                <a:lnTo>
                  <a:pt x="165335" y="19353"/>
                </a:lnTo>
                <a:lnTo>
                  <a:pt x="155446" y="12168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792" y="2960"/>
                </a:lnTo>
                <a:lnTo>
                  <a:pt x="182465" y="10976"/>
                </a:lnTo>
                <a:lnTo>
                  <a:pt x="192786" y="22747"/>
                </a:lnTo>
                <a:lnTo>
                  <a:pt x="196323" y="36973"/>
                </a:lnTo>
                <a:lnTo>
                  <a:pt x="191860" y="52981"/>
                </a:lnTo>
                <a:lnTo>
                  <a:pt x="179674" y="66822"/>
                </a:lnTo>
                <a:lnTo>
                  <a:pt x="161569" y="77486"/>
                </a:lnTo>
                <a:lnTo>
                  <a:pt x="149923" y="80880"/>
                </a:lnTo>
                <a:close/>
              </a:path>
              <a:path w="196850" h="176529">
                <a:moveTo>
                  <a:pt x="50813" y="167152"/>
                </a:moveTo>
                <a:lnTo>
                  <a:pt x="27716" y="167152"/>
                </a:lnTo>
                <a:lnTo>
                  <a:pt x="27716" y="164841"/>
                </a:lnTo>
                <a:lnTo>
                  <a:pt x="30025" y="156368"/>
                </a:lnTo>
                <a:lnTo>
                  <a:pt x="6467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9307" y="10013"/>
                </a:lnTo>
                <a:lnTo>
                  <a:pt x="86998" y="18486"/>
                </a:lnTo>
                <a:lnTo>
                  <a:pt x="71600" y="80880"/>
                </a:lnTo>
                <a:lnTo>
                  <a:pt x="149923" y="80880"/>
                </a:lnTo>
                <a:lnTo>
                  <a:pt x="139351" y="83961"/>
                </a:lnTo>
                <a:lnTo>
                  <a:pt x="157900" y="88438"/>
                </a:lnTo>
                <a:lnTo>
                  <a:pt x="158142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7152"/>
                </a:lnTo>
                <a:close/>
              </a:path>
              <a:path w="196850" h="176529">
                <a:moveTo>
                  <a:pt x="107015" y="176395"/>
                </a:moveTo>
                <a:lnTo>
                  <a:pt x="0" y="176395"/>
                </a:lnTo>
                <a:lnTo>
                  <a:pt x="0" y="167152"/>
                </a:lnTo>
                <a:lnTo>
                  <a:pt x="100086" y="167152"/>
                </a:lnTo>
                <a:lnTo>
                  <a:pt x="122425" y="163264"/>
                </a:lnTo>
                <a:lnTo>
                  <a:pt x="140794" y="152805"/>
                </a:lnTo>
                <a:lnTo>
                  <a:pt x="153245" y="137580"/>
                </a:lnTo>
                <a:lnTo>
                  <a:pt x="157828" y="119394"/>
                </a:lnTo>
                <a:lnTo>
                  <a:pt x="156000" y="108080"/>
                </a:lnTo>
                <a:lnTo>
                  <a:pt x="150129" y="98211"/>
                </a:lnTo>
                <a:lnTo>
                  <a:pt x="139639" y="91230"/>
                </a:lnTo>
                <a:lnTo>
                  <a:pt x="123953" y="88582"/>
                </a:lnTo>
                <a:lnTo>
                  <a:pt x="158142" y="88582"/>
                </a:lnTo>
                <a:lnTo>
                  <a:pt x="171686" y="96670"/>
                </a:lnTo>
                <a:lnTo>
                  <a:pt x="180275" y="107791"/>
                </a:lnTo>
                <a:lnTo>
                  <a:pt x="183235" y="120935"/>
                </a:lnTo>
                <a:lnTo>
                  <a:pt x="177388" y="140324"/>
                </a:lnTo>
                <a:lnTo>
                  <a:pt x="161293" y="158197"/>
                </a:lnTo>
                <a:lnTo>
                  <a:pt x="137113" y="171304"/>
                </a:lnTo>
                <a:lnTo>
                  <a:pt x="107015" y="17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139815" y="6051382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83919" y="368197"/>
                </a:moveTo>
                <a:lnTo>
                  <a:pt x="81608" y="368197"/>
                </a:lnTo>
                <a:lnTo>
                  <a:pt x="74114" y="363755"/>
                </a:lnTo>
                <a:lnTo>
                  <a:pt x="42091" y="328876"/>
                </a:lnTo>
                <a:lnTo>
                  <a:pt x="12017" y="267506"/>
                </a:lnTo>
                <a:lnTo>
                  <a:pt x="926" y="208531"/>
                </a:lnTo>
                <a:lnTo>
                  <a:pt x="0" y="184098"/>
                </a:lnTo>
                <a:lnTo>
                  <a:pt x="1010" y="159280"/>
                </a:lnTo>
                <a:lnTo>
                  <a:pt x="11693" y="102424"/>
                </a:lnTo>
                <a:lnTo>
                  <a:pt x="40792" y="41270"/>
                </a:lnTo>
                <a:lnTo>
                  <a:pt x="73873" y="4705"/>
                </a:lnTo>
                <a:lnTo>
                  <a:pt x="81608" y="0"/>
                </a:lnTo>
                <a:lnTo>
                  <a:pt x="83919" y="0"/>
                </a:lnTo>
                <a:lnTo>
                  <a:pt x="85459" y="1540"/>
                </a:lnTo>
                <a:lnTo>
                  <a:pt x="85459" y="6162"/>
                </a:lnTo>
                <a:lnTo>
                  <a:pt x="80839" y="10013"/>
                </a:lnTo>
                <a:lnTo>
                  <a:pt x="52413" y="47721"/>
                </a:lnTo>
                <a:lnTo>
                  <a:pt x="34164" y="90412"/>
                </a:lnTo>
                <a:lnTo>
                  <a:pt x="24432" y="136425"/>
                </a:lnTo>
                <a:lnTo>
                  <a:pt x="21557" y="184098"/>
                </a:lnTo>
                <a:lnTo>
                  <a:pt x="24083" y="228281"/>
                </a:lnTo>
                <a:lnTo>
                  <a:pt x="33105" y="274125"/>
                </a:lnTo>
                <a:lnTo>
                  <a:pt x="50789" y="318092"/>
                </a:lnTo>
                <a:lnTo>
                  <a:pt x="79300" y="356642"/>
                </a:lnTo>
                <a:lnTo>
                  <a:pt x="85459" y="362805"/>
                </a:lnTo>
                <a:lnTo>
                  <a:pt x="85459" y="367426"/>
                </a:lnTo>
                <a:lnTo>
                  <a:pt x="8391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265308" y="6082192"/>
            <a:ext cx="146685" cy="245745"/>
          </a:xfrm>
          <a:custGeom>
            <a:avLst/>
            <a:gdLst/>
            <a:ahLst/>
            <a:cxnLst/>
            <a:rect l="l" t="t" r="r" b="b"/>
            <a:pathLst>
              <a:path w="146684" h="245745">
                <a:moveTo>
                  <a:pt x="19247" y="87812"/>
                </a:moveTo>
                <a:lnTo>
                  <a:pt x="15590" y="87487"/>
                </a:lnTo>
                <a:lnTo>
                  <a:pt x="9046" y="85212"/>
                </a:lnTo>
                <a:lnTo>
                  <a:pt x="2790" y="79038"/>
                </a:lnTo>
                <a:lnTo>
                  <a:pt x="0" y="67014"/>
                </a:lnTo>
                <a:lnTo>
                  <a:pt x="4859" y="42570"/>
                </a:lnTo>
                <a:lnTo>
                  <a:pt x="18670" y="21086"/>
                </a:lnTo>
                <a:lnTo>
                  <a:pt x="40275" y="5813"/>
                </a:lnTo>
                <a:lnTo>
                  <a:pt x="68521" y="0"/>
                </a:lnTo>
                <a:lnTo>
                  <a:pt x="99509" y="5343"/>
                </a:lnTo>
                <a:lnTo>
                  <a:pt x="109794" y="11554"/>
                </a:lnTo>
                <a:lnTo>
                  <a:pt x="63902" y="11554"/>
                </a:lnTo>
                <a:lnTo>
                  <a:pt x="48178" y="14093"/>
                </a:lnTo>
                <a:lnTo>
                  <a:pt x="33971" y="21471"/>
                </a:lnTo>
                <a:lnTo>
                  <a:pt x="22219" y="33326"/>
                </a:lnTo>
                <a:lnTo>
                  <a:pt x="13858" y="49298"/>
                </a:lnTo>
                <a:lnTo>
                  <a:pt x="18478" y="49298"/>
                </a:lnTo>
                <a:lnTo>
                  <a:pt x="27127" y="50887"/>
                </a:lnTo>
                <a:lnTo>
                  <a:pt x="33394" y="55075"/>
                </a:lnTo>
                <a:lnTo>
                  <a:pt x="37207" y="60997"/>
                </a:lnTo>
                <a:lnTo>
                  <a:pt x="38494" y="67785"/>
                </a:lnTo>
                <a:lnTo>
                  <a:pt x="36353" y="77413"/>
                </a:lnTo>
                <a:lnTo>
                  <a:pt x="31180" y="83576"/>
                </a:lnTo>
                <a:lnTo>
                  <a:pt x="24853" y="86849"/>
                </a:lnTo>
                <a:lnTo>
                  <a:pt x="19247" y="87812"/>
                </a:lnTo>
                <a:close/>
              </a:path>
              <a:path w="146684" h="245745">
                <a:moveTo>
                  <a:pt x="136271" y="245721"/>
                </a:moveTo>
                <a:lnTo>
                  <a:pt x="0" y="245721"/>
                </a:lnTo>
                <a:lnTo>
                  <a:pt x="0" y="235707"/>
                </a:lnTo>
                <a:lnTo>
                  <a:pt x="3850" y="231856"/>
                </a:lnTo>
                <a:lnTo>
                  <a:pt x="74679" y="153287"/>
                </a:lnTo>
                <a:lnTo>
                  <a:pt x="89139" y="134896"/>
                </a:lnTo>
                <a:lnTo>
                  <a:pt x="101434" y="114772"/>
                </a:lnTo>
                <a:lnTo>
                  <a:pt x="109974" y="93493"/>
                </a:lnTo>
                <a:lnTo>
                  <a:pt x="113174" y="71636"/>
                </a:lnTo>
                <a:lnTo>
                  <a:pt x="110131" y="49575"/>
                </a:lnTo>
                <a:lnTo>
                  <a:pt x="100952" y="30330"/>
                </a:lnTo>
                <a:lnTo>
                  <a:pt x="85567" y="16717"/>
                </a:lnTo>
                <a:lnTo>
                  <a:pt x="63902" y="11554"/>
                </a:lnTo>
                <a:lnTo>
                  <a:pt x="109794" y="11554"/>
                </a:lnTo>
                <a:lnTo>
                  <a:pt x="124145" y="20220"/>
                </a:lnTo>
                <a:lnTo>
                  <a:pt x="140409" y="42895"/>
                </a:lnTo>
                <a:lnTo>
                  <a:pt x="146280" y="71636"/>
                </a:lnTo>
                <a:lnTo>
                  <a:pt x="142009" y="96935"/>
                </a:lnTo>
                <a:lnTo>
                  <a:pt x="128283" y="120357"/>
                </a:lnTo>
                <a:lnTo>
                  <a:pt x="103731" y="146378"/>
                </a:lnTo>
                <a:lnTo>
                  <a:pt x="66981" y="179476"/>
                </a:lnTo>
                <a:lnTo>
                  <a:pt x="27716" y="217220"/>
                </a:lnTo>
                <a:lnTo>
                  <a:pt x="140733" y="217220"/>
                </a:lnTo>
                <a:lnTo>
                  <a:pt x="136271" y="245721"/>
                </a:lnTo>
                <a:close/>
              </a:path>
              <a:path w="146684" h="245745">
                <a:moveTo>
                  <a:pt x="140733" y="217220"/>
                </a:moveTo>
                <a:lnTo>
                  <a:pt x="93927" y="217220"/>
                </a:lnTo>
                <a:lnTo>
                  <a:pt x="102600" y="217172"/>
                </a:lnTo>
                <a:lnTo>
                  <a:pt x="113655" y="216835"/>
                </a:lnTo>
                <a:lnTo>
                  <a:pt x="137042" y="181787"/>
                </a:lnTo>
                <a:lnTo>
                  <a:pt x="146280" y="181787"/>
                </a:lnTo>
                <a:lnTo>
                  <a:pt x="140733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451623" y="6051380"/>
            <a:ext cx="85725" cy="368300"/>
          </a:xfrm>
          <a:custGeom>
            <a:avLst/>
            <a:gdLst/>
            <a:ahLst/>
            <a:cxnLst/>
            <a:rect l="l" t="t" r="r" b="b"/>
            <a:pathLst>
              <a:path w="85725" h="368300">
                <a:moveTo>
                  <a:pt x="3849" y="368197"/>
                </a:moveTo>
                <a:lnTo>
                  <a:pt x="1539" y="368197"/>
                </a:lnTo>
                <a:lnTo>
                  <a:pt x="0" y="366656"/>
                </a:lnTo>
                <a:lnTo>
                  <a:pt x="0" y="362805"/>
                </a:lnTo>
                <a:lnTo>
                  <a:pt x="4619" y="358183"/>
                </a:lnTo>
                <a:lnTo>
                  <a:pt x="33370" y="320367"/>
                </a:lnTo>
                <a:lnTo>
                  <a:pt x="51583" y="277495"/>
                </a:lnTo>
                <a:lnTo>
                  <a:pt x="61134" y="231447"/>
                </a:lnTo>
                <a:lnTo>
                  <a:pt x="63901" y="184098"/>
                </a:lnTo>
                <a:lnTo>
                  <a:pt x="60088" y="129853"/>
                </a:lnTo>
                <a:lnTo>
                  <a:pt x="48984" y="82902"/>
                </a:lnTo>
                <a:lnTo>
                  <a:pt x="31096" y="43605"/>
                </a:lnTo>
                <a:lnTo>
                  <a:pt x="6929" y="12324"/>
                </a:lnTo>
                <a:lnTo>
                  <a:pt x="0" y="6162"/>
                </a:lnTo>
                <a:lnTo>
                  <a:pt x="0" y="1540"/>
                </a:lnTo>
                <a:lnTo>
                  <a:pt x="1539" y="0"/>
                </a:lnTo>
                <a:lnTo>
                  <a:pt x="3849" y="0"/>
                </a:lnTo>
                <a:lnTo>
                  <a:pt x="43367" y="39320"/>
                </a:lnTo>
                <a:lnTo>
                  <a:pt x="73441" y="100799"/>
                </a:lnTo>
                <a:lnTo>
                  <a:pt x="84532" y="159990"/>
                </a:lnTo>
                <a:lnTo>
                  <a:pt x="85459" y="184098"/>
                </a:lnTo>
                <a:lnTo>
                  <a:pt x="84448" y="209036"/>
                </a:lnTo>
                <a:lnTo>
                  <a:pt x="73766" y="266422"/>
                </a:lnTo>
                <a:lnTo>
                  <a:pt x="44666" y="327576"/>
                </a:lnTo>
                <a:lnTo>
                  <a:pt x="11584" y="363611"/>
                </a:lnTo>
                <a:lnTo>
                  <a:pt x="3849" y="368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9255" y="7328515"/>
            <a:ext cx="364490" cy="259715"/>
          </a:xfrm>
          <a:custGeom>
            <a:avLst/>
            <a:gdLst/>
            <a:ahLst/>
            <a:cxnLst/>
            <a:rect l="l" t="t" r="r" b="b"/>
            <a:pathLst>
              <a:path w="364490" h="259715">
                <a:moveTo>
                  <a:pt x="119333" y="259586"/>
                </a:moveTo>
                <a:lnTo>
                  <a:pt x="109325" y="259586"/>
                </a:lnTo>
                <a:lnTo>
                  <a:pt x="107785" y="255735"/>
                </a:lnTo>
                <a:lnTo>
                  <a:pt x="107015" y="252654"/>
                </a:lnTo>
                <a:lnTo>
                  <a:pt x="33105" y="26960"/>
                </a:lnTo>
                <a:lnTo>
                  <a:pt x="30206" y="18703"/>
                </a:lnTo>
                <a:lnTo>
                  <a:pt x="25502" y="14057"/>
                </a:lnTo>
                <a:lnTo>
                  <a:pt x="16324" y="12011"/>
                </a:lnTo>
                <a:lnTo>
                  <a:pt x="0" y="11554"/>
                </a:lnTo>
                <a:lnTo>
                  <a:pt x="0" y="0"/>
                </a:lnTo>
                <a:lnTo>
                  <a:pt x="22615" y="1059"/>
                </a:lnTo>
                <a:lnTo>
                  <a:pt x="33887" y="1408"/>
                </a:lnTo>
                <a:lnTo>
                  <a:pt x="44653" y="1540"/>
                </a:lnTo>
                <a:lnTo>
                  <a:pt x="97006" y="1540"/>
                </a:lnTo>
                <a:lnTo>
                  <a:pt x="97006" y="11554"/>
                </a:lnTo>
                <a:lnTo>
                  <a:pt x="88297" y="11722"/>
                </a:lnTo>
                <a:lnTo>
                  <a:pt x="78144" y="12902"/>
                </a:lnTo>
                <a:lnTo>
                  <a:pt x="69723" y="16103"/>
                </a:lnTo>
                <a:lnTo>
                  <a:pt x="66211" y="22338"/>
                </a:lnTo>
                <a:lnTo>
                  <a:pt x="66211" y="26189"/>
                </a:lnTo>
                <a:lnTo>
                  <a:pt x="66980" y="27730"/>
                </a:lnTo>
                <a:lnTo>
                  <a:pt x="126262" y="208747"/>
                </a:lnTo>
                <a:lnTo>
                  <a:pt x="135140" y="208747"/>
                </a:lnTo>
                <a:lnTo>
                  <a:pt x="120873" y="252654"/>
                </a:lnTo>
                <a:lnTo>
                  <a:pt x="120103" y="257275"/>
                </a:lnTo>
                <a:lnTo>
                  <a:pt x="119333" y="259586"/>
                </a:lnTo>
                <a:close/>
              </a:path>
              <a:path w="364490" h="259715">
                <a:moveTo>
                  <a:pt x="97006" y="1540"/>
                </a:moveTo>
                <a:lnTo>
                  <a:pt x="44653" y="1540"/>
                </a:lnTo>
                <a:lnTo>
                  <a:pt x="71119" y="1348"/>
                </a:lnTo>
                <a:lnTo>
                  <a:pt x="85253" y="890"/>
                </a:lnTo>
                <a:lnTo>
                  <a:pt x="97006" y="0"/>
                </a:lnTo>
                <a:lnTo>
                  <a:pt x="97006" y="1540"/>
                </a:lnTo>
                <a:close/>
              </a:path>
              <a:path w="364490" h="259715">
                <a:moveTo>
                  <a:pt x="135140" y="208747"/>
                </a:moveTo>
                <a:lnTo>
                  <a:pt x="126262" y="208747"/>
                </a:lnTo>
                <a:lnTo>
                  <a:pt x="177075" y="50838"/>
                </a:lnTo>
                <a:lnTo>
                  <a:pt x="169377" y="24649"/>
                </a:lnTo>
                <a:lnTo>
                  <a:pt x="165178" y="17078"/>
                </a:lnTo>
                <a:lnTo>
                  <a:pt x="158887" y="13191"/>
                </a:lnTo>
                <a:lnTo>
                  <a:pt x="149564" y="11758"/>
                </a:lnTo>
                <a:lnTo>
                  <a:pt x="136271" y="11554"/>
                </a:lnTo>
                <a:lnTo>
                  <a:pt x="136271" y="0"/>
                </a:lnTo>
                <a:lnTo>
                  <a:pt x="158887" y="1059"/>
                </a:lnTo>
                <a:lnTo>
                  <a:pt x="170158" y="1408"/>
                </a:lnTo>
                <a:lnTo>
                  <a:pt x="180925" y="1540"/>
                </a:lnTo>
                <a:lnTo>
                  <a:pt x="233278" y="1540"/>
                </a:lnTo>
                <a:lnTo>
                  <a:pt x="233278" y="11554"/>
                </a:lnTo>
                <a:lnTo>
                  <a:pt x="224244" y="11722"/>
                </a:lnTo>
                <a:lnTo>
                  <a:pt x="214127" y="12902"/>
                </a:lnTo>
                <a:lnTo>
                  <a:pt x="205886" y="16103"/>
                </a:lnTo>
                <a:lnTo>
                  <a:pt x="202482" y="22338"/>
                </a:lnTo>
                <a:lnTo>
                  <a:pt x="202482" y="24649"/>
                </a:lnTo>
                <a:lnTo>
                  <a:pt x="203252" y="26960"/>
                </a:lnTo>
                <a:lnTo>
                  <a:pt x="203252" y="28500"/>
                </a:lnTo>
                <a:lnTo>
                  <a:pt x="215412" y="65474"/>
                </a:lnTo>
                <a:lnTo>
                  <a:pt x="181695" y="65474"/>
                </a:lnTo>
                <a:lnTo>
                  <a:pt x="135140" y="208747"/>
                </a:lnTo>
                <a:close/>
              </a:path>
              <a:path w="364490" h="259715">
                <a:moveTo>
                  <a:pt x="233278" y="1540"/>
                </a:moveTo>
                <a:lnTo>
                  <a:pt x="180925" y="1540"/>
                </a:lnTo>
                <a:lnTo>
                  <a:pt x="207390" y="1348"/>
                </a:lnTo>
                <a:lnTo>
                  <a:pt x="221525" y="890"/>
                </a:lnTo>
                <a:lnTo>
                  <a:pt x="233278" y="0"/>
                </a:lnTo>
                <a:lnTo>
                  <a:pt x="233278" y="1540"/>
                </a:lnTo>
                <a:close/>
              </a:path>
              <a:path w="364490" h="259715">
                <a:moveTo>
                  <a:pt x="271512" y="208747"/>
                </a:moveTo>
                <a:lnTo>
                  <a:pt x="262534" y="208747"/>
                </a:lnTo>
                <a:lnTo>
                  <a:pt x="317196" y="38514"/>
                </a:lnTo>
                <a:lnTo>
                  <a:pt x="317966" y="36203"/>
                </a:lnTo>
                <a:lnTo>
                  <a:pt x="319506" y="33122"/>
                </a:lnTo>
                <a:lnTo>
                  <a:pt x="319506" y="30811"/>
                </a:lnTo>
                <a:lnTo>
                  <a:pt x="317918" y="24986"/>
                </a:lnTo>
                <a:lnTo>
                  <a:pt x="312577" y="18872"/>
                </a:lnTo>
                <a:lnTo>
                  <a:pt x="302617" y="13913"/>
                </a:lnTo>
                <a:lnTo>
                  <a:pt x="287171" y="11554"/>
                </a:lnTo>
                <a:lnTo>
                  <a:pt x="287171" y="0"/>
                </a:lnTo>
                <a:lnTo>
                  <a:pt x="296409" y="565"/>
                </a:lnTo>
                <a:lnTo>
                  <a:pt x="308535" y="1059"/>
                </a:lnTo>
                <a:lnTo>
                  <a:pt x="320950" y="1408"/>
                </a:lnTo>
                <a:lnTo>
                  <a:pt x="331055" y="1540"/>
                </a:lnTo>
                <a:lnTo>
                  <a:pt x="364160" y="1540"/>
                </a:lnTo>
                <a:lnTo>
                  <a:pt x="364160" y="11554"/>
                </a:lnTo>
                <a:lnTo>
                  <a:pt x="353526" y="12481"/>
                </a:lnTo>
                <a:lnTo>
                  <a:pt x="343180" y="16079"/>
                </a:lnTo>
                <a:lnTo>
                  <a:pt x="334279" y="23577"/>
                </a:lnTo>
                <a:lnTo>
                  <a:pt x="327975" y="36203"/>
                </a:lnTo>
                <a:lnTo>
                  <a:pt x="271512" y="208747"/>
                </a:lnTo>
                <a:close/>
              </a:path>
              <a:path w="364490" h="259715">
                <a:moveTo>
                  <a:pt x="364160" y="1540"/>
                </a:moveTo>
                <a:lnTo>
                  <a:pt x="331055" y="1540"/>
                </a:lnTo>
                <a:lnTo>
                  <a:pt x="339259" y="1408"/>
                </a:lnTo>
                <a:lnTo>
                  <a:pt x="347607" y="1059"/>
                </a:lnTo>
                <a:lnTo>
                  <a:pt x="364160" y="0"/>
                </a:lnTo>
                <a:lnTo>
                  <a:pt x="364160" y="1540"/>
                </a:lnTo>
                <a:close/>
              </a:path>
              <a:path w="364490" h="259715">
                <a:moveTo>
                  <a:pt x="254835" y="259586"/>
                </a:moveTo>
                <a:lnTo>
                  <a:pt x="245596" y="259586"/>
                </a:lnTo>
                <a:lnTo>
                  <a:pt x="244056" y="255735"/>
                </a:lnTo>
                <a:lnTo>
                  <a:pt x="243287" y="252654"/>
                </a:lnTo>
                <a:lnTo>
                  <a:pt x="181695" y="65474"/>
                </a:lnTo>
                <a:lnTo>
                  <a:pt x="215412" y="65474"/>
                </a:lnTo>
                <a:lnTo>
                  <a:pt x="262534" y="208747"/>
                </a:lnTo>
                <a:lnTo>
                  <a:pt x="271512" y="208747"/>
                </a:lnTo>
                <a:lnTo>
                  <a:pt x="257145" y="252654"/>
                </a:lnTo>
                <a:lnTo>
                  <a:pt x="254835" y="259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82663" y="7324662"/>
            <a:ext cx="184785" cy="255904"/>
          </a:xfrm>
          <a:custGeom>
            <a:avLst/>
            <a:gdLst/>
            <a:ahLst/>
            <a:cxnLst/>
            <a:rect l="l" t="t" r="r" b="b"/>
            <a:pathLst>
              <a:path w="184784" h="255904">
                <a:moveTo>
                  <a:pt x="0" y="255735"/>
                </a:moveTo>
                <a:lnTo>
                  <a:pt x="0" y="244180"/>
                </a:lnTo>
                <a:lnTo>
                  <a:pt x="14844" y="243916"/>
                </a:lnTo>
                <a:lnTo>
                  <a:pt x="23481" y="242062"/>
                </a:lnTo>
                <a:lnTo>
                  <a:pt x="27499" y="237031"/>
                </a:lnTo>
                <a:lnTo>
                  <a:pt x="28486" y="227234"/>
                </a:lnTo>
                <a:lnTo>
                  <a:pt x="28486" y="36203"/>
                </a:lnTo>
                <a:lnTo>
                  <a:pt x="27607" y="25154"/>
                </a:lnTo>
                <a:lnTo>
                  <a:pt x="23770" y="18872"/>
                </a:lnTo>
                <a:lnTo>
                  <a:pt x="15169" y="16055"/>
                </a:lnTo>
                <a:lnTo>
                  <a:pt x="0" y="15405"/>
                </a:lnTo>
                <a:lnTo>
                  <a:pt x="0" y="3851"/>
                </a:lnTo>
                <a:lnTo>
                  <a:pt x="53122" y="0"/>
                </a:lnTo>
                <a:lnTo>
                  <a:pt x="53122" y="128637"/>
                </a:lnTo>
                <a:lnTo>
                  <a:pt x="61986" y="128637"/>
                </a:lnTo>
                <a:lnTo>
                  <a:pt x="58355" y="134378"/>
                </a:lnTo>
                <a:lnTo>
                  <a:pt x="53892" y="159449"/>
                </a:lnTo>
                <a:lnTo>
                  <a:pt x="53892" y="227234"/>
                </a:lnTo>
                <a:lnTo>
                  <a:pt x="54879" y="237031"/>
                </a:lnTo>
                <a:lnTo>
                  <a:pt x="58897" y="242062"/>
                </a:lnTo>
                <a:lnTo>
                  <a:pt x="67534" y="243916"/>
                </a:lnTo>
                <a:lnTo>
                  <a:pt x="82378" y="244180"/>
                </a:lnTo>
                <a:lnTo>
                  <a:pt x="82378" y="254194"/>
                </a:lnTo>
                <a:lnTo>
                  <a:pt x="41574" y="254194"/>
                </a:lnTo>
                <a:lnTo>
                  <a:pt x="32696" y="254327"/>
                </a:lnTo>
                <a:lnTo>
                  <a:pt x="21942" y="254676"/>
                </a:lnTo>
                <a:lnTo>
                  <a:pt x="0" y="255735"/>
                </a:lnTo>
                <a:close/>
              </a:path>
              <a:path w="184784" h="255904">
                <a:moveTo>
                  <a:pt x="61986" y="128637"/>
                </a:moveTo>
                <a:lnTo>
                  <a:pt x="53122" y="128637"/>
                </a:lnTo>
                <a:lnTo>
                  <a:pt x="59690" y="117131"/>
                </a:lnTo>
                <a:lnTo>
                  <a:pt x="70445" y="105336"/>
                </a:lnTo>
                <a:lnTo>
                  <a:pt x="85819" y="96141"/>
                </a:lnTo>
                <a:lnTo>
                  <a:pt x="106245" y="92434"/>
                </a:lnTo>
                <a:lnTo>
                  <a:pt x="120705" y="93734"/>
                </a:lnTo>
                <a:lnTo>
                  <a:pt x="131844" y="97056"/>
                </a:lnTo>
                <a:lnTo>
                  <a:pt x="138695" y="100907"/>
                </a:lnTo>
                <a:lnTo>
                  <a:pt x="103935" y="100907"/>
                </a:lnTo>
                <a:lnTo>
                  <a:pt x="86047" y="104746"/>
                </a:lnTo>
                <a:lnTo>
                  <a:pt x="69964" y="116024"/>
                </a:lnTo>
                <a:lnTo>
                  <a:pt x="61986" y="128637"/>
                </a:lnTo>
                <a:close/>
              </a:path>
              <a:path w="184784" h="255904">
                <a:moveTo>
                  <a:pt x="102396" y="255735"/>
                </a:moveTo>
                <a:lnTo>
                  <a:pt x="102396" y="244180"/>
                </a:lnTo>
                <a:lnTo>
                  <a:pt x="117240" y="243916"/>
                </a:lnTo>
                <a:lnTo>
                  <a:pt x="125877" y="242062"/>
                </a:lnTo>
                <a:lnTo>
                  <a:pt x="129895" y="237031"/>
                </a:lnTo>
                <a:lnTo>
                  <a:pt x="130882" y="227234"/>
                </a:lnTo>
                <a:lnTo>
                  <a:pt x="130882" y="141732"/>
                </a:lnTo>
                <a:lnTo>
                  <a:pt x="129919" y="126579"/>
                </a:lnTo>
                <a:lnTo>
                  <a:pt x="126070" y="113521"/>
                </a:lnTo>
                <a:lnTo>
                  <a:pt x="117890" y="104361"/>
                </a:lnTo>
                <a:lnTo>
                  <a:pt x="103935" y="100907"/>
                </a:lnTo>
                <a:lnTo>
                  <a:pt x="138695" y="100907"/>
                </a:lnTo>
                <a:lnTo>
                  <a:pt x="156108" y="142262"/>
                </a:lnTo>
                <a:lnTo>
                  <a:pt x="156288" y="162530"/>
                </a:lnTo>
                <a:lnTo>
                  <a:pt x="156288" y="233396"/>
                </a:lnTo>
                <a:lnTo>
                  <a:pt x="158466" y="239631"/>
                </a:lnTo>
                <a:lnTo>
                  <a:pt x="163891" y="242832"/>
                </a:lnTo>
                <a:lnTo>
                  <a:pt x="172637" y="244012"/>
                </a:lnTo>
                <a:lnTo>
                  <a:pt x="184774" y="244180"/>
                </a:lnTo>
                <a:lnTo>
                  <a:pt x="184774" y="254194"/>
                </a:lnTo>
                <a:lnTo>
                  <a:pt x="143970" y="254194"/>
                </a:lnTo>
                <a:lnTo>
                  <a:pt x="135092" y="254327"/>
                </a:lnTo>
                <a:lnTo>
                  <a:pt x="124338" y="254676"/>
                </a:lnTo>
                <a:lnTo>
                  <a:pt x="102396" y="255735"/>
                </a:lnTo>
                <a:close/>
              </a:path>
              <a:path w="184784" h="255904">
                <a:moveTo>
                  <a:pt x="82378" y="255735"/>
                </a:moveTo>
                <a:lnTo>
                  <a:pt x="72105" y="255169"/>
                </a:lnTo>
                <a:lnTo>
                  <a:pt x="60821" y="254676"/>
                </a:lnTo>
                <a:lnTo>
                  <a:pt x="50115" y="254327"/>
                </a:lnTo>
                <a:lnTo>
                  <a:pt x="41574" y="254194"/>
                </a:lnTo>
                <a:lnTo>
                  <a:pt x="82378" y="254194"/>
                </a:lnTo>
                <a:lnTo>
                  <a:pt x="82378" y="255735"/>
                </a:lnTo>
                <a:close/>
              </a:path>
              <a:path w="184784" h="255904">
                <a:moveTo>
                  <a:pt x="184774" y="255735"/>
                </a:moveTo>
                <a:lnTo>
                  <a:pt x="174501" y="255169"/>
                </a:lnTo>
                <a:lnTo>
                  <a:pt x="163217" y="254676"/>
                </a:lnTo>
                <a:lnTo>
                  <a:pt x="152511" y="254327"/>
                </a:lnTo>
                <a:lnTo>
                  <a:pt x="143970" y="254194"/>
                </a:lnTo>
                <a:lnTo>
                  <a:pt x="184774" y="254194"/>
                </a:lnTo>
                <a:lnTo>
                  <a:pt x="184774" y="25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85915" y="7415556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603" y="55797"/>
                </a:lnTo>
                <a:lnTo>
                  <a:pt x="111153" y="34470"/>
                </a:lnTo>
                <a:lnTo>
                  <a:pt x="98630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49903" y="7417096"/>
            <a:ext cx="123189" cy="163830"/>
          </a:xfrm>
          <a:custGeom>
            <a:avLst/>
            <a:gdLst/>
            <a:ahLst/>
            <a:cxnLst/>
            <a:rect l="l" t="t" r="r" b="b"/>
            <a:pathLst>
              <a:path w="123189" h="163829">
                <a:moveTo>
                  <a:pt x="0" y="163300"/>
                </a:moveTo>
                <a:lnTo>
                  <a:pt x="0" y="151746"/>
                </a:lnTo>
                <a:lnTo>
                  <a:pt x="14844" y="151481"/>
                </a:lnTo>
                <a:lnTo>
                  <a:pt x="23481" y="149628"/>
                </a:lnTo>
                <a:lnTo>
                  <a:pt x="27499" y="144597"/>
                </a:lnTo>
                <a:lnTo>
                  <a:pt x="28486" y="134800"/>
                </a:lnTo>
                <a:lnTo>
                  <a:pt x="28486" y="36203"/>
                </a:lnTo>
                <a:lnTo>
                  <a:pt x="27607" y="25599"/>
                </a:lnTo>
                <a:lnTo>
                  <a:pt x="23770" y="19546"/>
                </a:lnTo>
                <a:lnTo>
                  <a:pt x="15169" y="16813"/>
                </a:lnTo>
                <a:lnTo>
                  <a:pt x="0" y="16176"/>
                </a:lnTo>
                <a:lnTo>
                  <a:pt x="0" y="4621"/>
                </a:lnTo>
                <a:lnTo>
                  <a:pt x="50813" y="0"/>
                </a:lnTo>
                <a:lnTo>
                  <a:pt x="50813" y="40825"/>
                </a:lnTo>
                <a:lnTo>
                  <a:pt x="59332" y="40825"/>
                </a:lnTo>
                <a:lnTo>
                  <a:pt x="55203" y="51693"/>
                </a:lnTo>
                <a:lnTo>
                  <a:pt x="52352" y="77798"/>
                </a:lnTo>
                <a:lnTo>
                  <a:pt x="52352" y="134029"/>
                </a:lnTo>
                <a:lnTo>
                  <a:pt x="52906" y="142647"/>
                </a:lnTo>
                <a:lnTo>
                  <a:pt x="56202" y="148087"/>
                </a:lnTo>
                <a:lnTo>
                  <a:pt x="64695" y="150928"/>
                </a:lnTo>
                <a:lnTo>
                  <a:pt x="80839" y="151746"/>
                </a:lnTo>
                <a:lnTo>
                  <a:pt x="88537" y="151746"/>
                </a:lnTo>
                <a:lnTo>
                  <a:pt x="88537" y="161760"/>
                </a:lnTo>
                <a:lnTo>
                  <a:pt x="41574" y="161760"/>
                </a:lnTo>
                <a:lnTo>
                  <a:pt x="32804" y="161892"/>
                </a:lnTo>
                <a:lnTo>
                  <a:pt x="22230" y="162241"/>
                </a:lnTo>
                <a:lnTo>
                  <a:pt x="0" y="163300"/>
                </a:lnTo>
                <a:close/>
              </a:path>
              <a:path w="123189" h="163829">
                <a:moveTo>
                  <a:pt x="59332" y="40825"/>
                </a:moveTo>
                <a:lnTo>
                  <a:pt x="50813" y="40825"/>
                </a:lnTo>
                <a:lnTo>
                  <a:pt x="56394" y="27622"/>
                </a:lnTo>
                <a:lnTo>
                  <a:pt x="65441" y="14346"/>
                </a:lnTo>
                <a:lnTo>
                  <a:pt x="78529" y="4104"/>
                </a:lnTo>
                <a:lnTo>
                  <a:pt x="96236" y="0"/>
                </a:lnTo>
                <a:lnTo>
                  <a:pt x="106943" y="1877"/>
                </a:lnTo>
                <a:lnTo>
                  <a:pt x="115484" y="6932"/>
                </a:lnTo>
                <a:lnTo>
                  <a:pt x="116666" y="8473"/>
                </a:lnTo>
                <a:lnTo>
                  <a:pt x="96236" y="8473"/>
                </a:lnTo>
                <a:lnTo>
                  <a:pt x="77362" y="14214"/>
                </a:lnTo>
                <a:lnTo>
                  <a:pt x="63612" y="29559"/>
                </a:lnTo>
                <a:lnTo>
                  <a:pt x="59332" y="40825"/>
                </a:lnTo>
                <a:close/>
              </a:path>
              <a:path w="123189" h="163829">
                <a:moveTo>
                  <a:pt x="113944" y="39284"/>
                </a:moveTo>
                <a:lnTo>
                  <a:pt x="99316" y="39284"/>
                </a:lnTo>
                <a:lnTo>
                  <a:pt x="91617" y="33122"/>
                </a:lnTo>
                <a:lnTo>
                  <a:pt x="91617" y="13865"/>
                </a:lnTo>
                <a:lnTo>
                  <a:pt x="99316" y="9243"/>
                </a:lnTo>
                <a:lnTo>
                  <a:pt x="100086" y="8473"/>
                </a:lnTo>
                <a:lnTo>
                  <a:pt x="116666" y="8473"/>
                </a:lnTo>
                <a:lnTo>
                  <a:pt x="121138" y="14298"/>
                </a:lnTo>
                <a:lnTo>
                  <a:pt x="123183" y="23108"/>
                </a:lnTo>
                <a:lnTo>
                  <a:pt x="123183" y="34662"/>
                </a:lnTo>
                <a:lnTo>
                  <a:pt x="113944" y="39284"/>
                </a:lnTo>
                <a:close/>
              </a:path>
              <a:path w="123189" h="163829">
                <a:moveTo>
                  <a:pt x="88537" y="163300"/>
                </a:moveTo>
                <a:lnTo>
                  <a:pt x="77085" y="162410"/>
                </a:lnTo>
                <a:lnTo>
                  <a:pt x="65056" y="161952"/>
                </a:lnTo>
                <a:lnTo>
                  <a:pt x="53026" y="161784"/>
                </a:lnTo>
                <a:lnTo>
                  <a:pt x="41574" y="161760"/>
                </a:lnTo>
                <a:lnTo>
                  <a:pt x="88537" y="161760"/>
                </a:lnTo>
                <a:lnTo>
                  <a:pt x="88537" y="163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693873" y="7415555"/>
            <a:ext cx="142875" cy="168910"/>
          </a:xfrm>
          <a:custGeom>
            <a:avLst/>
            <a:gdLst/>
            <a:ahLst/>
            <a:cxnLst/>
            <a:rect l="l" t="t" r="r" b="b"/>
            <a:pathLst>
              <a:path w="142875" h="168909">
                <a:moveTo>
                  <a:pt x="80839" y="168692"/>
                </a:moveTo>
                <a:lnTo>
                  <a:pt x="50343" y="162386"/>
                </a:lnTo>
                <a:lnTo>
                  <a:pt x="24540" y="144813"/>
                </a:lnTo>
                <a:lnTo>
                  <a:pt x="6676" y="117998"/>
                </a:lnTo>
                <a:lnTo>
                  <a:pt x="0" y="83961"/>
                </a:lnTo>
                <a:lnTo>
                  <a:pt x="5954" y="51344"/>
                </a:lnTo>
                <a:lnTo>
                  <a:pt x="22230" y="24649"/>
                </a:lnTo>
                <a:lnTo>
                  <a:pt x="46446" y="6619"/>
                </a:lnTo>
                <a:lnTo>
                  <a:pt x="76219" y="0"/>
                </a:lnTo>
                <a:lnTo>
                  <a:pt x="106053" y="6102"/>
                </a:lnTo>
                <a:lnTo>
                  <a:pt x="108095" y="7702"/>
                </a:lnTo>
                <a:lnTo>
                  <a:pt x="76219" y="7702"/>
                </a:lnTo>
                <a:lnTo>
                  <a:pt x="64250" y="10001"/>
                </a:lnTo>
                <a:lnTo>
                  <a:pt x="49754" y="19160"/>
                </a:lnTo>
                <a:lnTo>
                  <a:pt x="37135" y="38574"/>
                </a:lnTo>
                <a:lnTo>
                  <a:pt x="30795" y="71636"/>
                </a:lnTo>
                <a:lnTo>
                  <a:pt x="142430" y="71636"/>
                </a:lnTo>
                <a:lnTo>
                  <a:pt x="142430" y="79339"/>
                </a:lnTo>
                <a:lnTo>
                  <a:pt x="30795" y="79339"/>
                </a:lnTo>
                <a:lnTo>
                  <a:pt x="30964" y="91363"/>
                </a:lnTo>
                <a:lnTo>
                  <a:pt x="41574" y="134800"/>
                </a:lnTo>
                <a:lnTo>
                  <a:pt x="83148" y="159449"/>
                </a:lnTo>
                <a:lnTo>
                  <a:pt x="112856" y="159449"/>
                </a:lnTo>
                <a:lnTo>
                  <a:pt x="109301" y="162205"/>
                </a:lnTo>
                <a:lnTo>
                  <a:pt x="80839" y="168692"/>
                </a:lnTo>
                <a:close/>
              </a:path>
              <a:path w="142875" h="168909">
                <a:moveTo>
                  <a:pt x="142430" y="71636"/>
                </a:moveTo>
                <a:lnTo>
                  <a:pt x="117794" y="71636"/>
                </a:lnTo>
                <a:lnTo>
                  <a:pt x="116711" y="55797"/>
                </a:lnTo>
                <a:lnTo>
                  <a:pt x="111442" y="34470"/>
                </a:lnTo>
                <a:lnTo>
                  <a:pt x="98955" y="15742"/>
                </a:lnTo>
                <a:lnTo>
                  <a:pt x="76219" y="7702"/>
                </a:lnTo>
                <a:lnTo>
                  <a:pt x="108095" y="7702"/>
                </a:lnTo>
                <a:lnTo>
                  <a:pt x="126647" y="22242"/>
                </a:lnTo>
                <a:lnTo>
                  <a:pt x="138581" y="45170"/>
                </a:lnTo>
                <a:lnTo>
                  <a:pt x="142430" y="71636"/>
                </a:lnTo>
                <a:close/>
              </a:path>
              <a:path w="142875" h="168909">
                <a:moveTo>
                  <a:pt x="112856" y="159449"/>
                </a:moveTo>
                <a:lnTo>
                  <a:pt x="83148" y="159449"/>
                </a:lnTo>
                <a:lnTo>
                  <a:pt x="90739" y="158859"/>
                </a:lnTo>
                <a:lnTo>
                  <a:pt x="104609" y="154731"/>
                </a:lnTo>
                <a:lnTo>
                  <a:pt x="120067" y="143526"/>
                </a:lnTo>
                <a:lnTo>
                  <a:pt x="132422" y="121705"/>
                </a:lnTo>
                <a:lnTo>
                  <a:pt x="133191" y="118624"/>
                </a:lnTo>
                <a:lnTo>
                  <a:pt x="133961" y="116313"/>
                </a:lnTo>
                <a:lnTo>
                  <a:pt x="139351" y="116313"/>
                </a:lnTo>
                <a:lnTo>
                  <a:pt x="142430" y="117083"/>
                </a:lnTo>
                <a:lnTo>
                  <a:pt x="142430" y="120935"/>
                </a:lnTo>
                <a:lnTo>
                  <a:pt x="139086" y="131321"/>
                </a:lnTo>
                <a:lnTo>
                  <a:pt x="128380" y="147413"/>
                </a:lnTo>
                <a:lnTo>
                  <a:pt x="112856" y="15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90283" y="7328511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088" y="0"/>
                </a:lnTo>
                <a:lnTo>
                  <a:pt x="20017" y="770"/>
                </a:lnTo>
                <a:lnTo>
                  <a:pt x="33105" y="770"/>
                </a:lnTo>
                <a:lnTo>
                  <a:pt x="4003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500" y="1299"/>
                </a:lnTo>
                <a:lnTo>
                  <a:pt x="81284" y="240"/>
                </a:lnTo>
                <a:lnTo>
                  <a:pt x="92387" y="0"/>
                </a:lnTo>
                <a:lnTo>
                  <a:pt x="9469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176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199727" y="240"/>
                </a:lnTo>
                <a:lnTo>
                  <a:pt x="217892" y="1299"/>
                </a:lnTo>
                <a:lnTo>
                  <a:pt x="227119" y="1540"/>
                </a:lnTo>
                <a:lnTo>
                  <a:pt x="262534" y="1540"/>
                </a:lnTo>
                <a:lnTo>
                  <a:pt x="262534" y="4621"/>
                </a:lnTo>
                <a:lnTo>
                  <a:pt x="26176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119" y="1540"/>
                </a:lnTo>
                <a:lnTo>
                  <a:pt x="234733" y="1299"/>
                </a:lnTo>
                <a:lnTo>
                  <a:pt x="249963" y="240"/>
                </a:lnTo>
                <a:lnTo>
                  <a:pt x="257145" y="0"/>
                </a:lnTo>
                <a:lnTo>
                  <a:pt x="26022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140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051" y="251113"/>
                </a:lnTo>
                <a:lnTo>
                  <a:pt x="30795" y="23878"/>
                </a:lnTo>
                <a:lnTo>
                  <a:pt x="30025" y="14635"/>
                </a:lnTo>
                <a:lnTo>
                  <a:pt x="30025" y="11554"/>
                </a:lnTo>
                <a:lnTo>
                  <a:pt x="88537" y="11554"/>
                </a:lnTo>
                <a:lnTo>
                  <a:pt x="77422" y="12372"/>
                </a:lnTo>
                <a:lnTo>
                  <a:pt x="69483" y="14635"/>
                </a:lnTo>
                <a:lnTo>
                  <a:pt x="64719" y="18053"/>
                </a:lnTo>
                <a:lnTo>
                  <a:pt x="63131" y="22338"/>
                </a:lnTo>
                <a:lnTo>
                  <a:pt x="88537" y="217220"/>
                </a:lnTo>
                <a:lnTo>
                  <a:pt x="100474" y="217220"/>
                </a:lnTo>
                <a:lnTo>
                  <a:pt x="77759" y="253424"/>
                </a:lnTo>
                <a:lnTo>
                  <a:pt x="74679" y="258046"/>
                </a:lnTo>
                <a:lnTo>
                  <a:pt x="73140" y="259586"/>
                </a:lnTo>
                <a:close/>
              </a:path>
              <a:path w="262889" h="259715">
                <a:moveTo>
                  <a:pt x="100474" y="217220"/>
                </a:moveTo>
                <a:lnTo>
                  <a:pt x="88537" y="217220"/>
                </a:lnTo>
                <a:lnTo>
                  <a:pt x="20094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199402" y="12324"/>
                </a:lnTo>
                <a:lnTo>
                  <a:pt x="190164" y="11554"/>
                </a:lnTo>
                <a:lnTo>
                  <a:pt x="257145" y="11554"/>
                </a:lnTo>
                <a:lnTo>
                  <a:pt x="246883" y="12577"/>
                </a:lnTo>
                <a:lnTo>
                  <a:pt x="235684" y="16272"/>
                </a:lnTo>
                <a:lnTo>
                  <a:pt x="223474" y="25311"/>
                </a:lnTo>
                <a:lnTo>
                  <a:pt x="210181" y="42365"/>
                </a:lnTo>
                <a:lnTo>
                  <a:pt x="10047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98925" y="7451756"/>
            <a:ext cx="194310" cy="183515"/>
          </a:xfrm>
          <a:custGeom>
            <a:avLst/>
            <a:gdLst/>
            <a:ahLst/>
            <a:cxnLst/>
            <a:rect l="l" t="t" r="r" b="b"/>
            <a:pathLst>
              <a:path w="194310" h="183515">
                <a:moveTo>
                  <a:pt x="10008" y="183328"/>
                </a:moveTo>
                <a:lnTo>
                  <a:pt x="2309" y="183328"/>
                </a:lnTo>
                <a:lnTo>
                  <a:pt x="0" y="182557"/>
                </a:lnTo>
                <a:lnTo>
                  <a:pt x="0" y="174855"/>
                </a:lnTo>
                <a:lnTo>
                  <a:pt x="3079" y="174855"/>
                </a:lnTo>
                <a:lnTo>
                  <a:pt x="6159" y="174084"/>
                </a:lnTo>
                <a:lnTo>
                  <a:pt x="38494" y="152516"/>
                </a:lnTo>
                <a:lnTo>
                  <a:pt x="132422" y="6162"/>
                </a:lnTo>
                <a:lnTo>
                  <a:pt x="134731" y="2310"/>
                </a:lnTo>
                <a:lnTo>
                  <a:pt x="136271" y="0"/>
                </a:lnTo>
                <a:lnTo>
                  <a:pt x="146280" y="0"/>
                </a:lnTo>
                <a:lnTo>
                  <a:pt x="147050" y="2310"/>
                </a:lnTo>
                <a:lnTo>
                  <a:pt x="147819" y="7702"/>
                </a:lnTo>
                <a:lnTo>
                  <a:pt x="151179" y="31581"/>
                </a:lnTo>
                <a:lnTo>
                  <a:pt x="126262" y="31581"/>
                </a:lnTo>
                <a:lnTo>
                  <a:pt x="72370" y="115543"/>
                </a:lnTo>
                <a:lnTo>
                  <a:pt x="162993" y="115543"/>
                </a:lnTo>
                <a:lnTo>
                  <a:pt x="164294" y="124786"/>
                </a:lnTo>
                <a:lnTo>
                  <a:pt x="66211" y="124786"/>
                </a:lnTo>
                <a:lnTo>
                  <a:pt x="45423" y="157138"/>
                </a:lnTo>
                <a:lnTo>
                  <a:pt x="44653" y="159449"/>
                </a:lnTo>
                <a:lnTo>
                  <a:pt x="41574" y="163300"/>
                </a:lnTo>
                <a:lnTo>
                  <a:pt x="41574" y="173314"/>
                </a:lnTo>
                <a:lnTo>
                  <a:pt x="50813" y="174084"/>
                </a:lnTo>
                <a:lnTo>
                  <a:pt x="53892" y="174084"/>
                </a:lnTo>
                <a:lnTo>
                  <a:pt x="57742" y="174855"/>
                </a:lnTo>
                <a:lnTo>
                  <a:pt x="57742" y="182557"/>
                </a:lnTo>
                <a:lnTo>
                  <a:pt x="18477" y="182557"/>
                </a:lnTo>
                <a:lnTo>
                  <a:pt x="10008" y="183328"/>
                </a:lnTo>
                <a:close/>
              </a:path>
              <a:path w="194310" h="183515">
                <a:moveTo>
                  <a:pt x="162993" y="115543"/>
                </a:moveTo>
                <a:lnTo>
                  <a:pt x="138581" y="115543"/>
                </a:lnTo>
                <a:lnTo>
                  <a:pt x="126262" y="31581"/>
                </a:lnTo>
                <a:lnTo>
                  <a:pt x="151179" y="31581"/>
                </a:lnTo>
                <a:lnTo>
                  <a:pt x="162993" y="115543"/>
                </a:lnTo>
                <a:close/>
              </a:path>
              <a:path w="194310" h="183515">
                <a:moveTo>
                  <a:pt x="171686" y="174084"/>
                </a:moveTo>
                <a:lnTo>
                  <a:pt x="143200" y="174084"/>
                </a:lnTo>
                <a:lnTo>
                  <a:pt x="144740" y="170233"/>
                </a:lnTo>
                <a:lnTo>
                  <a:pt x="145510" y="167922"/>
                </a:lnTo>
                <a:lnTo>
                  <a:pt x="139351" y="124786"/>
                </a:lnTo>
                <a:lnTo>
                  <a:pt x="164294" y="124786"/>
                </a:lnTo>
                <a:lnTo>
                  <a:pt x="170146" y="166381"/>
                </a:lnTo>
                <a:lnTo>
                  <a:pt x="170916" y="172544"/>
                </a:lnTo>
                <a:lnTo>
                  <a:pt x="171686" y="174084"/>
                </a:lnTo>
                <a:close/>
              </a:path>
              <a:path w="194310" h="183515">
                <a:moveTo>
                  <a:pt x="125492" y="183328"/>
                </a:moveTo>
                <a:lnTo>
                  <a:pt x="122413" y="183328"/>
                </a:lnTo>
                <a:lnTo>
                  <a:pt x="121643" y="181017"/>
                </a:lnTo>
                <a:lnTo>
                  <a:pt x="121643" y="174084"/>
                </a:lnTo>
                <a:lnTo>
                  <a:pt x="194013" y="174084"/>
                </a:lnTo>
                <a:lnTo>
                  <a:pt x="194013" y="181787"/>
                </a:lnTo>
                <a:lnTo>
                  <a:pt x="192858" y="182557"/>
                </a:lnTo>
                <a:lnTo>
                  <a:pt x="158598" y="182557"/>
                </a:lnTo>
                <a:lnTo>
                  <a:pt x="151260" y="182678"/>
                </a:lnTo>
                <a:lnTo>
                  <a:pt x="132831" y="183207"/>
                </a:lnTo>
                <a:lnTo>
                  <a:pt x="125492" y="183328"/>
                </a:lnTo>
                <a:close/>
              </a:path>
              <a:path w="194310" h="183515">
                <a:moveTo>
                  <a:pt x="57742" y="183328"/>
                </a:moveTo>
                <a:lnTo>
                  <a:pt x="52352" y="183328"/>
                </a:lnTo>
                <a:lnTo>
                  <a:pt x="46085" y="183207"/>
                </a:lnTo>
                <a:lnTo>
                  <a:pt x="32107" y="182678"/>
                </a:lnTo>
                <a:lnTo>
                  <a:pt x="25406" y="182557"/>
                </a:lnTo>
                <a:lnTo>
                  <a:pt x="57742" y="182557"/>
                </a:lnTo>
                <a:lnTo>
                  <a:pt x="57742" y="183328"/>
                </a:lnTo>
                <a:close/>
              </a:path>
              <a:path w="194310" h="183515">
                <a:moveTo>
                  <a:pt x="191704" y="183328"/>
                </a:moveTo>
                <a:lnTo>
                  <a:pt x="178615" y="183328"/>
                </a:lnTo>
                <a:lnTo>
                  <a:pt x="173996" y="182557"/>
                </a:lnTo>
                <a:lnTo>
                  <a:pt x="192858" y="182557"/>
                </a:lnTo>
                <a:lnTo>
                  <a:pt x="191704" y="183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546917" y="7452141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546917" y="752377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021943" y="6825505"/>
            <a:ext cx="848424" cy="1324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08949" y="7541100"/>
            <a:ext cx="43180" cy="110489"/>
          </a:xfrm>
          <a:custGeom>
            <a:avLst/>
            <a:gdLst/>
            <a:ahLst/>
            <a:cxnLst/>
            <a:rect l="l" t="t" r="r" b="b"/>
            <a:pathLst>
              <a:path w="43179" h="110490">
                <a:moveTo>
                  <a:pt x="25406" y="39284"/>
                </a:moveTo>
                <a:lnTo>
                  <a:pt x="20017" y="39284"/>
                </a:lnTo>
                <a:lnTo>
                  <a:pt x="11367" y="37563"/>
                </a:lnTo>
                <a:lnTo>
                  <a:pt x="5100" y="33026"/>
                </a:lnTo>
                <a:lnTo>
                  <a:pt x="1287" y="26610"/>
                </a:lnTo>
                <a:lnTo>
                  <a:pt x="0" y="19257"/>
                </a:lnTo>
                <a:lnTo>
                  <a:pt x="1287" y="12348"/>
                </a:lnTo>
                <a:lnTo>
                  <a:pt x="5100" y="6162"/>
                </a:lnTo>
                <a:lnTo>
                  <a:pt x="11367" y="1709"/>
                </a:lnTo>
                <a:lnTo>
                  <a:pt x="20017" y="0"/>
                </a:lnTo>
                <a:lnTo>
                  <a:pt x="29797" y="2768"/>
                </a:lnTo>
                <a:lnTo>
                  <a:pt x="37051" y="10591"/>
                </a:lnTo>
                <a:lnTo>
                  <a:pt x="41562" y="22747"/>
                </a:lnTo>
                <a:lnTo>
                  <a:pt x="42583" y="33122"/>
                </a:lnTo>
                <a:lnTo>
                  <a:pt x="34645" y="33122"/>
                </a:lnTo>
                <a:lnTo>
                  <a:pt x="33875" y="33892"/>
                </a:lnTo>
                <a:lnTo>
                  <a:pt x="30025" y="36973"/>
                </a:lnTo>
                <a:lnTo>
                  <a:pt x="25406" y="39284"/>
                </a:lnTo>
                <a:close/>
              </a:path>
              <a:path w="43179" h="110490">
                <a:moveTo>
                  <a:pt x="10008" y="110151"/>
                </a:moveTo>
                <a:lnTo>
                  <a:pt x="7698" y="110151"/>
                </a:lnTo>
                <a:lnTo>
                  <a:pt x="6159" y="108610"/>
                </a:lnTo>
                <a:lnTo>
                  <a:pt x="6159" y="104758"/>
                </a:lnTo>
                <a:lnTo>
                  <a:pt x="6929" y="103988"/>
                </a:lnTo>
                <a:lnTo>
                  <a:pt x="8468" y="101677"/>
                </a:lnTo>
                <a:lnTo>
                  <a:pt x="19500" y="88017"/>
                </a:lnTo>
                <a:lnTo>
                  <a:pt x="28004" y="72695"/>
                </a:lnTo>
                <a:lnTo>
                  <a:pt x="33478" y="56074"/>
                </a:lnTo>
                <a:lnTo>
                  <a:pt x="35415" y="38514"/>
                </a:lnTo>
                <a:lnTo>
                  <a:pt x="35415" y="33892"/>
                </a:lnTo>
                <a:lnTo>
                  <a:pt x="34645" y="33122"/>
                </a:lnTo>
                <a:lnTo>
                  <a:pt x="42583" y="33122"/>
                </a:lnTo>
                <a:lnTo>
                  <a:pt x="43114" y="38514"/>
                </a:lnTo>
                <a:lnTo>
                  <a:pt x="38591" y="67580"/>
                </a:lnTo>
                <a:lnTo>
                  <a:pt x="28293" y="90219"/>
                </a:lnTo>
                <a:lnTo>
                  <a:pt x="17130" y="104915"/>
                </a:lnTo>
                <a:lnTo>
                  <a:pt x="10008" y="11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222979" y="7328499"/>
            <a:ext cx="262890" cy="259715"/>
          </a:xfrm>
          <a:custGeom>
            <a:avLst/>
            <a:gdLst/>
            <a:ahLst/>
            <a:cxnLst/>
            <a:rect l="l" t="t" r="r" b="b"/>
            <a:pathLst>
              <a:path w="262889" h="259715">
                <a:moveTo>
                  <a:pt x="97776" y="11554"/>
                </a:moveTo>
                <a:lnTo>
                  <a:pt x="0" y="11554"/>
                </a:lnTo>
                <a:lnTo>
                  <a:pt x="0" y="0"/>
                </a:lnTo>
                <a:lnTo>
                  <a:pt x="13858" y="0"/>
                </a:lnTo>
                <a:lnTo>
                  <a:pt x="20787" y="770"/>
                </a:lnTo>
                <a:lnTo>
                  <a:pt x="33875" y="770"/>
                </a:lnTo>
                <a:lnTo>
                  <a:pt x="40804" y="1540"/>
                </a:lnTo>
                <a:lnTo>
                  <a:pt x="97776" y="1540"/>
                </a:lnTo>
                <a:lnTo>
                  <a:pt x="97776" y="11554"/>
                </a:lnTo>
                <a:close/>
              </a:path>
              <a:path w="262889" h="259715">
                <a:moveTo>
                  <a:pt x="97776" y="1540"/>
                </a:moveTo>
                <a:lnTo>
                  <a:pt x="46963" y="1540"/>
                </a:lnTo>
                <a:lnTo>
                  <a:pt x="58620" y="1299"/>
                </a:lnTo>
                <a:lnTo>
                  <a:pt x="81933" y="240"/>
                </a:lnTo>
                <a:lnTo>
                  <a:pt x="93157" y="0"/>
                </a:lnTo>
                <a:lnTo>
                  <a:pt x="95467" y="0"/>
                </a:lnTo>
                <a:lnTo>
                  <a:pt x="97776" y="770"/>
                </a:lnTo>
                <a:lnTo>
                  <a:pt x="97776" y="1540"/>
                </a:lnTo>
                <a:close/>
              </a:path>
              <a:path w="262889" h="259715">
                <a:moveTo>
                  <a:pt x="262534" y="11554"/>
                </a:moveTo>
                <a:lnTo>
                  <a:pt x="184005" y="11554"/>
                </a:lnTo>
                <a:lnTo>
                  <a:pt x="184005" y="0"/>
                </a:lnTo>
                <a:lnTo>
                  <a:pt x="190934" y="0"/>
                </a:lnTo>
                <a:lnTo>
                  <a:pt x="200172" y="240"/>
                </a:lnTo>
                <a:lnTo>
                  <a:pt x="218650" y="1299"/>
                </a:lnTo>
                <a:lnTo>
                  <a:pt x="227889" y="1540"/>
                </a:lnTo>
                <a:lnTo>
                  <a:pt x="262534" y="1540"/>
                </a:lnTo>
                <a:lnTo>
                  <a:pt x="262534" y="11554"/>
                </a:lnTo>
                <a:close/>
              </a:path>
              <a:path w="262889" h="259715">
                <a:moveTo>
                  <a:pt x="262534" y="1540"/>
                </a:moveTo>
                <a:lnTo>
                  <a:pt x="227889" y="1540"/>
                </a:lnTo>
                <a:lnTo>
                  <a:pt x="235395" y="1299"/>
                </a:lnTo>
                <a:lnTo>
                  <a:pt x="250408" y="240"/>
                </a:lnTo>
                <a:lnTo>
                  <a:pt x="257915" y="0"/>
                </a:lnTo>
                <a:lnTo>
                  <a:pt x="260994" y="0"/>
                </a:lnTo>
                <a:lnTo>
                  <a:pt x="262534" y="1540"/>
                </a:lnTo>
                <a:close/>
              </a:path>
              <a:path w="262889" h="259715">
                <a:moveTo>
                  <a:pt x="73909" y="259586"/>
                </a:moveTo>
                <a:lnTo>
                  <a:pt x="63131" y="259586"/>
                </a:lnTo>
                <a:lnTo>
                  <a:pt x="61591" y="258816"/>
                </a:lnTo>
                <a:lnTo>
                  <a:pt x="60821" y="251113"/>
                </a:lnTo>
                <a:lnTo>
                  <a:pt x="31565" y="23878"/>
                </a:lnTo>
                <a:lnTo>
                  <a:pt x="30675" y="18053"/>
                </a:lnTo>
                <a:lnTo>
                  <a:pt x="27908" y="14250"/>
                </a:lnTo>
                <a:lnTo>
                  <a:pt x="21388" y="12180"/>
                </a:lnTo>
                <a:lnTo>
                  <a:pt x="9238" y="11554"/>
                </a:lnTo>
                <a:lnTo>
                  <a:pt x="89307" y="11554"/>
                </a:lnTo>
                <a:lnTo>
                  <a:pt x="78192" y="12372"/>
                </a:lnTo>
                <a:lnTo>
                  <a:pt x="70252" y="14635"/>
                </a:lnTo>
                <a:lnTo>
                  <a:pt x="65489" y="18053"/>
                </a:lnTo>
                <a:lnTo>
                  <a:pt x="63901" y="22338"/>
                </a:lnTo>
                <a:lnTo>
                  <a:pt x="88537" y="217220"/>
                </a:lnTo>
                <a:lnTo>
                  <a:pt x="101244" y="217220"/>
                </a:lnTo>
                <a:lnTo>
                  <a:pt x="78529" y="253424"/>
                </a:lnTo>
                <a:lnTo>
                  <a:pt x="75449" y="258046"/>
                </a:lnTo>
                <a:lnTo>
                  <a:pt x="73909" y="259586"/>
                </a:lnTo>
                <a:close/>
              </a:path>
              <a:path w="262889" h="259715">
                <a:moveTo>
                  <a:pt x="101244" y="217220"/>
                </a:moveTo>
                <a:lnTo>
                  <a:pt x="88537" y="217220"/>
                </a:lnTo>
                <a:lnTo>
                  <a:pt x="201712" y="37744"/>
                </a:lnTo>
                <a:lnTo>
                  <a:pt x="207101" y="29270"/>
                </a:lnTo>
                <a:lnTo>
                  <a:pt x="207101" y="16176"/>
                </a:lnTo>
                <a:lnTo>
                  <a:pt x="200172" y="12324"/>
                </a:lnTo>
                <a:lnTo>
                  <a:pt x="190164" y="11554"/>
                </a:lnTo>
                <a:lnTo>
                  <a:pt x="257915" y="11554"/>
                </a:lnTo>
                <a:lnTo>
                  <a:pt x="247220" y="12577"/>
                </a:lnTo>
                <a:lnTo>
                  <a:pt x="235876" y="16272"/>
                </a:lnTo>
                <a:lnTo>
                  <a:pt x="223811" y="25311"/>
                </a:lnTo>
                <a:lnTo>
                  <a:pt x="210951" y="42365"/>
                </a:lnTo>
                <a:lnTo>
                  <a:pt x="101244" y="2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36241" y="7459447"/>
            <a:ext cx="196850" cy="175895"/>
          </a:xfrm>
          <a:custGeom>
            <a:avLst/>
            <a:gdLst/>
            <a:ahLst/>
            <a:cxnLst/>
            <a:rect l="l" t="t" r="r" b="b"/>
            <a:pathLst>
              <a:path w="196850" h="175895">
                <a:moveTo>
                  <a:pt x="149597" y="80880"/>
                </a:moveTo>
                <a:lnTo>
                  <a:pt x="113174" y="80880"/>
                </a:lnTo>
                <a:lnTo>
                  <a:pt x="136812" y="76824"/>
                </a:lnTo>
                <a:lnTo>
                  <a:pt x="155037" y="66340"/>
                </a:lnTo>
                <a:lnTo>
                  <a:pt x="166766" y="51958"/>
                </a:lnTo>
                <a:lnTo>
                  <a:pt x="170916" y="36203"/>
                </a:lnTo>
                <a:lnTo>
                  <a:pt x="169665" y="28091"/>
                </a:lnTo>
                <a:lnTo>
                  <a:pt x="164950" y="19257"/>
                </a:lnTo>
                <a:lnTo>
                  <a:pt x="155326" y="12156"/>
                </a:lnTo>
                <a:lnTo>
                  <a:pt x="139351" y="9243"/>
                </a:lnTo>
                <a:lnTo>
                  <a:pt x="41574" y="9243"/>
                </a:lnTo>
                <a:lnTo>
                  <a:pt x="41574" y="0"/>
                </a:lnTo>
                <a:lnTo>
                  <a:pt x="143200" y="0"/>
                </a:lnTo>
                <a:lnTo>
                  <a:pt x="165467" y="2960"/>
                </a:lnTo>
                <a:lnTo>
                  <a:pt x="182176" y="10976"/>
                </a:lnTo>
                <a:lnTo>
                  <a:pt x="192678" y="22747"/>
                </a:lnTo>
                <a:lnTo>
                  <a:pt x="196323" y="36973"/>
                </a:lnTo>
                <a:lnTo>
                  <a:pt x="191752" y="52656"/>
                </a:lnTo>
                <a:lnTo>
                  <a:pt x="179385" y="66533"/>
                </a:lnTo>
                <a:lnTo>
                  <a:pt x="161245" y="77377"/>
                </a:lnTo>
                <a:lnTo>
                  <a:pt x="149597" y="80880"/>
                </a:lnTo>
                <a:close/>
              </a:path>
              <a:path w="196850" h="175895">
                <a:moveTo>
                  <a:pt x="50813" y="166381"/>
                </a:moveTo>
                <a:lnTo>
                  <a:pt x="26946" y="166381"/>
                </a:lnTo>
                <a:lnTo>
                  <a:pt x="27716" y="164841"/>
                </a:lnTo>
                <a:lnTo>
                  <a:pt x="30025" y="155597"/>
                </a:lnTo>
                <a:lnTo>
                  <a:pt x="63901" y="19257"/>
                </a:lnTo>
                <a:lnTo>
                  <a:pt x="65441" y="15405"/>
                </a:lnTo>
                <a:lnTo>
                  <a:pt x="65441" y="10784"/>
                </a:lnTo>
                <a:lnTo>
                  <a:pt x="64671" y="10784"/>
                </a:lnTo>
                <a:lnTo>
                  <a:pt x="59281" y="10013"/>
                </a:lnTo>
                <a:lnTo>
                  <a:pt x="54662" y="9243"/>
                </a:lnTo>
                <a:lnTo>
                  <a:pt x="89307" y="9243"/>
                </a:lnTo>
                <a:lnTo>
                  <a:pt x="88537" y="10013"/>
                </a:lnTo>
                <a:lnTo>
                  <a:pt x="86998" y="18486"/>
                </a:lnTo>
                <a:lnTo>
                  <a:pt x="70830" y="80880"/>
                </a:lnTo>
                <a:lnTo>
                  <a:pt x="149597" y="80880"/>
                </a:lnTo>
                <a:lnTo>
                  <a:pt x="139351" y="83961"/>
                </a:lnTo>
                <a:lnTo>
                  <a:pt x="157575" y="88438"/>
                </a:lnTo>
                <a:lnTo>
                  <a:pt x="157818" y="88582"/>
                </a:lnTo>
                <a:lnTo>
                  <a:pt x="69290" y="88582"/>
                </a:lnTo>
                <a:lnTo>
                  <a:pt x="51583" y="158679"/>
                </a:lnTo>
                <a:lnTo>
                  <a:pt x="50813" y="162530"/>
                </a:lnTo>
                <a:lnTo>
                  <a:pt x="50813" y="166381"/>
                </a:lnTo>
                <a:close/>
              </a:path>
              <a:path w="196850" h="175895">
                <a:moveTo>
                  <a:pt x="107015" y="175625"/>
                </a:moveTo>
                <a:lnTo>
                  <a:pt x="0" y="175625"/>
                </a:lnTo>
                <a:lnTo>
                  <a:pt x="0" y="166381"/>
                </a:lnTo>
                <a:lnTo>
                  <a:pt x="100086" y="166381"/>
                </a:lnTo>
                <a:lnTo>
                  <a:pt x="122305" y="162614"/>
                </a:lnTo>
                <a:lnTo>
                  <a:pt x="140409" y="152420"/>
                </a:lnTo>
                <a:lnTo>
                  <a:pt x="152595" y="137460"/>
                </a:lnTo>
                <a:lnTo>
                  <a:pt x="157058" y="119394"/>
                </a:lnTo>
                <a:lnTo>
                  <a:pt x="155242" y="108080"/>
                </a:lnTo>
                <a:lnTo>
                  <a:pt x="149455" y="98211"/>
                </a:lnTo>
                <a:lnTo>
                  <a:pt x="139194" y="91230"/>
                </a:lnTo>
                <a:lnTo>
                  <a:pt x="123953" y="88582"/>
                </a:lnTo>
                <a:lnTo>
                  <a:pt x="157818" y="88582"/>
                </a:lnTo>
                <a:lnTo>
                  <a:pt x="171398" y="96670"/>
                </a:lnTo>
                <a:lnTo>
                  <a:pt x="180167" y="107791"/>
                </a:lnTo>
                <a:lnTo>
                  <a:pt x="183235" y="120935"/>
                </a:lnTo>
                <a:lnTo>
                  <a:pt x="177388" y="140204"/>
                </a:lnTo>
                <a:lnTo>
                  <a:pt x="161293" y="157812"/>
                </a:lnTo>
                <a:lnTo>
                  <a:pt x="137113" y="170654"/>
                </a:lnTo>
                <a:lnTo>
                  <a:pt x="107015" y="17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93472" y="7452129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93472" y="7523766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826" y="0"/>
                </a:lnTo>
              </a:path>
            </a:pathLst>
          </a:custGeom>
          <a:ln w="1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68498" y="6825500"/>
            <a:ext cx="861513" cy="1325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173" name="object 1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726" y="517244"/>
            <a:ext cx="685419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3005" marR="5080" indent="-1170940">
              <a:lnSpc>
                <a:spcPct val="100000"/>
              </a:lnSpc>
            </a:pPr>
            <a:r>
              <a:rPr lang="zh-CN" altLang="en-US" sz="5400" dirty="0">
                <a:solidFill>
                  <a:srgbClr val="2E3033"/>
                </a:solidFill>
                <a:latin typeface="Arial" panose="020B0604020202020204" pitchFamily="34" charset="0"/>
              </a:rPr>
              <a:t>一些线性变换的例子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2204893" y="2625982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4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5731" y="2475577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89" h="439419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5716"/>
                </a:lnTo>
                <a:lnTo>
                  <a:pt x="48776" y="1693"/>
                </a:lnTo>
                <a:lnTo>
                  <a:pt x="54195" y="211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4904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605"/>
                </a:lnTo>
                <a:lnTo>
                  <a:pt x="69438" y="38446"/>
                </a:lnTo>
                <a:lnTo>
                  <a:pt x="42806" y="72340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89" h="439419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1163"/>
                </a:lnTo>
                <a:lnTo>
                  <a:pt x="210008" y="20324"/>
                </a:lnTo>
                <a:lnTo>
                  <a:pt x="315690" y="20324"/>
                </a:lnTo>
                <a:lnTo>
                  <a:pt x="304576" y="20345"/>
                </a:lnTo>
                <a:lnTo>
                  <a:pt x="292826" y="20493"/>
                </a:lnTo>
                <a:lnTo>
                  <a:pt x="260139" y="44712"/>
                </a:lnTo>
                <a:lnTo>
                  <a:pt x="174781" y="388867"/>
                </a:lnTo>
                <a:lnTo>
                  <a:pt x="172071" y="398351"/>
                </a:lnTo>
                <a:lnTo>
                  <a:pt x="172071" y="402416"/>
                </a:lnTo>
                <a:lnTo>
                  <a:pt x="173214" y="40893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89" h="439419">
                <a:moveTo>
                  <a:pt x="418662" y="146333"/>
                </a:moveTo>
                <a:lnTo>
                  <a:pt x="405113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5113" y="124654"/>
                </a:lnTo>
                <a:lnTo>
                  <a:pt x="407103" y="111083"/>
                </a:lnTo>
                <a:lnTo>
                  <a:pt x="408839" y="96369"/>
                </a:lnTo>
                <a:lnTo>
                  <a:pt x="410067" y="82926"/>
                </a:lnTo>
                <a:lnTo>
                  <a:pt x="410533" y="73166"/>
                </a:lnTo>
                <a:lnTo>
                  <a:pt x="405049" y="43760"/>
                </a:lnTo>
                <a:lnTo>
                  <a:pt x="388007" y="27945"/>
                </a:lnTo>
                <a:lnTo>
                  <a:pt x="358517" y="21530"/>
                </a:lnTo>
                <a:lnTo>
                  <a:pt x="315690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89" h="439419">
                <a:moveTo>
                  <a:pt x="258784" y="438999"/>
                </a:moveTo>
                <a:lnTo>
                  <a:pt x="245235" y="438999"/>
                </a:lnTo>
                <a:lnTo>
                  <a:pt x="231009" y="438788"/>
                </a:lnTo>
                <a:lnTo>
                  <a:pt x="202556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0792" y="197424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7"/>
                </a:lnTo>
                <a:lnTo>
                  <a:pt x="57597" y="889994"/>
                </a:lnTo>
                <a:lnTo>
                  <a:pt x="61888" y="944004"/>
                </a:lnTo>
                <a:lnTo>
                  <a:pt x="67940" y="996586"/>
                </a:lnTo>
                <a:lnTo>
                  <a:pt x="75780" y="1047728"/>
                </a:lnTo>
                <a:lnTo>
                  <a:pt x="85432" y="1097420"/>
                </a:lnTo>
                <a:lnTo>
                  <a:pt x="96924" y="1145650"/>
                </a:lnTo>
                <a:lnTo>
                  <a:pt x="110281" y="1192407"/>
                </a:lnTo>
                <a:lnTo>
                  <a:pt x="125528" y="1237681"/>
                </a:lnTo>
                <a:lnTo>
                  <a:pt x="142692" y="1281460"/>
                </a:lnTo>
                <a:lnTo>
                  <a:pt x="161799" y="1323732"/>
                </a:lnTo>
                <a:lnTo>
                  <a:pt x="182874" y="1364488"/>
                </a:lnTo>
                <a:lnTo>
                  <a:pt x="205943" y="1403715"/>
                </a:lnTo>
                <a:lnTo>
                  <a:pt x="238143" y="1451603"/>
                </a:lnTo>
                <a:lnTo>
                  <a:pt x="268438" y="1490092"/>
                </a:lnTo>
                <a:lnTo>
                  <a:pt x="294922" y="1519943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2548" y="2233041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474"/>
                </a:lnTo>
                <a:lnTo>
                  <a:pt x="152086" y="277423"/>
                </a:lnTo>
                <a:lnTo>
                  <a:pt x="137606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451" y="3009420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572" y="82312"/>
                </a:lnTo>
                <a:lnTo>
                  <a:pt x="19307" y="48100"/>
                </a:lnTo>
                <a:lnTo>
                  <a:pt x="45727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2648" y="14904"/>
                </a:lnTo>
                <a:lnTo>
                  <a:pt x="65818" y="18820"/>
                </a:lnTo>
                <a:lnTo>
                  <a:pt x="48606" y="32010"/>
                </a:lnTo>
                <a:lnTo>
                  <a:pt x="32157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6593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466" y="95205"/>
                </a:lnTo>
                <a:lnTo>
                  <a:pt x="240663" y="82143"/>
                </a:lnTo>
                <a:lnTo>
                  <a:pt x="244113" y="69334"/>
                </a:lnTo>
                <a:lnTo>
                  <a:pt x="247945" y="56907"/>
                </a:lnTo>
                <a:lnTo>
                  <a:pt x="250168" y="46639"/>
                </a:lnTo>
                <a:lnTo>
                  <a:pt x="267591" y="11347"/>
                </a:lnTo>
                <a:lnTo>
                  <a:pt x="279108" y="8129"/>
                </a:lnTo>
                <a:lnTo>
                  <a:pt x="286073" y="9166"/>
                </a:lnTo>
                <a:lnTo>
                  <a:pt x="292149" y="12363"/>
                </a:lnTo>
                <a:lnTo>
                  <a:pt x="296446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38863" y="264212"/>
                </a:lnTo>
                <a:lnTo>
                  <a:pt x="195104" y="264212"/>
                </a:lnTo>
                <a:lnTo>
                  <a:pt x="180370" y="276873"/>
                </a:lnTo>
                <a:lnTo>
                  <a:pt x="176593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003" y="290147"/>
                </a:lnTo>
                <a:lnTo>
                  <a:pt x="75366" y="277254"/>
                </a:lnTo>
                <a:lnTo>
                  <a:pt x="57096" y="253436"/>
                </a:lnTo>
                <a:lnTo>
                  <a:pt x="50131" y="216790"/>
                </a:lnTo>
                <a:lnTo>
                  <a:pt x="52438" y="192570"/>
                </a:lnTo>
                <a:lnTo>
                  <a:pt x="59445" y="163269"/>
                </a:lnTo>
                <a:lnTo>
                  <a:pt x="71280" y="126856"/>
                </a:lnTo>
                <a:lnTo>
                  <a:pt x="88068" y="81296"/>
                </a:lnTo>
                <a:lnTo>
                  <a:pt x="91476" y="71240"/>
                </a:lnTo>
                <a:lnTo>
                  <a:pt x="95011" y="59786"/>
                </a:lnTo>
                <a:lnTo>
                  <a:pt x="97785" y="47571"/>
                </a:lnTo>
                <a:lnTo>
                  <a:pt x="98907" y="35228"/>
                </a:lnTo>
                <a:lnTo>
                  <a:pt x="97128" y="23478"/>
                </a:lnTo>
                <a:lnTo>
                  <a:pt x="92810" y="17444"/>
                </a:lnTo>
                <a:lnTo>
                  <a:pt x="87475" y="15221"/>
                </a:lnTo>
                <a:lnTo>
                  <a:pt x="82648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06" y="62729"/>
                </a:lnTo>
                <a:lnTo>
                  <a:pt x="135489" y="71642"/>
                </a:lnTo>
                <a:lnTo>
                  <a:pt x="131340" y="83349"/>
                </a:lnTo>
                <a:lnTo>
                  <a:pt x="124650" y="100265"/>
                </a:lnTo>
                <a:lnTo>
                  <a:pt x="110423" y="139981"/>
                </a:lnTo>
                <a:lnTo>
                  <a:pt x="100262" y="174109"/>
                </a:lnTo>
                <a:lnTo>
                  <a:pt x="94165" y="203155"/>
                </a:lnTo>
                <a:lnTo>
                  <a:pt x="92132" y="227629"/>
                </a:lnTo>
                <a:lnTo>
                  <a:pt x="93720" y="245391"/>
                </a:lnTo>
                <a:lnTo>
                  <a:pt x="99754" y="262011"/>
                </a:lnTo>
                <a:lnTo>
                  <a:pt x="112138" y="274311"/>
                </a:lnTo>
                <a:lnTo>
                  <a:pt x="132779" y="279117"/>
                </a:lnTo>
                <a:lnTo>
                  <a:pt x="176593" y="279117"/>
                </a:lnTo>
                <a:lnTo>
                  <a:pt x="164619" y="286230"/>
                </a:lnTo>
                <a:lnTo>
                  <a:pt x="147852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6975" y="405126"/>
                </a:moveTo>
                <a:lnTo>
                  <a:pt x="81293" y="405126"/>
                </a:lnTo>
                <a:lnTo>
                  <a:pt x="102612" y="401823"/>
                </a:lnTo>
                <a:lnTo>
                  <a:pt x="121771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38863" y="264212"/>
                </a:lnTo>
                <a:lnTo>
                  <a:pt x="233041" y="287246"/>
                </a:lnTo>
                <a:lnTo>
                  <a:pt x="216869" y="329152"/>
                </a:lnTo>
                <a:lnTo>
                  <a:pt x="191137" y="365594"/>
                </a:lnTo>
                <a:lnTo>
                  <a:pt x="158316" y="394362"/>
                </a:lnTo>
                <a:lnTo>
                  <a:pt x="136975" y="405126"/>
                </a:lnTo>
                <a:close/>
              </a:path>
              <a:path w="298450" h="420370">
                <a:moveTo>
                  <a:pt x="81293" y="420030"/>
                </a:moveTo>
                <a:lnTo>
                  <a:pt x="54132" y="415711"/>
                </a:lnTo>
                <a:lnTo>
                  <a:pt x="32686" y="403771"/>
                </a:lnTo>
                <a:lnTo>
                  <a:pt x="18608" y="385733"/>
                </a:lnTo>
                <a:lnTo>
                  <a:pt x="13548" y="363123"/>
                </a:lnTo>
                <a:lnTo>
                  <a:pt x="16957" y="343413"/>
                </a:lnTo>
                <a:lnTo>
                  <a:pt x="25573" y="330435"/>
                </a:lnTo>
                <a:lnTo>
                  <a:pt x="36984" y="323300"/>
                </a:lnTo>
                <a:lnTo>
                  <a:pt x="48776" y="321120"/>
                </a:lnTo>
                <a:lnTo>
                  <a:pt x="55444" y="321861"/>
                </a:lnTo>
                <a:lnTo>
                  <a:pt x="68930" y="359566"/>
                </a:lnTo>
                <a:lnTo>
                  <a:pt x="32517" y="378027"/>
                </a:lnTo>
                <a:lnTo>
                  <a:pt x="43568" y="393122"/>
                </a:lnTo>
                <a:lnTo>
                  <a:pt x="57921" y="401230"/>
                </a:lnTo>
                <a:lnTo>
                  <a:pt x="71767" y="404512"/>
                </a:lnTo>
                <a:lnTo>
                  <a:pt x="81293" y="405126"/>
                </a:lnTo>
                <a:lnTo>
                  <a:pt x="136975" y="405126"/>
                </a:lnTo>
                <a:lnTo>
                  <a:pt x="120878" y="413245"/>
                </a:lnTo>
                <a:lnTo>
                  <a:pt x="81293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6499" y="197424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7" y="664118"/>
                </a:lnTo>
                <a:lnTo>
                  <a:pt x="256528" y="610108"/>
                </a:lnTo>
                <a:lnTo>
                  <a:pt x="250498" y="557526"/>
                </a:lnTo>
                <a:lnTo>
                  <a:pt x="242696" y="506384"/>
                </a:lnTo>
                <a:lnTo>
                  <a:pt x="233100" y="456692"/>
                </a:lnTo>
                <a:lnTo>
                  <a:pt x="221687" y="408462"/>
                </a:lnTo>
                <a:lnTo>
                  <a:pt x="208434" y="361705"/>
                </a:lnTo>
                <a:lnTo>
                  <a:pt x="193321" y="316431"/>
                </a:lnTo>
                <a:lnTo>
                  <a:pt x="176324" y="272653"/>
                </a:lnTo>
                <a:lnTo>
                  <a:pt x="157421" y="230380"/>
                </a:lnTo>
                <a:lnTo>
                  <a:pt x="136591" y="189625"/>
                </a:lnTo>
                <a:lnTo>
                  <a:pt x="113811" y="150398"/>
                </a:lnTo>
                <a:lnTo>
                  <a:pt x="80849" y="102530"/>
                </a:lnTo>
                <a:lnTo>
                  <a:pt x="50300" y="64190"/>
                </a:lnTo>
                <a:lnTo>
                  <a:pt x="24070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7172" y="2676104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09178" y="151753"/>
                </a:moveTo>
                <a:lnTo>
                  <a:pt x="21678" y="151753"/>
                </a:lnTo>
                <a:lnTo>
                  <a:pt x="14289" y="151541"/>
                </a:lnTo>
                <a:lnTo>
                  <a:pt x="7282" y="150059"/>
                </a:lnTo>
                <a:lnTo>
                  <a:pt x="2053" y="146036"/>
                </a:lnTo>
                <a:lnTo>
                  <a:pt x="0" y="138203"/>
                </a:lnTo>
                <a:lnTo>
                  <a:pt x="0" y="126009"/>
                </a:lnTo>
                <a:lnTo>
                  <a:pt x="407823" y="126009"/>
                </a:lnTo>
                <a:lnTo>
                  <a:pt x="415994" y="126199"/>
                </a:lnTo>
                <a:lnTo>
                  <a:pt x="423404" y="127533"/>
                </a:lnTo>
                <a:lnTo>
                  <a:pt x="428781" y="131153"/>
                </a:lnTo>
                <a:lnTo>
                  <a:pt x="430856" y="138203"/>
                </a:lnTo>
                <a:lnTo>
                  <a:pt x="428802" y="146036"/>
                </a:lnTo>
                <a:lnTo>
                  <a:pt x="423573" y="150059"/>
                </a:lnTo>
                <a:lnTo>
                  <a:pt x="416566" y="151541"/>
                </a:lnTo>
                <a:lnTo>
                  <a:pt x="409178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946" y="197424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200"/>
                </a:lnTo>
                <a:lnTo>
                  <a:pt x="234841" y="1494157"/>
                </a:lnTo>
                <a:lnTo>
                  <a:pt x="191910" y="1441383"/>
                </a:lnTo>
                <a:lnTo>
                  <a:pt x="163031" y="1400271"/>
                </a:lnTo>
                <a:lnTo>
                  <a:pt x="136833" y="1357723"/>
                </a:lnTo>
                <a:lnTo>
                  <a:pt x="113229" y="1313853"/>
                </a:lnTo>
                <a:lnTo>
                  <a:pt x="92132" y="1268773"/>
                </a:lnTo>
                <a:lnTo>
                  <a:pt x="73456" y="1222598"/>
                </a:lnTo>
                <a:lnTo>
                  <a:pt x="57115" y="1175439"/>
                </a:lnTo>
                <a:lnTo>
                  <a:pt x="43020" y="1127412"/>
                </a:lnTo>
                <a:lnTo>
                  <a:pt x="31086" y="1078627"/>
                </a:lnTo>
                <a:lnTo>
                  <a:pt x="21226" y="1029200"/>
                </a:lnTo>
                <a:lnTo>
                  <a:pt x="13353" y="979243"/>
                </a:lnTo>
                <a:lnTo>
                  <a:pt x="7381" y="928869"/>
                </a:lnTo>
                <a:lnTo>
                  <a:pt x="3222" y="878191"/>
                </a:lnTo>
                <a:lnTo>
                  <a:pt x="791" y="827324"/>
                </a:lnTo>
                <a:lnTo>
                  <a:pt x="0" y="776379"/>
                </a:lnTo>
                <a:lnTo>
                  <a:pt x="719" y="728090"/>
                </a:lnTo>
                <a:lnTo>
                  <a:pt x="2945" y="679446"/>
                </a:lnTo>
                <a:lnTo>
                  <a:pt x="6775" y="630597"/>
                </a:lnTo>
                <a:lnTo>
                  <a:pt x="12310" y="581692"/>
                </a:lnTo>
                <a:lnTo>
                  <a:pt x="19649" y="532884"/>
                </a:lnTo>
                <a:lnTo>
                  <a:pt x="28890" y="484323"/>
                </a:lnTo>
                <a:lnTo>
                  <a:pt x="40133" y="436158"/>
                </a:lnTo>
                <a:lnTo>
                  <a:pt x="53478" y="388542"/>
                </a:lnTo>
                <a:lnTo>
                  <a:pt x="69024" y="341623"/>
                </a:lnTo>
                <a:lnTo>
                  <a:pt x="86869" y="295554"/>
                </a:lnTo>
                <a:lnTo>
                  <a:pt x="107114" y="250484"/>
                </a:lnTo>
                <a:lnTo>
                  <a:pt x="129858" y="206564"/>
                </a:lnTo>
                <a:lnTo>
                  <a:pt x="155199" y="163944"/>
                </a:lnTo>
                <a:lnTo>
                  <a:pt x="183237" y="122776"/>
                </a:lnTo>
                <a:lnTo>
                  <a:pt x="214072" y="83209"/>
                </a:lnTo>
                <a:lnTo>
                  <a:pt x="247802" y="45395"/>
                </a:lnTo>
                <a:lnTo>
                  <a:pt x="284527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43" y="1452175"/>
                </a:lnTo>
                <a:lnTo>
                  <a:pt x="268438" y="1490261"/>
                </a:lnTo>
                <a:lnTo>
                  <a:pt x="294922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5606" y="2233037"/>
            <a:ext cx="238760" cy="292735"/>
          </a:xfrm>
          <a:custGeom>
            <a:avLst/>
            <a:gdLst/>
            <a:ahLst/>
            <a:cxnLst/>
            <a:rect l="l" t="t" r="r" b="b"/>
            <a:pathLst>
              <a:path w="238759" h="292735">
                <a:moveTo>
                  <a:pt x="157560" y="279117"/>
                </a:moveTo>
                <a:lnTo>
                  <a:pt x="92132" y="279117"/>
                </a:lnTo>
                <a:lnTo>
                  <a:pt x="139892" y="270373"/>
                </a:lnTo>
                <a:lnTo>
                  <a:pt x="168345" y="249816"/>
                </a:lnTo>
                <a:lnTo>
                  <a:pt x="182063" y="225957"/>
                </a:lnTo>
                <a:lnTo>
                  <a:pt x="185620" y="207305"/>
                </a:lnTo>
                <a:lnTo>
                  <a:pt x="179798" y="185774"/>
                </a:lnTo>
                <a:lnTo>
                  <a:pt x="164450" y="172246"/>
                </a:lnTo>
                <a:lnTo>
                  <a:pt x="142750" y="164053"/>
                </a:lnTo>
                <a:lnTo>
                  <a:pt x="117875" y="158527"/>
                </a:lnTo>
                <a:lnTo>
                  <a:pt x="99500" y="153891"/>
                </a:lnTo>
                <a:lnTo>
                  <a:pt x="77567" y="143792"/>
                </a:lnTo>
                <a:lnTo>
                  <a:pt x="59191" y="124802"/>
                </a:lnTo>
                <a:lnTo>
                  <a:pt x="51485" y="93490"/>
                </a:lnTo>
                <a:lnTo>
                  <a:pt x="56630" y="66878"/>
                </a:lnTo>
                <a:lnTo>
                  <a:pt x="74349" y="36075"/>
                </a:lnTo>
                <a:lnTo>
                  <a:pt x="108074" y="10606"/>
                </a:lnTo>
                <a:lnTo>
                  <a:pt x="161232" y="0"/>
                </a:lnTo>
                <a:lnTo>
                  <a:pt x="193876" y="4488"/>
                </a:lnTo>
                <a:lnTo>
                  <a:pt x="212030" y="13549"/>
                </a:lnTo>
                <a:lnTo>
                  <a:pt x="161232" y="13549"/>
                </a:lnTo>
                <a:lnTo>
                  <a:pt x="125793" y="19985"/>
                </a:lnTo>
                <a:lnTo>
                  <a:pt x="103310" y="35567"/>
                </a:lnTo>
                <a:lnTo>
                  <a:pt x="91497" y="54705"/>
                </a:lnTo>
                <a:lnTo>
                  <a:pt x="88068" y="71811"/>
                </a:lnTo>
                <a:lnTo>
                  <a:pt x="92450" y="89764"/>
                </a:lnTo>
                <a:lnTo>
                  <a:pt x="103818" y="100604"/>
                </a:lnTo>
                <a:lnTo>
                  <a:pt x="119505" y="106870"/>
                </a:lnTo>
                <a:lnTo>
                  <a:pt x="136844" y="111104"/>
                </a:lnTo>
                <a:lnTo>
                  <a:pt x="156532" y="115148"/>
                </a:lnTo>
                <a:lnTo>
                  <a:pt x="173426" y="120081"/>
                </a:lnTo>
                <a:lnTo>
                  <a:pt x="208484" y="145803"/>
                </a:lnTo>
                <a:lnTo>
                  <a:pt x="222202" y="185626"/>
                </a:lnTo>
                <a:lnTo>
                  <a:pt x="216550" y="214355"/>
                </a:lnTo>
                <a:lnTo>
                  <a:pt x="196290" y="249816"/>
                </a:lnTo>
                <a:lnTo>
                  <a:pt x="157560" y="279117"/>
                </a:lnTo>
                <a:close/>
              </a:path>
              <a:path w="238759" h="292735">
                <a:moveTo>
                  <a:pt x="208653" y="92135"/>
                </a:moveTo>
                <a:lnTo>
                  <a:pt x="199190" y="90315"/>
                </a:lnTo>
                <a:lnTo>
                  <a:pt x="192903" y="85699"/>
                </a:lnTo>
                <a:lnTo>
                  <a:pt x="189410" y="79560"/>
                </a:lnTo>
                <a:lnTo>
                  <a:pt x="188330" y="73166"/>
                </a:lnTo>
                <a:lnTo>
                  <a:pt x="190532" y="62411"/>
                </a:lnTo>
                <a:lnTo>
                  <a:pt x="196798" y="53181"/>
                </a:lnTo>
                <a:lnTo>
                  <a:pt x="206621" y="46491"/>
                </a:lnTo>
                <a:lnTo>
                  <a:pt x="219492" y="43358"/>
                </a:lnTo>
                <a:lnTo>
                  <a:pt x="208674" y="28411"/>
                </a:lnTo>
                <a:lnTo>
                  <a:pt x="192903" y="19307"/>
                </a:lnTo>
                <a:lnTo>
                  <a:pt x="175861" y="14777"/>
                </a:lnTo>
                <a:lnTo>
                  <a:pt x="161232" y="13549"/>
                </a:lnTo>
                <a:lnTo>
                  <a:pt x="212030" y="13549"/>
                </a:lnTo>
                <a:lnTo>
                  <a:pt x="218138" y="16597"/>
                </a:lnTo>
                <a:lnTo>
                  <a:pt x="233253" y="34296"/>
                </a:lnTo>
                <a:lnTo>
                  <a:pt x="238461" y="55552"/>
                </a:lnTo>
                <a:lnTo>
                  <a:pt x="235709" y="71557"/>
                </a:lnTo>
                <a:lnTo>
                  <a:pt x="228638" y="82989"/>
                </a:lnTo>
                <a:lnTo>
                  <a:pt x="219027" y="89849"/>
                </a:lnTo>
                <a:lnTo>
                  <a:pt x="208653" y="92135"/>
                </a:lnTo>
                <a:close/>
              </a:path>
              <a:path w="238759" h="292735">
                <a:moveTo>
                  <a:pt x="92132" y="292666"/>
                </a:moveTo>
                <a:lnTo>
                  <a:pt x="54301" y="288072"/>
                </a:lnTo>
                <a:lnTo>
                  <a:pt x="25234" y="275221"/>
                </a:lnTo>
                <a:lnTo>
                  <a:pt x="6583" y="255511"/>
                </a:lnTo>
                <a:lnTo>
                  <a:pt x="0" y="230339"/>
                </a:lnTo>
                <a:lnTo>
                  <a:pt x="3217" y="210989"/>
                </a:lnTo>
                <a:lnTo>
                  <a:pt x="11516" y="197482"/>
                </a:lnTo>
                <a:lnTo>
                  <a:pt x="22863" y="189564"/>
                </a:lnTo>
                <a:lnTo>
                  <a:pt x="35227" y="186981"/>
                </a:lnTo>
                <a:lnTo>
                  <a:pt x="44753" y="188484"/>
                </a:lnTo>
                <a:lnTo>
                  <a:pt x="48437" y="235081"/>
                </a:lnTo>
                <a:lnTo>
                  <a:pt x="18968" y="243888"/>
                </a:lnTo>
                <a:lnTo>
                  <a:pt x="35544" y="264255"/>
                </a:lnTo>
                <a:lnTo>
                  <a:pt x="58091" y="274713"/>
                </a:lnTo>
                <a:lnTo>
                  <a:pt x="79367" y="278566"/>
                </a:lnTo>
                <a:lnTo>
                  <a:pt x="92132" y="279117"/>
                </a:lnTo>
                <a:lnTo>
                  <a:pt x="157560" y="279117"/>
                </a:lnTo>
                <a:lnTo>
                  <a:pt x="156469" y="279942"/>
                </a:lnTo>
                <a:lnTo>
                  <a:pt x="92132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6908" y="2415953"/>
            <a:ext cx="242570" cy="205104"/>
          </a:xfrm>
          <a:custGeom>
            <a:avLst/>
            <a:gdLst/>
            <a:ahLst/>
            <a:cxnLst/>
            <a:rect l="l" t="t" r="r" b="b"/>
            <a:pathLst>
              <a:path w="242570" h="205105">
                <a:moveTo>
                  <a:pt x="24388" y="75876"/>
                </a:moveTo>
                <a:lnTo>
                  <a:pt x="10839" y="75876"/>
                </a:lnTo>
                <a:lnTo>
                  <a:pt x="10839" y="69101"/>
                </a:lnTo>
                <a:lnTo>
                  <a:pt x="16068" y="52588"/>
                </a:lnTo>
                <a:lnTo>
                  <a:pt x="31331" y="29469"/>
                </a:lnTo>
                <a:lnTo>
                  <a:pt x="55995" y="8891"/>
                </a:lnTo>
                <a:lnTo>
                  <a:pt x="89423" y="0"/>
                </a:lnTo>
                <a:lnTo>
                  <a:pt x="107819" y="2413"/>
                </a:lnTo>
                <a:lnTo>
                  <a:pt x="123803" y="9145"/>
                </a:lnTo>
                <a:lnTo>
                  <a:pt x="129230" y="13549"/>
                </a:lnTo>
                <a:lnTo>
                  <a:pt x="88068" y="13549"/>
                </a:lnTo>
                <a:lnTo>
                  <a:pt x="70920" y="17063"/>
                </a:lnTo>
                <a:lnTo>
                  <a:pt x="53518" y="27437"/>
                </a:lnTo>
                <a:lnTo>
                  <a:pt x="38148" y="44416"/>
                </a:lnTo>
                <a:lnTo>
                  <a:pt x="27097" y="67746"/>
                </a:lnTo>
                <a:lnTo>
                  <a:pt x="24388" y="73166"/>
                </a:lnTo>
                <a:lnTo>
                  <a:pt x="24388" y="75876"/>
                </a:lnTo>
                <a:close/>
              </a:path>
              <a:path w="242570" h="205105">
                <a:moveTo>
                  <a:pt x="162419" y="32518"/>
                </a:moveTo>
                <a:lnTo>
                  <a:pt x="144973" y="32518"/>
                </a:lnTo>
                <a:lnTo>
                  <a:pt x="153568" y="20006"/>
                </a:lnTo>
                <a:lnTo>
                  <a:pt x="164958" y="9653"/>
                </a:lnTo>
                <a:lnTo>
                  <a:pt x="178888" y="2604"/>
                </a:lnTo>
                <a:lnTo>
                  <a:pt x="195104" y="0"/>
                </a:lnTo>
                <a:lnTo>
                  <a:pt x="209945" y="1672"/>
                </a:lnTo>
                <a:lnTo>
                  <a:pt x="225420" y="7282"/>
                </a:lnTo>
                <a:lnTo>
                  <a:pt x="232729" y="13549"/>
                </a:lnTo>
                <a:lnTo>
                  <a:pt x="193749" y="13549"/>
                </a:lnTo>
                <a:lnTo>
                  <a:pt x="181831" y="15793"/>
                </a:lnTo>
                <a:lnTo>
                  <a:pt x="169531" y="23372"/>
                </a:lnTo>
                <a:lnTo>
                  <a:pt x="162419" y="32518"/>
                </a:lnTo>
                <a:close/>
              </a:path>
              <a:path w="242570" h="205105">
                <a:moveTo>
                  <a:pt x="79587" y="192401"/>
                </a:moveTo>
                <a:lnTo>
                  <a:pt x="48776" y="192401"/>
                </a:lnTo>
                <a:lnTo>
                  <a:pt x="64484" y="188336"/>
                </a:lnTo>
                <a:lnTo>
                  <a:pt x="76890" y="178174"/>
                </a:lnTo>
                <a:lnTo>
                  <a:pt x="85739" y="164963"/>
                </a:lnTo>
                <a:lnTo>
                  <a:pt x="90777" y="151753"/>
                </a:lnTo>
                <a:lnTo>
                  <a:pt x="105681" y="89425"/>
                </a:lnTo>
                <a:lnTo>
                  <a:pt x="108878" y="77083"/>
                </a:lnTo>
                <a:lnTo>
                  <a:pt x="111948" y="63851"/>
                </a:lnTo>
                <a:lnTo>
                  <a:pt x="114255" y="51889"/>
                </a:lnTo>
                <a:lnTo>
                  <a:pt x="115166" y="43358"/>
                </a:lnTo>
                <a:lnTo>
                  <a:pt x="113027" y="29554"/>
                </a:lnTo>
                <a:lnTo>
                  <a:pt x="107206" y="20324"/>
                </a:lnTo>
                <a:lnTo>
                  <a:pt x="98589" y="15158"/>
                </a:lnTo>
                <a:lnTo>
                  <a:pt x="88068" y="13549"/>
                </a:lnTo>
                <a:lnTo>
                  <a:pt x="129230" y="13549"/>
                </a:lnTo>
                <a:lnTo>
                  <a:pt x="136484" y="19434"/>
                </a:lnTo>
                <a:lnTo>
                  <a:pt x="144973" y="32518"/>
                </a:lnTo>
                <a:lnTo>
                  <a:pt x="162419" y="32518"/>
                </a:lnTo>
                <a:lnTo>
                  <a:pt x="140866" y="95142"/>
                </a:lnTo>
                <a:lnTo>
                  <a:pt x="127910" y="148408"/>
                </a:lnTo>
                <a:lnTo>
                  <a:pt x="126005" y="162592"/>
                </a:lnTo>
                <a:lnTo>
                  <a:pt x="127400" y="172077"/>
                </a:lnTo>
                <a:lnTo>
                  <a:pt x="97552" y="172077"/>
                </a:lnTo>
                <a:lnTo>
                  <a:pt x="88004" y="185160"/>
                </a:lnTo>
                <a:lnTo>
                  <a:pt x="79587" y="192401"/>
                </a:lnTo>
                <a:close/>
              </a:path>
              <a:path w="242570" h="205105">
                <a:moveTo>
                  <a:pt x="216783" y="60972"/>
                </a:moveTo>
                <a:lnTo>
                  <a:pt x="205943" y="60972"/>
                </a:lnTo>
                <a:lnTo>
                  <a:pt x="199169" y="54197"/>
                </a:lnTo>
                <a:lnTo>
                  <a:pt x="199169" y="44712"/>
                </a:lnTo>
                <a:lnTo>
                  <a:pt x="200227" y="37832"/>
                </a:lnTo>
                <a:lnTo>
                  <a:pt x="203572" y="30316"/>
                </a:lnTo>
                <a:lnTo>
                  <a:pt x="209458" y="23563"/>
                </a:lnTo>
                <a:lnTo>
                  <a:pt x="218138" y="18969"/>
                </a:lnTo>
                <a:lnTo>
                  <a:pt x="208653" y="13549"/>
                </a:lnTo>
                <a:lnTo>
                  <a:pt x="232729" y="13549"/>
                </a:lnTo>
                <a:lnTo>
                  <a:pt x="237593" y="17720"/>
                </a:lnTo>
                <a:lnTo>
                  <a:pt x="242526" y="33873"/>
                </a:lnTo>
                <a:lnTo>
                  <a:pt x="240028" y="46110"/>
                </a:lnTo>
                <a:lnTo>
                  <a:pt x="233719" y="54536"/>
                </a:lnTo>
                <a:lnTo>
                  <a:pt x="225378" y="59405"/>
                </a:lnTo>
                <a:lnTo>
                  <a:pt x="216783" y="60972"/>
                </a:lnTo>
                <a:close/>
              </a:path>
              <a:path w="242570" h="205105">
                <a:moveTo>
                  <a:pt x="190254" y="192401"/>
                </a:moveTo>
                <a:lnTo>
                  <a:pt x="154457" y="192401"/>
                </a:lnTo>
                <a:lnTo>
                  <a:pt x="172939" y="188103"/>
                </a:lnTo>
                <a:lnTo>
                  <a:pt x="190532" y="176311"/>
                </a:lnTo>
                <a:lnTo>
                  <a:pt x="205330" y="158675"/>
                </a:lnTo>
                <a:lnTo>
                  <a:pt x="215428" y="136848"/>
                </a:lnTo>
                <a:lnTo>
                  <a:pt x="218138" y="131428"/>
                </a:lnTo>
                <a:lnTo>
                  <a:pt x="218138" y="130074"/>
                </a:lnTo>
                <a:lnTo>
                  <a:pt x="231686" y="130074"/>
                </a:lnTo>
                <a:lnTo>
                  <a:pt x="231686" y="135493"/>
                </a:lnTo>
                <a:lnTo>
                  <a:pt x="226627" y="151435"/>
                </a:lnTo>
                <a:lnTo>
                  <a:pt x="211532" y="174617"/>
                </a:lnTo>
                <a:lnTo>
                  <a:pt x="190254" y="192401"/>
                </a:lnTo>
                <a:close/>
              </a:path>
              <a:path w="242570" h="205105">
                <a:moveTo>
                  <a:pt x="47421" y="204595"/>
                </a:moveTo>
                <a:lnTo>
                  <a:pt x="30866" y="202563"/>
                </a:lnTo>
                <a:lnTo>
                  <a:pt x="15581" y="196465"/>
                </a:lnTo>
                <a:lnTo>
                  <a:pt x="4361" y="186303"/>
                </a:lnTo>
                <a:lnTo>
                  <a:pt x="0" y="172077"/>
                </a:lnTo>
                <a:lnTo>
                  <a:pt x="2307" y="160200"/>
                </a:lnTo>
                <a:lnTo>
                  <a:pt x="8298" y="151244"/>
                </a:lnTo>
                <a:lnTo>
                  <a:pt x="16576" y="145592"/>
                </a:lnTo>
                <a:lnTo>
                  <a:pt x="25742" y="143623"/>
                </a:lnTo>
                <a:lnTo>
                  <a:pt x="36582" y="143623"/>
                </a:lnTo>
                <a:lnTo>
                  <a:pt x="24388" y="185626"/>
                </a:lnTo>
                <a:lnTo>
                  <a:pt x="33872" y="192401"/>
                </a:lnTo>
                <a:lnTo>
                  <a:pt x="79587" y="192401"/>
                </a:lnTo>
                <a:lnTo>
                  <a:pt x="76043" y="195449"/>
                </a:lnTo>
                <a:lnTo>
                  <a:pt x="62303" y="202182"/>
                </a:lnTo>
                <a:lnTo>
                  <a:pt x="47421" y="204595"/>
                </a:lnTo>
                <a:close/>
              </a:path>
              <a:path w="242570" h="205105">
                <a:moveTo>
                  <a:pt x="151748" y="204595"/>
                </a:moveTo>
                <a:lnTo>
                  <a:pt x="137373" y="202944"/>
                </a:lnTo>
                <a:lnTo>
                  <a:pt x="122109" y="197482"/>
                </a:lnTo>
                <a:lnTo>
                  <a:pt x="108116" y="187447"/>
                </a:lnTo>
                <a:lnTo>
                  <a:pt x="97552" y="172077"/>
                </a:lnTo>
                <a:lnTo>
                  <a:pt x="127400" y="172077"/>
                </a:lnTo>
                <a:lnTo>
                  <a:pt x="127783" y="174681"/>
                </a:lnTo>
                <a:lnTo>
                  <a:pt x="133118" y="184102"/>
                </a:lnTo>
                <a:lnTo>
                  <a:pt x="142009" y="190220"/>
                </a:lnTo>
                <a:lnTo>
                  <a:pt x="154457" y="192401"/>
                </a:lnTo>
                <a:lnTo>
                  <a:pt x="190254" y="192401"/>
                </a:lnTo>
                <a:lnTo>
                  <a:pt x="186530" y="195513"/>
                </a:lnTo>
                <a:lnTo>
                  <a:pt x="151748" y="204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90728" y="2233036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18968" y="105685"/>
                </a:lnTo>
                <a:lnTo>
                  <a:pt x="18968" y="98910"/>
                </a:lnTo>
                <a:lnTo>
                  <a:pt x="25933" y="76596"/>
                </a:lnTo>
                <a:lnTo>
                  <a:pt x="46235" y="43358"/>
                </a:lnTo>
                <a:lnTo>
                  <a:pt x="78986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1940" y="13549"/>
                </a:lnTo>
                <a:lnTo>
                  <a:pt x="102485" y="17169"/>
                </a:lnTo>
                <a:lnTo>
                  <a:pt x="79091" y="30316"/>
                </a:lnTo>
                <a:lnTo>
                  <a:pt x="55444" y="56420"/>
                </a:lnTo>
                <a:lnTo>
                  <a:pt x="35227" y="98910"/>
                </a:lnTo>
                <a:lnTo>
                  <a:pt x="33872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804" y="48777"/>
                </a:moveTo>
                <a:lnTo>
                  <a:pt x="193749" y="48777"/>
                </a:lnTo>
                <a:lnTo>
                  <a:pt x="202429" y="34868"/>
                </a:lnTo>
                <a:lnTo>
                  <a:pt x="216444" y="18799"/>
                </a:lnTo>
                <a:lnTo>
                  <a:pt x="236048" y="5525"/>
                </a:lnTo>
                <a:lnTo>
                  <a:pt x="261494" y="0"/>
                </a:lnTo>
                <a:lnTo>
                  <a:pt x="280166" y="1799"/>
                </a:lnTo>
                <a:lnTo>
                  <a:pt x="300109" y="8298"/>
                </a:lnTo>
                <a:lnTo>
                  <a:pt x="306596" y="13549"/>
                </a:lnTo>
                <a:lnTo>
                  <a:pt x="261494" y="13549"/>
                </a:lnTo>
                <a:lnTo>
                  <a:pt x="232470" y="23139"/>
                </a:lnTo>
                <a:lnTo>
                  <a:pt x="213226" y="45559"/>
                </a:lnTo>
                <a:lnTo>
                  <a:pt x="211804" y="48777"/>
                </a:lnTo>
                <a:close/>
              </a:path>
              <a:path w="322579" h="292735">
                <a:moveTo>
                  <a:pt x="96987" y="279117"/>
                </a:moveTo>
                <a:lnTo>
                  <a:pt x="60970" y="279117"/>
                </a:lnTo>
                <a:lnTo>
                  <a:pt x="81166" y="274247"/>
                </a:lnTo>
                <a:lnTo>
                  <a:pt x="98568" y="260486"/>
                </a:lnTo>
                <a:lnTo>
                  <a:pt x="121940" y="211370"/>
                </a:lnTo>
                <a:lnTo>
                  <a:pt x="137733" y="151795"/>
                </a:lnTo>
                <a:lnTo>
                  <a:pt x="148699" y="107717"/>
                </a:lnTo>
                <a:lnTo>
                  <a:pt x="157167" y="56907"/>
                </a:lnTo>
                <a:lnTo>
                  <a:pt x="153378" y="34127"/>
                </a:lnTo>
                <a:lnTo>
                  <a:pt x="144126" y="21001"/>
                </a:lnTo>
                <a:lnTo>
                  <a:pt x="132589" y="14988"/>
                </a:lnTo>
                <a:lnTo>
                  <a:pt x="121940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804" y="48777"/>
                </a:lnTo>
                <a:lnTo>
                  <a:pt x="196459" y="90780"/>
                </a:lnTo>
                <a:lnTo>
                  <a:pt x="174781" y="178851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71" y="253225"/>
                </a:lnTo>
                <a:lnTo>
                  <a:pt x="109407" y="269801"/>
                </a:lnTo>
                <a:lnTo>
                  <a:pt x="96987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596" y="13549"/>
                </a:lnTo>
                <a:lnTo>
                  <a:pt x="315986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108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66" y="216070"/>
                </a:lnTo>
                <a:lnTo>
                  <a:pt x="275382" y="249308"/>
                </a:lnTo>
                <a:lnTo>
                  <a:pt x="243108" y="279117"/>
                </a:lnTo>
                <a:close/>
              </a:path>
              <a:path w="322579" h="292735">
                <a:moveTo>
                  <a:pt x="59615" y="292666"/>
                </a:moveTo>
                <a:lnTo>
                  <a:pt x="38296" y="290295"/>
                </a:lnTo>
                <a:lnTo>
                  <a:pt x="19137" y="282843"/>
                </a:lnTo>
                <a:lnTo>
                  <a:pt x="5313" y="269801"/>
                </a:lnTo>
                <a:lnTo>
                  <a:pt x="0" y="250663"/>
                </a:lnTo>
                <a:lnTo>
                  <a:pt x="2646" y="235589"/>
                </a:lnTo>
                <a:lnTo>
                  <a:pt x="9992" y="223564"/>
                </a:lnTo>
                <a:lnTo>
                  <a:pt x="21149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977" y="217636"/>
                </a:lnTo>
                <a:lnTo>
                  <a:pt x="57138" y="224729"/>
                </a:lnTo>
                <a:lnTo>
                  <a:pt x="59615" y="235759"/>
                </a:lnTo>
                <a:lnTo>
                  <a:pt x="57032" y="248101"/>
                </a:lnTo>
                <a:lnTo>
                  <a:pt x="50131" y="258284"/>
                </a:lnTo>
                <a:lnTo>
                  <a:pt x="40181" y="265673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6987" y="279117"/>
                </a:lnTo>
                <a:lnTo>
                  <a:pt x="88322" y="285616"/>
                </a:lnTo>
                <a:lnTo>
                  <a:pt x="59615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1965" y="288474"/>
                </a:lnTo>
                <a:lnTo>
                  <a:pt x="151578" y="277423"/>
                </a:lnTo>
                <a:lnTo>
                  <a:pt x="137034" y="261799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3108" y="279117"/>
                </a:lnTo>
                <a:lnTo>
                  <a:pt x="242695" y="279498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7284" y="3009414"/>
            <a:ext cx="238760" cy="294640"/>
          </a:xfrm>
          <a:custGeom>
            <a:avLst/>
            <a:gdLst/>
            <a:ahLst/>
            <a:cxnLst/>
            <a:rect l="l" t="t" r="r" b="b"/>
            <a:pathLst>
              <a:path w="238759" h="294639">
                <a:moveTo>
                  <a:pt x="159918" y="279117"/>
                </a:moveTo>
                <a:lnTo>
                  <a:pt x="93487" y="279117"/>
                </a:lnTo>
                <a:lnTo>
                  <a:pt x="140464" y="270394"/>
                </a:lnTo>
                <a:lnTo>
                  <a:pt x="168514" y="249985"/>
                </a:lnTo>
                <a:lnTo>
                  <a:pt x="182085" y="226528"/>
                </a:lnTo>
                <a:lnTo>
                  <a:pt x="185620" y="208660"/>
                </a:lnTo>
                <a:lnTo>
                  <a:pt x="179798" y="186939"/>
                </a:lnTo>
                <a:lnTo>
                  <a:pt x="164450" y="173093"/>
                </a:lnTo>
                <a:lnTo>
                  <a:pt x="142750" y="164836"/>
                </a:lnTo>
                <a:lnTo>
                  <a:pt x="117875" y="159882"/>
                </a:lnTo>
                <a:lnTo>
                  <a:pt x="100071" y="155246"/>
                </a:lnTo>
                <a:lnTo>
                  <a:pt x="78075" y="145147"/>
                </a:lnTo>
                <a:lnTo>
                  <a:pt x="59382" y="126157"/>
                </a:lnTo>
                <a:lnTo>
                  <a:pt x="51485" y="94845"/>
                </a:lnTo>
                <a:lnTo>
                  <a:pt x="56630" y="68022"/>
                </a:lnTo>
                <a:lnTo>
                  <a:pt x="74349" y="36752"/>
                </a:lnTo>
                <a:lnTo>
                  <a:pt x="108074" y="10818"/>
                </a:lnTo>
                <a:lnTo>
                  <a:pt x="161232" y="0"/>
                </a:lnTo>
                <a:lnTo>
                  <a:pt x="193876" y="4699"/>
                </a:lnTo>
                <a:lnTo>
                  <a:pt x="213563" y="14904"/>
                </a:lnTo>
                <a:lnTo>
                  <a:pt x="161232" y="14904"/>
                </a:lnTo>
                <a:lnTo>
                  <a:pt x="125793" y="21340"/>
                </a:lnTo>
                <a:lnTo>
                  <a:pt x="103310" y="36922"/>
                </a:lnTo>
                <a:lnTo>
                  <a:pt x="91497" y="56060"/>
                </a:lnTo>
                <a:lnTo>
                  <a:pt x="88068" y="73166"/>
                </a:lnTo>
                <a:lnTo>
                  <a:pt x="92662" y="91119"/>
                </a:lnTo>
                <a:lnTo>
                  <a:pt x="104496" y="101959"/>
                </a:lnTo>
                <a:lnTo>
                  <a:pt x="120649" y="108225"/>
                </a:lnTo>
                <a:lnTo>
                  <a:pt x="138199" y="112459"/>
                </a:lnTo>
                <a:lnTo>
                  <a:pt x="157887" y="116312"/>
                </a:lnTo>
                <a:lnTo>
                  <a:pt x="174781" y="120928"/>
                </a:lnTo>
                <a:lnTo>
                  <a:pt x="209055" y="146396"/>
                </a:lnTo>
                <a:lnTo>
                  <a:pt x="222202" y="186981"/>
                </a:lnTo>
                <a:lnTo>
                  <a:pt x="216740" y="215710"/>
                </a:lnTo>
                <a:lnTo>
                  <a:pt x="196798" y="251171"/>
                </a:lnTo>
                <a:lnTo>
                  <a:pt x="159918" y="279117"/>
                </a:lnTo>
                <a:close/>
              </a:path>
              <a:path w="238759" h="294639">
                <a:moveTo>
                  <a:pt x="208653" y="92135"/>
                </a:moveTo>
                <a:lnTo>
                  <a:pt x="199190" y="90505"/>
                </a:lnTo>
                <a:lnTo>
                  <a:pt x="192903" y="86207"/>
                </a:lnTo>
                <a:lnTo>
                  <a:pt x="189410" y="80131"/>
                </a:lnTo>
                <a:lnTo>
                  <a:pt x="188330" y="73166"/>
                </a:lnTo>
                <a:lnTo>
                  <a:pt x="190722" y="63004"/>
                </a:lnTo>
                <a:lnTo>
                  <a:pt x="197306" y="53858"/>
                </a:lnTo>
                <a:lnTo>
                  <a:pt x="207193" y="47253"/>
                </a:lnTo>
                <a:lnTo>
                  <a:pt x="219492" y="44712"/>
                </a:lnTo>
                <a:lnTo>
                  <a:pt x="208674" y="29194"/>
                </a:lnTo>
                <a:lnTo>
                  <a:pt x="192903" y="20154"/>
                </a:lnTo>
                <a:lnTo>
                  <a:pt x="175861" y="15941"/>
                </a:lnTo>
                <a:lnTo>
                  <a:pt x="161232" y="14904"/>
                </a:lnTo>
                <a:lnTo>
                  <a:pt x="213563" y="14904"/>
                </a:lnTo>
                <a:lnTo>
                  <a:pt x="218138" y="17275"/>
                </a:lnTo>
                <a:lnTo>
                  <a:pt x="233253" y="35440"/>
                </a:lnTo>
                <a:lnTo>
                  <a:pt x="238461" y="56907"/>
                </a:lnTo>
                <a:lnTo>
                  <a:pt x="235709" y="72700"/>
                </a:lnTo>
                <a:lnTo>
                  <a:pt x="228638" y="83667"/>
                </a:lnTo>
                <a:lnTo>
                  <a:pt x="219027" y="90061"/>
                </a:lnTo>
                <a:lnTo>
                  <a:pt x="208653" y="92135"/>
                </a:lnTo>
                <a:close/>
              </a:path>
              <a:path w="238759" h="294639">
                <a:moveTo>
                  <a:pt x="92132" y="294021"/>
                </a:moveTo>
                <a:lnTo>
                  <a:pt x="54301" y="289427"/>
                </a:lnTo>
                <a:lnTo>
                  <a:pt x="25234" y="276576"/>
                </a:lnTo>
                <a:lnTo>
                  <a:pt x="6583" y="256866"/>
                </a:lnTo>
                <a:lnTo>
                  <a:pt x="0" y="231694"/>
                </a:lnTo>
                <a:lnTo>
                  <a:pt x="3239" y="212344"/>
                </a:lnTo>
                <a:lnTo>
                  <a:pt x="11685" y="198837"/>
                </a:lnTo>
                <a:lnTo>
                  <a:pt x="23435" y="190919"/>
                </a:lnTo>
                <a:lnTo>
                  <a:pt x="36582" y="188336"/>
                </a:lnTo>
                <a:lnTo>
                  <a:pt x="45897" y="189839"/>
                </a:lnTo>
                <a:lnTo>
                  <a:pt x="48437" y="236436"/>
                </a:lnTo>
                <a:lnTo>
                  <a:pt x="18968" y="245243"/>
                </a:lnTo>
                <a:lnTo>
                  <a:pt x="35565" y="264826"/>
                </a:lnTo>
                <a:lnTo>
                  <a:pt x="58260" y="274882"/>
                </a:lnTo>
                <a:lnTo>
                  <a:pt x="79938" y="278587"/>
                </a:lnTo>
                <a:lnTo>
                  <a:pt x="93487" y="279117"/>
                </a:lnTo>
                <a:lnTo>
                  <a:pt x="159918" y="279117"/>
                </a:lnTo>
                <a:lnTo>
                  <a:pt x="157040" y="281297"/>
                </a:lnTo>
                <a:lnTo>
                  <a:pt x="92132" y="294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8586" y="3193685"/>
            <a:ext cx="231775" cy="292735"/>
          </a:xfrm>
          <a:custGeom>
            <a:avLst/>
            <a:gdLst/>
            <a:ahLst/>
            <a:cxnLst/>
            <a:rect l="l" t="t" r="r" b="b"/>
            <a:pathLst>
              <a:path w="231775" h="292735">
                <a:moveTo>
                  <a:pt x="13548" y="75876"/>
                </a:moveTo>
                <a:lnTo>
                  <a:pt x="0" y="75876"/>
                </a:lnTo>
                <a:lnTo>
                  <a:pt x="0" y="69101"/>
                </a:lnTo>
                <a:lnTo>
                  <a:pt x="3895" y="55446"/>
                </a:lnTo>
                <a:lnTo>
                  <a:pt x="15920" y="32010"/>
                </a:lnTo>
                <a:lnTo>
                  <a:pt x="36582" y="9844"/>
                </a:lnTo>
                <a:lnTo>
                  <a:pt x="66389" y="0"/>
                </a:lnTo>
                <a:lnTo>
                  <a:pt x="83241" y="3090"/>
                </a:lnTo>
                <a:lnTo>
                  <a:pt x="96536" y="11516"/>
                </a:lnTo>
                <a:lnTo>
                  <a:pt x="97955" y="13549"/>
                </a:lnTo>
                <a:lnTo>
                  <a:pt x="65034" y="13549"/>
                </a:lnTo>
                <a:lnTo>
                  <a:pt x="50935" y="16873"/>
                </a:lnTo>
                <a:lnTo>
                  <a:pt x="37598" y="26929"/>
                </a:lnTo>
                <a:lnTo>
                  <a:pt x="25785" y="43844"/>
                </a:lnTo>
                <a:lnTo>
                  <a:pt x="16258" y="67746"/>
                </a:lnTo>
                <a:lnTo>
                  <a:pt x="14903" y="73166"/>
                </a:lnTo>
                <a:lnTo>
                  <a:pt x="13548" y="75876"/>
                </a:lnTo>
                <a:close/>
              </a:path>
              <a:path w="231775" h="292735">
                <a:moveTo>
                  <a:pt x="147086" y="191046"/>
                </a:moveTo>
                <a:lnTo>
                  <a:pt x="108391" y="191046"/>
                </a:lnTo>
                <a:lnTo>
                  <a:pt x="131742" y="184906"/>
                </a:lnTo>
                <a:lnTo>
                  <a:pt x="148869" y="171399"/>
                </a:lnTo>
                <a:lnTo>
                  <a:pt x="172240" y="118387"/>
                </a:lnTo>
                <a:lnTo>
                  <a:pt x="177851" y="95163"/>
                </a:lnTo>
                <a:lnTo>
                  <a:pt x="181555" y="79941"/>
                </a:lnTo>
                <a:lnTo>
                  <a:pt x="191040" y="42003"/>
                </a:lnTo>
                <a:lnTo>
                  <a:pt x="212718" y="5419"/>
                </a:lnTo>
                <a:lnTo>
                  <a:pt x="224912" y="5419"/>
                </a:lnTo>
                <a:lnTo>
                  <a:pt x="231686" y="10839"/>
                </a:lnTo>
                <a:lnTo>
                  <a:pt x="231686" y="23033"/>
                </a:lnTo>
                <a:lnTo>
                  <a:pt x="230332" y="29808"/>
                </a:lnTo>
                <a:lnTo>
                  <a:pt x="191104" y="184271"/>
                </a:lnTo>
                <a:lnTo>
                  <a:pt x="155812" y="184271"/>
                </a:lnTo>
                <a:lnTo>
                  <a:pt x="147086" y="191046"/>
                </a:lnTo>
                <a:close/>
              </a:path>
              <a:path w="231775" h="292735">
                <a:moveTo>
                  <a:pt x="105681" y="204595"/>
                </a:moveTo>
                <a:lnTo>
                  <a:pt x="60970" y="189691"/>
                </a:lnTo>
                <a:lnTo>
                  <a:pt x="43631" y="154632"/>
                </a:lnTo>
                <a:lnTo>
                  <a:pt x="43356" y="146333"/>
                </a:lnTo>
                <a:lnTo>
                  <a:pt x="44330" y="131767"/>
                </a:lnTo>
                <a:lnTo>
                  <a:pt x="48098" y="114153"/>
                </a:lnTo>
                <a:lnTo>
                  <a:pt x="55931" y="89933"/>
                </a:lnTo>
                <a:lnTo>
                  <a:pt x="69099" y="55552"/>
                </a:lnTo>
                <a:lnTo>
                  <a:pt x="71301" y="49984"/>
                </a:lnTo>
                <a:lnTo>
                  <a:pt x="73503" y="43527"/>
                </a:lnTo>
                <a:lnTo>
                  <a:pt x="75196" y="36308"/>
                </a:lnTo>
                <a:lnTo>
                  <a:pt x="75874" y="28453"/>
                </a:lnTo>
                <a:lnTo>
                  <a:pt x="75874" y="17614"/>
                </a:lnTo>
                <a:lnTo>
                  <a:pt x="71809" y="13549"/>
                </a:lnTo>
                <a:lnTo>
                  <a:pt x="97955" y="13549"/>
                </a:lnTo>
                <a:lnTo>
                  <a:pt x="105258" y="24007"/>
                </a:lnTo>
                <a:lnTo>
                  <a:pt x="108391" y="39293"/>
                </a:lnTo>
                <a:lnTo>
                  <a:pt x="108095" y="44289"/>
                </a:lnTo>
                <a:lnTo>
                  <a:pt x="107036" y="49793"/>
                </a:lnTo>
                <a:lnTo>
                  <a:pt x="104961" y="56822"/>
                </a:lnTo>
                <a:lnTo>
                  <a:pt x="101617" y="66391"/>
                </a:lnTo>
                <a:lnTo>
                  <a:pt x="92090" y="91585"/>
                </a:lnTo>
                <a:lnTo>
                  <a:pt x="84342" y="114492"/>
                </a:lnTo>
                <a:lnTo>
                  <a:pt x="79134" y="135366"/>
                </a:lnTo>
                <a:lnTo>
                  <a:pt x="77228" y="154462"/>
                </a:lnTo>
                <a:lnTo>
                  <a:pt x="77715" y="163608"/>
                </a:lnTo>
                <a:lnTo>
                  <a:pt x="81124" y="175803"/>
                </a:lnTo>
                <a:lnTo>
                  <a:pt x="90375" y="186473"/>
                </a:lnTo>
                <a:lnTo>
                  <a:pt x="108391" y="191046"/>
                </a:lnTo>
                <a:lnTo>
                  <a:pt x="147086" y="191046"/>
                </a:lnTo>
                <a:lnTo>
                  <a:pt x="144359" y="193163"/>
                </a:lnTo>
                <a:lnTo>
                  <a:pt x="132271" y="199514"/>
                </a:lnTo>
                <a:lnTo>
                  <a:pt x="119421" y="203325"/>
                </a:lnTo>
                <a:lnTo>
                  <a:pt x="105681" y="204595"/>
                </a:lnTo>
                <a:close/>
              </a:path>
              <a:path w="231775" h="292735">
                <a:moveTo>
                  <a:pt x="120702" y="279117"/>
                </a:moveTo>
                <a:lnTo>
                  <a:pt x="71809" y="279117"/>
                </a:lnTo>
                <a:lnTo>
                  <a:pt x="88279" y="276576"/>
                </a:lnTo>
                <a:lnTo>
                  <a:pt x="102971" y="269971"/>
                </a:lnTo>
                <a:lnTo>
                  <a:pt x="137712" y="234001"/>
                </a:lnTo>
                <a:lnTo>
                  <a:pt x="155812" y="184271"/>
                </a:lnTo>
                <a:lnTo>
                  <a:pt x="191104" y="184271"/>
                </a:lnTo>
                <a:lnTo>
                  <a:pt x="186975" y="200530"/>
                </a:lnTo>
                <a:lnTo>
                  <a:pt x="169742" y="238934"/>
                </a:lnTo>
                <a:lnTo>
                  <a:pt x="141586" y="267938"/>
                </a:lnTo>
                <a:lnTo>
                  <a:pt x="120702" y="279117"/>
                </a:lnTo>
                <a:close/>
              </a:path>
              <a:path w="231775" h="292735">
                <a:moveTo>
                  <a:pt x="71809" y="292666"/>
                </a:moveTo>
                <a:lnTo>
                  <a:pt x="49623" y="289554"/>
                </a:lnTo>
                <a:lnTo>
                  <a:pt x="32517" y="280980"/>
                </a:lnTo>
                <a:lnTo>
                  <a:pt x="21508" y="268087"/>
                </a:lnTo>
                <a:lnTo>
                  <a:pt x="17613" y="252018"/>
                </a:lnTo>
                <a:lnTo>
                  <a:pt x="20132" y="238786"/>
                </a:lnTo>
                <a:lnTo>
                  <a:pt x="26589" y="229492"/>
                </a:lnTo>
                <a:lnTo>
                  <a:pt x="35333" y="224009"/>
                </a:lnTo>
                <a:lnTo>
                  <a:pt x="44711" y="222209"/>
                </a:lnTo>
                <a:lnTo>
                  <a:pt x="48776" y="222209"/>
                </a:lnTo>
                <a:lnTo>
                  <a:pt x="37937" y="264212"/>
                </a:lnTo>
                <a:lnTo>
                  <a:pt x="46659" y="272829"/>
                </a:lnTo>
                <a:lnTo>
                  <a:pt x="56905" y="277254"/>
                </a:lnTo>
                <a:lnTo>
                  <a:pt x="66135" y="278884"/>
                </a:lnTo>
                <a:lnTo>
                  <a:pt x="71809" y="279117"/>
                </a:lnTo>
                <a:lnTo>
                  <a:pt x="120702" y="279117"/>
                </a:lnTo>
                <a:lnTo>
                  <a:pt x="107333" y="286272"/>
                </a:lnTo>
                <a:lnTo>
                  <a:pt x="7180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97502" y="3009413"/>
            <a:ext cx="298450" cy="420370"/>
          </a:xfrm>
          <a:custGeom>
            <a:avLst/>
            <a:gdLst/>
            <a:ahLst/>
            <a:cxnLst/>
            <a:rect l="l" t="t" r="r" b="b"/>
            <a:pathLst>
              <a:path w="298450" h="420370">
                <a:moveTo>
                  <a:pt x="13548" y="107040"/>
                </a:moveTo>
                <a:lnTo>
                  <a:pt x="0" y="107040"/>
                </a:lnTo>
                <a:lnTo>
                  <a:pt x="0" y="100265"/>
                </a:lnTo>
                <a:lnTo>
                  <a:pt x="4763" y="82312"/>
                </a:lnTo>
                <a:lnTo>
                  <a:pt x="19815" y="48100"/>
                </a:lnTo>
                <a:lnTo>
                  <a:pt x="46299" y="14904"/>
                </a:lnTo>
                <a:lnTo>
                  <a:pt x="85358" y="0"/>
                </a:lnTo>
                <a:lnTo>
                  <a:pt x="107333" y="4276"/>
                </a:lnTo>
                <a:lnTo>
                  <a:pt x="122520" y="14904"/>
                </a:lnTo>
                <a:lnTo>
                  <a:pt x="84003" y="14904"/>
                </a:lnTo>
                <a:lnTo>
                  <a:pt x="66389" y="18820"/>
                </a:lnTo>
                <a:lnTo>
                  <a:pt x="48776" y="32010"/>
                </a:lnTo>
                <a:lnTo>
                  <a:pt x="32178" y="56632"/>
                </a:lnTo>
                <a:lnTo>
                  <a:pt x="17613" y="94845"/>
                </a:lnTo>
                <a:lnTo>
                  <a:pt x="14903" y="105685"/>
                </a:lnTo>
                <a:lnTo>
                  <a:pt x="13548" y="107040"/>
                </a:lnTo>
                <a:close/>
              </a:path>
              <a:path w="298450" h="420370">
                <a:moveTo>
                  <a:pt x="177416" y="279117"/>
                </a:moveTo>
                <a:lnTo>
                  <a:pt x="132779" y="279117"/>
                </a:lnTo>
                <a:lnTo>
                  <a:pt x="161549" y="271982"/>
                </a:lnTo>
                <a:lnTo>
                  <a:pt x="184096" y="255575"/>
                </a:lnTo>
                <a:lnTo>
                  <a:pt x="199275" y="237389"/>
                </a:lnTo>
                <a:lnTo>
                  <a:pt x="205943" y="224919"/>
                </a:lnTo>
                <a:lnTo>
                  <a:pt x="234396" y="108395"/>
                </a:lnTo>
                <a:lnTo>
                  <a:pt x="237656" y="95205"/>
                </a:lnTo>
                <a:lnTo>
                  <a:pt x="241171" y="82143"/>
                </a:lnTo>
                <a:lnTo>
                  <a:pt x="244685" y="69334"/>
                </a:lnTo>
                <a:lnTo>
                  <a:pt x="247945" y="56907"/>
                </a:lnTo>
                <a:lnTo>
                  <a:pt x="262341" y="15560"/>
                </a:lnTo>
                <a:lnTo>
                  <a:pt x="279108" y="8129"/>
                </a:lnTo>
                <a:lnTo>
                  <a:pt x="286644" y="9166"/>
                </a:lnTo>
                <a:lnTo>
                  <a:pt x="292657" y="12363"/>
                </a:lnTo>
                <a:lnTo>
                  <a:pt x="296637" y="17847"/>
                </a:lnTo>
                <a:lnTo>
                  <a:pt x="298076" y="25743"/>
                </a:lnTo>
                <a:lnTo>
                  <a:pt x="298076" y="31163"/>
                </a:lnTo>
                <a:lnTo>
                  <a:pt x="295366" y="40648"/>
                </a:lnTo>
                <a:lnTo>
                  <a:pt x="240091" y="264212"/>
                </a:lnTo>
                <a:lnTo>
                  <a:pt x="195104" y="264212"/>
                </a:lnTo>
                <a:lnTo>
                  <a:pt x="181132" y="276873"/>
                </a:lnTo>
                <a:lnTo>
                  <a:pt x="177416" y="279117"/>
                </a:lnTo>
                <a:close/>
              </a:path>
              <a:path w="298450" h="420370">
                <a:moveTo>
                  <a:pt x="130069" y="294021"/>
                </a:moveTo>
                <a:lnTo>
                  <a:pt x="101786" y="290147"/>
                </a:lnTo>
                <a:lnTo>
                  <a:pt x="76551" y="277254"/>
                </a:lnTo>
                <a:lnTo>
                  <a:pt x="58429" y="253436"/>
                </a:lnTo>
                <a:lnTo>
                  <a:pt x="51485" y="216790"/>
                </a:lnTo>
                <a:lnTo>
                  <a:pt x="53581" y="192570"/>
                </a:lnTo>
                <a:lnTo>
                  <a:pt x="60123" y="163269"/>
                </a:lnTo>
                <a:lnTo>
                  <a:pt x="71491" y="126856"/>
                </a:lnTo>
                <a:lnTo>
                  <a:pt x="88068" y="81296"/>
                </a:lnTo>
                <a:lnTo>
                  <a:pt x="92259" y="71240"/>
                </a:lnTo>
                <a:lnTo>
                  <a:pt x="96197" y="59786"/>
                </a:lnTo>
                <a:lnTo>
                  <a:pt x="99118" y="47571"/>
                </a:lnTo>
                <a:lnTo>
                  <a:pt x="100262" y="35228"/>
                </a:lnTo>
                <a:lnTo>
                  <a:pt x="98293" y="23478"/>
                </a:lnTo>
                <a:lnTo>
                  <a:pt x="93657" y="17444"/>
                </a:lnTo>
                <a:lnTo>
                  <a:pt x="88258" y="15221"/>
                </a:lnTo>
                <a:lnTo>
                  <a:pt x="84003" y="14904"/>
                </a:lnTo>
                <a:lnTo>
                  <a:pt x="122520" y="14904"/>
                </a:lnTo>
                <a:lnTo>
                  <a:pt x="123972" y="15920"/>
                </a:lnTo>
                <a:lnTo>
                  <a:pt x="134515" y="33153"/>
                </a:lnTo>
                <a:lnTo>
                  <a:pt x="138199" y="54197"/>
                </a:lnTo>
                <a:lnTo>
                  <a:pt x="137627" y="62729"/>
                </a:lnTo>
                <a:lnTo>
                  <a:pt x="135658" y="71642"/>
                </a:lnTo>
                <a:lnTo>
                  <a:pt x="131911" y="83349"/>
                </a:lnTo>
                <a:lnTo>
                  <a:pt x="126005" y="100265"/>
                </a:lnTo>
                <a:lnTo>
                  <a:pt x="110995" y="139981"/>
                </a:lnTo>
                <a:lnTo>
                  <a:pt x="100431" y="174109"/>
                </a:lnTo>
                <a:lnTo>
                  <a:pt x="94186" y="203155"/>
                </a:lnTo>
                <a:lnTo>
                  <a:pt x="92132" y="227629"/>
                </a:lnTo>
                <a:lnTo>
                  <a:pt x="93911" y="245391"/>
                </a:lnTo>
                <a:lnTo>
                  <a:pt x="100262" y="262011"/>
                </a:lnTo>
                <a:lnTo>
                  <a:pt x="112710" y="274311"/>
                </a:lnTo>
                <a:lnTo>
                  <a:pt x="132779" y="279117"/>
                </a:lnTo>
                <a:lnTo>
                  <a:pt x="177416" y="279117"/>
                </a:lnTo>
                <a:lnTo>
                  <a:pt x="165635" y="286230"/>
                </a:lnTo>
                <a:lnTo>
                  <a:pt x="148614" y="292031"/>
                </a:lnTo>
                <a:lnTo>
                  <a:pt x="130069" y="294021"/>
                </a:lnTo>
                <a:close/>
              </a:path>
              <a:path w="298450" h="420370">
                <a:moveTo>
                  <a:pt x="138088" y="405126"/>
                </a:moveTo>
                <a:lnTo>
                  <a:pt x="82648" y="405126"/>
                </a:lnTo>
                <a:lnTo>
                  <a:pt x="103945" y="401823"/>
                </a:lnTo>
                <a:lnTo>
                  <a:pt x="122956" y="392931"/>
                </a:lnTo>
                <a:lnTo>
                  <a:pt x="153103" y="364478"/>
                </a:lnTo>
                <a:lnTo>
                  <a:pt x="180709" y="314345"/>
                </a:lnTo>
                <a:lnTo>
                  <a:pt x="195104" y="264212"/>
                </a:lnTo>
                <a:lnTo>
                  <a:pt x="240091" y="264212"/>
                </a:lnTo>
                <a:lnTo>
                  <a:pt x="234396" y="287246"/>
                </a:lnTo>
                <a:lnTo>
                  <a:pt x="217704" y="329152"/>
                </a:lnTo>
                <a:lnTo>
                  <a:pt x="191907" y="365594"/>
                </a:lnTo>
                <a:lnTo>
                  <a:pt x="159281" y="394362"/>
                </a:lnTo>
                <a:lnTo>
                  <a:pt x="138088" y="405126"/>
                </a:lnTo>
                <a:close/>
              </a:path>
              <a:path w="298450" h="420370">
                <a:moveTo>
                  <a:pt x="82648" y="420030"/>
                </a:moveTo>
                <a:lnTo>
                  <a:pt x="54703" y="415711"/>
                </a:lnTo>
                <a:lnTo>
                  <a:pt x="32856" y="403771"/>
                </a:lnTo>
                <a:lnTo>
                  <a:pt x="18629" y="385733"/>
                </a:lnTo>
                <a:lnTo>
                  <a:pt x="13548" y="363123"/>
                </a:lnTo>
                <a:lnTo>
                  <a:pt x="17169" y="343413"/>
                </a:lnTo>
                <a:lnTo>
                  <a:pt x="26251" y="330435"/>
                </a:lnTo>
                <a:lnTo>
                  <a:pt x="38127" y="323300"/>
                </a:lnTo>
                <a:lnTo>
                  <a:pt x="50131" y="321120"/>
                </a:lnTo>
                <a:lnTo>
                  <a:pt x="56588" y="321861"/>
                </a:lnTo>
                <a:lnTo>
                  <a:pt x="69607" y="359566"/>
                </a:lnTo>
                <a:lnTo>
                  <a:pt x="32517" y="378027"/>
                </a:lnTo>
                <a:lnTo>
                  <a:pt x="43589" y="393122"/>
                </a:lnTo>
                <a:lnTo>
                  <a:pt x="58091" y="401230"/>
                </a:lnTo>
                <a:lnTo>
                  <a:pt x="72338" y="404512"/>
                </a:lnTo>
                <a:lnTo>
                  <a:pt x="82648" y="405126"/>
                </a:lnTo>
                <a:lnTo>
                  <a:pt x="138088" y="405126"/>
                </a:lnTo>
                <a:lnTo>
                  <a:pt x="122103" y="413245"/>
                </a:lnTo>
                <a:lnTo>
                  <a:pt x="82648" y="42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64679" y="1974240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3033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436" y="1516344"/>
                </a:lnTo>
                <a:lnTo>
                  <a:pt x="59276" y="1479591"/>
                </a:lnTo>
                <a:lnTo>
                  <a:pt x="95689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58" y="719545"/>
                </a:lnTo>
                <a:lnTo>
                  <a:pt x="260802" y="664118"/>
                </a:lnTo>
                <a:lnTo>
                  <a:pt x="256511" y="610108"/>
                </a:lnTo>
                <a:lnTo>
                  <a:pt x="250459" y="557526"/>
                </a:lnTo>
                <a:lnTo>
                  <a:pt x="242619" y="506384"/>
                </a:lnTo>
                <a:lnTo>
                  <a:pt x="232967" y="456692"/>
                </a:lnTo>
                <a:lnTo>
                  <a:pt x="221475" y="408462"/>
                </a:lnTo>
                <a:lnTo>
                  <a:pt x="208119" y="361705"/>
                </a:lnTo>
                <a:lnTo>
                  <a:pt x="192871" y="316431"/>
                </a:lnTo>
                <a:lnTo>
                  <a:pt x="175707" y="272653"/>
                </a:lnTo>
                <a:lnTo>
                  <a:pt x="156601" y="230380"/>
                </a:lnTo>
                <a:lnTo>
                  <a:pt x="135525" y="189625"/>
                </a:lnTo>
                <a:lnTo>
                  <a:pt x="112456" y="150398"/>
                </a:lnTo>
                <a:lnTo>
                  <a:pt x="80277" y="102530"/>
                </a:lnTo>
                <a:lnTo>
                  <a:pt x="50131" y="64190"/>
                </a:lnTo>
                <a:lnTo>
                  <a:pt x="24049" y="34741"/>
                </a:lnTo>
                <a:lnTo>
                  <a:pt x="0" y="9484"/>
                </a:lnTo>
                <a:lnTo>
                  <a:pt x="0" y="0"/>
                </a:lnTo>
                <a:lnTo>
                  <a:pt x="23033" y="0"/>
                </a:lnTo>
                <a:lnTo>
                  <a:pt x="31162" y="8129"/>
                </a:lnTo>
                <a:lnTo>
                  <a:pt x="50829" y="25913"/>
                </a:lnTo>
                <a:lnTo>
                  <a:pt x="83558" y="59955"/>
                </a:lnTo>
                <a:lnTo>
                  <a:pt x="126489" y="112730"/>
                </a:lnTo>
                <a:lnTo>
                  <a:pt x="155368" y="153842"/>
                </a:lnTo>
                <a:lnTo>
                  <a:pt x="181566" y="196390"/>
                </a:lnTo>
                <a:lnTo>
                  <a:pt x="205170" y="240260"/>
                </a:lnTo>
                <a:lnTo>
                  <a:pt x="226267" y="285339"/>
                </a:lnTo>
                <a:lnTo>
                  <a:pt x="244943" y="331515"/>
                </a:lnTo>
                <a:lnTo>
                  <a:pt x="261285" y="378673"/>
                </a:lnTo>
                <a:lnTo>
                  <a:pt x="275379" y="426701"/>
                </a:lnTo>
                <a:lnTo>
                  <a:pt x="287313" y="475485"/>
                </a:lnTo>
                <a:lnTo>
                  <a:pt x="297173" y="524912"/>
                </a:lnTo>
                <a:lnTo>
                  <a:pt x="305046" y="574870"/>
                </a:lnTo>
                <a:lnTo>
                  <a:pt x="311018" y="625244"/>
                </a:lnTo>
                <a:lnTo>
                  <a:pt x="315177" y="675921"/>
                </a:lnTo>
                <a:lnTo>
                  <a:pt x="317608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3033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4893" y="4764055"/>
            <a:ext cx="250825" cy="252095"/>
          </a:xfrm>
          <a:custGeom>
            <a:avLst/>
            <a:gdLst/>
            <a:ahLst/>
            <a:cxnLst/>
            <a:rect l="l" t="t" r="r" b="b"/>
            <a:pathLst>
              <a:path w="250825" h="252095">
                <a:moveTo>
                  <a:pt x="124650" y="252018"/>
                </a:moveTo>
                <a:lnTo>
                  <a:pt x="76593" y="242046"/>
                </a:lnTo>
                <a:lnTo>
                  <a:pt x="36920" y="214926"/>
                </a:lnTo>
                <a:lnTo>
                  <a:pt x="9950" y="174850"/>
                </a:lnTo>
                <a:lnTo>
                  <a:pt x="0" y="126009"/>
                </a:lnTo>
                <a:lnTo>
                  <a:pt x="9568" y="77739"/>
                </a:lnTo>
                <a:lnTo>
                  <a:pt x="35904" y="37599"/>
                </a:lnTo>
                <a:lnTo>
                  <a:pt x="75450" y="10162"/>
                </a:lnTo>
                <a:lnTo>
                  <a:pt x="124650" y="0"/>
                </a:lnTo>
                <a:lnTo>
                  <a:pt x="173490" y="9971"/>
                </a:lnTo>
                <a:lnTo>
                  <a:pt x="213565" y="37091"/>
                </a:lnTo>
                <a:lnTo>
                  <a:pt x="240684" y="77167"/>
                </a:lnTo>
                <a:lnTo>
                  <a:pt x="250655" y="126009"/>
                </a:lnTo>
                <a:lnTo>
                  <a:pt x="240874" y="174278"/>
                </a:lnTo>
                <a:lnTo>
                  <a:pt x="214073" y="214418"/>
                </a:lnTo>
                <a:lnTo>
                  <a:pt x="174061" y="241856"/>
                </a:lnTo>
                <a:lnTo>
                  <a:pt x="124650" y="25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16473" y="4613649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3548" y="146333"/>
                </a:moveTo>
                <a:lnTo>
                  <a:pt x="2709" y="146333"/>
                </a:lnTo>
                <a:lnTo>
                  <a:pt x="0" y="142268"/>
                </a:lnTo>
                <a:lnTo>
                  <a:pt x="0" y="136848"/>
                </a:lnTo>
                <a:lnTo>
                  <a:pt x="2709" y="128719"/>
                </a:lnTo>
                <a:lnTo>
                  <a:pt x="4064" y="127364"/>
                </a:lnTo>
                <a:lnTo>
                  <a:pt x="42001" y="13549"/>
                </a:lnTo>
                <a:lnTo>
                  <a:pt x="45388" y="6287"/>
                </a:lnTo>
                <a:lnTo>
                  <a:pt x="48776" y="2201"/>
                </a:lnTo>
                <a:lnTo>
                  <a:pt x="54195" y="402"/>
                </a:lnTo>
                <a:lnTo>
                  <a:pt x="63680" y="0"/>
                </a:lnTo>
                <a:lnTo>
                  <a:pt x="440340" y="0"/>
                </a:lnTo>
                <a:lnTo>
                  <a:pt x="440340" y="9484"/>
                </a:lnTo>
                <a:lnTo>
                  <a:pt x="438985" y="16259"/>
                </a:lnTo>
                <a:lnTo>
                  <a:pt x="438985" y="17614"/>
                </a:lnTo>
                <a:lnTo>
                  <a:pt x="438566" y="20324"/>
                </a:lnTo>
                <a:lnTo>
                  <a:pt x="166652" y="20324"/>
                </a:lnTo>
                <a:lnTo>
                  <a:pt x="107756" y="23796"/>
                </a:lnTo>
                <a:lnTo>
                  <a:pt x="69438" y="38954"/>
                </a:lnTo>
                <a:lnTo>
                  <a:pt x="42806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3548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622" y="417236"/>
                </a:lnTo>
                <a:lnTo>
                  <a:pt x="105343" y="412239"/>
                </a:lnTo>
                <a:lnTo>
                  <a:pt x="115377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7298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305719" y="20345"/>
                </a:lnTo>
                <a:lnTo>
                  <a:pt x="293504" y="20493"/>
                </a:lnTo>
                <a:lnTo>
                  <a:pt x="260139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2416"/>
                </a:lnTo>
                <a:lnTo>
                  <a:pt x="173214" y="409127"/>
                </a:lnTo>
                <a:lnTo>
                  <a:pt x="216783" y="418506"/>
                </a:lnTo>
                <a:lnTo>
                  <a:pt x="258784" y="418675"/>
                </a:lnTo>
                <a:lnTo>
                  <a:pt x="258784" y="436289"/>
                </a:lnTo>
                <a:lnTo>
                  <a:pt x="135489" y="436289"/>
                </a:lnTo>
                <a:lnTo>
                  <a:pt x="121284" y="436501"/>
                </a:lnTo>
                <a:lnTo>
                  <a:pt x="93381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7675" y="111083"/>
                </a:lnTo>
                <a:lnTo>
                  <a:pt x="409008" y="96369"/>
                </a:lnTo>
                <a:lnTo>
                  <a:pt x="410088" y="82926"/>
                </a:lnTo>
                <a:lnTo>
                  <a:pt x="410533" y="73166"/>
                </a:lnTo>
                <a:lnTo>
                  <a:pt x="405071" y="43760"/>
                </a:lnTo>
                <a:lnTo>
                  <a:pt x="388177" y="27945"/>
                </a:lnTo>
                <a:lnTo>
                  <a:pt x="359089" y="21530"/>
                </a:lnTo>
                <a:lnTo>
                  <a:pt x="317045" y="20324"/>
                </a:lnTo>
                <a:lnTo>
                  <a:pt x="438566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58784" y="438999"/>
                </a:moveTo>
                <a:lnTo>
                  <a:pt x="245235" y="438999"/>
                </a:lnTo>
                <a:lnTo>
                  <a:pt x="231581" y="438788"/>
                </a:lnTo>
                <a:lnTo>
                  <a:pt x="202747" y="437856"/>
                </a:lnTo>
                <a:lnTo>
                  <a:pt x="175120" y="437433"/>
                </a:lnTo>
                <a:lnTo>
                  <a:pt x="148699" y="436501"/>
                </a:lnTo>
                <a:lnTo>
                  <a:pt x="135489" y="436289"/>
                </a:lnTo>
                <a:lnTo>
                  <a:pt x="258784" y="436289"/>
                </a:lnTo>
                <a:lnTo>
                  <a:pt x="258784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1533" y="4112321"/>
            <a:ext cx="320040" cy="1554480"/>
          </a:xfrm>
          <a:custGeom>
            <a:avLst/>
            <a:gdLst/>
            <a:ahLst/>
            <a:cxnLst/>
            <a:rect l="l" t="t" r="r" b="b"/>
            <a:pathLst>
              <a:path w="320040" h="1554479">
                <a:moveTo>
                  <a:pt x="319755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33" y="728090"/>
                </a:lnTo>
                <a:lnTo>
                  <a:pt x="2997" y="679446"/>
                </a:lnTo>
                <a:lnTo>
                  <a:pt x="6887" y="630597"/>
                </a:lnTo>
                <a:lnTo>
                  <a:pt x="12500" y="581692"/>
                </a:lnTo>
                <a:lnTo>
                  <a:pt x="19931" y="532884"/>
                </a:lnTo>
                <a:lnTo>
                  <a:pt x="29277" y="484323"/>
                </a:lnTo>
                <a:lnTo>
                  <a:pt x="40633" y="436158"/>
                </a:lnTo>
                <a:lnTo>
                  <a:pt x="54096" y="388542"/>
                </a:lnTo>
                <a:lnTo>
                  <a:pt x="69761" y="341623"/>
                </a:lnTo>
                <a:lnTo>
                  <a:pt x="87724" y="295554"/>
                </a:lnTo>
                <a:lnTo>
                  <a:pt x="108082" y="250484"/>
                </a:lnTo>
                <a:lnTo>
                  <a:pt x="130930" y="206564"/>
                </a:lnTo>
                <a:lnTo>
                  <a:pt x="156364" y="163944"/>
                </a:lnTo>
                <a:lnTo>
                  <a:pt x="184480" y="122776"/>
                </a:lnTo>
                <a:lnTo>
                  <a:pt x="215375" y="83209"/>
                </a:lnTo>
                <a:lnTo>
                  <a:pt x="249143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9755" y="0"/>
                </a:lnTo>
                <a:lnTo>
                  <a:pt x="319755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9755" y="1544628"/>
                </a:lnTo>
                <a:lnTo>
                  <a:pt x="319755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3290" y="4371113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0591" y="1714"/>
                </a:lnTo>
                <a:lnTo>
                  <a:pt x="159708" y="8637"/>
                </a:lnTo>
                <a:lnTo>
                  <a:pt x="165968" y="13549"/>
                </a:lnTo>
                <a:lnTo>
                  <a:pt x="123295" y="13549"/>
                </a:lnTo>
                <a:lnTo>
                  <a:pt x="103077" y="17169"/>
                </a:lnTo>
                <a:lnTo>
                  <a:pt x="79430" y="30316"/>
                </a:lnTo>
                <a:lnTo>
                  <a:pt x="56037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2023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39"/>
                </a:lnTo>
                <a:lnTo>
                  <a:pt x="213395" y="45559"/>
                </a:lnTo>
                <a:lnTo>
                  <a:pt x="212023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699"/>
                </a:lnTo>
                <a:lnTo>
                  <a:pt x="144804" y="21509"/>
                </a:lnTo>
                <a:lnTo>
                  <a:pt x="133732" y="15179"/>
                </a:lnTo>
                <a:lnTo>
                  <a:pt x="123295" y="13549"/>
                </a:lnTo>
                <a:lnTo>
                  <a:pt x="165968" y="13549"/>
                </a:lnTo>
                <a:lnTo>
                  <a:pt x="178570" y="23436"/>
                </a:lnTo>
                <a:lnTo>
                  <a:pt x="193749" y="48777"/>
                </a:lnTo>
                <a:lnTo>
                  <a:pt x="212023" y="48777"/>
                </a:lnTo>
                <a:lnTo>
                  <a:pt x="202429" y="71282"/>
                </a:lnTo>
                <a:lnTo>
                  <a:pt x="197814" y="90780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3674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454"/>
                </a:lnTo>
                <a:lnTo>
                  <a:pt x="28452" y="270987"/>
                </a:lnTo>
                <a:lnTo>
                  <a:pt x="38678" y="275687"/>
                </a:lnTo>
                <a:lnTo>
                  <a:pt x="48268" y="278100"/>
                </a:lnTo>
                <a:lnTo>
                  <a:pt x="56079" y="278990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8195" y="5148846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574" y="288792"/>
                </a:lnTo>
                <a:lnTo>
                  <a:pt x="75874" y="275899"/>
                </a:lnTo>
                <a:lnTo>
                  <a:pt x="5728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885"/>
                </a:lnTo>
                <a:lnTo>
                  <a:pt x="95011" y="58431"/>
                </a:lnTo>
                <a:lnTo>
                  <a:pt x="9778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9099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7241" y="4112319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17914" y="4814175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4">
                <a:moveTo>
                  <a:pt x="407823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28781" y="20599"/>
                </a:lnTo>
                <a:lnTo>
                  <a:pt x="423404" y="24219"/>
                </a:lnTo>
                <a:lnTo>
                  <a:pt x="415994" y="25553"/>
                </a:lnTo>
                <a:lnTo>
                  <a:pt x="407823" y="25743"/>
                </a:lnTo>
                <a:close/>
              </a:path>
              <a:path w="431165" h="151764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7823" y="126009"/>
                </a:lnTo>
                <a:lnTo>
                  <a:pt x="415994" y="126220"/>
                </a:lnTo>
                <a:lnTo>
                  <a:pt x="423404" y="127702"/>
                </a:lnTo>
                <a:lnTo>
                  <a:pt x="428781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99688" y="4112317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5366" y="1554113"/>
                </a:lnTo>
                <a:lnTo>
                  <a:pt x="287237" y="1545983"/>
                </a:lnTo>
                <a:lnTo>
                  <a:pt x="267570" y="1528411"/>
                </a:lnTo>
                <a:lnTo>
                  <a:pt x="234841" y="1495300"/>
                </a:lnTo>
                <a:lnTo>
                  <a:pt x="191910" y="1442721"/>
                </a:lnTo>
                <a:lnTo>
                  <a:pt x="163031" y="1401560"/>
                </a:lnTo>
                <a:lnTo>
                  <a:pt x="136833" y="1358937"/>
                </a:lnTo>
                <a:lnTo>
                  <a:pt x="113229" y="1314970"/>
                </a:lnTo>
                <a:lnTo>
                  <a:pt x="92132" y="1269777"/>
                </a:lnTo>
                <a:lnTo>
                  <a:pt x="73456" y="1223476"/>
                </a:lnTo>
                <a:lnTo>
                  <a:pt x="57115" y="1176185"/>
                </a:lnTo>
                <a:lnTo>
                  <a:pt x="43020" y="1128021"/>
                </a:lnTo>
                <a:lnTo>
                  <a:pt x="31086" y="1079104"/>
                </a:lnTo>
                <a:lnTo>
                  <a:pt x="21226" y="1029551"/>
                </a:lnTo>
                <a:lnTo>
                  <a:pt x="13353" y="979480"/>
                </a:lnTo>
                <a:lnTo>
                  <a:pt x="7381" y="929010"/>
                </a:lnTo>
                <a:lnTo>
                  <a:pt x="3222" y="878257"/>
                </a:lnTo>
                <a:lnTo>
                  <a:pt x="791" y="827341"/>
                </a:lnTo>
                <a:lnTo>
                  <a:pt x="0" y="776379"/>
                </a:lnTo>
                <a:lnTo>
                  <a:pt x="720" y="728090"/>
                </a:lnTo>
                <a:lnTo>
                  <a:pt x="2947" y="679446"/>
                </a:lnTo>
                <a:lnTo>
                  <a:pt x="6783" y="630597"/>
                </a:lnTo>
                <a:lnTo>
                  <a:pt x="12328" y="581692"/>
                </a:lnTo>
                <a:lnTo>
                  <a:pt x="19683" y="532884"/>
                </a:lnTo>
                <a:lnTo>
                  <a:pt x="28950" y="484323"/>
                </a:lnTo>
                <a:lnTo>
                  <a:pt x="40228" y="436158"/>
                </a:lnTo>
                <a:lnTo>
                  <a:pt x="53619" y="388542"/>
                </a:lnTo>
                <a:lnTo>
                  <a:pt x="69225" y="341623"/>
                </a:lnTo>
                <a:lnTo>
                  <a:pt x="87145" y="295554"/>
                </a:lnTo>
                <a:lnTo>
                  <a:pt x="107481" y="250484"/>
                </a:lnTo>
                <a:lnTo>
                  <a:pt x="130334" y="206564"/>
                </a:lnTo>
                <a:lnTo>
                  <a:pt x="155805" y="163944"/>
                </a:lnTo>
                <a:lnTo>
                  <a:pt x="183994" y="122776"/>
                </a:lnTo>
                <a:lnTo>
                  <a:pt x="215002" y="83209"/>
                </a:lnTo>
                <a:lnTo>
                  <a:pt x="248932" y="45395"/>
                </a:lnTo>
                <a:lnTo>
                  <a:pt x="285882" y="9484"/>
                </a:lnTo>
                <a:lnTo>
                  <a:pt x="295366" y="0"/>
                </a:lnTo>
                <a:lnTo>
                  <a:pt x="318400" y="0"/>
                </a:lnTo>
                <a:lnTo>
                  <a:pt x="318400" y="9484"/>
                </a:lnTo>
                <a:lnTo>
                  <a:pt x="317045" y="12194"/>
                </a:lnTo>
                <a:lnTo>
                  <a:pt x="291535" y="38340"/>
                </a:lnTo>
                <a:lnTo>
                  <a:pt x="259292" y="75029"/>
                </a:lnTo>
                <a:lnTo>
                  <a:pt x="222731" y="123659"/>
                </a:lnTo>
                <a:lnTo>
                  <a:pt x="184265" y="185626"/>
                </a:lnTo>
                <a:lnTo>
                  <a:pt x="159221" y="234356"/>
                </a:lnTo>
                <a:lnTo>
                  <a:pt x="137465" y="284154"/>
                </a:lnTo>
                <a:lnTo>
                  <a:pt x="118786" y="334733"/>
                </a:lnTo>
                <a:lnTo>
                  <a:pt x="102971" y="385805"/>
                </a:lnTo>
                <a:lnTo>
                  <a:pt x="89811" y="437085"/>
                </a:lnTo>
                <a:lnTo>
                  <a:pt x="79091" y="488285"/>
                </a:lnTo>
                <a:lnTo>
                  <a:pt x="70602" y="539118"/>
                </a:lnTo>
                <a:lnTo>
                  <a:pt x="64131" y="589297"/>
                </a:lnTo>
                <a:lnTo>
                  <a:pt x="59467" y="638535"/>
                </a:lnTo>
                <a:lnTo>
                  <a:pt x="56397" y="686545"/>
                </a:lnTo>
                <a:lnTo>
                  <a:pt x="54710" y="733040"/>
                </a:lnTo>
                <a:lnTo>
                  <a:pt x="54195" y="777734"/>
                </a:lnTo>
                <a:lnTo>
                  <a:pt x="55041" y="834568"/>
                </a:lnTo>
                <a:lnTo>
                  <a:pt x="57597" y="889999"/>
                </a:lnTo>
                <a:lnTo>
                  <a:pt x="61888" y="944021"/>
                </a:lnTo>
                <a:lnTo>
                  <a:pt x="67940" y="996625"/>
                </a:lnTo>
                <a:lnTo>
                  <a:pt x="75780" y="1047805"/>
                </a:lnTo>
                <a:lnTo>
                  <a:pt x="85432" y="1097553"/>
                </a:lnTo>
                <a:lnTo>
                  <a:pt x="96924" y="1145862"/>
                </a:lnTo>
                <a:lnTo>
                  <a:pt x="110281" y="1192723"/>
                </a:lnTo>
                <a:lnTo>
                  <a:pt x="125528" y="1238131"/>
                </a:lnTo>
                <a:lnTo>
                  <a:pt x="142692" y="1282076"/>
                </a:lnTo>
                <a:lnTo>
                  <a:pt x="161799" y="1324553"/>
                </a:lnTo>
                <a:lnTo>
                  <a:pt x="182874" y="1365553"/>
                </a:lnTo>
                <a:lnTo>
                  <a:pt x="205943" y="1405070"/>
                </a:lnTo>
                <a:lnTo>
                  <a:pt x="238165" y="1452175"/>
                </a:lnTo>
                <a:lnTo>
                  <a:pt x="268607" y="1490261"/>
                </a:lnTo>
                <a:lnTo>
                  <a:pt x="295494" y="1519964"/>
                </a:lnTo>
                <a:lnTo>
                  <a:pt x="318400" y="1543273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76349" y="4371109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677"/>
                </a:lnTo>
                <a:lnTo>
                  <a:pt x="48606" y="31332"/>
                </a:lnTo>
                <a:lnTo>
                  <a:pt x="32157" y="56420"/>
                </a:lnTo>
                <a:lnTo>
                  <a:pt x="17613" y="94845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168" y="45284"/>
                </a:lnTo>
                <a:lnTo>
                  <a:pt x="26759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003" y="288792"/>
                </a:lnTo>
                <a:lnTo>
                  <a:pt x="75366" y="275899"/>
                </a:lnTo>
                <a:lnTo>
                  <a:pt x="57096" y="252081"/>
                </a:lnTo>
                <a:lnTo>
                  <a:pt x="50131" y="215435"/>
                </a:lnTo>
                <a:lnTo>
                  <a:pt x="52438" y="191406"/>
                </a:lnTo>
                <a:lnTo>
                  <a:pt x="59445" y="162423"/>
                </a:lnTo>
                <a:lnTo>
                  <a:pt x="71280" y="126072"/>
                </a:lnTo>
                <a:lnTo>
                  <a:pt x="88068" y="79941"/>
                </a:lnTo>
                <a:lnTo>
                  <a:pt x="91476" y="69906"/>
                </a:lnTo>
                <a:lnTo>
                  <a:pt x="95011" y="58601"/>
                </a:lnTo>
                <a:lnTo>
                  <a:pt x="97785" y="46787"/>
                </a:lnTo>
                <a:lnTo>
                  <a:pt x="98907" y="35228"/>
                </a:lnTo>
                <a:lnTo>
                  <a:pt x="97128" y="22695"/>
                </a:lnTo>
                <a:lnTo>
                  <a:pt x="92810" y="16259"/>
                </a:lnTo>
                <a:lnTo>
                  <a:pt x="87475" y="13888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6975" y="403771"/>
                </a:moveTo>
                <a:lnTo>
                  <a:pt x="81293" y="403771"/>
                </a:lnTo>
                <a:lnTo>
                  <a:pt x="102612" y="400659"/>
                </a:lnTo>
                <a:lnTo>
                  <a:pt x="121771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869" y="327797"/>
                </a:lnTo>
                <a:lnTo>
                  <a:pt x="191137" y="364239"/>
                </a:lnTo>
                <a:lnTo>
                  <a:pt x="158316" y="393007"/>
                </a:lnTo>
                <a:lnTo>
                  <a:pt x="136975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6957" y="342058"/>
                </a:lnTo>
                <a:lnTo>
                  <a:pt x="25573" y="329080"/>
                </a:lnTo>
                <a:lnTo>
                  <a:pt x="36984" y="321945"/>
                </a:lnTo>
                <a:lnTo>
                  <a:pt x="48776" y="319765"/>
                </a:lnTo>
                <a:lnTo>
                  <a:pt x="55444" y="320506"/>
                </a:lnTo>
                <a:lnTo>
                  <a:pt x="68930" y="358380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6975" y="403771"/>
                </a:lnTo>
                <a:lnTo>
                  <a:pt x="12087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61444" y="5148842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5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76" y="76596"/>
                </a:lnTo>
                <a:lnTo>
                  <a:pt x="46913" y="43358"/>
                </a:lnTo>
                <a:lnTo>
                  <a:pt x="79197" y="13168"/>
                </a:lnTo>
                <a:lnTo>
                  <a:pt x="123295" y="0"/>
                </a:lnTo>
                <a:lnTo>
                  <a:pt x="140019" y="1524"/>
                </a:lnTo>
                <a:lnTo>
                  <a:pt x="159538" y="8129"/>
                </a:lnTo>
                <a:lnTo>
                  <a:pt x="166531" y="13549"/>
                </a:lnTo>
                <a:lnTo>
                  <a:pt x="123295" y="13549"/>
                </a:lnTo>
                <a:lnTo>
                  <a:pt x="103056" y="17169"/>
                </a:lnTo>
                <a:lnTo>
                  <a:pt x="79261" y="30316"/>
                </a:lnTo>
                <a:lnTo>
                  <a:pt x="55465" y="56420"/>
                </a:lnTo>
                <a:lnTo>
                  <a:pt x="35227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5">
                <a:moveTo>
                  <a:pt x="211928" y="48777"/>
                </a:moveTo>
                <a:lnTo>
                  <a:pt x="193749" y="48777"/>
                </a:lnTo>
                <a:lnTo>
                  <a:pt x="202620" y="34868"/>
                </a:lnTo>
                <a:lnTo>
                  <a:pt x="216952" y="18799"/>
                </a:lnTo>
                <a:lnTo>
                  <a:pt x="236619" y="5525"/>
                </a:lnTo>
                <a:lnTo>
                  <a:pt x="261494" y="0"/>
                </a:lnTo>
                <a:lnTo>
                  <a:pt x="280738" y="1799"/>
                </a:lnTo>
                <a:lnTo>
                  <a:pt x="300617" y="8298"/>
                </a:lnTo>
                <a:lnTo>
                  <a:pt x="306974" y="13549"/>
                </a:lnTo>
                <a:lnTo>
                  <a:pt x="261494" y="13549"/>
                </a:lnTo>
                <a:lnTo>
                  <a:pt x="232491" y="23118"/>
                </a:lnTo>
                <a:lnTo>
                  <a:pt x="213395" y="45390"/>
                </a:lnTo>
                <a:lnTo>
                  <a:pt x="211928" y="48777"/>
                </a:lnTo>
                <a:close/>
              </a:path>
              <a:path w="322579" h="292735">
                <a:moveTo>
                  <a:pt x="97394" y="279117"/>
                </a:moveTo>
                <a:lnTo>
                  <a:pt x="60970" y="279117"/>
                </a:lnTo>
                <a:lnTo>
                  <a:pt x="81187" y="274247"/>
                </a:lnTo>
                <a:lnTo>
                  <a:pt x="98737" y="260486"/>
                </a:lnTo>
                <a:lnTo>
                  <a:pt x="123295" y="211370"/>
                </a:lnTo>
                <a:lnTo>
                  <a:pt x="138305" y="151795"/>
                </a:lnTo>
                <a:lnTo>
                  <a:pt x="148869" y="107717"/>
                </a:lnTo>
                <a:lnTo>
                  <a:pt x="157167" y="56907"/>
                </a:lnTo>
                <a:lnTo>
                  <a:pt x="153589" y="34127"/>
                </a:lnTo>
                <a:lnTo>
                  <a:pt x="144804" y="21001"/>
                </a:lnTo>
                <a:lnTo>
                  <a:pt x="133732" y="14988"/>
                </a:lnTo>
                <a:lnTo>
                  <a:pt x="123295" y="13549"/>
                </a:lnTo>
                <a:lnTo>
                  <a:pt x="166531" y="13549"/>
                </a:lnTo>
                <a:lnTo>
                  <a:pt x="178549" y="22864"/>
                </a:lnTo>
                <a:lnTo>
                  <a:pt x="193749" y="48777"/>
                </a:lnTo>
                <a:lnTo>
                  <a:pt x="211928" y="48777"/>
                </a:lnTo>
                <a:lnTo>
                  <a:pt x="202429" y="70710"/>
                </a:lnTo>
                <a:lnTo>
                  <a:pt x="197814" y="89425"/>
                </a:lnTo>
                <a:lnTo>
                  <a:pt x="174781" y="178851"/>
                </a:lnTo>
                <a:lnTo>
                  <a:pt x="170229" y="197842"/>
                </a:lnTo>
                <a:lnTo>
                  <a:pt x="166821" y="212894"/>
                </a:lnTo>
                <a:lnTo>
                  <a:pt x="164683" y="225152"/>
                </a:lnTo>
                <a:lnTo>
                  <a:pt x="163942" y="235759"/>
                </a:lnTo>
                <a:lnTo>
                  <a:pt x="165001" y="243888"/>
                </a:lnTo>
                <a:lnTo>
                  <a:pt x="128714" y="243888"/>
                </a:lnTo>
                <a:lnTo>
                  <a:pt x="122893" y="253225"/>
                </a:lnTo>
                <a:lnTo>
                  <a:pt x="109577" y="269801"/>
                </a:lnTo>
                <a:lnTo>
                  <a:pt x="97394" y="279117"/>
                </a:lnTo>
                <a:close/>
              </a:path>
              <a:path w="322579" h="292735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051" y="45686"/>
                </a:lnTo>
                <a:lnTo>
                  <a:pt x="271317" y="35228"/>
                </a:lnTo>
                <a:lnTo>
                  <a:pt x="281140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6974" y="13549"/>
                </a:lnTo>
                <a:lnTo>
                  <a:pt x="316177" y="21149"/>
                </a:lnTo>
                <a:lnTo>
                  <a:pt x="322464" y="42003"/>
                </a:lnTo>
                <a:lnTo>
                  <a:pt x="318865" y="58791"/>
                </a:lnTo>
                <a:lnTo>
                  <a:pt x="309932" y="70626"/>
                </a:lnTo>
                <a:lnTo>
                  <a:pt x="298457" y="77633"/>
                </a:lnTo>
                <a:lnTo>
                  <a:pt x="287237" y="79941"/>
                </a:lnTo>
                <a:close/>
              </a:path>
              <a:path w="322579" h="292735">
                <a:moveTo>
                  <a:pt x="242876" y="279117"/>
                </a:moveTo>
                <a:lnTo>
                  <a:pt x="199169" y="279117"/>
                </a:lnTo>
                <a:lnTo>
                  <a:pt x="218815" y="275496"/>
                </a:lnTo>
                <a:lnTo>
                  <a:pt x="242526" y="262349"/>
                </a:lnTo>
                <a:lnTo>
                  <a:pt x="266236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66" y="214926"/>
                </a:lnTo>
                <a:lnTo>
                  <a:pt x="275382" y="248631"/>
                </a:lnTo>
                <a:lnTo>
                  <a:pt x="242876" y="279117"/>
                </a:lnTo>
                <a:close/>
              </a:path>
              <a:path w="322579" h="292735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131" y="258284"/>
                </a:lnTo>
                <a:lnTo>
                  <a:pt x="28452" y="269632"/>
                </a:lnTo>
                <a:lnTo>
                  <a:pt x="38678" y="275115"/>
                </a:lnTo>
                <a:lnTo>
                  <a:pt x="48268" y="277931"/>
                </a:lnTo>
                <a:lnTo>
                  <a:pt x="56079" y="278968"/>
                </a:lnTo>
                <a:lnTo>
                  <a:pt x="60970" y="279117"/>
                </a:lnTo>
                <a:lnTo>
                  <a:pt x="97394" y="279117"/>
                </a:lnTo>
                <a:lnTo>
                  <a:pt x="88893" y="285616"/>
                </a:lnTo>
                <a:lnTo>
                  <a:pt x="60970" y="292666"/>
                </a:lnTo>
                <a:close/>
              </a:path>
              <a:path w="322579" h="292735">
                <a:moveTo>
                  <a:pt x="197814" y="292666"/>
                </a:moveTo>
                <a:lnTo>
                  <a:pt x="172156" y="288284"/>
                </a:lnTo>
                <a:lnTo>
                  <a:pt x="152086" y="276915"/>
                </a:lnTo>
                <a:lnTo>
                  <a:pt x="137606" y="261227"/>
                </a:lnTo>
                <a:lnTo>
                  <a:pt x="128714" y="243888"/>
                </a:lnTo>
                <a:lnTo>
                  <a:pt x="165001" y="243888"/>
                </a:lnTo>
                <a:lnTo>
                  <a:pt x="166016" y="251679"/>
                </a:lnTo>
                <a:lnTo>
                  <a:pt x="172410" y="265567"/>
                </a:lnTo>
                <a:lnTo>
                  <a:pt x="183376" y="275391"/>
                </a:lnTo>
                <a:lnTo>
                  <a:pt x="199169" y="279117"/>
                </a:lnTo>
                <a:lnTo>
                  <a:pt x="242876" y="279117"/>
                </a:lnTo>
                <a:lnTo>
                  <a:pt x="242695" y="279286"/>
                </a:lnTo>
                <a:lnTo>
                  <a:pt x="197814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5396" y="4112315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27" y="1516344"/>
                </a:lnTo>
                <a:lnTo>
                  <a:pt x="59784" y="1479591"/>
                </a:lnTo>
                <a:lnTo>
                  <a:pt x="96261" y="1430644"/>
                </a:lnTo>
                <a:lnTo>
                  <a:pt x="134134" y="1368486"/>
                </a:lnTo>
                <a:lnTo>
                  <a:pt x="159178" y="1319757"/>
                </a:lnTo>
                <a:lnTo>
                  <a:pt x="180934" y="1269959"/>
                </a:lnTo>
                <a:lnTo>
                  <a:pt x="199614" y="1219380"/>
                </a:lnTo>
                <a:lnTo>
                  <a:pt x="215428" y="1168307"/>
                </a:lnTo>
                <a:lnTo>
                  <a:pt x="228589" y="1117027"/>
                </a:lnTo>
                <a:lnTo>
                  <a:pt x="239308" y="1065827"/>
                </a:lnTo>
                <a:lnTo>
                  <a:pt x="247797" y="1014994"/>
                </a:lnTo>
                <a:lnTo>
                  <a:pt x="254268" y="964815"/>
                </a:lnTo>
                <a:lnTo>
                  <a:pt x="258933" y="915577"/>
                </a:lnTo>
                <a:lnTo>
                  <a:pt x="262002" y="867567"/>
                </a:lnTo>
                <a:lnTo>
                  <a:pt x="263689" y="821072"/>
                </a:lnTo>
                <a:lnTo>
                  <a:pt x="264204" y="776379"/>
                </a:lnTo>
                <a:lnTo>
                  <a:pt x="263381" y="719545"/>
                </a:lnTo>
                <a:lnTo>
                  <a:pt x="260889" y="664118"/>
                </a:lnTo>
                <a:lnTo>
                  <a:pt x="256694" y="610108"/>
                </a:lnTo>
                <a:lnTo>
                  <a:pt x="250765" y="557526"/>
                </a:lnTo>
                <a:lnTo>
                  <a:pt x="243066" y="506384"/>
                </a:lnTo>
                <a:lnTo>
                  <a:pt x="233566" y="456692"/>
                </a:lnTo>
                <a:lnTo>
                  <a:pt x="222231" y="408462"/>
                </a:lnTo>
                <a:lnTo>
                  <a:pt x="209026" y="361705"/>
                </a:lnTo>
                <a:lnTo>
                  <a:pt x="193920" y="316431"/>
                </a:lnTo>
                <a:lnTo>
                  <a:pt x="176879" y="272653"/>
                </a:lnTo>
                <a:lnTo>
                  <a:pt x="157869" y="230380"/>
                </a:lnTo>
                <a:lnTo>
                  <a:pt x="136857" y="189625"/>
                </a:lnTo>
                <a:lnTo>
                  <a:pt x="113811" y="150398"/>
                </a:lnTo>
                <a:lnTo>
                  <a:pt x="81420" y="102530"/>
                </a:lnTo>
                <a:lnTo>
                  <a:pt x="50808" y="64190"/>
                </a:lnTo>
                <a:lnTo>
                  <a:pt x="24261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1162" y="8129"/>
                </a:lnTo>
                <a:lnTo>
                  <a:pt x="50850" y="25913"/>
                </a:lnTo>
                <a:lnTo>
                  <a:pt x="84130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04893" y="6903485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124650" y="250663"/>
                </a:moveTo>
                <a:lnTo>
                  <a:pt x="76593" y="240691"/>
                </a:lnTo>
                <a:lnTo>
                  <a:pt x="36920" y="213572"/>
                </a:lnTo>
                <a:lnTo>
                  <a:pt x="9950" y="173495"/>
                </a:lnTo>
                <a:lnTo>
                  <a:pt x="0" y="124654"/>
                </a:lnTo>
                <a:lnTo>
                  <a:pt x="9568" y="76596"/>
                </a:lnTo>
                <a:lnTo>
                  <a:pt x="35904" y="36922"/>
                </a:lnTo>
                <a:lnTo>
                  <a:pt x="75450" y="9950"/>
                </a:lnTo>
                <a:lnTo>
                  <a:pt x="124650" y="0"/>
                </a:lnTo>
                <a:lnTo>
                  <a:pt x="173490" y="9759"/>
                </a:lnTo>
                <a:lnTo>
                  <a:pt x="213565" y="36413"/>
                </a:lnTo>
                <a:lnTo>
                  <a:pt x="240684" y="76024"/>
                </a:lnTo>
                <a:lnTo>
                  <a:pt x="250655" y="124654"/>
                </a:lnTo>
                <a:lnTo>
                  <a:pt x="240874" y="172923"/>
                </a:lnTo>
                <a:lnTo>
                  <a:pt x="214073" y="213063"/>
                </a:lnTo>
                <a:lnTo>
                  <a:pt x="174061" y="240501"/>
                </a:lnTo>
                <a:lnTo>
                  <a:pt x="124650" y="25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43833" y="6751722"/>
            <a:ext cx="440690" cy="439420"/>
          </a:xfrm>
          <a:custGeom>
            <a:avLst/>
            <a:gdLst/>
            <a:ahLst/>
            <a:cxnLst/>
            <a:rect l="l" t="t" r="r" b="b"/>
            <a:pathLst>
              <a:path w="440690" h="439420">
                <a:moveTo>
                  <a:pt x="14903" y="146333"/>
                </a:moveTo>
                <a:lnTo>
                  <a:pt x="4064" y="146333"/>
                </a:lnTo>
                <a:lnTo>
                  <a:pt x="0" y="142268"/>
                </a:lnTo>
                <a:lnTo>
                  <a:pt x="0" y="138203"/>
                </a:lnTo>
                <a:lnTo>
                  <a:pt x="4064" y="128719"/>
                </a:lnTo>
                <a:lnTo>
                  <a:pt x="4064" y="127364"/>
                </a:lnTo>
                <a:lnTo>
                  <a:pt x="43356" y="13549"/>
                </a:lnTo>
                <a:lnTo>
                  <a:pt x="47421" y="1354"/>
                </a:lnTo>
                <a:lnTo>
                  <a:pt x="47421" y="0"/>
                </a:lnTo>
                <a:lnTo>
                  <a:pt x="440340" y="0"/>
                </a:lnTo>
                <a:lnTo>
                  <a:pt x="440340" y="16259"/>
                </a:lnTo>
                <a:lnTo>
                  <a:pt x="438985" y="18969"/>
                </a:lnTo>
                <a:lnTo>
                  <a:pt x="438773" y="20324"/>
                </a:lnTo>
                <a:lnTo>
                  <a:pt x="166652" y="20324"/>
                </a:lnTo>
                <a:lnTo>
                  <a:pt x="107946" y="23796"/>
                </a:lnTo>
                <a:lnTo>
                  <a:pt x="69946" y="38954"/>
                </a:lnTo>
                <a:lnTo>
                  <a:pt x="43377" y="72912"/>
                </a:lnTo>
                <a:lnTo>
                  <a:pt x="18968" y="132783"/>
                </a:lnTo>
                <a:lnTo>
                  <a:pt x="14903" y="142268"/>
                </a:lnTo>
                <a:lnTo>
                  <a:pt x="14903" y="146333"/>
                </a:lnTo>
                <a:close/>
              </a:path>
              <a:path w="440690" h="439420">
                <a:moveTo>
                  <a:pt x="27097" y="438999"/>
                </a:moveTo>
                <a:lnTo>
                  <a:pt x="16258" y="438999"/>
                </a:lnTo>
                <a:lnTo>
                  <a:pt x="16258" y="430870"/>
                </a:lnTo>
                <a:lnTo>
                  <a:pt x="17253" y="423820"/>
                </a:lnTo>
                <a:lnTo>
                  <a:pt x="21170" y="420200"/>
                </a:lnTo>
                <a:lnTo>
                  <a:pt x="29405" y="418866"/>
                </a:lnTo>
                <a:lnTo>
                  <a:pt x="43356" y="418675"/>
                </a:lnTo>
                <a:lnTo>
                  <a:pt x="83812" y="417236"/>
                </a:lnTo>
                <a:lnTo>
                  <a:pt x="105851" y="412239"/>
                </a:lnTo>
                <a:lnTo>
                  <a:pt x="115949" y="402670"/>
                </a:lnTo>
                <a:lnTo>
                  <a:pt x="120585" y="387512"/>
                </a:lnTo>
                <a:lnTo>
                  <a:pt x="207298" y="42003"/>
                </a:lnTo>
                <a:lnTo>
                  <a:pt x="208653" y="39293"/>
                </a:lnTo>
                <a:lnTo>
                  <a:pt x="210008" y="32518"/>
                </a:lnTo>
                <a:lnTo>
                  <a:pt x="210008" y="20324"/>
                </a:lnTo>
                <a:lnTo>
                  <a:pt x="317045" y="20324"/>
                </a:lnTo>
                <a:lnTo>
                  <a:pt x="276398" y="21679"/>
                </a:lnTo>
                <a:lnTo>
                  <a:pt x="261494" y="46067"/>
                </a:lnTo>
                <a:lnTo>
                  <a:pt x="174781" y="388867"/>
                </a:lnTo>
                <a:lnTo>
                  <a:pt x="172071" y="399706"/>
                </a:lnTo>
                <a:lnTo>
                  <a:pt x="172071" y="403771"/>
                </a:lnTo>
                <a:lnTo>
                  <a:pt x="207595" y="418104"/>
                </a:lnTo>
                <a:lnTo>
                  <a:pt x="260139" y="418675"/>
                </a:lnTo>
                <a:lnTo>
                  <a:pt x="260139" y="436289"/>
                </a:lnTo>
                <a:lnTo>
                  <a:pt x="135489" y="436289"/>
                </a:lnTo>
                <a:lnTo>
                  <a:pt x="122046" y="436501"/>
                </a:lnTo>
                <a:lnTo>
                  <a:pt x="94143" y="437433"/>
                </a:lnTo>
                <a:lnTo>
                  <a:pt x="66728" y="437856"/>
                </a:lnTo>
                <a:lnTo>
                  <a:pt x="40308" y="438788"/>
                </a:lnTo>
                <a:lnTo>
                  <a:pt x="27097" y="438999"/>
                </a:lnTo>
                <a:close/>
              </a:path>
              <a:path w="440690" h="439420">
                <a:moveTo>
                  <a:pt x="418662" y="146333"/>
                </a:moveTo>
                <a:lnTo>
                  <a:pt x="406468" y="146333"/>
                </a:lnTo>
                <a:lnTo>
                  <a:pt x="403758" y="140913"/>
                </a:lnTo>
                <a:lnTo>
                  <a:pt x="403758" y="135493"/>
                </a:lnTo>
                <a:lnTo>
                  <a:pt x="405113" y="127364"/>
                </a:lnTo>
                <a:lnTo>
                  <a:pt x="406468" y="124654"/>
                </a:lnTo>
                <a:lnTo>
                  <a:pt x="408458" y="111083"/>
                </a:lnTo>
                <a:lnTo>
                  <a:pt x="410194" y="96369"/>
                </a:lnTo>
                <a:lnTo>
                  <a:pt x="411422" y="82926"/>
                </a:lnTo>
                <a:lnTo>
                  <a:pt x="411887" y="73166"/>
                </a:lnTo>
                <a:lnTo>
                  <a:pt x="406214" y="43760"/>
                </a:lnTo>
                <a:lnTo>
                  <a:pt x="388854" y="27945"/>
                </a:lnTo>
                <a:lnTo>
                  <a:pt x="359301" y="21530"/>
                </a:lnTo>
                <a:lnTo>
                  <a:pt x="317045" y="20324"/>
                </a:lnTo>
                <a:lnTo>
                  <a:pt x="438773" y="20324"/>
                </a:lnTo>
                <a:lnTo>
                  <a:pt x="421372" y="131428"/>
                </a:lnTo>
                <a:lnTo>
                  <a:pt x="420017" y="140913"/>
                </a:lnTo>
                <a:lnTo>
                  <a:pt x="418662" y="146333"/>
                </a:lnTo>
                <a:close/>
              </a:path>
              <a:path w="440690" h="439420">
                <a:moveTo>
                  <a:pt x="260139" y="438999"/>
                </a:moveTo>
                <a:lnTo>
                  <a:pt x="245235" y="438999"/>
                </a:lnTo>
                <a:lnTo>
                  <a:pt x="231792" y="438788"/>
                </a:lnTo>
                <a:lnTo>
                  <a:pt x="203890" y="437856"/>
                </a:lnTo>
                <a:lnTo>
                  <a:pt x="176263" y="437433"/>
                </a:lnTo>
                <a:lnTo>
                  <a:pt x="148911" y="436501"/>
                </a:lnTo>
                <a:lnTo>
                  <a:pt x="135489" y="436289"/>
                </a:lnTo>
                <a:lnTo>
                  <a:pt x="260139" y="436289"/>
                </a:lnTo>
                <a:lnTo>
                  <a:pt x="260139" y="43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40250" y="6250394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318400" y="1554113"/>
                </a:moveTo>
                <a:lnTo>
                  <a:pt x="294012" y="1554113"/>
                </a:lnTo>
                <a:lnTo>
                  <a:pt x="285882" y="1545983"/>
                </a:lnTo>
                <a:lnTo>
                  <a:pt x="266977" y="1528411"/>
                </a:lnTo>
                <a:lnTo>
                  <a:pt x="234248" y="1495300"/>
                </a:lnTo>
                <a:lnTo>
                  <a:pt x="190809" y="1442721"/>
                </a:lnTo>
                <a:lnTo>
                  <a:pt x="162149" y="1401563"/>
                </a:lnTo>
                <a:lnTo>
                  <a:pt x="136139" y="1358948"/>
                </a:lnTo>
                <a:lnTo>
                  <a:pt x="112695" y="1314996"/>
                </a:lnTo>
                <a:lnTo>
                  <a:pt x="91731" y="1269827"/>
                </a:lnTo>
                <a:lnTo>
                  <a:pt x="73164" y="1223562"/>
                </a:lnTo>
                <a:lnTo>
                  <a:pt x="56909" y="1176322"/>
                </a:lnTo>
                <a:lnTo>
                  <a:pt x="42882" y="1128227"/>
                </a:lnTo>
                <a:lnTo>
                  <a:pt x="30999" y="1079397"/>
                </a:lnTo>
                <a:lnTo>
                  <a:pt x="21176" y="1029953"/>
                </a:lnTo>
                <a:lnTo>
                  <a:pt x="13328" y="980015"/>
                </a:lnTo>
                <a:lnTo>
                  <a:pt x="7370" y="929703"/>
                </a:lnTo>
                <a:lnTo>
                  <a:pt x="3219" y="879139"/>
                </a:lnTo>
                <a:lnTo>
                  <a:pt x="790" y="828442"/>
                </a:lnTo>
                <a:lnTo>
                  <a:pt x="0" y="777734"/>
                </a:lnTo>
                <a:lnTo>
                  <a:pt x="719" y="729220"/>
                </a:lnTo>
                <a:lnTo>
                  <a:pt x="2945" y="680379"/>
                </a:lnTo>
                <a:lnTo>
                  <a:pt x="6775" y="631361"/>
                </a:lnTo>
                <a:lnTo>
                  <a:pt x="12310" y="582316"/>
                </a:lnTo>
                <a:lnTo>
                  <a:pt x="19649" y="533395"/>
                </a:lnTo>
                <a:lnTo>
                  <a:pt x="28890" y="484749"/>
                </a:lnTo>
                <a:lnTo>
                  <a:pt x="40133" y="436529"/>
                </a:lnTo>
                <a:lnTo>
                  <a:pt x="53478" y="388884"/>
                </a:lnTo>
                <a:lnTo>
                  <a:pt x="69024" y="341966"/>
                </a:lnTo>
                <a:lnTo>
                  <a:pt x="86869" y="295924"/>
                </a:lnTo>
                <a:lnTo>
                  <a:pt x="107114" y="250910"/>
                </a:lnTo>
                <a:lnTo>
                  <a:pt x="129858" y="207075"/>
                </a:lnTo>
                <a:lnTo>
                  <a:pt x="155199" y="164568"/>
                </a:lnTo>
                <a:lnTo>
                  <a:pt x="183237" y="123540"/>
                </a:lnTo>
                <a:lnTo>
                  <a:pt x="214072" y="84142"/>
                </a:lnTo>
                <a:lnTo>
                  <a:pt x="247802" y="46525"/>
                </a:lnTo>
                <a:lnTo>
                  <a:pt x="284527" y="10839"/>
                </a:lnTo>
                <a:lnTo>
                  <a:pt x="294012" y="0"/>
                </a:lnTo>
                <a:lnTo>
                  <a:pt x="318400" y="0"/>
                </a:lnTo>
                <a:lnTo>
                  <a:pt x="318400" y="10839"/>
                </a:lnTo>
                <a:lnTo>
                  <a:pt x="315690" y="12194"/>
                </a:lnTo>
                <a:lnTo>
                  <a:pt x="290180" y="38340"/>
                </a:lnTo>
                <a:lnTo>
                  <a:pt x="257938" y="75029"/>
                </a:lnTo>
                <a:lnTo>
                  <a:pt x="221377" y="123659"/>
                </a:lnTo>
                <a:lnTo>
                  <a:pt x="182910" y="185626"/>
                </a:lnTo>
                <a:lnTo>
                  <a:pt x="158150" y="234641"/>
                </a:lnTo>
                <a:lnTo>
                  <a:pt x="136580" y="284624"/>
                </a:lnTo>
                <a:lnTo>
                  <a:pt x="118002" y="335304"/>
                </a:lnTo>
                <a:lnTo>
                  <a:pt x="102219" y="386408"/>
                </a:lnTo>
                <a:lnTo>
                  <a:pt x="89032" y="437662"/>
                </a:lnTo>
                <a:lnTo>
                  <a:pt x="78245" y="488793"/>
                </a:lnTo>
                <a:lnTo>
                  <a:pt x="69659" y="539530"/>
                </a:lnTo>
                <a:lnTo>
                  <a:pt x="63077" y="589598"/>
                </a:lnTo>
                <a:lnTo>
                  <a:pt x="58302" y="638726"/>
                </a:lnTo>
                <a:lnTo>
                  <a:pt x="55136" y="686639"/>
                </a:lnTo>
                <a:lnTo>
                  <a:pt x="53381" y="733066"/>
                </a:lnTo>
                <a:lnTo>
                  <a:pt x="52840" y="777734"/>
                </a:lnTo>
                <a:lnTo>
                  <a:pt x="53686" y="834568"/>
                </a:lnTo>
                <a:lnTo>
                  <a:pt x="56242" y="889999"/>
                </a:lnTo>
                <a:lnTo>
                  <a:pt x="60533" y="944021"/>
                </a:lnTo>
                <a:lnTo>
                  <a:pt x="66585" y="996625"/>
                </a:lnTo>
                <a:lnTo>
                  <a:pt x="74425" y="1047805"/>
                </a:lnTo>
                <a:lnTo>
                  <a:pt x="84078" y="1097553"/>
                </a:lnTo>
                <a:lnTo>
                  <a:pt x="95569" y="1145862"/>
                </a:lnTo>
                <a:lnTo>
                  <a:pt x="108926" y="1192723"/>
                </a:lnTo>
                <a:lnTo>
                  <a:pt x="124173" y="1238131"/>
                </a:lnTo>
                <a:lnTo>
                  <a:pt x="141337" y="1282076"/>
                </a:lnTo>
                <a:lnTo>
                  <a:pt x="160444" y="1324553"/>
                </a:lnTo>
                <a:lnTo>
                  <a:pt x="181519" y="1365553"/>
                </a:lnTo>
                <a:lnTo>
                  <a:pt x="204589" y="1405070"/>
                </a:lnTo>
                <a:lnTo>
                  <a:pt x="236810" y="1452175"/>
                </a:lnTo>
                <a:lnTo>
                  <a:pt x="267252" y="1490261"/>
                </a:lnTo>
                <a:lnTo>
                  <a:pt x="294139" y="1519964"/>
                </a:lnTo>
                <a:lnTo>
                  <a:pt x="318400" y="1544628"/>
                </a:lnTo>
                <a:lnTo>
                  <a:pt x="318400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00651" y="6509187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374" y="1714"/>
                </a:lnTo>
                <a:lnTo>
                  <a:pt x="160893" y="8637"/>
                </a:lnTo>
                <a:lnTo>
                  <a:pt x="167203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3008" y="48777"/>
                </a:moveTo>
                <a:lnTo>
                  <a:pt x="195104" y="48777"/>
                </a:lnTo>
                <a:lnTo>
                  <a:pt x="203212" y="34868"/>
                </a:lnTo>
                <a:lnTo>
                  <a:pt x="217291" y="18799"/>
                </a:lnTo>
                <a:lnTo>
                  <a:pt x="237212" y="5525"/>
                </a:lnTo>
                <a:lnTo>
                  <a:pt x="262849" y="0"/>
                </a:lnTo>
                <a:lnTo>
                  <a:pt x="281309" y="1990"/>
                </a:lnTo>
                <a:lnTo>
                  <a:pt x="300786" y="8807"/>
                </a:lnTo>
                <a:lnTo>
                  <a:pt x="306446" y="13549"/>
                </a:lnTo>
                <a:lnTo>
                  <a:pt x="261494" y="13549"/>
                </a:lnTo>
                <a:lnTo>
                  <a:pt x="233253" y="23139"/>
                </a:lnTo>
                <a:lnTo>
                  <a:pt x="214412" y="45559"/>
                </a:lnTo>
                <a:lnTo>
                  <a:pt x="213008" y="48777"/>
                </a:lnTo>
                <a:close/>
              </a:path>
              <a:path w="322579" h="292734">
                <a:moveTo>
                  <a:pt x="98260" y="279117"/>
                </a:moveTo>
                <a:lnTo>
                  <a:pt x="62325" y="279117"/>
                </a:lnTo>
                <a:lnTo>
                  <a:pt x="82331" y="274247"/>
                </a:lnTo>
                <a:lnTo>
                  <a:pt x="99415" y="260486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699"/>
                </a:lnTo>
                <a:lnTo>
                  <a:pt x="145481" y="21509"/>
                </a:lnTo>
                <a:lnTo>
                  <a:pt x="133944" y="15179"/>
                </a:lnTo>
                <a:lnTo>
                  <a:pt x="123295" y="13549"/>
                </a:lnTo>
                <a:lnTo>
                  <a:pt x="167203" y="13549"/>
                </a:lnTo>
                <a:lnTo>
                  <a:pt x="179904" y="23436"/>
                </a:lnTo>
                <a:lnTo>
                  <a:pt x="195104" y="48777"/>
                </a:lnTo>
                <a:lnTo>
                  <a:pt x="213008" y="48777"/>
                </a:lnTo>
                <a:lnTo>
                  <a:pt x="203191" y="71282"/>
                </a:lnTo>
                <a:lnTo>
                  <a:pt x="197814" y="90780"/>
                </a:lnTo>
                <a:lnTo>
                  <a:pt x="176136" y="178851"/>
                </a:lnTo>
                <a:lnTo>
                  <a:pt x="171013" y="197842"/>
                </a:lnTo>
                <a:lnTo>
                  <a:pt x="167668" y="212894"/>
                </a:lnTo>
                <a:lnTo>
                  <a:pt x="165847" y="225152"/>
                </a:lnTo>
                <a:lnTo>
                  <a:pt x="165297" y="235759"/>
                </a:lnTo>
                <a:lnTo>
                  <a:pt x="166225" y="243888"/>
                </a:lnTo>
                <a:lnTo>
                  <a:pt x="128714" y="243888"/>
                </a:lnTo>
                <a:lnTo>
                  <a:pt x="123655" y="253225"/>
                </a:lnTo>
                <a:lnTo>
                  <a:pt x="110593" y="269801"/>
                </a:lnTo>
                <a:lnTo>
                  <a:pt x="98260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707"/>
                </a:lnTo>
                <a:lnTo>
                  <a:pt x="271825" y="35397"/>
                </a:lnTo>
                <a:lnTo>
                  <a:pt x="281712" y="27373"/>
                </a:lnTo>
                <a:lnTo>
                  <a:pt x="294012" y="23033"/>
                </a:lnTo>
                <a:lnTo>
                  <a:pt x="283786" y="17550"/>
                </a:lnTo>
                <a:lnTo>
                  <a:pt x="274196" y="14734"/>
                </a:lnTo>
                <a:lnTo>
                  <a:pt x="266384" y="13697"/>
                </a:lnTo>
                <a:lnTo>
                  <a:pt x="261494" y="13549"/>
                </a:lnTo>
                <a:lnTo>
                  <a:pt x="306446" y="13549"/>
                </a:lnTo>
                <a:lnTo>
                  <a:pt x="316198" y="21721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674" y="279117"/>
                </a:moveTo>
                <a:lnTo>
                  <a:pt x="200524" y="279117"/>
                </a:lnTo>
                <a:lnTo>
                  <a:pt x="219577" y="275496"/>
                </a:lnTo>
                <a:lnTo>
                  <a:pt x="243203" y="262349"/>
                </a:lnTo>
                <a:lnTo>
                  <a:pt x="266829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3756"/>
                </a:lnTo>
                <a:lnTo>
                  <a:pt x="295388" y="216070"/>
                </a:lnTo>
                <a:lnTo>
                  <a:pt x="275551" y="249308"/>
                </a:lnTo>
                <a:lnTo>
                  <a:pt x="243674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6161"/>
                </a:lnTo>
                <a:lnTo>
                  <a:pt x="10500" y="224072"/>
                </a:lnTo>
                <a:lnTo>
                  <a:pt x="21720" y="215794"/>
                </a:lnTo>
                <a:lnTo>
                  <a:pt x="35227" y="212725"/>
                </a:lnTo>
                <a:lnTo>
                  <a:pt x="43610" y="213847"/>
                </a:lnTo>
                <a:lnTo>
                  <a:pt x="50808" y="258454"/>
                </a:lnTo>
                <a:lnTo>
                  <a:pt x="29807" y="270987"/>
                </a:lnTo>
                <a:lnTo>
                  <a:pt x="40032" y="275687"/>
                </a:lnTo>
                <a:lnTo>
                  <a:pt x="49623" y="278100"/>
                </a:lnTo>
                <a:lnTo>
                  <a:pt x="57434" y="278990"/>
                </a:lnTo>
                <a:lnTo>
                  <a:pt x="62325" y="279117"/>
                </a:lnTo>
                <a:lnTo>
                  <a:pt x="98260" y="279117"/>
                </a:lnTo>
                <a:lnTo>
                  <a:pt x="89655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474"/>
                </a:lnTo>
                <a:lnTo>
                  <a:pt x="152256" y="277423"/>
                </a:lnTo>
                <a:lnTo>
                  <a:pt x="137627" y="261799"/>
                </a:lnTo>
                <a:lnTo>
                  <a:pt x="128714" y="243888"/>
                </a:lnTo>
                <a:lnTo>
                  <a:pt x="166225" y="243888"/>
                </a:lnTo>
                <a:lnTo>
                  <a:pt x="167181" y="252251"/>
                </a:lnTo>
                <a:lnTo>
                  <a:pt x="173257" y="266075"/>
                </a:lnTo>
                <a:lnTo>
                  <a:pt x="184159" y="275581"/>
                </a:lnTo>
                <a:lnTo>
                  <a:pt x="200524" y="279117"/>
                </a:lnTo>
                <a:lnTo>
                  <a:pt x="243674" y="279117"/>
                </a:lnTo>
                <a:lnTo>
                  <a:pt x="243267" y="279498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5555" y="7286921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763" y="81169"/>
                </a:lnTo>
                <a:lnTo>
                  <a:pt x="19815" y="47422"/>
                </a:lnTo>
                <a:lnTo>
                  <a:pt x="46299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4003" y="13549"/>
                </a:lnTo>
                <a:lnTo>
                  <a:pt x="66389" y="17656"/>
                </a:lnTo>
                <a:lnTo>
                  <a:pt x="48776" y="31163"/>
                </a:lnTo>
                <a:lnTo>
                  <a:pt x="32178" y="55848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893" y="279117"/>
                </a:moveTo>
                <a:lnTo>
                  <a:pt x="132779" y="279117"/>
                </a:lnTo>
                <a:lnTo>
                  <a:pt x="162121" y="271770"/>
                </a:lnTo>
                <a:lnTo>
                  <a:pt x="184604" y="254897"/>
                </a:lnTo>
                <a:lnTo>
                  <a:pt x="19946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656" y="93850"/>
                </a:lnTo>
                <a:lnTo>
                  <a:pt x="241171" y="80788"/>
                </a:lnTo>
                <a:lnTo>
                  <a:pt x="244685" y="67979"/>
                </a:lnTo>
                <a:lnTo>
                  <a:pt x="247945" y="55552"/>
                </a:lnTo>
                <a:lnTo>
                  <a:pt x="262341" y="14205"/>
                </a:lnTo>
                <a:lnTo>
                  <a:pt x="279108" y="6774"/>
                </a:lnTo>
                <a:lnTo>
                  <a:pt x="286644" y="7812"/>
                </a:lnTo>
                <a:lnTo>
                  <a:pt x="292657" y="11008"/>
                </a:lnTo>
                <a:lnTo>
                  <a:pt x="296637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9756" y="264212"/>
                </a:lnTo>
                <a:lnTo>
                  <a:pt x="195104" y="264212"/>
                </a:lnTo>
                <a:lnTo>
                  <a:pt x="181132" y="276089"/>
                </a:lnTo>
                <a:lnTo>
                  <a:pt x="175893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406"/>
                </a:lnTo>
                <a:lnTo>
                  <a:pt x="60123" y="162423"/>
                </a:lnTo>
                <a:lnTo>
                  <a:pt x="71491" y="126072"/>
                </a:lnTo>
                <a:lnTo>
                  <a:pt x="88068" y="79941"/>
                </a:lnTo>
                <a:lnTo>
                  <a:pt x="92259" y="69885"/>
                </a:lnTo>
                <a:lnTo>
                  <a:pt x="96197" y="58431"/>
                </a:lnTo>
                <a:lnTo>
                  <a:pt x="99118" y="46216"/>
                </a:lnTo>
                <a:lnTo>
                  <a:pt x="100262" y="33873"/>
                </a:lnTo>
                <a:lnTo>
                  <a:pt x="98293" y="22123"/>
                </a:lnTo>
                <a:lnTo>
                  <a:pt x="93657" y="16089"/>
                </a:lnTo>
                <a:lnTo>
                  <a:pt x="88258" y="13866"/>
                </a:lnTo>
                <a:lnTo>
                  <a:pt x="84003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27" y="61564"/>
                </a:lnTo>
                <a:lnTo>
                  <a:pt x="135658" y="70795"/>
                </a:lnTo>
                <a:lnTo>
                  <a:pt x="131911" y="82566"/>
                </a:lnTo>
                <a:lnTo>
                  <a:pt x="126005" y="98910"/>
                </a:lnTo>
                <a:lnTo>
                  <a:pt x="110995" y="138627"/>
                </a:lnTo>
                <a:lnTo>
                  <a:pt x="100431" y="172754"/>
                </a:lnTo>
                <a:lnTo>
                  <a:pt x="94186" y="201801"/>
                </a:lnTo>
                <a:lnTo>
                  <a:pt x="92132" y="226274"/>
                </a:lnTo>
                <a:lnTo>
                  <a:pt x="93911" y="244820"/>
                </a:lnTo>
                <a:lnTo>
                  <a:pt x="100262" y="261841"/>
                </a:lnTo>
                <a:lnTo>
                  <a:pt x="112710" y="274290"/>
                </a:lnTo>
                <a:lnTo>
                  <a:pt x="132779" y="279117"/>
                </a:lnTo>
                <a:lnTo>
                  <a:pt x="175893" y="279117"/>
                </a:lnTo>
                <a:lnTo>
                  <a:pt x="165635" y="285044"/>
                </a:lnTo>
                <a:lnTo>
                  <a:pt x="148614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8088" y="403771"/>
                </a:moveTo>
                <a:lnTo>
                  <a:pt x="82648" y="403771"/>
                </a:lnTo>
                <a:lnTo>
                  <a:pt x="103945" y="400659"/>
                </a:lnTo>
                <a:lnTo>
                  <a:pt x="122956" y="392085"/>
                </a:lnTo>
                <a:lnTo>
                  <a:pt x="153103" y="363123"/>
                </a:lnTo>
                <a:lnTo>
                  <a:pt x="180709" y="313668"/>
                </a:lnTo>
                <a:lnTo>
                  <a:pt x="195104" y="264212"/>
                </a:lnTo>
                <a:lnTo>
                  <a:pt x="239756" y="264212"/>
                </a:lnTo>
                <a:lnTo>
                  <a:pt x="234396" y="285891"/>
                </a:lnTo>
                <a:lnTo>
                  <a:pt x="217704" y="327797"/>
                </a:lnTo>
                <a:lnTo>
                  <a:pt x="191907" y="364239"/>
                </a:lnTo>
                <a:lnTo>
                  <a:pt x="159281" y="393007"/>
                </a:lnTo>
                <a:lnTo>
                  <a:pt x="138088" y="403771"/>
                </a:lnTo>
                <a:close/>
              </a:path>
              <a:path w="298450" h="419100">
                <a:moveTo>
                  <a:pt x="82648" y="418675"/>
                </a:moveTo>
                <a:lnTo>
                  <a:pt x="54703" y="414356"/>
                </a:lnTo>
                <a:lnTo>
                  <a:pt x="32856" y="402416"/>
                </a:lnTo>
                <a:lnTo>
                  <a:pt x="18629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588" y="320506"/>
                </a:lnTo>
                <a:lnTo>
                  <a:pt x="69607" y="358380"/>
                </a:lnTo>
                <a:lnTo>
                  <a:pt x="32517" y="376672"/>
                </a:lnTo>
                <a:lnTo>
                  <a:pt x="43589" y="391767"/>
                </a:lnTo>
                <a:lnTo>
                  <a:pt x="58091" y="399875"/>
                </a:lnTo>
                <a:lnTo>
                  <a:pt x="72338" y="403157"/>
                </a:lnTo>
                <a:lnTo>
                  <a:pt x="82648" y="403771"/>
                </a:lnTo>
                <a:lnTo>
                  <a:pt x="138088" y="403771"/>
                </a:lnTo>
                <a:lnTo>
                  <a:pt x="122103" y="411890"/>
                </a:lnTo>
                <a:lnTo>
                  <a:pt x="82648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4602" y="6250392"/>
            <a:ext cx="318770" cy="1554480"/>
          </a:xfrm>
          <a:custGeom>
            <a:avLst/>
            <a:gdLst/>
            <a:ahLst/>
            <a:cxnLst/>
            <a:rect l="l" t="t" r="r" b="b"/>
            <a:pathLst>
              <a:path w="318770" h="1554479">
                <a:moveTo>
                  <a:pt x="24388" y="1554113"/>
                </a:moveTo>
                <a:lnTo>
                  <a:pt x="0" y="1554113"/>
                </a:lnTo>
                <a:lnTo>
                  <a:pt x="0" y="1545983"/>
                </a:lnTo>
                <a:lnTo>
                  <a:pt x="1354" y="1543273"/>
                </a:lnTo>
                <a:lnTo>
                  <a:pt x="2709" y="1541918"/>
                </a:lnTo>
                <a:lnTo>
                  <a:pt x="27648" y="1516344"/>
                </a:lnTo>
                <a:lnTo>
                  <a:pt x="59954" y="1479591"/>
                </a:lnTo>
                <a:lnTo>
                  <a:pt x="96832" y="1430644"/>
                </a:lnTo>
                <a:lnTo>
                  <a:pt x="135489" y="1368486"/>
                </a:lnTo>
                <a:lnTo>
                  <a:pt x="160533" y="1319757"/>
                </a:lnTo>
                <a:lnTo>
                  <a:pt x="182289" y="1269965"/>
                </a:lnTo>
                <a:lnTo>
                  <a:pt x="200968" y="1219401"/>
                </a:lnTo>
                <a:lnTo>
                  <a:pt x="216783" y="1168357"/>
                </a:lnTo>
                <a:lnTo>
                  <a:pt x="229943" y="1117125"/>
                </a:lnTo>
                <a:lnTo>
                  <a:pt x="240663" y="1065997"/>
                </a:lnTo>
                <a:lnTo>
                  <a:pt x="249152" y="1015263"/>
                </a:lnTo>
                <a:lnTo>
                  <a:pt x="255623" y="965217"/>
                </a:lnTo>
                <a:lnTo>
                  <a:pt x="260287" y="916149"/>
                </a:lnTo>
                <a:lnTo>
                  <a:pt x="263357" y="868351"/>
                </a:lnTo>
                <a:lnTo>
                  <a:pt x="265044" y="822116"/>
                </a:lnTo>
                <a:lnTo>
                  <a:pt x="265559" y="777734"/>
                </a:lnTo>
                <a:lnTo>
                  <a:pt x="264713" y="720877"/>
                </a:lnTo>
                <a:lnTo>
                  <a:pt x="262157" y="665387"/>
                </a:lnTo>
                <a:lnTo>
                  <a:pt x="257866" y="611280"/>
                </a:lnTo>
                <a:lnTo>
                  <a:pt x="251814" y="558575"/>
                </a:lnTo>
                <a:lnTo>
                  <a:pt x="243974" y="507292"/>
                </a:lnTo>
                <a:lnTo>
                  <a:pt x="234322" y="457448"/>
                </a:lnTo>
                <a:lnTo>
                  <a:pt x="222830" y="409062"/>
                </a:lnTo>
                <a:lnTo>
                  <a:pt x="209473" y="362152"/>
                </a:lnTo>
                <a:lnTo>
                  <a:pt x="194226" y="316737"/>
                </a:lnTo>
                <a:lnTo>
                  <a:pt x="177062" y="272836"/>
                </a:lnTo>
                <a:lnTo>
                  <a:pt x="157955" y="230467"/>
                </a:lnTo>
                <a:lnTo>
                  <a:pt x="136880" y="189648"/>
                </a:lnTo>
                <a:lnTo>
                  <a:pt x="113811" y="150398"/>
                </a:lnTo>
                <a:lnTo>
                  <a:pt x="81611" y="102530"/>
                </a:lnTo>
                <a:lnTo>
                  <a:pt x="51316" y="64190"/>
                </a:lnTo>
                <a:lnTo>
                  <a:pt x="24832" y="34741"/>
                </a:lnTo>
                <a:lnTo>
                  <a:pt x="0" y="9484"/>
                </a:lnTo>
                <a:lnTo>
                  <a:pt x="0" y="0"/>
                </a:lnTo>
                <a:lnTo>
                  <a:pt x="24388" y="0"/>
                </a:lnTo>
                <a:lnTo>
                  <a:pt x="32517" y="8129"/>
                </a:lnTo>
                <a:lnTo>
                  <a:pt x="51422" y="25913"/>
                </a:lnTo>
                <a:lnTo>
                  <a:pt x="84151" y="59955"/>
                </a:lnTo>
                <a:lnTo>
                  <a:pt x="127590" y="112730"/>
                </a:lnTo>
                <a:lnTo>
                  <a:pt x="156250" y="153842"/>
                </a:lnTo>
                <a:lnTo>
                  <a:pt x="182260" y="196390"/>
                </a:lnTo>
                <a:lnTo>
                  <a:pt x="205705" y="240260"/>
                </a:lnTo>
                <a:lnTo>
                  <a:pt x="226668" y="285339"/>
                </a:lnTo>
                <a:lnTo>
                  <a:pt x="245235" y="331515"/>
                </a:lnTo>
                <a:lnTo>
                  <a:pt x="261490" y="378673"/>
                </a:lnTo>
                <a:lnTo>
                  <a:pt x="275517" y="426701"/>
                </a:lnTo>
                <a:lnTo>
                  <a:pt x="287400" y="475485"/>
                </a:lnTo>
                <a:lnTo>
                  <a:pt x="297223" y="524912"/>
                </a:lnTo>
                <a:lnTo>
                  <a:pt x="305072" y="574870"/>
                </a:lnTo>
                <a:lnTo>
                  <a:pt x="311029" y="625244"/>
                </a:lnTo>
                <a:lnTo>
                  <a:pt x="315180" y="675921"/>
                </a:lnTo>
                <a:lnTo>
                  <a:pt x="317609" y="726789"/>
                </a:lnTo>
                <a:lnTo>
                  <a:pt x="318400" y="777734"/>
                </a:lnTo>
                <a:lnTo>
                  <a:pt x="317680" y="826022"/>
                </a:lnTo>
                <a:lnTo>
                  <a:pt x="315454" y="874666"/>
                </a:lnTo>
                <a:lnTo>
                  <a:pt x="311624" y="923516"/>
                </a:lnTo>
                <a:lnTo>
                  <a:pt x="306089" y="972420"/>
                </a:lnTo>
                <a:lnTo>
                  <a:pt x="298751" y="1021228"/>
                </a:lnTo>
                <a:lnTo>
                  <a:pt x="289509" y="1069790"/>
                </a:lnTo>
                <a:lnTo>
                  <a:pt x="278266" y="1117954"/>
                </a:lnTo>
                <a:lnTo>
                  <a:pt x="264921" y="1165571"/>
                </a:lnTo>
                <a:lnTo>
                  <a:pt x="249375" y="1212489"/>
                </a:lnTo>
                <a:lnTo>
                  <a:pt x="231530" y="1258559"/>
                </a:lnTo>
                <a:lnTo>
                  <a:pt x="211285" y="1303629"/>
                </a:lnTo>
                <a:lnTo>
                  <a:pt x="188542" y="1347549"/>
                </a:lnTo>
                <a:lnTo>
                  <a:pt x="163200" y="1390168"/>
                </a:lnTo>
                <a:lnTo>
                  <a:pt x="135162" y="1431336"/>
                </a:lnTo>
                <a:lnTo>
                  <a:pt x="104327" y="1470903"/>
                </a:lnTo>
                <a:lnTo>
                  <a:pt x="70597" y="1508717"/>
                </a:lnTo>
                <a:lnTo>
                  <a:pt x="33872" y="1544628"/>
                </a:lnTo>
                <a:lnTo>
                  <a:pt x="24388" y="1554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45274" y="6952250"/>
            <a:ext cx="431165" cy="151765"/>
          </a:xfrm>
          <a:custGeom>
            <a:avLst/>
            <a:gdLst/>
            <a:ahLst/>
            <a:cxnLst/>
            <a:rect l="l" t="t" r="r" b="b"/>
            <a:pathLst>
              <a:path w="431165" h="151765">
                <a:moveTo>
                  <a:pt x="430856" y="25743"/>
                </a:moveTo>
                <a:lnTo>
                  <a:pt x="0" y="25743"/>
                </a:lnTo>
                <a:lnTo>
                  <a:pt x="0" y="13549"/>
                </a:lnTo>
                <a:lnTo>
                  <a:pt x="2053" y="5716"/>
                </a:lnTo>
                <a:lnTo>
                  <a:pt x="7282" y="1693"/>
                </a:lnTo>
                <a:lnTo>
                  <a:pt x="14289" y="211"/>
                </a:lnTo>
                <a:lnTo>
                  <a:pt x="21678" y="0"/>
                </a:lnTo>
                <a:lnTo>
                  <a:pt x="409178" y="0"/>
                </a:lnTo>
                <a:lnTo>
                  <a:pt x="416566" y="211"/>
                </a:lnTo>
                <a:lnTo>
                  <a:pt x="423573" y="1693"/>
                </a:lnTo>
                <a:lnTo>
                  <a:pt x="428802" y="5716"/>
                </a:lnTo>
                <a:lnTo>
                  <a:pt x="430856" y="13549"/>
                </a:lnTo>
                <a:lnTo>
                  <a:pt x="430856" y="25743"/>
                </a:lnTo>
                <a:close/>
              </a:path>
              <a:path w="431165" h="151765">
                <a:moveTo>
                  <a:pt x="430856" y="151753"/>
                </a:moveTo>
                <a:lnTo>
                  <a:pt x="0" y="151753"/>
                </a:lnTo>
                <a:lnTo>
                  <a:pt x="0" y="139558"/>
                </a:lnTo>
                <a:lnTo>
                  <a:pt x="2053" y="131725"/>
                </a:lnTo>
                <a:lnTo>
                  <a:pt x="7282" y="127702"/>
                </a:lnTo>
                <a:lnTo>
                  <a:pt x="14289" y="126220"/>
                </a:lnTo>
                <a:lnTo>
                  <a:pt x="21678" y="126009"/>
                </a:lnTo>
                <a:lnTo>
                  <a:pt x="409178" y="126009"/>
                </a:lnTo>
                <a:lnTo>
                  <a:pt x="416566" y="126220"/>
                </a:lnTo>
                <a:lnTo>
                  <a:pt x="423573" y="127702"/>
                </a:lnTo>
                <a:lnTo>
                  <a:pt x="428802" y="131725"/>
                </a:lnTo>
                <a:lnTo>
                  <a:pt x="430856" y="139558"/>
                </a:lnTo>
                <a:lnTo>
                  <a:pt x="430856" y="15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57948" y="6704295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147683" y="647660"/>
                </a:moveTo>
                <a:lnTo>
                  <a:pt x="143618" y="647660"/>
                </a:lnTo>
                <a:lnTo>
                  <a:pt x="130408" y="639848"/>
                </a:lnTo>
                <a:lnTo>
                  <a:pt x="73503" y="578494"/>
                </a:lnTo>
                <a:lnTo>
                  <a:pt x="42001" y="525715"/>
                </a:lnTo>
                <a:lnTo>
                  <a:pt x="20577" y="470544"/>
                </a:lnTo>
                <a:lnTo>
                  <a:pt x="7790" y="416643"/>
                </a:lnTo>
                <a:lnTo>
                  <a:pt x="1608" y="366807"/>
                </a:lnTo>
                <a:lnTo>
                  <a:pt x="0" y="323830"/>
                </a:lnTo>
                <a:lnTo>
                  <a:pt x="1587" y="280175"/>
                </a:lnTo>
                <a:lnTo>
                  <a:pt x="7621" y="231694"/>
                </a:lnTo>
                <a:lnTo>
                  <a:pt x="20005" y="180164"/>
                </a:lnTo>
                <a:lnTo>
                  <a:pt x="40646" y="127364"/>
                </a:lnTo>
                <a:lnTo>
                  <a:pt x="71788" y="72595"/>
                </a:lnTo>
                <a:lnTo>
                  <a:pt x="103818" y="32687"/>
                </a:lnTo>
                <a:lnTo>
                  <a:pt x="143618" y="0"/>
                </a:lnTo>
                <a:lnTo>
                  <a:pt x="147683" y="0"/>
                </a:lnTo>
                <a:lnTo>
                  <a:pt x="150393" y="2709"/>
                </a:lnTo>
                <a:lnTo>
                  <a:pt x="150393" y="9484"/>
                </a:lnTo>
                <a:lnTo>
                  <a:pt x="140909" y="17614"/>
                </a:lnTo>
                <a:lnTo>
                  <a:pt x="110386" y="54272"/>
                </a:lnTo>
                <a:lnTo>
                  <a:pt x="85860" y="94201"/>
                </a:lnTo>
                <a:lnTo>
                  <a:pt x="66855" y="136856"/>
                </a:lnTo>
                <a:lnTo>
                  <a:pt x="52900" y="181691"/>
                </a:lnTo>
                <a:lnTo>
                  <a:pt x="43518" y="228162"/>
                </a:lnTo>
                <a:lnTo>
                  <a:pt x="38237" y="275723"/>
                </a:lnTo>
                <a:lnTo>
                  <a:pt x="36582" y="323830"/>
                </a:lnTo>
                <a:lnTo>
                  <a:pt x="38016" y="367519"/>
                </a:lnTo>
                <a:lnTo>
                  <a:pt x="42744" y="413034"/>
                </a:lnTo>
                <a:lnTo>
                  <a:pt x="51406" y="459213"/>
                </a:lnTo>
                <a:lnTo>
                  <a:pt x="64643" y="504893"/>
                </a:lnTo>
                <a:lnTo>
                  <a:pt x="83094" y="548915"/>
                </a:lnTo>
                <a:lnTo>
                  <a:pt x="107400" y="590116"/>
                </a:lnTo>
                <a:lnTo>
                  <a:pt x="138199" y="627336"/>
                </a:lnTo>
                <a:lnTo>
                  <a:pt x="150393" y="638175"/>
                </a:lnTo>
                <a:lnTo>
                  <a:pt x="150393" y="646305"/>
                </a:lnTo>
                <a:lnTo>
                  <a:pt x="147683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63891" y="6904825"/>
            <a:ext cx="322580" cy="292735"/>
          </a:xfrm>
          <a:custGeom>
            <a:avLst/>
            <a:gdLst/>
            <a:ahLst/>
            <a:cxnLst/>
            <a:rect l="l" t="t" r="r" b="b"/>
            <a:pathLst>
              <a:path w="322579" h="292734">
                <a:moveTo>
                  <a:pt x="32517" y="105685"/>
                </a:moveTo>
                <a:lnTo>
                  <a:pt x="20323" y="105685"/>
                </a:lnTo>
                <a:lnTo>
                  <a:pt x="20323" y="98910"/>
                </a:lnTo>
                <a:lnTo>
                  <a:pt x="27097" y="76596"/>
                </a:lnTo>
                <a:lnTo>
                  <a:pt x="47082" y="43358"/>
                </a:lnTo>
                <a:lnTo>
                  <a:pt x="79769" y="13168"/>
                </a:lnTo>
                <a:lnTo>
                  <a:pt x="124650" y="0"/>
                </a:lnTo>
                <a:lnTo>
                  <a:pt x="141163" y="1524"/>
                </a:lnTo>
                <a:lnTo>
                  <a:pt x="160216" y="8129"/>
                </a:lnTo>
                <a:lnTo>
                  <a:pt x="167037" y="13549"/>
                </a:lnTo>
                <a:lnTo>
                  <a:pt x="123295" y="13549"/>
                </a:lnTo>
                <a:lnTo>
                  <a:pt x="103649" y="17169"/>
                </a:lnTo>
                <a:lnTo>
                  <a:pt x="79938" y="30316"/>
                </a:lnTo>
                <a:lnTo>
                  <a:pt x="56228" y="56420"/>
                </a:lnTo>
                <a:lnTo>
                  <a:pt x="36582" y="98910"/>
                </a:lnTo>
                <a:lnTo>
                  <a:pt x="35227" y="104330"/>
                </a:lnTo>
                <a:lnTo>
                  <a:pt x="32517" y="105685"/>
                </a:lnTo>
                <a:close/>
              </a:path>
              <a:path w="322579" h="292734">
                <a:moveTo>
                  <a:pt x="212911" y="48777"/>
                </a:moveTo>
                <a:lnTo>
                  <a:pt x="193749" y="48777"/>
                </a:lnTo>
                <a:lnTo>
                  <a:pt x="202641" y="34868"/>
                </a:lnTo>
                <a:lnTo>
                  <a:pt x="217121" y="18799"/>
                </a:lnTo>
                <a:lnTo>
                  <a:pt x="237191" y="5525"/>
                </a:lnTo>
                <a:lnTo>
                  <a:pt x="262849" y="0"/>
                </a:lnTo>
                <a:lnTo>
                  <a:pt x="281309" y="1799"/>
                </a:lnTo>
                <a:lnTo>
                  <a:pt x="300786" y="8298"/>
                </a:lnTo>
                <a:lnTo>
                  <a:pt x="307083" y="13549"/>
                </a:lnTo>
                <a:lnTo>
                  <a:pt x="261494" y="13549"/>
                </a:lnTo>
                <a:lnTo>
                  <a:pt x="233253" y="23118"/>
                </a:lnTo>
                <a:lnTo>
                  <a:pt x="214412" y="45390"/>
                </a:lnTo>
                <a:lnTo>
                  <a:pt x="212911" y="48777"/>
                </a:lnTo>
                <a:close/>
              </a:path>
              <a:path w="322579" h="292734">
                <a:moveTo>
                  <a:pt x="97715" y="279117"/>
                </a:moveTo>
                <a:lnTo>
                  <a:pt x="60970" y="279117"/>
                </a:lnTo>
                <a:lnTo>
                  <a:pt x="81187" y="274057"/>
                </a:lnTo>
                <a:lnTo>
                  <a:pt x="98737" y="259978"/>
                </a:lnTo>
                <a:lnTo>
                  <a:pt x="123295" y="211370"/>
                </a:lnTo>
                <a:lnTo>
                  <a:pt x="139088" y="151795"/>
                </a:lnTo>
                <a:lnTo>
                  <a:pt x="150054" y="107717"/>
                </a:lnTo>
                <a:lnTo>
                  <a:pt x="158522" y="56907"/>
                </a:lnTo>
                <a:lnTo>
                  <a:pt x="154733" y="34127"/>
                </a:lnTo>
                <a:lnTo>
                  <a:pt x="145481" y="21001"/>
                </a:lnTo>
                <a:lnTo>
                  <a:pt x="133944" y="14988"/>
                </a:lnTo>
                <a:lnTo>
                  <a:pt x="123295" y="13549"/>
                </a:lnTo>
                <a:lnTo>
                  <a:pt x="167037" y="13549"/>
                </a:lnTo>
                <a:lnTo>
                  <a:pt x="178761" y="22864"/>
                </a:lnTo>
                <a:lnTo>
                  <a:pt x="193749" y="48777"/>
                </a:lnTo>
                <a:lnTo>
                  <a:pt x="212911" y="48777"/>
                </a:lnTo>
                <a:lnTo>
                  <a:pt x="203191" y="70710"/>
                </a:lnTo>
                <a:lnTo>
                  <a:pt x="197814" y="89425"/>
                </a:lnTo>
                <a:lnTo>
                  <a:pt x="176136" y="178851"/>
                </a:lnTo>
                <a:lnTo>
                  <a:pt x="170801" y="197651"/>
                </a:lnTo>
                <a:lnTo>
                  <a:pt x="166990" y="212386"/>
                </a:lnTo>
                <a:lnTo>
                  <a:pt x="164704" y="224580"/>
                </a:lnTo>
                <a:lnTo>
                  <a:pt x="163942" y="235759"/>
                </a:lnTo>
                <a:lnTo>
                  <a:pt x="165012" y="243888"/>
                </a:lnTo>
                <a:lnTo>
                  <a:pt x="128714" y="243888"/>
                </a:lnTo>
                <a:lnTo>
                  <a:pt x="123464" y="253225"/>
                </a:lnTo>
                <a:lnTo>
                  <a:pt x="110085" y="269801"/>
                </a:lnTo>
                <a:lnTo>
                  <a:pt x="97715" y="279117"/>
                </a:lnTo>
                <a:close/>
              </a:path>
              <a:path w="322579" h="292734">
                <a:moveTo>
                  <a:pt x="287237" y="79941"/>
                </a:moveTo>
                <a:lnTo>
                  <a:pt x="275996" y="77866"/>
                </a:lnTo>
                <a:lnTo>
                  <a:pt x="268438" y="72489"/>
                </a:lnTo>
                <a:lnTo>
                  <a:pt x="264183" y="65079"/>
                </a:lnTo>
                <a:lnTo>
                  <a:pt x="262849" y="56907"/>
                </a:lnTo>
                <a:lnTo>
                  <a:pt x="265241" y="45686"/>
                </a:lnTo>
                <a:lnTo>
                  <a:pt x="271825" y="35228"/>
                </a:lnTo>
                <a:lnTo>
                  <a:pt x="281712" y="26802"/>
                </a:lnTo>
                <a:lnTo>
                  <a:pt x="294012" y="21679"/>
                </a:lnTo>
                <a:lnTo>
                  <a:pt x="283596" y="16979"/>
                </a:lnTo>
                <a:lnTo>
                  <a:pt x="273688" y="14565"/>
                </a:lnTo>
                <a:lnTo>
                  <a:pt x="265813" y="13676"/>
                </a:lnTo>
                <a:lnTo>
                  <a:pt x="261494" y="13549"/>
                </a:lnTo>
                <a:lnTo>
                  <a:pt x="307083" y="13549"/>
                </a:lnTo>
                <a:lnTo>
                  <a:pt x="316198" y="21149"/>
                </a:lnTo>
                <a:lnTo>
                  <a:pt x="322464" y="42003"/>
                </a:lnTo>
                <a:lnTo>
                  <a:pt x="319056" y="58791"/>
                </a:lnTo>
                <a:lnTo>
                  <a:pt x="310440" y="70626"/>
                </a:lnTo>
                <a:lnTo>
                  <a:pt x="299029" y="77633"/>
                </a:lnTo>
                <a:lnTo>
                  <a:pt x="287237" y="79941"/>
                </a:lnTo>
                <a:close/>
              </a:path>
              <a:path w="322579" h="292734">
                <a:moveTo>
                  <a:pt x="243445" y="279117"/>
                </a:moveTo>
                <a:lnTo>
                  <a:pt x="200524" y="279117"/>
                </a:lnTo>
                <a:lnTo>
                  <a:pt x="219387" y="275496"/>
                </a:lnTo>
                <a:lnTo>
                  <a:pt x="242695" y="262349"/>
                </a:lnTo>
                <a:lnTo>
                  <a:pt x="266257" y="236246"/>
                </a:lnTo>
                <a:lnTo>
                  <a:pt x="285882" y="193756"/>
                </a:lnTo>
                <a:lnTo>
                  <a:pt x="287237" y="189691"/>
                </a:lnTo>
                <a:lnTo>
                  <a:pt x="288592" y="186981"/>
                </a:lnTo>
                <a:lnTo>
                  <a:pt x="302141" y="186981"/>
                </a:lnTo>
                <a:lnTo>
                  <a:pt x="302141" y="192401"/>
                </a:lnTo>
                <a:lnTo>
                  <a:pt x="295388" y="214926"/>
                </a:lnTo>
                <a:lnTo>
                  <a:pt x="275551" y="248631"/>
                </a:lnTo>
                <a:lnTo>
                  <a:pt x="243445" y="279117"/>
                </a:lnTo>
                <a:close/>
              </a:path>
              <a:path w="322579" h="292734">
                <a:moveTo>
                  <a:pt x="60970" y="292666"/>
                </a:moveTo>
                <a:lnTo>
                  <a:pt x="39440" y="290295"/>
                </a:lnTo>
                <a:lnTo>
                  <a:pt x="19815" y="282843"/>
                </a:lnTo>
                <a:lnTo>
                  <a:pt x="5525" y="269801"/>
                </a:lnTo>
                <a:lnTo>
                  <a:pt x="0" y="250663"/>
                </a:lnTo>
                <a:lnTo>
                  <a:pt x="2836" y="235589"/>
                </a:lnTo>
                <a:lnTo>
                  <a:pt x="10500" y="223564"/>
                </a:lnTo>
                <a:lnTo>
                  <a:pt x="21720" y="215604"/>
                </a:lnTo>
                <a:lnTo>
                  <a:pt x="35227" y="212725"/>
                </a:lnTo>
                <a:lnTo>
                  <a:pt x="43039" y="213847"/>
                </a:lnTo>
                <a:lnTo>
                  <a:pt x="50300" y="258284"/>
                </a:lnTo>
                <a:lnTo>
                  <a:pt x="29807" y="269632"/>
                </a:lnTo>
                <a:lnTo>
                  <a:pt x="40011" y="275115"/>
                </a:lnTo>
                <a:lnTo>
                  <a:pt x="49453" y="277931"/>
                </a:lnTo>
                <a:lnTo>
                  <a:pt x="56863" y="278968"/>
                </a:lnTo>
                <a:lnTo>
                  <a:pt x="60970" y="279117"/>
                </a:lnTo>
                <a:lnTo>
                  <a:pt x="97715" y="279117"/>
                </a:lnTo>
                <a:lnTo>
                  <a:pt x="89084" y="285616"/>
                </a:lnTo>
                <a:lnTo>
                  <a:pt x="60970" y="292666"/>
                </a:lnTo>
                <a:close/>
              </a:path>
              <a:path w="322579" h="292734">
                <a:moveTo>
                  <a:pt x="199169" y="292666"/>
                </a:moveTo>
                <a:lnTo>
                  <a:pt x="172727" y="288284"/>
                </a:lnTo>
                <a:lnTo>
                  <a:pt x="152256" y="276915"/>
                </a:lnTo>
                <a:lnTo>
                  <a:pt x="137627" y="261227"/>
                </a:lnTo>
                <a:lnTo>
                  <a:pt x="128714" y="243888"/>
                </a:lnTo>
                <a:lnTo>
                  <a:pt x="165012" y="243888"/>
                </a:lnTo>
                <a:lnTo>
                  <a:pt x="166038" y="251679"/>
                </a:lnTo>
                <a:lnTo>
                  <a:pt x="172579" y="265567"/>
                </a:lnTo>
                <a:lnTo>
                  <a:pt x="183948" y="275391"/>
                </a:lnTo>
                <a:lnTo>
                  <a:pt x="200524" y="279117"/>
                </a:lnTo>
                <a:lnTo>
                  <a:pt x="243445" y="279117"/>
                </a:lnTo>
                <a:lnTo>
                  <a:pt x="243267" y="279286"/>
                </a:lnTo>
                <a:lnTo>
                  <a:pt x="199169" y="29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95010" y="6812688"/>
            <a:ext cx="431165" cy="431165"/>
          </a:xfrm>
          <a:custGeom>
            <a:avLst/>
            <a:gdLst/>
            <a:ahLst/>
            <a:cxnLst/>
            <a:rect l="l" t="t" r="r" b="b"/>
            <a:pathLst>
              <a:path w="431165" h="431165">
                <a:moveTo>
                  <a:pt x="228977" y="203240"/>
                </a:moveTo>
                <a:lnTo>
                  <a:pt x="203234" y="203240"/>
                </a:lnTo>
                <a:lnTo>
                  <a:pt x="203234" y="21679"/>
                </a:lnTo>
                <a:lnTo>
                  <a:pt x="203445" y="14290"/>
                </a:lnTo>
                <a:lnTo>
                  <a:pt x="204927" y="7282"/>
                </a:lnTo>
                <a:lnTo>
                  <a:pt x="208950" y="2053"/>
                </a:lnTo>
                <a:lnTo>
                  <a:pt x="216783" y="0"/>
                </a:lnTo>
                <a:lnTo>
                  <a:pt x="228977" y="0"/>
                </a:lnTo>
                <a:lnTo>
                  <a:pt x="228977" y="203240"/>
                </a:lnTo>
                <a:close/>
              </a:path>
              <a:path w="431165" h="431165">
                <a:moveTo>
                  <a:pt x="430856" y="228984"/>
                </a:moveTo>
                <a:lnTo>
                  <a:pt x="21678" y="228984"/>
                </a:lnTo>
                <a:lnTo>
                  <a:pt x="14861" y="228772"/>
                </a:lnTo>
                <a:lnTo>
                  <a:pt x="7790" y="227290"/>
                </a:lnTo>
                <a:lnTo>
                  <a:pt x="2244" y="223268"/>
                </a:lnTo>
                <a:lnTo>
                  <a:pt x="0" y="215435"/>
                </a:lnTo>
                <a:lnTo>
                  <a:pt x="0" y="203240"/>
                </a:lnTo>
                <a:lnTo>
                  <a:pt x="430856" y="203240"/>
                </a:lnTo>
                <a:lnTo>
                  <a:pt x="430856" y="228984"/>
                </a:lnTo>
                <a:close/>
              </a:path>
              <a:path w="431165" h="431165">
                <a:moveTo>
                  <a:pt x="228977" y="430870"/>
                </a:moveTo>
                <a:lnTo>
                  <a:pt x="203234" y="430870"/>
                </a:lnTo>
                <a:lnTo>
                  <a:pt x="203234" y="228984"/>
                </a:lnTo>
                <a:lnTo>
                  <a:pt x="228977" y="228984"/>
                </a:lnTo>
                <a:lnTo>
                  <a:pt x="228977" y="430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426391" y="6904823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13548" y="105685"/>
                </a:moveTo>
                <a:lnTo>
                  <a:pt x="0" y="105685"/>
                </a:lnTo>
                <a:lnTo>
                  <a:pt x="0" y="98910"/>
                </a:lnTo>
                <a:lnTo>
                  <a:pt x="4572" y="81169"/>
                </a:lnTo>
                <a:lnTo>
                  <a:pt x="19307" y="47422"/>
                </a:lnTo>
                <a:lnTo>
                  <a:pt x="45727" y="14692"/>
                </a:lnTo>
                <a:lnTo>
                  <a:pt x="85358" y="0"/>
                </a:lnTo>
                <a:lnTo>
                  <a:pt x="107333" y="4064"/>
                </a:lnTo>
                <a:lnTo>
                  <a:pt x="121451" y="13549"/>
                </a:lnTo>
                <a:lnTo>
                  <a:pt x="82648" y="13549"/>
                </a:lnTo>
                <a:lnTo>
                  <a:pt x="65818" y="17465"/>
                </a:lnTo>
                <a:lnTo>
                  <a:pt x="48606" y="30655"/>
                </a:lnTo>
                <a:lnTo>
                  <a:pt x="32157" y="55277"/>
                </a:lnTo>
                <a:lnTo>
                  <a:pt x="17613" y="93490"/>
                </a:lnTo>
                <a:lnTo>
                  <a:pt x="14903" y="104330"/>
                </a:lnTo>
                <a:lnTo>
                  <a:pt x="13548" y="105685"/>
                </a:lnTo>
                <a:close/>
              </a:path>
              <a:path w="298450" h="419100">
                <a:moveTo>
                  <a:pt x="175595" y="279117"/>
                </a:moveTo>
                <a:lnTo>
                  <a:pt x="132779" y="279117"/>
                </a:lnTo>
                <a:lnTo>
                  <a:pt x="161549" y="271770"/>
                </a:lnTo>
                <a:lnTo>
                  <a:pt x="184096" y="254897"/>
                </a:lnTo>
                <a:lnTo>
                  <a:pt x="199275" y="236246"/>
                </a:lnTo>
                <a:lnTo>
                  <a:pt x="205943" y="223564"/>
                </a:lnTo>
                <a:lnTo>
                  <a:pt x="234396" y="107040"/>
                </a:lnTo>
                <a:lnTo>
                  <a:pt x="237466" y="93850"/>
                </a:lnTo>
                <a:lnTo>
                  <a:pt x="240663" y="80788"/>
                </a:lnTo>
                <a:lnTo>
                  <a:pt x="244113" y="67979"/>
                </a:lnTo>
                <a:lnTo>
                  <a:pt x="247945" y="55552"/>
                </a:lnTo>
                <a:lnTo>
                  <a:pt x="250380" y="45284"/>
                </a:lnTo>
                <a:lnTo>
                  <a:pt x="267761" y="9992"/>
                </a:lnTo>
                <a:lnTo>
                  <a:pt x="279108" y="6774"/>
                </a:lnTo>
                <a:lnTo>
                  <a:pt x="286073" y="7812"/>
                </a:lnTo>
                <a:lnTo>
                  <a:pt x="292149" y="11008"/>
                </a:lnTo>
                <a:lnTo>
                  <a:pt x="296446" y="16492"/>
                </a:lnTo>
                <a:lnTo>
                  <a:pt x="298076" y="24388"/>
                </a:lnTo>
                <a:lnTo>
                  <a:pt x="298076" y="29808"/>
                </a:lnTo>
                <a:lnTo>
                  <a:pt x="295366" y="39293"/>
                </a:lnTo>
                <a:lnTo>
                  <a:pt x="238520" y="264212"/>
                </a:lnTo>
                <a:lnTo>
                  <a:pt x="195104" y="264212"/>
                </a:lnTo>
                <a:lnTo>
                  <a:pt x="180941" y="276089"/>
                </a:lnTo>
                <a:lnTo>
                  <a:pt x="175595" y="279117"/>
                </a:lnTo>
                <a:close/>
              </a:path>
              <a:path w="298450" h="419100">
                <a:moveTo>
                  <a:pt x="130069" y="292666"/>
                </a:moveTo>
                <a:lnTo>
                  <a:pt x="101786" y="288792"/>
                </a:lnTo>
                <a:lnTo>
                  <a:pt x="76551" y="275899"/>
                </a:lnTo>
                <a:lnTo>
                  <a:pt x="58429" y="252081"/>
                </a:lnTo>
                <a:lnTo>
                  <a:pt x="51485" y="215435"/>
                </a:lnTo>
                <a:lnTo>
                  <a:pt x="53581" y="191215"/>
                </a:lnTo>
                <a:lnTo>
                  <a:pt x="60123" y="161915"/>
                </a:lnTo>
                <a:lnTo>
                  <a:pt x="71491" y="125501"/>
                </a:lnTo>
                <a:lnTo>
                  <a:pt x="88068" y="79941"/>
                </a:lnTo>
                <a:lnTo>
                  <a:pt x="92048" y="69885"/>
                </a:lnTo>
                <a:lnTo>
                  <a:pt x="95520" y="58431"/>
                </a:lnTo>
                <a:lnTo>
                  <a:pt x="97975" y="46216"/>
                </a:lnTo>
                <a:lnTo>
                  <a:pt x="98907" y="33873"/>
                </a:lnTo>
                <a:lnTo>
                  <a:pt x="97128" y="22123"/>
                </a:lnTo>
                <a:lnTo>
                  <a:pt x="92810" y="16089"/>
                </a:lnTo>
                <a:lnTo>
                  <a:pt x="87475" y="13866"/>
                </a:lnTo>
                <a:lnTo>
                  <a:pt x="82648" y="13549"/>
                </a:lnTo>
                <a:lnTo>
                  <a:pt x="121451" y="13549"/>
                </a:lnTo>
                <a:lnTo>
                  <a:pt x="123972" y="15243"/>
                </a:lnTo>
                <a:lnTo>
                  <a:pt x="134515" y="32010"/>
                </a:lnTo>
                <a:lnTo>
                  <a:pt x="138199" y="52842"/>
                </a:lnTo>
                <a:lnTo>
                  <a:pt x="137606" y="61564"/>
                </a:lnTo>
                <a:lnTo>
                  <a:pt x="135489" y="70795"/>
                </a:lnTo>
                <a:lnTo>
                  <a:pt x="131340" y="82566"/>
                </a:lnTo>
                <a:lnTo>
                  <a:pt x="124650" y="98910"/>
                </a:lnTo>
                <a:lnTo>
                  <a:pt x="110423" y="138627"/>
                </a:lnTo>
                <a:lnTo>
                  <a:pt x="100262" y="172754"/>
                </a:lnTo>
                <a:lnTo>
                  <a:pt x="94165" y="201801"/>
                </a:lnTo>
                <a:lnTo>
                  <a:pt x="92132" y="226274"/>
                </a:lnTo>
                <a:lnTo>
                  <a:pt x="93720" y="244820"/>
                </a:lnTo>
                <a:lnTo>
                  <a:pt x="99754" y="261841"/>
                </a:lnTo>
                <a:lnTo>
                  <a:pt x="112138" y="274290"/>
                </a:lnTo>
                <a:lnTo>
                  <a:pt x="132779" y="279117"/>
                </a:lnTo>
                <a:lnTo>
                  <a:pt x="175595" y="279117"/>
                </a:lnTo>
                <a:lnTo>
                  <a:pt x="165127" y="285044"/>
                </a:lnTo>
                <a:lnTo>
                  <a:pt x="148043" y="290697"/>
                </a:lnTo>
                <a:lnTo>
                  <a:pt x="130069" y="292666"/>
                </a:lnTo>
                <a:close/>
              </a:path>
              <a:path w="298450" h="419100">
                <a:moveTo>
                  <a:pt x="137523" y="403771"/>
                </a:moveTo>
                <a:lnTo>
                  <a:pt x="81293" y="403771"/>
                </a:lnTo>
                <a:lnTo>
                  <a:pt x="102802" y="400468"/>
                </a:lnTo>
                <a:lnTo>
                  <a:pt x="122279" y="391576"/>
                </a:lnTo>
                <a:lnTo>
                  <a:pt x="153103" y="363123"/>
                </a:lnTo>
                <a:lnTo>
                  <a:pt x="180709" y="313159"/>
                </a:lnTo>
                <a:lnTo>
                  <a:pt x="195104" y="264212"/>
                </a:lnTo>
                <a:lnTo>
                  <a:pt x="238520" y="264212"/>
                </a:lnTo>
                <a:lnTo>
                  <a:pt x="233041" y="285891"/>
                </a:lnTo>
                <a:lnTo>
                  <a:pt x="216999" y="327797"/>
                </a:lnTo>
                <a:lnTo>
                  <a:pt x="191527" y="364239"/>
                </a:lnTo>
                <a:lnTo>
                  <a:pt x="158902" y="393007"/>
                </a:lnTo>
                <a:lnTo>
                  <a:pt x="137523" y="403771"/>
                </a:lnTo>
                <a:close/>
              </a:path>
              <a:path w="298450" h="419100">
                <a:moveTo>
                  <a:pt x="81293" y="418675"/>
                </a:moveTo>
                <a:lnTo>
                  <a:pt x="54132" y="414356"/>
                </a:lnTo>
                <a:lnTo>
                  <a:pt x="32686" y="402416"/>
                </a:lnTo>
                <a:lnTo>
                  <a:pt x="18608" y="384378"/>
                </a:lnTo>
                <a:lnTo>
                  <a:pt x="13548" y="361768"/>
                </a:lnTo>
                <a:lnTo>
                  <a:pt x="17169" y="342058"/>
                </a:lnTo>
                <a:lnTo>
                  <a:pt x="26251" y="329080"/>
                </a:lnTo>
                <a:lnTo>
                  <a:pt x="38127" y="321945"/>
                </a:lnTo>
                <a:lnTo>
                  <a:pt x="50131" y="319765"/>
                </a:lnTo>
                <a:lnTo>
                  <a:pt x="56016" y="320506"/>
                </a:lnTo>
                <a:lnTo>
                  <a:pt x="69099" y="358211"/>
                </a:lnTo>
                <a:lnTo>
                  <a:pt x="32517" y="376672"/>
                </a:lnTo>
                <a:lnTo>
                  <a:pt x="43568" y="391767"/>
                </a:lnTo>
                <a:lnTo>
                  <a:pt x="57921" y="399875"/>
                </a:lnTo>
                <a:lnTo>
                  <a:pt x="71767" y="403157"/>
                </a:lnTo>
                <a:lnTo>
                  <a:pt x="81293" y="403771"/>
                </a:lnTo>
                <a:lnTo>
                  <a:pt x="137523" y="403771"/>
                </a:lnTo>
                <a:lnTo>
                  <a:pt x="121398" y="411890"/>
                </a:lnTo>
                <a:lnTo>
                  <a:pt x="81293" y="418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85438" y="6704292"/>
            <a:ext cx="150495" cy="647700"/>
          </a:xfrm>
          <a:custGeom>
            <a:avLst/>
            <a:gdLst/>
            <a:ahLst/>
            <a:cxnLst/>
            <a:rect l="l" t="t" r="r" b="b"/>
            <a:pathLst>
              <a:path w="150495" h="647700">
                <a:moveTo>
                  <a:pt x="6774" y="647660"/>
                </a:moveTo>
                <a:lnTo>
                  <a:pt x="2709" y="647660"/>
                </a:lnTo>
                <a:lnTo>
                  <a:pt x="0" y="644950"/>
                </a:lnTo>
                <a:lnTo>
                  <a:pt x="0" y="638175"/>
                </a:lnTo>
                <a:lnTo>
                  <a:pt x="8129" y="630045"/>
                </a:lnTo>
                <a:lnTo>
                  <a:pt x="39078" y="593316"/>
                </a:lnTo>
                <a:lnTo>
                  <a:pt x="63770" y="553221"/>
                </a:lnTo>
                <a:lnTo>
                  <a:pt x="82751" y="510376"/>
                </a:lnTo>
                <a:lnTo>
                  <a:pt x="96564" y="465399"/>
                </a:lnTo>
                <a:lnTo>
                  <a:pt x="105756" y="418904"/>
                </a:lnTo>
                <a:lnTo>
                  <a:pt x="110872" y="371509"/>
                </a:lnTo>
                <a:lnTo>
                  <a:pt x="112456" y="323830"/>
                </a:lnTo>
                <a:lnTo>
                  <a:pt x="110244" y="267772"/>
                </a:lnTo>
                <a:lnTo>
                  <a:pt x="103718" y="215814"/>
                </a:lnTo>
                <a:lnTo>
                  <a:pt x="93045" y="168075"/>
                </a:lnTo>
                <a:lnTo>
                  <a:pt x="78390" y="124674"/>
                </a:lnTo>
                <a:lnTo>
                  <a:pt x="59919" y="85728"/>
                </a:lnTo>
                <a:lnTo>
                  <a:pt x="37798" y="51357"/>
                </a:lnTo>
                <a:lnTo>
                  <a:pt x="12194" y="21679"/>
                </a:lnTo>
                <a:lnTo>
                  <a:pt x="0" y="9484"/>
                </a:lnTo>
                <a:lnTo>
                  <a:pt x="0" y="2709"/>
                </a:lnTo>
                <a:lnTo>
                  <a:pt x="2709" y="0"/>
                </a:lnTo>
                <a:lnTo>
                  <a:pt x="6774" y="0"/>
                </a:lnTo>
                <a:lnTo>
                  <a:pt x="44203" y="30994"/>
                </a:lnTo>
                <a:lnTo>
                  <a:pt x="75556" y="69165"/>
                </a:lnTo>
                <a:lnTo>
                  <a:pt x="107036" y="121944"/>
                </a:lnTo>
                <a:lnTo>
                  <a:pt x="128672" y="177306"/>
                </a:lnTo>
                <a:lnTo>
                  <a:pt x="141925" y="231524"/>
                </a:lnTo>
                <a:lnTo>
                  <a:pt x="148572" y="281424"/>
                </a:lnTo>
                <a:lnTo>
                  <a:pt x="150393" y="323830"/>
                </a:lnTo>
                <a:lnTo>
                  <a:pt x="148614" y="367696"/>
                </a:lnTo>
                <a:lnTo>
                  <a:pt x="142263" y="416643"/>
                </a:lnTo>
                <a:lnTo>
                  <a:pt x="129815" y="468639"/>
                </a:lnTo>
                <a:lnTo>
                  <a:pt x="109746" y="521650"/>
                </a:lnTo>
                <a:lnTo>
                  <a:pt x="77842" y="576208"/>
                </a:lnTo>
                <a:lnTo>
                  <a:pt x="45558" y="615649"/>
                </a:lnTo>
                <a:lnTo>
                  <a:pt x="19624" y="639594"/>
                </a:lnTo>
                <a:lnTo>
                  <a:pt x="6774" y="64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2" name="矩形 71"/>
          <p:cNvSpPr/>
          <p:nvPr/>
        </p:nvSpPr>
        <p:spPr>
          <a:xfrm>
            <a:off x="2618670" y="2363789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扩展：</a:t>
            </a:r>
            <a:endParaRPr lang="zh-CN" altLang="en-US" sz="4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79868" y="4450705"/>
            <a:ext cx="1877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反射：</a:t>
            </a:r>
            <a:endParaRPr lang="zh-CN" altLang="en-US" sz="44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723421" y="665555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投影：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5618" y="5989372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Video</a:t>
            </a:r>
            <a:r>
              <a:rPr sz="6000" spc="-12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2.5</a:t>
            </a:r>
            <a:endParaRPr sz="6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0904" y="9441281"/>
            <a:ext cx="1248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Robo1x-2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779145">
              <a:lnSpc>
                <a:spcPct val="100000"/>
              </a:lnSpc>
            </a:pPr>
            <a:r>
              <a:rPr sz="7200" spc="-5" dirty="0"/>
              <a:t>The Projective</a:t>
            </a:r>
            <a:r>
              <a:rPr sz="7200" spc="-15" dirty="0"/>
              <a:t> </a:t>
            </a:r>
            <a:r>
              <a:rPr sz="7200" spc="-5" dirty="0"/>
              <a:t>Plane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4007" y="3848100"/>
            <a:ext cx="5132831" cy="406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4208" y="1828800"/>
            <a:ext cx="6920483" cy="6441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sz="6000" spc="-5" dirty="0"/>
              <a:t>Homogenous</a:t>
            </a:r>
            <a:r>
              <a:rPr sz="6000" spc="-30" dirty="0"/>
              <a:t> </a:t>
            </a:r>
            <a:r>
              <a:rPr sz="6000" spc="-5" dirty="0"/>
              <a:t>Coordinates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4573523" y="6533388"/>
            <a:ext cx="3857243" cy="305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24" y="1656588"/>
            <a:ext cx="10334243" cy="438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659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z="6000" spc="-5" dirty="0"/>
              <a:t>Projective</a:t>
            </a:r>
            <a:r>
              <a:rPr sz="6000" spc="-10" dirty="0"/>
              <a:t> </a:t>
            </a:r>
            <a:r>
              <a:rPr sz="6000" spc="-5" dirty="0"/>
              <a:t>Transformations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630" marR="5080" indent="-571500">
              <a:lnSpc>
                <a:spcPct val="100000"/>
              </a:lnSpc>
              <a:buSzPct val="170238"/>
              <a:buChar char="•"/>
              <a:tabLst>
                <a:tab pos="722630" algn="l"/>
              </a:tabLst>
            </a:pPr>
            <a:r>
              <a:rPr dirty="0"/>
              <a:t>From </a:t>
            </a:r>
            <a:r>
              <a:rPr spc="-5" dirty="0"/>
              <a:t>the perspective </a:t>
            </a:r>
            <a:r>
              <a:rPr dirty="0"/>
              <a:t>of </a:t>
            </a:r>
            <a:r>
              <a:rPr spc="-5" dirty="0"/>
              <a:t>projective  geometry, the transformations that we are  applying to the </a:t>
            </a:r>
            <a:r>
              <a:rPr dirty="0"/>
              <a:t>homogenous </a:t>
            </a:r>
            <a:r>
              <a:rPr spc="-5" dirty="0"/>
              <a:t>coordinates  </a:t>
            </a:r>
            <a:r>
              <a:rPr dirty="0"/>
              <a:t>are </a:t>
            </a:r>
            <a:r>
              <a:rPr spc="-5" dirty="0"/>
              <a:t>simply examples </a:t>
            </a:r>
            <a:r>
              <a:rPr dirty="0"/>
              <a:t>of </a:t>
            </a:r>
            <a:r>
              <a:rPr spc="-5" dirty="0"/>
              <a:t>projective  transformations that </a:t>
            </a:r>
            <a:r>
              <a:rPr dirty="0"/>
              <a:t>map </a:t>
            </a:r>
            <a:r>
              <a:rPr spc="-5" dirty="0"/>
              <a:t>the projective  plane </a:t>
            </a:r>
            <a:r>
              <a:rPr dirty="0"/>
              <a:t>onto</a:t>
            </a:r>
            <a:r>
              <a:rPr spc="-55" dirty="0"/>
              <a:t> </a:t>
            </a:r>
            <a:r>
              <a:rPr spc="-5" dirty="0"/>
              <a:t>itself.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</a:t>
            </a:r>
            <a:r>
              <a:rPr spc="-5" dirty="0"/>
              <a:t>Multiplication 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Scaling</a:t>
            </a:r>
          </a:p>
        </p:txBody>
      </p:sp>
      <p:sp>
        <p:nvSpPr>
          <p:cNvPr id="3" name="object 3"/>
          <p:cNvSpPr/>
          <p:nvPr/>
        </p:nvSpPr>
        <p:spPr>
          <a:xfrm>
            <a:off x="5259323" y="5047488"/>
            <a:ext cx="1184910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897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8017" y="500303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9323" y="3688463"/>
            <a:ext cx="0" cy="1359535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135911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4878" y="368845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9323" y="4543044"/>
            <a:ext cx="463550" cy="504825"/>
          </a:xfrm>
          <a:custGeom>
            <a:avLst/>
            <a:gdLst/>
            <a:ahLst/>
            <a:cxnLst/>
            <a:rect l="l" t="t" r="r" b="b"/>
            <a:pathLst>
              <a:path w="463550" h="504825">
                <a:moveTo>
                  <a:pt x="0" y="0"/>
                </a:moveTo>
                <a:lnTo>
                  <a:pt x="463296" y="0"/>
                </a:lnTo>
                <a:lnTo>
                  <a:pt x="46329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9323" y="5050535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7153" y="500608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9323" y="2447925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4878" y="2447922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44078" y="2320744"/>
            <a:ext cx="1991360" cy="362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3754"/>
              </a:spcBef>
            </a:pPr>
            <a:r>
              <a:rPr sz="4200" dirty="0">
                <a:latin typeface="Calibri"/>
                <a:cs typeface="Calibri"/>
              </a:rPr>
              <a:t>Sca</a:t>
            </a:r>
            <a:r>
              <a:rPr sz="4200" spc="-5" dirty="0">
                <a:latin typeface="Calibri"/>
                <a:cs typeface="Calibri"/>
              </a:rPr>
              <a:t>l</a:t>
            </a:r>
            <a:r>
              <a:rPr sz="4200" spc="-10" dirty="0">
                <a:latin typeface="Calibri"/>
                <a:cs typeface="Calibri"/>
              </a:rPr>
              <a:t>i</a:t>
            </a:r>
            <a:r>
              <a:rPr sz="4200" dirty="0">
                <a:latin typeface="Calibri"/>
                <a:cs typeface="Calibri"/>
              </a:rPr>
              <a:t>ng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9035" y="650373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703" y="106470"/>
                </a:lnTo>
                <a:lnTo>
                  <a:pt x="212155" y="51661"/>
                </a:lnTo>
                <a:lnTo>
                  <a:pt x="239649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035" y="739262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2" y="839906"/>
                </a:lnTo>
                <a:lnTo>
                  <a:pt x="176452" y="793771"/>
                </a:lnTo>
                <a:lnTo>
                  <a:pt x="149022" y="746672"/>
                </a:lnTo>
                <a:lnTo>
                  <a:pt x="124644" y="698956"/>
                </a:lnTo>
                <a:lnTo>
                  <a:pt x="103192" y="650968"/>
                </a:lnTo>
                <a:lnTo>
                  <a:pt x="84537" y="603052"/>
                </a:lnTo>
                <a:lnTo>
                  <a:pt x="68554" y="555554"/>
                </a:lnTo>
                <a:lnTo>
                  <a:pt x="57270" y="515712"/>
                </a:lnTo>
                <a:lnTo>
                  <a:pt x="41527" y="450611"/>
                </a:lnTo>
                <a:lnTo>
                  <a:pt x="33038" y="408611"/>
                </a:lnTo>
                <a:lnTo>
                  <a:pt x="24699" y="360325"/>
                </a:lnTo>
                <a:lnTo>
                  <a:pt x="16931" y="305762"/>
                </a:lnTo>
                <a:lnTo>
                  <a:pt x="10156" y="244930"/>
                </a:lnTo>
                <a:lnTo>
                  <a:pt x="4794" y="177840"/>
                </a:lnTo>
                <a:lnTo>
                  <a:pt x="1268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3376" y="670103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681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06" y="187954"/>
                </a:lnTo>
                <a:lnTo>
                  <a:pt x="98677" y="187954"/>
                </a:lnTo>
                <a:lnTo>
                  <a:pt x="94213" y="194671"/>
                </a:lnTo>
                <a:lnTo>
                  <a:pt x="84005" y="207424"/>
                </a:lnTo>
                <a:lnTo>
                  <a:pt x="75681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2689" y="213914"/>
                </a:lnTo>
                <a:lnTo>
                  <a:pt x="167751" y="211302"/>
                </a:lnTo>
                <a:lnTo>
                  <a:pt x="185928" y="201583"/>
                </a:lnTo>
                <a:lnTo>
                  <a:pt x="204105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681" y="213914"/>
                </a:lnTo>
                <a:lnTo>
                  <a:pt x="68148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06" y="187954"/>
                </a:lnTo>
                <a:lnTo>
                  <a:pt x="127273" y="193762"/>
                </a:lnTo>
                <a:lnTo>
                  <a:pt x="132175" y="204049"/>
                </a:lnTo>
                <a:lnTo>
                  <a:pt x="140582" y="211221"/>
                </a:lnTo>
                <a:lnTo>
                  <a:pt x="152689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136" y="6747761"/>
            <a:ext cx="262255" cy="247650"/>
          </a:xfrm>
          <a:custGeom>
            <a:avLst/>
            <a:gdLst/>
            <a:ahLst/>
            <a:cxnLst/>
            <a:rect l="l" t="t" r="r" b="b"/>
            <a:pathLst>
              <a:path w="262254" h="247650">
                <a:moveTo>
                  <a:pt x="5193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5193" y="235721"/>
                </a:lnTo>
                <a:lnTo>
                  <a:pt x="8309" y="234683"/>
                </a:lnTo>
                <a:lnTo>
                  <a:pt x="42781" y="217889"/>
                </a:lnTo>
                <a:lnTo>
                  <a:pt x="179696" y="8307"/>
                </a:lnTo>
                <a:lnTo>
                  <a:pt x="182812" y="3115"/>
                </a:lnTo>
                <a:lnTo>
                  <a:pt x="184889" y="0"/>
                </a:lnTo>
                <a:lnTo>
                  <a:pt x="197354" y="0"/>
                </a:lnTo>
                <a:lnTo>
                  <a:pt x="198392" y="3115"/>
                </a:lnTo>
                <a:lnTo>
                  <a:pt x="199431" y="10384"/>
                </a:lnTo>
                <a:lnTo>
                  <a:pt x="203964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03" y="155763"/>
                </a:lnTo>
                <a:lnTo>
                  <a:pt x="221657" y="168224"/>
                </a:lnTo>
                <a:lnTo>
                  <a:pt x="89328" y="168224"/>
                </a:lnTo>
                <a:lnTo>
                  <a:pt x="81294" y="181171"/>
                </a:lnTo>
                <a:lnTo>
                  <a:pt x="72579" y="194703"/>
                </a:lnTo>
                <a:lnTo>
                  <a:pt x="65227" y="205899"/>
                </a:lnTo>
                <a:lnTo>
                  <a:pt x="61283" y="211837"/>
                </a:lnTo>
                <a:lnTo>
                  <a:pt x="60244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7902" y="235721"/>
                </a:lnTo>
                <a:lnTo>
                  <a:pt x="77902" y="246105"/>
                </a:lnTo>
                <a:lnTo>
                  <a:pt x="35316" y="246105"/>
                </a:lnTo>
                <a:lnTo>
                  <a:pt x="27980" y="246267"/>
                </a:lnTo>
                <a:lnTo>
                  <a:pt x="12529" y="246981"/>
                </a:lnTo>
                <a:lnTo>
                  <a:pt x="5193" y="247144"/>
                </a:lnTo>
                <a:close/>
              </a:path>
              <a:path w="262254" h="247650">
                <a:moveTo>
                  <a:pt x="219903" y="155763"/>
                </a:moveTo>
                <a:lnTo>
                  <a:pt x="186967" y="155763"/>
                </a:lnTo>
                <a:lnTo>
                  <a:pt x="170347" y="42575"/>
                </a:lnTo>
                <a:lnTo>
                  <a:pt x="203964" y="42575"/>
                </a:lnTo>
                <a:lnTo>
                  <a:pt x="219903" y="155763"/>
                </a:lnTo>
                <a:close/>
              </a:path>
              <a:path w="262254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7354" y="226375"/>
                </a:lnTo>
                <a:lnTo>
                  <a:pt x="189044" y="168224"/>
                </a:lnTo>
                <a:lnTo>
                  <a:pt x="221657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2254" h="247650">
                <a:moveTo>
                  <a:pt x="169309" y="247144"/>
                </a:moveTo>
                <a:lnTo>
                  <a:pt x="165154" y="247144"/>
                </a:lnTo>
                <a:lnTo>
                  <a:pt x="164115" y="244028"/>
                </a:lnTo>
                <a:lnTo>
                  <a:pt x="164115" y="234683"/>
                </a:lnTo>
                <a:lnTo>
                  <a:pt x="261753" y="234683"/>
                </a:lnTo>
                <a:lnTo>
                  <a:pt x="261753" y="245067"/>
                </a:lnTo>
                <a:lnTo>
                  <a:pt x="260195" y="246105"/>
                </a:lnTo>
                <a:lnTo>
                  <a:pt x="213973" y="246105"/>
                </a:lnTo>
                <a:lnTo>
                  <a:pt x="204511" y="246267"/>
                </a:lnTo>
                <a:lnTo>
                  <a:pt x="179355" y="246981"/>
                </a:lnTo>
                <a:lnTo>
                  <a:pt x="169309" y="247144"/>
                </a:lnTo>
                <a:close/>
              </a:path>
              <a:path w="262254" h="247650">
                <a:moveTo>
                  <a:pt x="77902" y="247144"/>
                </a:moveTo>
                <a:lnTo>
                  <a:pt x="70632" y="247144"/>
                </a:lnTo>
                <a:lnTo>
                  <a:pt x="62192" y="246981"/>
                </a:lnTo>
                <a:lnTo>
                  <a:pt x="43755" y="246267"/>
                </a:lnTo>
                <a:lnTo>
                  <a:pt x="35316" y="246105"/>
                </a:lnTo>
                <a:lnTo>
                  <a:pt x="77902" y="246105"/>
                </a:lnTo>
                <a:lnTo>
                  <a:pt x="77902" y="247144"/>
                </a:lnTo>
                <a:close/>
              </a:path>
              <a:path w="262254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60195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3111" y="729708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69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285" y="3261"/>
                </a:lnTo>
                <a:lnTo>
                  <a:pt x="94101" y="11422"/>
                </a:lnTo>
                <a:lnTo>
                  <a:pt x="64399" y="11422"/>
                </a:lnTo>
                <a:lnTo>
                  <a:pt x="51351" y="14424"/>
                </a:lnTo>
                <a:lnTo>
                  <a:pt x="37912" y="24532"/>
                </a:lnTo>
                <a:lnTo>
                  <a:pt x="25253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69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69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101" y="11422"/>
                </a:lnTo>
                <a:lnTo>
                  <a:pt x="95041" y="12071"/>
                </a:lnTo>
                <a:lnTo>
                  <a:pt x="103124" y="24970"/>
                </a:lnTo>
                <a:lnTo>
                  <a:pt x="105948" y="40498"/>
                </a:lnTo>
                <a:lnTo>
                  <a:pt x="105655" y="47637"/>
                </a:lnTo>
                <a:lnTo>
                  <a:pt x="104389" y="54776"/>
                </a:lnTo>
                <a:lnTo>
                  <a:pt x="101566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69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69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400" y="7343815"/>
            <a:ext cx="260985" cy="247650"/>
          </a:xfrm>
          <a:custGeom>
            <a:avLst/>
            <a:gdLst/>
            <a:ahLst/>
            <a:cxnLst/>
            <a:rect l="l" t="t" r="r" b="b"/>
            <a:pathLst>
              <a:path w="260985" h="247650">
                <a:moveTo>
                  <a:pt x="4154" y="247144"/>
                </a:moveTo>
                <a:lnTo>
                  <a:pt x="3116" y="247144"/>
                </a:lnTo>
                <a:lnTo>
                  <a:pt x="0" y="246105"/>
                </a:lnTo>
                <a:lnTo>
                  <a:pt x="0" y="235721"/>
                </a:lnTo>
                <a:lnTo>
                  <a:pt x="4154" y="235721"/>
                </a:lnTo>
                <a:lnTo>
                  <a:pt x="7270" y="234683"/>
                </a:lnTo>
                <a:lnTo>
                  <a:pt x="42619" y="217889"/>
                </a:lnTo>
                <a:lnTo>
                  <a:pt x="178657" y="8307"/>
                </a:lnTo>
                <a:lnTo>
                  <a:pt x="181773" y="3115"/>
                </a:lnTo>
                <a:lnTo>
                  <a:pt x="183851" y="0"/>
                </a:lnTo>
                <a:lnTo>
                  <a:pt x="197354" y="0"/>
                </a:lnTo>
                <a:lnTo>
                  <a:pt x="198392" y="2076"/>
                </a:lnTo>
                <a:lnTo>
                  <a:pt x="199431" y="9345"/>
                </a:lnTo>
                <a:lnTo>
                  <a:pt x="204088" y="42575"/>
                </a:lnTo>
                <a:lnTo>
                  <a:pt x="170347" y="42575"/>
                </a:lnTo>
                <a:lnTo>
                  <a:pt x="97638" y="155763"/>
                </a:lnTo>
                <a:lnTo>
                  <a:pt x="219949" y="155763"/>
                </a:lnTo>
                <a:lnTo>
                  <a:pt x="221696" y="168224"/>
                </a:lnTo>
                <a:lnTo>
                  <a:pt x="89328" y="168224"/>
                </a:lnTo>
                <a:lnTo>
                  <a:pt x="80856" y="181171"/>
                </a:lnTo>
                <a:lnTo>
                  <a:pt x="72190" y="194703"/>
                </a:lnTo>
                <a:lnTo>
                  <a:pt x="65081" y="205899"/>
                </a:lnTo>
                <a:lnTo>
                  <a:pt x="61283" y="211837"/>
                </a:lnTo>
                <a:lnTo>
                  <a:pt x="59206" y="214953"/>
                </a:lnTo>
                <a:lnTo>
                  <a:pt x="56090" y="220145"/>
                </a:lnTo>
                <a:lnTo>
                  <a:pt x="56090" y="233644"/>
                </a:lnTo>
                <a:lnTo>
                  <a:pt x="68554" y="234683"/>
                </a:lnTo>
                <a:lnTo>
                  <a:pt x="72709" y="234683"/>
                </a:lnTo>
                <a:lnTo>
                  <a:pt x="76864" y="235721"/>
                </a:lnTo>
                <a:lnTo>
                  <a:pt x="76864" y="246105"/>
                </a:lnTo>
                <a:lnTo>
                  <a:pt x="34277" y="246105"/>
                </a:lnTo>
                <a:lnTo>
                  <a:pt x="26941" y="246267"/>
                </a:lnTo>
                <a:lnTo>
                  <a:pt x="11490" y="246981"/>
                </a:lnTo>
                <a:lnTo>
                  <a:pt x="4154" y="247144"/>
                </a:lnTo>
                <a:close/>
              </a:path>
              <a:path w="260985" h="247650">
                <a:moveTo>
                  <a:pt x="219949" y="155763"/>
                </a:moveTo>
                <a:lnTo>
                  <a:pt x="185928" y="155763"/>
                </a:lnTo>
                <a:lnTo>
                  <a:pt x="170347" y="42575"/>
                </a:lnTo>
                <a:lnTo>
                  <a:pt x="204088" y="42575"/>
                </a:lnTo>
                <a:lnTo>
                  <a:pt x="219949" y="155763"/>
                </a:lnTo>
                <a:close/>
              </a:path>
              <a:path w="260985" h="247650">
                <a:moveTo>
                  <a:pt x="231631" y="234683"/>
                </a:moveTo>
                <a:lnTo>
                  <a:pt x="193199" y="234683"/>
                </a:lnTo>
                <a:lnTo>
                  <a:pt x="195276" y="229490"/>
                </a:lnTo>
                <a:lnTo>
                  <a:pt x="196315" y="226375"/>
                </a:lnTo>
                <a:lnTo>
                  <a:pt x="188005" y="168224"/>
                </a:lnTo>
                <a:lnTo>
                  <a:pt x="221696" y="168224"/>
                </a:lnTo>
                <a:lnTo>
                  <a:pt x="229554" y="224298"/>
                </a:lnTo>
                <a:lnTo>
                  <a:pt x="230592" y="232606"/>
                </a:lnTo>
                <a:lnTo>
                  <a:pt x="231631" y="234683"/>
                </a:lnTo>
                <a:close/>
              </a:path>
              <a:path w="260985" h="247650">
                <a:moveTo>
                  <a:pt x="169309" y="247144"/>
                </a:moveTo>
                <a:lnTo>
                  <a:pt x="164115" y="247144"/>
                </a:lnTo>
                <a:lnTo>
                  <a:pt x="163076" y="244028"/>
                </a:lnTo>
                <a:lnTo>
                  <a:pt x="163076" y="234683"/>
                </a:lnTo>
                <a:lnTo>
                  <a:pt x="260715" y="234683"/>
                </a:lnTo>
                <a:lnTo>
                  <a:pt x="260715" y="245067"/>
                </a:lnTo>
                <a:lnTo>
                  <a:pt x="259676" y="246105"/>
                </a:lnTo>
                <a:lnTo>
                  <a:pt x="213973" y="246105"/>
                </a:lnTo>
                <a:lnTo>
                  <a:pt x="203927" y="246267"/>
                </a:lnTo>
                <a:lnTo>
                  <a:pt x="178771" y="246981"/>
                </a:lnTo>
                <a:lnTo>
                  <a:pt x="169309" y="247144"/>
                </a:lnTo>
                <a:close/>
              </a:path>
              <a:path w="260985" h="247650">
                <a:moveTo>
                  <a:pt x="76864" y="247144"/>
                </a:moveTo>
                <a:lnTo>
                  <a:pt x="70632" y="247144"/>
                </a:lnTo>
                <a:lnTo>
                  <a:pt x="62176" y="246981"/>
                </a:lnTo>
                <a:lnTo>
                  <a:pt x="43317" y="246267"/>
                </a:lnTo>
                <a:lnTo>
                  <a:pt x="34277" y="246105"/>
                </a:lnTo>
                <a:lnTo>
                  <a:pt x="76864" y="246105"/>
                </a:lnTo>
                <a:lnTo>
                  <a:pt x="76864" y="247144"/>
                </a:lnTo>
                <a:close/>
              </a:path>
              <a:path w="260985" h="247650">
                <a:moveTo>
                  <a:pt x="258637" y="247144"/>
                </a:moveTo>
                <a:lnTo>
                  <a:pt x="240979" y="247144"/>
                </a:lnTo>
                <a:lnTo>
                  <a:pt x="234747" y="246105"/>
                </a:lnTo>
                <a:lnTo>
                  <a:pt x="259676" y="246105"/>
                </a:lnTo>
                <a:lnTo>
                  <a:pt x="258637" y="24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2155" y="7782029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4" h="330834">
                <a:moveTo>
                  <a:pt x="0" y="46728"/>
                </a:moveTo>
                <a:lnTo>
                  <a:pt x="0" y="32191"/>
                </a:lnTo>
                <a:lnTo>
                  <a:pt x="16895" y="31688"/>
                </a:lnTo>
                <a:lnTo>
                  <a:pt x="40120" y="28167"/>
                </a:lnTo>
                <a:lnTo>
                  <a:pt x="65876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4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4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4135" y="329179"/>
                </a:lnTo>
                <a:lnTo>
                  <a:pt x="42457" y="329309"/>
                </a:lnTo>
                <a:lnTo>
                  <a:pt x="20303" y="329617"/>
                </a:lnTo>
                <a:lnTo>
                  <a:pt x="3116" y="330217"/>
                </a:lnTo>
                <a:close/>
              </a:path>
              <a:path w="164464" h="330834">
                <a:moveTo>
                  <a:pt x="164115" y="330217"/>
                </a:moveTo>
                <a:lnTo>
                  <a:pt x="146944" y="329617"/>
                </a:lnTo>
                <a:lnTo>
                  <a:pt x="124904" y="329309"/>
                </a:lnTo>
                <a:lnTo>
                  <a:pt x="84135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2057" y="650373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55" y="835412"/>
                </a:lnTo>
                <a:lnTo>
                  <a:pt x="216572" y="780573"/>
                </a:lnTo>
                <a:lnTo>
                  <a:pt x="214478" y="726466"/>
                </a:lnTo>
                <a:lnTo>
                  <a:pt x="211374" y="673113"/>
                </a:lnTo>
                <a:lnTo>
                  <a:pt x="207161" y="620533"/>
                </a:lnTo>
                <a:lnTo>
                  <a:pt x="201739" y="568746"/>
                </a:lnTo>
                <a:lnTo>
                  <a:pt x="195010" y="517774"/>
                </a:lnTo>
                <a:lnTo>
                  <a:pt x="186873" y="467636"/>
                </a:lnTo>
                <a:lnTo>
                  <a:pt x="177229" y="418353"/>
                </a:lnTo>
                <a:lnTo>
                  <a:pt x="165979" y="369945"/>
                </a:lnTo>
                <a:lnTo>
                  <a:pt x="153023" y="322432"/>
                </a:lnTo>
                <a:lnTo>
                  <a:pt x="138263" y="275835"/>
                </a:lnTo>
                <a:lnTo>
                  <a:pt x="121598" y="230173"/>
                </a:lnTo>
                <a:lnTo>
                  <a:pt x="102930" y="185468"/>
                </a:lnTo>
                <a:lnTo>
                  <a:pt x="82158" y="141739"/>
                </a:lnTo>
                <a:lnTo>
                  <a:pt x="59184" y="99007"/>
                </a:lnTo>
                <a:lnTo>
                  <a:pt x="33909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9735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2056" y="739262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0774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7529" y="851117"/>
                </a:lnTo>
                <a:lnTo>
                  <a:pt x="50437" y="814392"/>
                </a:lnTo>
                <a:lnTo>
                  <a:pt x="71843" y="776486"/>
                </a:lnTo>
                <a:lnTo>
                  <a:pt x="91755" y="737254"/>
                </a:lnTo>
                <a:lnTo>
                  <a:pt x="110178" y="696546"/>
                </a:lnTo>
                <a:lnTo>
                  <a:pt x="127116" y="654217"/>
                </a:lnTo>
                <a:lnTo>
                  <a:pt x="142577" y="610118"/>
                </a:lnTo>
                <a:lnTo>
                  <a:pt x="156566" y="564101"/>
                </a:lnTo>
                <a:lnTo>
                  <a:pt x="169088" y="516021"/>
                </a:lnTo>
                <a:lnTo>
                  <a:pt x="180150" y="465728"/>
                </a:lnTo>
                <a:lnTo>
                  <a:pt x="189756" y="413076"/>
                </a:lnTo>
                <a:lnTo>
                  <a:pt x="197912" y="357917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86" y="313956"/>
                </a:lnTo>
                <a:lnTo>
                  <a:pt x="247885" y="365524"/>
                </a:lnTo>
                <a:lnTo>
                  <a:pt x="238925" y="415409"/>
                </a:lnTo>
                <a:lnTo>
                  <a:pt x="228581" y="463675"/>
                </a:lnTo>
                <a:lnTo>
                  <a:pt x="216829" y="510383"/>
                </a:lnTo>
                <a:lnTo>
                  <a:pt x="203644" y="555596"/>
                </a:lnTo>
                <a:lnTo>
                  <a:pt x="189000" y="599376"/>
                </a:lnTo>
                <a:lnTo>
                  <a:pt x="172873" y="641785"/>
                </a:lnTo>
                <a:lnTo>
                  <a:pt x="155238" y="682886"/>
                </a:lnTo>
                <a:lnTo>
                  <a:pt x="136070" y="722740"/>
                </a:lnTo>
                <a:lnTo>
                  <a:pt x="97330" y="791763"/>
                </a:lnTo>
                <a:lnTo>
                  <a:pt x="60634" y="846572"/>
                </a:lnTo>
                <a:lnTo>
                  <a:pt x="33092" y="883079"/>
                </a:lnTo>
                <a:lnTo>
                  <a:pt x="21812" y="897195"/>
                </a:lnTo>
                <a:lnTo>
                  <a:pt x="20774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5201" y="7349528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5201" y="7446101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>
                <a:moveTo>
                  <a:pt x="0" y="0"/>
                </a:moveTo>
                <a:lnTo>
                  <a:pt x="330308" y="0"/>
                </a:lnTo>
              </a:path>
            </a:pathLst>
          </a:custGeom>
          <a:ln w="197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5475" y="6503735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5475" y="7392623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5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1241" y="6701035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98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3253"/>
                </a:lnTo>
                <a:lnTo>
                  <a:pt x="126072" y="132528"/>
                </a:lnTo>
                <a:lnTo>
                  <a:pt x="109437" y="125892"/>
                </a:lnTo>
                <a:lnTo>
                  <a:pt x="90367" y="121495"/>
                </a:lnTo>
                <a:lnTo>
                  <a:pt x="76279" y="118396"/>
                </a:lnTo>
                <a:lnTo>
                  <a:pt x="59465" y="110721"/>
                </a:lnTo>
                <a:lnTo>
                  <a:pt x="45378" y="96232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0891" y="69395"/>
                </a:lnTo>
                <a:lnTo>
                  <a:pt x="79720" y="77751"/>
                </a:lnTo>
                <a:lnTo>
                  <a:pt x="92055" y="82797"/>
                </a:lnTo>
                <a:lnTo>
                  <a:pt x="105948" y="86188"/>
                </a:lnTo>
                <a:lnTo>
                  <a:pt x="120879" y="89141"/>
                </a:lnTo>
                <a:lnTo>
                  <a:pt x="133473" y="92679"/>
                </a:lnTo>
                <a:lnTo>
                  <a:pt x="164894" y="120067"/>
                </a:lnTo>
                <a:lnTo>
                  <a:pt x="170347" y="143302"/>
                </a:lnTo>
                <a:lnTo>
                  <a:pt x="166160" y="165319"/>
                </a:lnTo>
                <a:lnTo>
                  <a:pt x="150872" y="192497"/>
                </a:lnTo>
                <a:lnTo>
                  <a:pt x="122598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068" y="48286"/>
                </a:lnTo>
                <a:lnTo>
                  <a:pt x="150872" y="41277"/>
                </a:lnTo>
                <a:lnTo>
                  <a:pt x="158402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16"/>
                </a:lnTo>
                <a:lnTo>
                  <a:pt x="19345" y="211967"/>
                </a:lnTo>
                <a:lnTo>
                  <a:pt x="5047" y="196861"/>
                </a:lnTo>
                <a:lnTo>
                  <a:pt x="0" y="177569"/>
                </a:lnTo>
                <a:lnTo>
                  <a:pt x="2483" y="162739"/>
                </a:lnTo>
                <a:lnTo>
                  <a:pt x="8958" y="152388"/>
                </a:lnTo>
                <a:lnTo>
                  <a:pt x="17966" y="146319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98" y="213914"/>
                </a:lnTo>
                <a:lnTo>
                  <a:pt x="120392" y="215585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563" y="684226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4" h="156845">
                <a:moveTo>
                  <a:pt x="18696" y="58151"/>
                </a:moveTo>
                <a:lnTo>
                  <a:pt x="8309" y="58151"/>
                </a:lnTo>
                <a:lnTo>
                  <a:pt x="8309" y="52959"/>
                </a:lnTo>
                <a:lnTo>
                  <a:pt x="12334" y="40303"/>
                </a:lnTo>
                <a:lnTo>
                  <a:pt x="24149" y="22585"/>
                </a:lnTo>
                <a:lnTo>
                  <a:pt x="43365" y="6814"/>
                </a:lnTo>
                <a:lnTo>
                  <a:pt x="69593" y="0"/>
                </a:lnTo>
                <a:lnTo>
                  <a:pt x="83096" y="1849"/>
                </a:lnTo>
                <a:lnTo>
                  <a:pt x="95041" y="7009"/>
                </a:lnTo>
                <a:lnTo>
                  <a:pt x="97888" y="9345"/>
                </a:lnTo>
                <a:lnTo>
                  <a:pt x="68554" y="9345"/>
                </a:lnTo>
                <a:lnTo>
                  <a:pt x="54807" y="12201"/>
                </a:lnTo>
                <a:lnTo>
                  <a:pt x="41158" y="20508"/>
                </a:lnTo>
                <a:lnTo>
                  <a:pt x="29262" y="33878"/>
                </a:lnTo>
                <a:lnTo>
                  <a:pt x="20774" y="51921"/>
                </a:lnTo>
                <a:lnTo>
                  <a:pt x="18696" y="56074"/>
                </a:lnTo>
                <a:lnTo>
                  <a:pt x="18696" y="58151"/>
                </a:lnTo>
                <a:close/>
              </a:path>
              <a:path w="186054" h="156845">
                <a:moveTo>
                  <a:pt x="124298" y="24922"/>
                </a:moveTo>
                <a:lnTo>
                  <a:pt x="111141" y="24922"/>
                </a:lnTo>
                <a:lnTo>
                  <a:pt x="117730" y="15332"/>
                </a:lnTo>
                <a:lnTo>
                  <a:pt x="126462" y="7398"/>
                </a:lnTo>
                <a:lnTo>
                  <a:pt x="137141" y="1995"/>
                </a:lnTo>
                <a:lnTo>
                  <a:pt x="149573" y="0"/>
                </a:lnTo>
                <a:lnTo>
                  <a:pt x="160950" y="1265"/>
                </a:lnTo>
                <a:lnTo>
                  <a:pt x="172814" y="5451"/>
                </a:lnTo>
                <a:lnTo>
                  <a:pt x="177539" y="9345"/>
                </a:lnTo>
                <a:lnTo>
                  <a:pt x="148535" y="9345"/>
                </a:lnTo>
                <a:lnTo>
                  <a:pt x="139397" y="11227"/>
                </a:lnTo>
                <a:lnTo>
                  <a:pt x="129968" y="17393"/>
                </a:lnTo>
                <a:lnTo>
                  <a:pt x="124298" y="24922"/>
                </a:lnTo>
                <a:close/>
              </a:path>
              <a:path w="186054" h="156845">
                <a:moveTo>
                  <a:pt x="62769" y="146417"/>
                </a:moveTo>
                <a:lnTo>
                  <a:pt x="37393" y="146417"/>
                </a:lnTo>
                <a:lnTo>
                  <a:pt x="49435" y="143318"/>
                </a:lnTo>
                <a:lnTo>
                  <a:pt x="58946" y="135643"/>
                </a:lnTo>
                <a:lnTo>
                  <a:pt x="82057" y="68535"/>
                </a:lnTo>
                <a:lnTo>
                  <a:pt x="89328" y="33229"/>
                </a:lnTo>
                <a:lnTo>
                  <a:pt x="87689" y="22050"/>
                </a:lnTo>
                <a:lnTo>
                  <a:pt x="83226" y="14667"/>
                </a:lnTo>
                <a:lnTo>
                  <a:pt x="76620" y="10595"/>
                </a:lnTo>
                <a:lnTo>
                  <a:pt x="68554" y="9345"/>
                </a:lnTo>
                <a:lnTo>
                  <a:pt x="97888" y="9345"/>
                </a:lnTo>
                <a:lnTo>
                  <a:pt x="104649" y="14894"/>
                </a:lnTo>
                <a:lnTo>
                  <a:pt x="111141" y="24922"/>
                </a:lnTo>
                <a:lnTo>
                  <a:pt x="124298" y="24922"/>
                </a:lnTo>
                <a:lnTo>
                  <a:pt x="107992" y="72916"/>
                </a:lnTo>
                <a:lnTo>
                  <a:pt x="98060" y="113739"/>
                </a:lnTo>
                <a:lnTo>
                  <a:pt x="96599" y="124610"/>
                </a:lnTo>
                <a:lnTo>
                  <a:pt x="97743" y="131879"/>
                </a:lnTo>
                <a:lnTo>
                  <a:pt x="75825" y="131879"/>
                </a:lnTo>
                <a:lnTo>
                  <a:pt x="68051" y="141906"/>
                </a:lnTo>
                <a:lnTo>
                  <a:pt x="62769" y="146417"/>
                </a:lnTo>
                <a:close/>
              </a:path>
              <a:path w="186054" h="156845">
                <a:moveTo>
                  <a:pt x="166193" y="46728"/>
                </a:moveTo>
                <a:lnTo>
                  <a:pt x="157883" y="46728"/>
                </a:lnTo>
                <a:lnTo>
                  <a:pt x="152689" y="41536"/>
                </a:lnTo>
                <a:lnTo>
                  <a:pt x="152689" y="26998"/>
                </a:lnTo>
                <a:lnTo>
                  <a:pt x="156844" y="17653"/>
                </a:lnTo>
                <a:lnTo>
                  <a:pt x="167231" y="14537"/>
                </a:lnTo>
                <a:lnTo>
                  <a:pt x="159960" y="9345"/>
                </a:lnTo>
                <a:lnTo>
                  <a:pt x="177539" y="9345"/>
                </a:lnTo>
                <a:lnTo>
                  <a:pt x="182146" y="13142"/>
                </a:lnTo>
                <a:lnTo>
                  <a:pt x="185928" y="24922"/>
                </a:lnTo>
                <a:lnTo>
                  <a:pt x="184013" y="34900"/>
                </a:lnTo>
                <a:lnTo>
                  <a:pt x="179176" y="41666"/>
                </a:lnTo>
                <a:lnTo>
                  <a:pt x="172782" y="45512"/>
                </a:lnTo>
                <a:lnTo>
                  <a:pt x="166193" y="46728"/>
                </a:lnTo>
                <a:close/>
              </a:path>
              <a:path w="186054" h="156845">
                <a:moveTo>
                  <a:pt x="147098" y="146417"/>
                </a:moveTo>
                <a:lnTo>
                  <a:pt x="118412" y="146417"/>
                </a:lnTo>
                <a:lnTo>
                  <a:pt x="132581" y="143285"/>
                </a:lnTo>
                <a:lnTo>
                  <a:pt x="146068" y="134605"/>
                </a:lnTo>
                <a:lnTo>
                  <a:pt x="157412" y="121446"/>
                </a:lnTo>
                <a:lnTo>
                  <a:pt x="165154" y="104880"/>
                </a:lnTo>
                <a:lnTo>
                  <a:pt x="167231" y="100726"/>
                </a:lnTo>
                <a:lnTo>
                  <a:pt x="167231" y="98649"/>
                </a:lnTo>
                <a:lnTo>
                  <a:pt x="177618" y="98649"/>
                </a:lnTo>
                <a:lnTo>
                  <a:pt x="177618" y="103842"/>
                </a:lnTo>
                <a:lnTo>
                  <a:pt x="173739" y="116059"/>
                </a:lnTo>
                <a:lnTo>
                  <a:pt x="162168" y="133826"/>
                </a:lnTo>
                <a:lnTo>
                  <a:pt x="147098" y="146417"/>
                </a:lnTo>
                <a:close/>
              </a:path>
              <a:path w="186054" h="156845">
                <a:moveTo>
                  <a:pt x="36354" y="156801"/>
                </a:moveTo>
                <a:lnTo>
                  <a:pt x="23663" y="155227"/>
                </a:lnTo>
                <a:lnTo>
                  <a:pt x="11945" y="150441"/>
                </a:lnTo>
                <a:lnTo>
                  <a:pt x="3343" y="142344"/>
                </a:lnTo>
                <a:lnTo>
                  <a:pt x="0" y="130840"/>
                </a:lnTo>
                <a:lnTo>
                  <a:pt x="1769" y="122338"/>
                </a:lnTo>
                <a:lnTo>
                  <a:pt x="6362" y="115783"/>
                </a:lnTo>
                <a:lnTo>
                  <a:pt x="12707" y="111565"/>
                </a:lnTo>
                <a:lnTo>
                  <a:pt x="19735" y="110072"/>
                </a:lnTo>
                <a:lnTo>
                  <a:pt x="28045" y="110072"/>
                </a:lnTo>
                <a:lnTo>
                  <a:pt x="34277" y="115264"/>
                </a:lnTo>
                <a:lnTo>
                  <a:pt x="34277" y="124610"/>
                </a:lnTo>
                <a:lnTo>
                  <a:pt x="32199" y="137071"/>
                </a:lnTo>
                <a:lnTo>
                  <a:pt x="18696" y="142263"/>
                </a:lnTo>
                <a:lnTo>
                  <a:pt x="25967" y="146417"/>
                </a:lnTo>
                <a:lnTo>
                  <a:pt x="62769" y="146417"/>
                </a:lnTo>
                <a:lnTo>
                  <a:pt x="58816" y="149792"/>
                </a:lnTo>
                <a:lnTo>
                  <a:pt x="48218" y="154951"/>
                </a:lnTo>
                <a:lnTo>
                  <a:pt x="36354" y="156801"/>
                </a:lnTo>
                <a:close/>
              </a:path>
              <a:path w="186054" h="156845">
                <a:moveTo>
                  <a:pt x="116335" y="156801"/>
                </a:moveTo>
                <a:lnTo>
                  <a:pt x="105477" y="155535"/>
                </a:lnTo>
                <a:lnTo>
                  <a:pt x="94132" y="151349"/>
                </a:lnTo>
                <a:lnTo>
                  <a:pt x="83761" y="143658"/>
                </a:lnTo>
                <a:lnTo>
                  <a:pt x="75825" y="131879"/>
                </a:lnTo>
                <a:lnTo>
                  <a:pt x="97743" y="131879"/>
                </a:lnTo>
                <a:lnTo>
                  <a:pt x="97962" y="133274"/>
                </a:lnTo>
                <a:lnTo>
                  <a:pt x="102052" y="140186"/>
                </a:lnTo>
                <a:lnTo>
                  <a:pt x="108869" y="144762"/>
                </a:lnTo>
                <a:lnTo>
                  <a:pt x="118412" y="146417"/>
                </a:lnTo>
                <a:lnTo>
                  <a:pt x="147098" y="146417"/>
                </a:lnTo>
                <a:lnTo>
                  <a:pt x="143000" y="149840"/>
                </a:lnTo>
                <a:lnTo>
                  <a:pt x="116335" y="156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5651" y="658992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1276" y="12996"/>
                </a:lnTo>
                <a:lnTo>
                  <a:pt x="57128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2583" y="6589926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192" y="331905"/>
                </a:lnTo>
                <a:lnTo>
                  <a:pt x="22851" y="291796"/>
                </a:lnTo>
                <a:lnTo>
                  <a:pt x="3635" y="232086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838" y="12996"/>
                </a:lnTo>
                <a:lnTo>
                  <a:pt x="56982" y="39898"/>
                </a:lnTo>
                <a:lnTo>
                  <a:pt x="43301" y="95907"/>
                </a:lnTo>
                <a:lnTo>
                  <a:pt x="41617" y="141857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82" y="300590"/>
                </a:lnTo>
                <a:lnTo>
                  <a:pt x="88371" y="328562"/>
                </a:lnTo>
                <a:lnTo>
                  <a:pt x="103870" y="331256"/>
                </a:lnTo>
                <a:lnTo>
                  <a:pt x="147678" y="331256"/>
                </a:lnTo>
                <a:lnTo>
                  <a:pt x="125829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7678" y="331256"/>
                </a:moveTo>
                <a:lnTo>
                  <a:pt x="103870" y="331256"/>
                </a:lnTo>
                <a:lnTo>
                  <a:pt x="121577" y="328092"/>
                </a:lnTo>
                <a:lnTo>
                  <a:pt x="138797" y="317626"/>
                </a:lnTo>
                <a:lnTo>
                  <a:pt x="162038" y="268950"/>
                </a:lnTo>
                <a:lnTo>
                  <a:pt x="167491" y="219496"/>
                </a:lnTo>
                <a:lnTo>
                  <a:pt x="168270" y="166147"/>
                </a:lnTo>
                <a:lnTo>
                  <a:pt x="168189" y="141857"/>
                </a:lnTo>
                <a:lnTo>
                  <a:pt x="166079" y="92111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211" y="201291"/>
                </a:lnTo>
                <a:lnTo>
                  <a:pt x="200454" y="257950"/>
                </a:lnTo>
                <a:lnTo>
                  <a:pt x="172084" y="313164"/>
                </a:lnTo>
                <a:lnTo>
                  <a:pt x="149443" y="330607"/>
                </a:lnTo>
                <a:lnTo>
                  <a:pt x="147678" y="33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41344" y="7185979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308"/>
                </a:lnTo>
                <a:lnTo>
                  <a:pt x="0" y="172377"/>
                </a:lnTo>
                <a:lnTo>
                  <a:pt x="730" y="142425"/>
                </a:lnTo>
                <a:lnTo>
                  <a:pt x="9202" y="85637"/>
                </a:lnTo>
                <a:lnTo>
                  <a:pt x="36841" y="30665"/>
                </a:lnTo>
                <a:lnTo>
                  <a:pt x="82090" y="2823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20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300428"/>
                </a:lnTo>
                <a:lnTo>
                  <a:pt x="88809" y="327686"/>
                </a:lnTo>
                <a:lnTo>
                  <a:pt x="104909" y="330217"/>
                </a:lnTo>
                <a:lnTo>
                  <a:pt x="150460" y="330217"/>
                </a:lnTo>
                <a:lnTo>
                  <a:pt x="149963" y="330607"/>
                </a:lnTo>
                <a:lnTo>
                  <a:pt x="126705" y="339287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460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711"/>
                </a:lnTo>
                <a:lnTo>
                  <a:pt x="166079" y="91673"/>
                </a:lnTo>
                <a:lnTo>
                  <a:pt x="152381" y="39459"/>
                </a:lnTo>
                <a:lnTo>
                  <a:pt x="119694" y="13499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668"/>
                </a:lnTo>
                <a:lnTo>
                  <a:pt x="209818" y="172377"/>
                </a:lnTo>
                <a:lnTo>
                  <a:pt x="209088" y="201291"/>
                </a:lnTo>
                <a:lnTo>
                  <a:pt x="206313" y="230010"/>
                </a:lnTo>
                <a:lnTo>
                  <a:pt x="200616" y="257950"/>
                </a:lnTo>
                <a:lnTo>
                  <a:pt x="191121" y="284527"/>
                </a:lnTo>
                <a:lnTo>
                  <a:pt x="172246" y="313164"/>
                </a:lnTo>
                <a:lnTo>
                  <a:pt x="150460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0741" y="7297091"/>
            <a:ext cx="182880" cy="225425"/>
          </a:xfrm>
          <a:custGeom>
            <a:avLst/>
            <a:gdLst/>
            <a:ahLst/>
            <a:cxnLst/>
            <a:rect l="l" t="t" r="r" b="b"/>
            <a:pathLst>
              <a:path w="182879" h="225425">
                <a:moveTo>
                  <a:pt x="122566" y="213914"/>
                </a:moveTo>
                <a:lnTo>
                  <a:pt x="71670" y="213914"/>
                </a:lnTo>
                <a:lnTo>
                  <a:pt x="107684" y="207229"/>
                </a:lnTo>
                <a:lnTo>
                  <a:pt x="129189" y="191588"/>
                </a:lnTo>
                <a:lnTo>
                  <a:pt x="139592" y="173610"/>
                </a:lnTo>
                <a:lnTo>
                  <a:pt x="142302" y="159916"/>
                </a:lnTo>
                <a:lnTo>
                  <a:pt x="137839" y="142815"/>
                </a:lnTo>
                <a:lnTo>
                  <a:pt x="126072" y="132139"/>
                </a:lnTo>
                <a:lnTo>
                  <a:pt x="109437" y="125746"/>
                </a:lnTo>
                <a:lnTo>
                  <a:pt x="90367" y="121495"/>
                </a:lnTo>
                <a:lnTo>
                  <a:pt x="76718" y="117958"/>
                </a:lnTo>
                <a:lnTo>
                  <a:pt x="59855" y="110332"/>
                </a:lnTo>
                <a:lnTo>
                  <a:pt x="45524" y="96086"/>
                </a:lnTo>
                <a:lnTo>
                  <a:pt x="39470" y="72689"/>
                </a:lnTo>
                <a:lnTo>
                  <a:pt x="43414" y="52131"/>
                </a:lnTo>
                <a:lnTo>
                  <a:pt x="56999" y="28167"/>
                </a:lnTo>
                <a:lnTo>
                  <a:pt x="82853" y="8291"/>
                </a:lnTo>
                <a:lnTo>
                  <a:pt x="123606" y="0"/>
                </a:lnTo>
                <a:lnTo>
                  <a:pt x="148632" y="3585"/>
                </a:lnTo>
                <a:lnTo>
                  <a:pt x="163936" y="11422"/>
                </a:lnTo>
                <a:lnTo>
                  <a:pt x="123606" y="11422"/>
                </a:lnTo>
                <a:lnTo>
                  <a:pt x="96437" y="16355"/>
                </a:lnTo>
                <a:lnTo>
                  <a:pt x="79201" y="28296"/>
                </a:lnTo>
                <a:lnTo>
                  <a:pt x="70145" y="42964"/>
                </a:lnTo>
                <a:lnTo>
                  <a:pt x="67515" y="56074"/>
                </a:lnTo>
                <a:lnTo>
                  <a:pt x="71037" y="69379"/>
                </a:lnTo>
                <a:lnTo>
                  <a:pt x="80110" y="77621"/>
                </a:lnTo>
                <a:lnTo>
                  <a:pt x="92493" y="82359"/>
                </a:lnTo>
                <a:lnTo>
                  <a:pt x="105948" y="85150"/>
                </a:lnTo>
                <a:lnTo>
                  <a:pt x="121041" y="88703"/>
                </a:lnTo>
                <a:lnTo>
                  <a:pt x="155805" y="106957"/>
                </a:lnTo>
                <a:lnTo>
                  <a:pt x="170347" y="142263"/>
                </a:lnTo>
                <a:lnTo>
                  <a:pt x="166160" y="164881"/>
                </a:lnTo>
                <a:lnTo>
                  <a:pt x="150872" y="192367"/>
                </a:lnTo>
                <a:lnTo>
                  <a:pt x="122566" y="213914"/>
                </a:lnTo>
                <a:close/>
              </a:path>
              <a:path w="182879" h="225425">
                <a:moveTo>
                  <a:pt x="159960" y="70612"/>
                </a:moveTo>
                <a:lnTo>
                  <a:pt x="148535" y="70612"/>
                </a:lnTo>
                <a:lnTo>
                  <a:pt x="144380" y="63343"/>
                </a:lnTo>
                <a:lnTo>
                  <a:pt x="144380" y="56074"/>
                </a:lnTo>
                <a:lnTo>
                  <a:pt x="146214" y="48286"/>
                </a:lnTo>
                <a:lnTo>
                  <a:pt x="151261" y="41277"/>
                </a:lnTo>
                <a:lnTo>
                  <a:pt x="158840" y="36214"/>
                </a:lnTo>
                <a:lnTo>
                  <a:pt x="168270" y="34267"/>
                </a:lnTo>
                <a:lnTo>
                  <a:pt x="159977" y="22374"/>
                </a:lnTo>
                <a:lnTo>
                  <a:pt x="147885" y="15446"/>
                </a:lnTo>
                <a:lnTo>
                  <a:pt x="134820" y="12217"/>
                </a:lnTo>
                <a:lnTo>
                  <a:pt x="123606" y="11422"/>
                </a:lnTo>
                <a:lnTo>
                  <a:pt x="163936" y="11422"/>
                </a:lnTo>
                <a:lnTo>
                  <a:pt x="167231" y="13110"/>
                </a:lnTo>
                <a:lnTo>
                  <a:pt x="178819" y="26723"/>
                </a:lnTo>
                <a:lnTo>
                  <a:pt x="182812" y="42575"/>
                </a:lnTo>
                <a:lnTo>
                  <a:pt x="180702" y="55279"/>
                </a:lnTo>
                <a:lnTo>
                  <a:pt x="175281" y="63992"/>
                </a:lnTo>
                <a:lnTo>
                  <a:pt x="167913" y="69006"/>
                </a:lnTo>
                <a:lnTo>
                  <a:pt x="159960" y="70612"/>
                </a:lnTo>
                <a:close/>
              </a:path>
              <a:path w="182879" h="225425">
                <a:moveTo>
                  <a:pt x="70632" y="225337"/>
                </a:moveTo>
                <a:lnTo>
                  <a:pt x="41629" y="221800"/>
                </a:lnTo>
                <a:lnTo>
                  <a:pt x="19345" y="211837"/>
                </a:lnTo>
                <a:lnTo>
                  <a:pt x="5047" y="196423"/>
                </a:lnTo>
                <a:lnTo>
                  <a:pt x="0" y="176531"/>
                </a:lnTo>
                <a:lnTo>
                  <a:pt x="2483" y="162301"/>
                </a:lnTo>
                <a:lnTo>
                  <a:pt x="8958" y="152258"/>
                </a:lnTo>
                <a:lnTo>
                  <a:pt x="17966" y="146303"/>
                </a:lnTo>
                <a:lnTo>
                  <a:pt x="28045" y="144340"/>
                </a:lnTo>
                <a:lnTo>
                  <a:pt x="38432" y="144340"/>
                </a:lnTo>
                <a:lnTo>
                  <a:pt x="27298" y="186672"/>
                </a:lnTo>
                <a:lnTo>
                  <a:pt x="14541" y="187954"/>
                </a:lnTo>
                <a:lnTo>
                  <a:pt x="27266" y="202962"/>
                </a:lnTo>
                <a:lnTo>
                  <a:pt x="44664" y="210669"/>
                </a:lnTo>
                <a:lnTo>
                  <a:pt x="61283" y="213509"/>
                </a:lnTo>
                <a:lnTo>
                  <a:pt x="71670" y="213914"/>
                </a:lnTo>
                <a:lnTo>
                  <a:pt x="122566" y="213914"/>
                </a:lnTo>
                <a:lnTo>
                  <a:pt x="120392" y="215569"/>
                </a:lnTo>
                <a:lnTo>
                  <a:pt x="70632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4062" y="7438316"/>
            <a:ext cx="177800" cy="223520"/>
          </a:xfrm>
          <a:custGeom>
            <a:avLst/>
            <a:gdLst/>
            <a:ahLst/>
            <a:cxnLst/>
            <a:rect l="l" t="t" r="r" b="b"/>
            <a:pathLst>
              <a:path w="177800" h="223520">
                <a:moveTo>
                  <a:pt x="10387" y="57113"/>
                </a:moveTo>
                <a:lnTo>
                  <a:pt x="0" y="57113"/>
                </a:lnTo>
                <a:lnTo>
                  <a:pt x="0" y="52959"/>
                </a:lnTo>
                <a:lnTo>
                  <a:pt x="2986" y="42056"/>
                </a:lnTo>
                <a:lnTo>
                  <a:pt x="12204" y="24143"/>
                </a:lnTo>
                <a:lnTo>
                  <a:pt x="28045" y="7398"/>
                </a:lnTo>
                <a:lnTo>
                  <a:pt x="50896" y="0"/>
                </a:lnTo>
                <a:lnTo>
                  <a:pt x="63815" y="2206"/>
                </a:lnTo>
                <a:lnTo>
                  <a:pt x="74007" y="8307"/>
                </a:lnTo>
                <a:lnTo>
                  <a:pt x="74761" y="9345"/>
                </a:lnTo>
                <a:lnTo>
                  <a:pt x="49857" y="9345"/>
                </a:lnTo>
                <a:lnTo>
                  <a:pt x="39048" y="11909"/>
                </a:lnTo>
                <a:lnTo>
                  <a:pt x="28824" y="19729"/>
                </a:lnTo>
                <a:lnTo>
                  <a:pt x="19767" y="33002"/>
                </a:lnTo>
                <a:lnTo>
                  <a:pt x="12464" y="51921"/>
                </a:lnTo>
                <a:lnTo>
                  <a:pt x="11425" y="56074"/>
                </a:lnTo>
                <a:lnTo>
                  <a:pt x="10387" y="57113"/>
                </a:lnTo>
                <a:close/>
              </a:path>
              <a:path w="177800" h="223520">
                <a:moveTo>
                  <a:pt x="112761" y="146417"/>
                </a:moveTo>
                <a:lnTo>
                  <a:pt x="83096" y="146417"/>
                </a:lnTo>
                <a:lnTo>
                  <a:pt x="100997" y="141711"/>
                </a:lnTo>
                <a:lnTo>
                  <a:pt x="114127" y="131360"/>
                </a:lnTo>
                <a:lnTo>
                  <a:pt x="122388" y="121008"/>
                </a:lnTo>
                <a:lnTo>
                  <a:pt x="125683" y="116303"/>
                </a:lnTo>
                <a:lnTo>
                  <a:pt x="127939" y="106957"/>
                </a:lnTo>
                <a:lnTo>
                  <a:pt x="136346" y="71910"/>
                </a:lnTo>
                <a:lnTo>
                  <a:pt x="139186" y="60228"/>
                </a:lnTo>
                <a:lnTo>
                  <a:pt x="146457" y="32191"/>
                </a:lnTo>
                <a:lnTo>
                  <a:pt x="148535" y="24922"/>
                </a:lnTo>
                <a:lnTo>
                  <a:pt x="151651" y="13499"/>
                </a:lnTo>
                <a:lnTo>
                  <a:pt x="155805" y="5192"/>
                </a:lnTo>
                <a:lnTo>
                  <a:pt x="163076" y="3115"/>
                </a:lnTo>
                <a:lnTo>
                  <a:pt x="172425" y="3115"/>
                </a:lnTo>
                <a:lnTo>
                  <a:pt x="177618" y="7268"/>
                </a:lnTo>
                <a:lnTo>
                  <a:pt x="177618" y="17653"/>
                </a:lnTo>
                <a:lnTo>
                  <a:pt x="176580" y="21806"/>
                </a:lnTo>
                <a:lnTo>
                  <a:pt x="146482" y="141225"/>
                </a:lnTo>
                <a:lnTo>
                  <a:pt x="119451" y="141225"/>
                </a:lnTo>
                <a:lnTo>
                  <a:pt x="112761" y="146417"/>
                </a:lnTo>
                <a:close/>
              </a:path>
              <a:path w="177800" h="223520">
                <a:moveTo>
                  <a:pt x="81019" y="156801"/>
                </a:moveTo>
                <a:lnTo>
                  <a:pt x="38935" y="136682"/>
                </a:lnTo>
                <a:lnTo>
                  <a:pt x="33238" y="112149"/>
                </a:lnTo>
                <a:lnTo>
                  <a:pt x="33985" y="100532"/>
                </a:lnTo>
                <a:lnTo>
                  <a:pt x="36874" y="86967"/>
                </a:lnTo>
                <a:lnTo>
                  <a:pt x="42879" y="68341"/>
                </a:lnTo>
                <a:lnTo>
                  <a:pt x="52974" y="41536"/>
                </a:lnTo>
                <a:lnTo>
                  <a:pt x="55051" y="37383"/>
                </a:lnTo>
                <a:lnTo>
                  <a:pt x="58167" y="30114"/>
                </a:lnTo>
                <a:lnTo>
                  <a:pt x="58167" y="13499"/>
                </a:lnTo>
                <a:lnTo>
                  <a:pt x="55051" y="9345"/>
                </a:lnTo>
                <a:lnTo>
                  <a:pt x="74761" y="9345"/>
                </a:lnTo>
                <a:lnTo>
                  <a:pt x="80694" y="17523"/>
                </a:lnTo>
                <a:lnTo>
                  <a:pt x="83096" y="29075"/>
                </a:lnTo>
                <a:lnTo>
                  <a:pt x="83096" y="35306"/>
                </a:lnTo>
                <a:lnTo>
                  <a:pt x="82057" y="39459"/>
                </a:lnTo>
                <a:lnTo>
                  <a:pt x="77902" y="50882"/>
                </a:lnTo>
                <a:lnTo>
                  <a:pt x="70599" y="69606"/>
                </a:lnTo>
                <a:lnTo>
                  <a:pt x="64659" y="86967"/>
                </a:lnTo>
                <a:lnTo>
                  <a:pt x="60666" y="103160"/>
                </a:lnTo>
                <a:lnTo>
                  <a:pt x="59206" y="118379"/>
                </a:lnTo>
                <a:lnTo>
                  <a:pt x="59579" y="125389"/>
                </a:lnTo>
                <a:lnTo>
                  <a:pt x="62192" y="134735"/>
                </a:lnTo>
                <a:lnTo>
                  <a:pt x="69284" y="142912"/>
                </a:lnTo>
                <a:lnTo>
                  <a:pt x="83096" y="146417"/>
                </a:lnTo>
                <a:lnTo>
                  <a:pt x="112761" y="146417"/>
                </a:lnTo>
                <a:lnTo>
                  <a:pt x="110670" y="148039"/>
                </a:lnTo>
                <a:lnTo>
                  <a:pt x="101403" y="152907"/>
                </a:lnTo>
                <a:lnTo>
                  <a:pt x="91552" y="155827"/>
                </a:lnTo>
                <a:lnTo>
                  <a:pt x="81019" y="156801"/>
                </a:lnTo>
                <a:close/>
              </a:path>
              <a:path w="177800" h="223520">
                <a:moveTo>
                  <a:pt x="90691" y="213914"/>
                </a:moveTo>
                <a:lnTo>
                  <a:pt x="55051" y="213914"/>
                </a:lnTo>
                <a:lnTo>
                  <a:pt x="67678" y="211967"/>
                </a:lnTo>
                <a:lnTo>
                  <a:pt x="78941" y="206905"/>
                </a:lnTo>
                <a:lnTo>
                  <a:pt x="105574" y="179338"/>
                </a:lnTo>
                <a:lnTo>
                  <a:pt x="119451" y="141225"/>
                </a:lnTo>
                <a:lnTo>
                  <a:pt x="146482" y="141225"/>
                </a:lnTo>
                <a:lnTo>
                  <a:pt x="143341" y="153686"/>
                </a:lnTo>
                <a:lnTo>
                  <a:pt x="130130" y="182518"/>
                </a:lnTo>
                <a:lnTo>
                  <a:pt x="108544" y="204439"/>
                </a:lnTo>
                <a:lnTo>
                  <a:pt x="90691" y="213914"/>
                </a:lnTo>
                <a:close/>
              </a:path>
              <a:path w="177800" h="223520">
                <a:moveTo>
                  <a:pt x="55051" y="223260"/>
                </a:moveTo>
                <a:lnTo>
                  <a:pt x="38042" y="221037"/>
                </a:lnTo>
                <a:lnTo>
                  <a:pt x="24928" y="214823"/>
                </a:lnTo>
                <a:lnTo>
                  <a:pt x="16489" y="205298"/>
                </a:lnTo>
                <a:lnTo>
                  <a:pt x="13503" y="193146"/>
                </a:lnTo>
                <a:lnTo>
                  <a:pt x="15434" y="183005"/>
                </a:lnTo>
                <a:lnTo>
                  <a:pt x="20384" y="175882"/>
                </a:lnTo>
                <a:lnTo>
                  <a:pt x="27087" y="171680"/>
                </a:lnTo>
                <a:lnTo>
                  <a:pt x="34277" y="170300"/>
                </a:lnTo>
                <a:lnTo>
                  <a:pt x="37393" y="170300"/>
                </a:lnTo>
                <a:lnTo>
                  <a:pt x="29083" y="202492"/>
                </a:lnTo>
                <a:lnTo>
                  <a:pt x="35770" y="209095"/>
                </a:lnTo>
                <a:lnTo>
                  <a:pt x="43625" y="212486"/>
                </a:lnTo>
                <a:lnTo>
                  <a:pt x="50701" y="213736"/>
                </a:lnTo>
                <a:lnTo>
                  <a:pt x="55051" y="213914"/>
                </a:lnTo>
                <a:lnTo>
                  <a:pt x="90691" y="213914"/>
                </a:lnTo>
                <a:lnTo>
                  <a:pt x="82285" y="218376"/>
                </a:lnTo>
                <a:lnTo>
                  <a:pt x="55051" y="22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2582" y="7185980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3870" y="341640"/>
                </a:moveTo>
                <a:lnTo>
                  <a:pt x="62062" y="331515"/>
                </a:lnTo>
                <a:lnTo>
                  <a:pt x="21812" y="291796"/>
                </a:lnTo>
                <a:lnTo>
                  <a:pt x="3505" y="231308"/>
                </a:lnTo>
                <a:lnTo>
                  <a:pt x="0" y="172377"/>
                </a:lnTo>
                <a:lnTo>
                  <a:pt x="584" y="142425"/>
                </a:lnTo>
                <a:lnTo>
                  <a:pt x="8764" y="85637"/>
                </a:lnTo>
                <a:lnTo>
                  <a:pt x="36257" y="30665"/>
                </a:lnTo>
                <a:lnTo>
                  <a:pt x="81505" y="2823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3870" y="11422"/>
                </a:lnTo>
                <a:lnTo>
                  <a:pt x="90675" y="12996"/>
                </a:lnTo>
                <a:lnTo>
                  <a:pt x="56106" y="39898"/>
                </a:lnTo>
                <a:lnTo>
                  <a:pt x="42862" y="95907"/>
                </a:lnTo>
                <a:lnTo>
                  <a:pt x="41602" y="141711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544" y="300428"/>
                </a:lnTo>
                <a:lnTo>
                  <a:pt x="88225" y="327686"/>
                </a:lnTo>
                <a:lnTo>
                  <a:pt x="103870" y="330217"/>
                </a:lnTo>
                <a:lnTo>
                  <a:pt x="149422" y="330217"/>
                </a:lnTo>
                <a:lnTo>
                  <a:pt x="148924" y="330607"/>
                </a:lnTo>
                <a:lnTo>
                  <a:pt x="125667" y="339287"/>
                </a:lnTo>
                <a:lnTo>
                  <a:pt x="103870" y="341640"/>
                </a:lnTo>
                <a:close/>
              </a:path>
              <a:path w="208915" h="341629">
                <a:moveTo>
                  <a:pt x="149422" y="330217"/>
                </a:moveTo>
                <a:lnTo>
                  <a:pt x="103870" y="330217"/>
                </a:lnTo>
                <a:lnTo>
                  <a:pt x="121577" y="327216"/>
                </a:lnTo>
                <a:lnTo>
                  <a:pt x="138797" y="317107"/>
                </a:lnTo>
                <a:lnTo>
                  <a:pt x="162038" y="268950"/>
                </a:lnTo>
                <a:lnTo>
                  <a:pt x="166582" y="219496"/>
                </a:lnTo>
                <a:lnTo>
                  <a:pt x="167231" y="166147"/>
                </a:lnTo>
                <a:lnTo>
                  <a:pt x="167166" y="141711"/>
                </a:lnTo>
                <a:lnTo>
                  <a:pt x="165478" y="91673"/>
                </a:lnTo>
                <a:lnTo>
                  <a:pt x="152219" y="39459"/>
                </a:lnTo>
                <a:lnTo>
                  <a:pt x="118818" y="13499"/>
                </a:lnTo>
                <a:lnTo>
                  <a:pt x="103870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668"/>
                </a:lnTo>
                <a:lnTo>
                  <a:pt x="208779" y="172377"/>
                </a:lnTo>
                <a:lnTo>
                  <a:pt x="208195" y="201291"/>
                </a:lnTo>
                <a:lnTo>
                  <a:pt x="205663" y="230010"/>
                </a:lnTo>
                <a:lnTo>
                  <a:pt x="200015" y="257950"/>
                </a:lnTo>
                <a:lnTo>
                  <a:pt x="190083" y="284527"/>
                </a:lnTo>
                <a:lnTo>
                  <a:pt x="171208" y="313164"/>
                </a:lnTo>
                <a:lnTo>
                  <a:pt x="149422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1343" y="7782035"/>
            <a:ext cx="210185" cy="341630"/>
          </a:xfrm>
          <a:custGeom>
            <a:avLst/>
            <a:gdLst/>
            <a:ahLst/>
            <a:cxnLst/>
            <a:rect l="l" t="t" r="r" b="b"/>
            <a:pathLst>
              <a:path w="210185" h="341629">
                <a:moveTo>
                  <a:pt x="104909" y="341640"/>
                </a:moveTo>
                <a:lnTo>
                  <a:pt x="62711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841" y="30227"/>
                </a:lnTo>
                <a:lnTo>
                  <a:pt x="82090" y="2677"/>
                </a:lnTo>
                <a:lnTo>
                  <a:pt x="104909" y="0"/>
                </a:lnTo>
                <a:lnTo>
                  <a:pt x="123768" y="2044"/>
                </a:lnTo>
                <a:lnTo>
                  <a:pt x="146717" y="10124"/>
                </a:lnTo>
                <a:lnTo>
                  <a:pt x="148495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50289" y="330217"/>
                </a:lnTo>
                <a:lnTo>
                  <a:pt x="149963" y="330477"/>
                </a:lnTo>
                <a:lnTo>
                  <a:pt x="126705" y="339271"/>
                </a:lnTo>
                <a:lnTo>
                  <a:pt x="104909" y="341640"/>
                </a:lnTo>
                <a:close/>
              </a:path>
              <a:path w="210185" h="341629">
                <a:moveTo>
                  <a:pt x="150289" y="330217"/>
                </a:moveTo>
                <a:lnTo>
                  <a:pt x="104909" y="330217"/>
                </a:lnTo>
                <a:lnTo>
                  <a:pt x="122177" y="327216"/>
                </a:lnTo>
                <a:lnTo>
                  <a:pt x="13944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381" y="39021"/>
                </a:lnTo>
                <a:lnTo>
                  <a:pt x="119694" y="13483"/>
                </a:lnTo>
                <a:lnTo>
                  <a:pt x="104909" y="11422"/>
                </a:lnTo>
                <a:lnTo>
                  <a:pt x="148495" y="11422"/>
                </a:lnTo>
                <a:lnTo>
                  <a:pt x="190083" y="56074"/>
                </a:lnTo>
                <a:lnTo>
                  <a:pt x="206183" y="112538"/>
                </a:lnTo>
                <a:lnTo>
                  <a:pt x="209818" y="171339"/>
                </a:lnTo>
                <a:lnTo>
                  <a:pt x="209088" y="200690"/>
                </a:lnTo>
                <a:lnTo>
                  <a:pt x="206313" y="229361"/>
                </a:lnTo>
                <a:lnTo>
                  <a:pt x="200616" y="257057"/>
                </a:lnTo>
                <a:lnTo>
                  <a:pt x="191121" y="283488"/>
                </a:lnTo>
                <a:lnTo>
                  <a:pt x="172246" y="312726"/>
                </a:lnTo>
                <a:lnTo>
                  <a:pt x="150289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15649" y="7782035"/>
            <a:ext cx="208915" cy="341630"/>
          </a:xfrm>
          <a:custGeom>
            <a:avLst/>
            <a:gdLst/>
            <a:ahLst/>
            <a:cxnLst/>
            <a:rect l="l" t="t" r="r" b="b"/>
            <a:pathLst>
              <a:path w="208915" h="341629">
                <a:moveTo>
                  <a:pt x="104909" y="341640"/>
                </a:moveTo>
                <a:lnTo>
                  <a:pt x="62322" y="331515"/>
                </a:lnTo>
                <a:lnTo>
                  <a:pt x="22851" y="291796"/>
                </a:lnTo>
                <a:lnTo>
                  <a:pt x="3635" y="231178"/>
                </a:lnTo>
                <a:lnTo>
                  <a:pt x="0" y="171339"/>
                </a:lnTo>
                <a:lnTo>
                  <a:pt x="730" y="141987"/>
                </a:lnTo>
                <a:lnTo>
                  <a:pt x="9202" y="85621"/>
                </a:lnTo>
                <a:lnTo>
                  <a:pt x="36695" y="30227"/>
                </a:lnTo>
                <a:lnTo>
                  <a:pt x="81652" y="2677"/>
                </a:lnTo>
                <a:lnTo>
                  <a:pt x="104909" y="0"/>
                </a:lnTo>
                <a:lnTo>
                  <a:pt x="123606" y="2044"/>
                </a:lnTo>
                <a:lnTo>
                  <a:pt x="146197" y="10124"/>
                </a:lnTo>
                <a:lnTo>
                  <a:pt x="147948" y="11422"/>
                </a:lnTo>
                <a:lnTo>
                  <a:pt x="104909" y="11422"/>
                </a:lnTo>
                <a:lnTo>
                  <a:pt x="91714" y="12996"/>
                </a:lnTo>
                <a:lnTo>
                  <a:pt x="57145" y="39898"/>
                </a:lnTo>
                <a:lnTo>
                  <a:pt x="43301" y="95907"/>
                </a:lnTo>
                <a:lnTo>
                  <a:pt x="41613" y="142085"/>
                </a:lnTo>
                <a:lnTo>
                  <a:pt x="41548" y="166147"/>
                </a:lnTo>
                <a:lnTo>
                  <a:pt x="41629" y="190566"/>
                </a:lnTo>
                <a:lnTo>
                  <a:pt x="43739" y="246024"/>
                </a:lnTo>
                <a:lnTo>
                  <a:pt x="56999" y="299989"/>
                </a:lnTo>
                <a:lnTo>
                  <a:pt x="88809" y="327540"/>
                </a:lnTo>
                <a:lnTo>
                  <a:pt x="104909" y="330217"/>
                </a:lnTo>
                <a:lnTo>
                  <a:pt x="149903" y="330217"/>
                </a:lnTo>
                <a:lnTo>
                  <a:pt x="149573" y="330477"/>
                </a:lnTo>
                <a:lnTo>
                  <a:pt x="126267" y="339271"/>
                </a:lnTo>
                <a:lnTo>
                  <a:pt x="104909" y="341640"/>
                </a:lnTo>
                <a:close/>
              </a:path>
              <a:path w="208915" h="341629">
                <a:moveTo>
                  <a:pt x="149903" y="330217"/>
                </a:moveTo>
                <a:lnTo>
                  <a:pt x="104909" y="330217"/>
                </a:lnTo>
                <a:lnTo>
                  <a:pt x="122031" y="327216"/>
                </a:lnTo>
                <a:lnTo>
                  <a:pt x="139056" y="317107"/>
                </a:lnTo>
                <a:lnTo>
                  <a:pt x="163076" y="268950"/>
                </a:lnTo>
                <a:lnTo>
                  <a:pt x="167621" y="219496"/>
                </a:lnTo>
                <a:lnTo>
                  <a:pt x="168270" y="166147"/>
                </a:lnTo>
                <a:lnTo>
                  <a:pt x="168189" y="141695"/>
                </a:lnTo>
                <a:lnTo>
                  <a:pt x="166079" y="91234"/>
                </a:lnTo>
                <a:lnTo>
                  <a:pt x="152235" y="39021"/>
                </a:lnTo>
                <a:lnTo>
                  <a:pt x="119256" y="13483"/>
                </a:lnTo>
                <a:lnTo>
                  <a:pt x="104909" y="11422"/>
                </a:lnTo>
                <a:lnTo>
                  <a:pt x="147948" y="11422"/>
                </a:lnTo>
                <a:lnTo>
                  <a:pt x="189044" y="56074"/>
                </a:lnTo>
                <a:lnTo>
                  <a:pt x="205534" y="112538"/>
                </a:lnTo>
                <a:lnTo>
                  <a:pt x="208779" y="171339"/>
                </a:lnTo>
                <a:lnTo>
                  <a:pt x="208211" y="200690"/>
                </a:lnTo>
                <a:lnTo>
                  <a:pt x="205793" y="229361"/>
                </a:lnTo>
                <a:lnTo>
                  <a:pt x="200454" y="257057"/>
                </a:lnTo>
                <a:lnTo>
                  <a:pt x="191121" y="283488"/>
                </a:lnTo>
                <a:lnTo>
                  <a:pt x="172100" y="312726"/>
                </a:lnTo>
                <a:lnTo>
                  <a:pt x="149903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97510" y="7782035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310" y="31688"/>
                </a:lnTo>
                <a:lnTo>
                  <a:pt x="39341" y="28167"/>
                </a:lnTo>
                <a:lnTo>
                  <a:pt x="65292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7496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653" y="302975"/>
                </a:lnTo>
                <a:lnTo>
                  <a:pt x="107895" y="310357"/>
                </a:lnTo>
                <a:lnTo>
                  <a:pt x="121512" y="314430"/>
                </a:lnTo>
                <a:lnTo>
                  <a:pt x="147496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782" y="329617"/>
                </a:lnTo>
                <a:lnTo>
                  <a:pt x="124385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17716" y="6503740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17716" y="7392628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3791" y="6503741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55051" y="898233"/>
                </a:moveTo>
                <a:lnTo>
                  <a:pt x="0" y="898233"/>
                </a:lnTo>
                <a:lnTo>
                  <a:pt x="0" y="873311"/>
                </a:lnTo>
                <a:lnTo>
                  <a:pt x="1088" y="805232"/>
                </a:lnTo>
                <a:lnTo>
                  <a:pt x="3722" y="744132"/>
                </a:lnTo>
                <a:lnTo>
                  <a:pt x="6955" y="693498"/>
                </a:lnTo>
                <a:lnTo>
                  <a:pt x="11425" y="637590"/>
                </a:lnTo>
                <a:lnTo>
                  <a:pt x="17693" y="584277"/>
                </a:lnTo>
                <a:lnTo>
                  <a:pt x="25294" y="532709"/>
                </a:lnTo>
                <a:lnTo>
                  <a:pt x="34254" y="482824"/>
                </a:lnTo>
                <a:lnTo>
                  <a:pt x="44597" y="434558"/>
                </a:lnTo>
                <a:lnTo>
                  <a:pt x="56349" y="387850"/>
                </a:lnTo>
                <a:lnTo>
                  <a:pt x="69535" y="342637"/>
                </a:lnTo>
                <a:lnTo>
                  <a:pt x="84178" y="298857"/>
                </a:lnTo>
                <a:lnTo>
                  <a:pt x="100305" y="256448"/>
                </a:lnTo>
                <a:lnTo>
                  <a:pt x="117940" y="215347"/>
                </a:lnTo>
                <a:lnTo>
                  <a:pt x="137109" y="175493"/>
                </a:lnTo>
                <a:lnTo>
                  <a:pt x="175849" y="106470"/>
                </a:lnTo>
                <a:lnTo>
                  <a:pt x="212545" y="51661"/>
                </a:lnTo>
                <a:lnTo>
                  <a:pt x="240087" y="15154"/>
                </a:lnTo>
                <a:lnTo>
                  <a:pt x="252405" y="0"/>
                </a:lnTo>
                <a:lnTo>
                  <a:pt x="273179" y="0"/>
                </a:lnTo>
                <a:lnTo>
                  <a:pt x="273179" y="7268"/>
                </a:lnTo>
                <a:lnTo>
                  <a:pt x="270063" y="11422"/>
                </a:lnTo>
                <a:lnTo>
                  <a:pt x="242213" y="52346"/>
                </a:lnTo>
                <a:lnTo>
                  <a:pt x="216764" y="94130"/>
                </a:lnTo>
                <a:lnTo>
                  <a:pt x="193617" y="136787"/>
                </a:lnTo>
                <a:lnTo>
                  <a:pt x="172673" y="180333"/>
                </a:lnTo>
                <a:lnTo>
                  <a:pt x="153831" y="224780"/>
                </a:lnTo>
                <a:lnTo>
                  <a:pt x="136993" y="270143"/>
                </a:lnTo>
                <a:lnTo>
                  <a:pt x="122060" y="316435"/>
                </a:lnTo>
                <a:lnTo>
                  <a:pt x="108931" y="363670"/>
                </a:lnTo>
                <a:lnTo>
                  <a:pt x="97508" y="411863"/>
                </a:lnTo>
                <a:lnTo>
                  <a:pt x="87691" y="461027"/>
                </a:lnTo>
                <a:lnTo>
                  <a:pt x="79381" y="511176"/>
                </a:lnTo>
                <a:lnTo>
                  <a:pt x="72478" y="562323"/>
                </a:lnTo>
                <a:lnTo>
                  <a:pt x="66883" y="614484"/>
                </a:lnTo>
                <a:lnTo>
                  <a:pt x="62497" y="667671"/>
                </a:lnTo>
                <a:lnTo>
                  <a:pt x="59220" y="721899"/>
                </a:lnTo>
                <a:lnTo>
                  <a:pt x="56953" y="777181"/>
                </a:lnTo>
                <a:lnTo>
                  <a:pt x="55596" y="833532"/>
                </a:lnTo>
                <a:lnTo>
                  <a:pt x="55051" y="890964"/>
                </a:lnTo>
                <a:lnTo>
                  <a:pt x="55051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3791" y="7392629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53444" y="898233"/>
                </a:lnTo>
                <a:lnTo>
                  <a:pt x="253444" y="897195"/>
                </a:lnTo>
                <a:lnTo>
                  <a:pt x="252405" y="897195"/>
                </a:lnTo>
                <a:lnTo>
                  <a:pt x="250328" y="896156"/>
                </a:lnTo>
                <a:lnTo>
                  <a:pt x="248250" y="893041"/>
                </a:lnTo>
                <a:lnTo>
                  <a:pt x="240979" y="884734"/>
                </a:lnTo>
                <a:lnTo>
                  <a:pt x="207065" y="839906"/>
                </a:lnTo>
                <a:lnTo>
                  <a:pt x="176477" y="793771"/>
                </a:lnTo>
                <a:lnTo>
                  <a:pt x="149104" y="746672"/>
                </a:lnTo>
                <a:lnTo>
                  <a:pt x="124838" y="698956"/>
                </a:lnTo>
                <a:lnTo>
                  <a:pt x="103570" y="650968"/>
                </a:lnTo>
                <a:lnTo>
                  <a:pt x="85192" y="603052"/>
                </a:lnTo>
                <a:lnTo>
                  <a:pt x="69593" y="555554"/>
                </a:lnTo>
                <a:lnTo>
                  <a:pt x="57839" y="515712"/>
                </a:lnTo>
                <a:lnTo>
                  <a:pt x="41795" y="450611"/>
                </a:lnTo>
                <a:lnTo>
                  <a:pt x="33207" y="408611"/>
                </a:lnTo>
                <a:lnTo>
                  <a:pt x="24797" y="360325"/>
                </a:lnTo>
                <a:lnTo>
                  <a:pt x="16981" y="305762"/>
                </a:lnTo>
                <a:lnTo>
                  <a:pt x="10177" y="244930"/>
                </a:lnTo>
                <a:lnTo>
                  <a:pt x="4800" y="177840"/>
                </a:lnTo>
                <a:lnTo>
                  <a:pt x="1269" y="104501"/>
                </a:lnTo>
                <a:lnTo>
                  <a:pt x="0" y="24922"/>
                </a:lnTo>
                <a:lnTo>
                  <a:pt x="0" y="0"/>
                </a:lnTo>
                <a:lnTo>
                  <a:pt x="55051" y="0"/>
                </a:lnTo>
                <a:lnTo>
                  <a:pt x="55051" y="7268"/>
                </a:lnTo>
                <a:lnTo>
                  <a:pt x="55524" y="68679"/>
                </a:lnTo>
                <a:lnTo>
                  <a:pt x="56987" y="128333"/>
                </a:lnTo>
                <a:lnTo>
                  <a:pt x="59509" y="186285"/>
                </a:lnTo>
                <a:lnTo>
                  <a:pt x="63155" y="242587"/>
                </a:lnTo>
                <a:lnTo>
                  <a:pt x="67995" y="297290"/>
                </a:lnTo>
                <a:lnTo>
                  <a:pt x="74094" y="350447"/>
                </a:lnTo>
                <a:lnTo>
                  <a:pt x="81520" y="402111"/>
                </a:lnTo>
                <a:lnTo>
                  <a:pt x="90341" y="452334"/>
                </a:lnTo>
                <a:lnTo>
                  <a:pt x="100624" y="501167"/>
                </a:lnTo>
                <a:lnTo>
                  <a:pt x="112436" y="548664"/>
                </a:lnTo>
                <a:lnTo>
                  <a:pt x="125845" y="594878"/>
                </a:lnTo>
                <a:lnTo>
                  <a:pt x="140917" y="639859"/>
                </a:lnTo>
                <a:lnTo>
                  <a:pt x="157721" y="683661"/>
                </a:lnTo>
                <a:lnTo>
                  <a:pt x="176323" y="726336"/>
                </a:lnTo>
                <a:lnTo>
                  <a:pt x="196791" y="767936"/>
                </a:lnTo>
                <a:lnTo>
                  <a:pt x="219192" y="808513"/>
                </a:lnTo>
                <a:lnTo>
                  <a:pt x="243594" y="848121"/>
                </a:lnTo>
                <a:lnTo>
                  <a:pt x="270063" y="886811"/>
                </a:lnTo>
                <a:lnTo>
                  <a:pt x="273179" y="890964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68132" y="6701042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24928" y="82035"/>
                </a:moveTo>
                <a:lnTo>
                  <a:pt x="15580" y="82035"/>
                </a:lnTo>
                <a:lnTo>
                  <a:pt x="15580" y="76843"/>
                </a:lnTo>
                <a:lnTo>
                  <a:pt x="20774" y="59579"/>
                </a:lnTo>
                <a:lnTo>
                  <a:pt x="36095" y="33748"/>
                </a:lnTo>
                <a:lnTo>
                  <a:pt x="61153" y="10254"/>
                </a:lnTo>
                <a:lnTo>
                  <a:pt x="95560" y="0"/>
                </a:lnTo>
                <a:lnTo>
                  <a:pt x="107782" y="1330"/>
                </a:lnTo>
                <a:lnTo>
                  <a:pt x="122437" y="6749"/>
                </a:lnTo>
                <a:lnTo>
                  <a:pt x="128237" y="11422"/>
                </a:lnTo>
                <a:lnTo>
                  <a:pt x="94522" y="11422"/>
                </a:lnTo>
                <a:lnTo>
                  <a:pt x="79022" y="14197"/>
                </a:lnTo>
                <a:lnTo>
                  <a:pt x="60894" y="24273"/>
                </a:lnTo>
                <a:lnTo>
                  <a:pt x="42960" y="44278"/>
                </a:lnTo>
                <a:lnTo>
                  <a:pt x="28045" y="76843"/>
                </a:lnTo>
                <a:lnTo>
                  <a:pt x="27006" y="80996"/>
                </a:lnTo>
                <a:lnTo>
                  <a:pt x="24928" y="82035"/>
                </a:lnTo>
                <a:close/>
              </a:path>
              <a:path w="247650" h="225425">
                <a:moveTo>
                  <a:pt x="162471" y="38421"/>
                </a:moveTo>
                <a:lnTo>
                  <a:pt x="148535" y="38421"/>
                </a:lnTo>
                <a:lnTo>
                  <a:pt x="155335" y="27599"/>
                </a:lnTo>
                <a:lnTo>
                  <a:pt x="166322" y="14927"/>
                </a:lnTo>
                <a:lnTo>
                  <a:pt x="181400" y="4397"/>
                </a:lnTo>
                <a:lnTo>
                  <a:pt x="200470" y="0"/>
                </a:lnTo>
                <a:lnTo>
                  <a:pt x="215223" y="1541"/>
                </a:lnTo>
                <a:lnTo>
                  <a:pt x="230462" y="6879"/>
                </a:lnTo>
                <a:lnTo>
                  <a:pt x="235773" y="11422"/>
                </a:lnTo>
                <a:lnTo>
                  <a:pt x="200470" y="11422"/>
                </a:lnTo>
                <a:lnTo>
                  <a:pt x="178235" y="18756"/>
                </a:lnTo>
                <a:lnTo>
                  <a:pt x="163596" y="35825"/>
                </a:lnTo>
                <a:lnTo>
                  <a:pt x="162471" y="38421"/>
                </a:lnTo>
                <a:close/>
              </a:path>
              <a:path w="247650" h="225425">
                <a:moveTo>
                  <a:pt x="75943" y="213914"/>
                </a:moveTo>
                <a:lnTo>
                  <a:pt x="46741" y="213914"/>
                </a:lnTo>
                <a:lnTo>
                  <a:pt x="62241" y="210199"/>
                </a:lnTo>
                <a:lnTo>
                  <a:pt x="75695" y="199766"/>
                </a:lnTo>
                <a:lnTo>
                  <a:pt x="94522" y="163032"/>
                </a:lnTo>
                <a:lnTo>
                  <a:pt x="106029" y="117373"/>
                </a:lnTo>
                <a:lnTo>
                  <a:pt x="118915" y="59936"/>
                </a:lnTo>
                <a:lnTo>
                  <a:pt x="120489" y="44652"/>
                </a:lnTo>
                <a:lnTo>
                  <a:pt x="117747" y="27193"/>
                </a:lnTo>
                <a:lnTo>
                  <a:pt x="111011" y="17133"/>
                </a:lnTo>
                <a:lnTo>
                  <a:pt x="102523" y="12525"/>
                </a:lnTo>
                <a:lnTo>
                  <a:pt x="94522" y="11422"/>
                </a:lnTo>
                <a:lnTo>
                  <a:pt x="128237" y="11422"/>
                </a:lnTo>
                <a:lnTo>
                  <a:pt x="136898" y="18399"/>
                </a:lnTo>
                <a:lnTo>
                  <a:pt x="148535" y="38421"/>
                </a:lnTo>
                <a:lnTo>
                  <a:pt x="162471" y="38421"/>
                </a:lnTo>
                <a:lnTo>
                  <a:pt x="155189" y="55230"/>
                </a:lnTo>
                <a:lnTo>
                  <a:pt x="151651" y="69574"/>
                </a:lnTo>
                <a:lnTo>
                  <a:pt x="133993" y="138109"/>
                </a:lnTo>
                <a:lnTo>
                  <a:pt x="130503" y="152518"/>
                </a:lnTo>
                <a:lnTo>
                  <a:pt x="127890" y="163810"/>
                </a:lnTo>
                <a:lnTo>
                  <a:pt x="126251" y="173156"/>
                </a:lnTo>
                <a:lnTo>
                  <a:pt x="125683" y="181723"/>
                </a:lnTo>
                <a:lnTo>
                  <a:pt x="126514" y="187954"/>
                </a:lnTo>
                <a:lnTo>
                  <a:pt x="98677" y="187954"/>
                </a:lnTo>
                <a:lnTo>
                  <a:pt x="94652" y="194671"/>
                </a:lnTo>
                <a:lnTo>
                  <a:pt x="84394" y="207424"/>
                </a:lnTo>
                <a:lnTo>
                  <a:pt x="75943" y="213914"/>
                </a:lnTo>
                <a:close/>
              </a:path>
              <a:path w="247650" h="225425">
                <a:moveTo>
                  <a:pt x="220205" y="62305"/>
                </a:moveTo>
                <a:lnTo>
                  <a:pt x="211587" y="60715"/>
                </a:lnTo>
                <a:lnTo>
                  <a:pt x="205793" y="56593"/>
                </a:lnTo>
                <a:lnTo>
                  <a:pt x="202531" y="50915"/>
                </a:lnTo>
                <a:lnTo>
                  <a:pt x="201509" y="44652"/>
                </a:lnTo>
                <a:lnTo>
                  <a:pt x="203196" y="35468"/>
                </a:lnTo>
                <a:lnTo>
                  <a:pt x="208000" y="27258"/>
                </a:lnTo>
                <a:lnTo>
                  <a:pt x="215531" y="20995"/>
                </a:lnTo>
                <a:lnTo>
                  <a:pt x="225399" y="17653"/>
                </a:lnTo>
                <a:lnTo>
                  <a:pt x="217414" y="14051"/>
                </a:lnTo>
                <a:lnTo>
                  <a:pt x="209818" y="12201"/>
                </a:lnTo>
                <a:lnTo>
                  <a:pt x="203781" y="11519"/>
                </a:lnTo>
                <a:lnTo>
                  <a:pt x="200470" y="11422"/>
                </a:lnTo>
                <a:lnTo>
                  <a:pt x="235773" y="11422"/>
                </a:lnTo>
                <a:lnTo>
                  <a:pt x="242391" y="17085"/>
                </a:lnTo>
                <a:lnTo>
                  <a:pt x="247212" y="33229"/>
                </a:lnTo>
                <a:lnTo>
                  <a:pt x="244599" y="46096"/>
                </a:lnTo>
                <a:lnTo>
                  <a:pt x="237993" y="55166"/>
                </a:lnTo>
                <a:lnTo>
                  <a:pt x="229245" y="60536"/>
                </a:lnTo>
                <a:lnTo>
                  <a:pt x="220205" y="62305"/>
                </a:lnTo>
                <a:close/>
              </a:path>
              <a:path w="247650" h="225425">
                <a:moveTo>
                  <a:pt x="187727" y="213914"/>
                </a:moveTo>
                <a:lnTo>
                  <a:pt x="153728" y="213914"/>
                </a:lnTo>
                <a:lnTo>
                  <a:pt x="168189" y="211302"/>
                </a:lnTo>
                <a:lnTo>
                  <a:pt x="186058" y="201583"/>
                </a:lnTo>
                <a:lnTo>
                  <a:pt x="204122" y="181934"/>
                </a:lnTo>
                <a:lnTo>
                  <a:pt x="219167" y="149532"/>
                </a:lnTo>
                <a:lnTo>
                  <a:pt x="220205" y="145378"/>
                </a:lnTo>
                <a:lnTo>
                  <a:pt x="221244" y="144340"/>
                </a:lnTo>
                <a:lnTo>
                  <a:pt x="231631" y="144340"/>
                </a:lnTo>
                <a:lnTo>
                  <a:pt x="231631" y="148494"/>
                </a:lnTo>
                <a:lnTo>
                  <a:pt x="226454" y="165757"/>
                </a:lnTo>
                <a:lnTo>
                  <a:pt x="211246" y="191588"/>
                </a:lnTo>
                <a:lnTo>
                  <a:pt x="187727" y="213914"/>
                </a:lnTo>
                <a:close/>
              </a:path>
              <a:path w="247650" h="225425">
                <a:moveTo>
                  <a:pt x="46741" y="225337"/>
                </a:moveTo>
                <a:lnTo>
                  <a:pt x="30236" y="223357"/>
                </a:lnTo>
                <a:lnTo>
                  <a:pt x="15191" y="217289"/>
                </a:lnTo>
                <a:lnTo>
                  <a:pt x="4235" y="206937"/>
                </a:lnTo>
                <a:lnTo>
                  <a:pt x="0" y="192107"/>
                </a:lnTo>
                <a:lnTo>
                  <a:pt x="2174" y="181155"/>
                </a:lnTo>
                <a:lnTo>
                  <a:pt x="8049" y="172248"/>
                </a:lnTo>
                <a:lnTo>
                  <a:pt x="16651" y="166260"/>
                </a:lnTo>
                <a:lnTo>
                  <a:pt x="27006" y="164070"/>
                </a:lnTo>
                <a:lnTo>
                  <a:pt x="34277" y="164070"/>
                </a:lnTo>
                <a:lnTo>
                  <a:pt x="30804" y="204633"/>
                </a:lnTo>
                <a:lnTo>
                  <a:pt x="21812" y="207684"/>
                </a:lnTo>
                <a:lnTo>
                  <a:pt x="29651" y="211286"/>
                </a:lnTo>
                <a:lnTo>
                  <a:pt x="37003" y="213135"/>
                </a:lnTo>
                <a:lnTo>
                  <a:pt x="42992" y="213817"/>
                </a:lnTo>
                <a:lnTo>
                  <a:pt x="46741" y="213914"/>
                </a:lnTo>
                <a:lnTo>
                  <a:pt x="75943" y="213914"/>
                </a:lnTo>
                <a:lnTo>
                  <a:pt x="68294" y="219788"/>
                </a:lnTo>
                <a:lnTo>
                  <a:pt x="46741" y="225337"/>
                </a:lnTo>
                <a:close/>
              </a:path>
              <a:path w="247650" h="225425">
                <a:moveTo>
                  <a:pt x="152689" y="225337"/>
                </a:moveTo>
                <a:lnTo>
                  <a:pt x="132418" y="221978"/>
                </a:lnTo>
                <a:lnTo>
                  <a:pt x="116724" y="213265"/>
                </a:lnTo>
                <a:lnTo>
                  <a:pt x="105509" y="201242"/>
                </a:lnTo>
                <a:lnTo>
                  <a:pt x="98677" y="187954"/>
                </a:lnTo>
                <a:lnTo>
                  <a:pt x="126514" y="187954"/>
                </a:lnTo>
                <a:lnTo>
                  <a:pt x="127290" y="193762"/>
                </a:lnTo>
                <a:lnTo>
                  <a:pt x="132305" y="204049"/>
                </a:lnTo>
                <a:lnTo>
                  <a:pt x="141020" y="211221"/>
                </a:lnTo>
                <a:lnTo>
                  <a:pt x="153728" y="213914"/>
                </a:lnTo>
                <a:lnTo>
                  <a:pt x="187727" y="213914"/>
                </a:lnTo>
                <a:lnTo>
                  <a:pt x="186496" y="215082"/>
                </a:lnTo>
                <a:lnTo>
                  <a:pt x="152689" y="22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2085" y="6758155"/>
            <a:ext cx="266065" cy="236854"/>
          </a:xfrm>
          <a:custGeom>
            <a:avLst/>
            <a:gdLst/>
            <a:ahLst/>
            <a:cxnLst/>
            <a:rect l="l" t="t" r="r" b="b"/>
            <a:pathLst>
              <a:path w="266065" h="236854">
                <a:moveTo>
                  <a:pt x="202868" y="109034"/>
                </a:moveTo>
                <a:lnTo>
                  <a:pt x="153728" y="109034"/>
                </a:lnTo>
                <a:lnTo>
                  <a:pt x="185620" y="103566"/>
                </a:lnTo>
                <a:lnTo>
                  <a:pt x="210208" y="89433"/>
                </a:lnTo>
                <a:lnTo>
                  <a:pt x="226032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4238" y="0"/>
                </a:lnTo>
                <a:lnTo>
                  <a:pt x="224279" y="3991"/>
                </a:lnTo>
                <a:lnTo>
                  <a:pt x="246822" y="14797"/>
                </a:lnTo>
                <a:lnTo>
                  <a:pt x="260991" y="30665"/>
                </a:lnTo>
                <a:lnTo>
                  <a:pt x="265908" y="49844"/>
                </a:lnTo>
                <a:lnTo>
                  <a:pt x="259741" y="70985"/>
                </a:lnTo>
                <a:lnTo>
                  <a:pt x="243057" y="89693"/>
                </a:lnTo>
                <a:lnTo>
                  <a:pt x="218582" y="104312"/>
                </a:lnTo>
                <a:lnTo>
                  <a:pt x="202868" y="109034"/>
                </a:lnTo>
                <a:close/>
              </a:path>
              <a:path w="266065" h="236854">
                <a:moveTo>
                  <a:pt x="68554" y="224298"/>
                </a:moveTo>
                <a:lnTo>
                  <a:pt x="10387" y="224298"/>
                </a:lnTo>
                <a:lnTo>
                  <a:pt x="26211" y="223779"/>
                </a:lnTo>
                <a:lnTo>
                  <a:pt x="34926" y="221702"/>
                </a:lnTo>
                <a:lnTo>
                  <a:pt x="39162" y="217289"/>
                </a:lnTo>
                <a:lnTo>
                  <a:pt x="41548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1019" y="13499"/>
                </a:lnTo>
                <a:lnTo>
                  <a:pt x="74786" y="12461"/>
                </a:lnTo>
                <a:lnTo>
                  <a:pt x="121528" y="12461"/>
                </a:lnTo>
                <a:lnTo>
                  <a:pt x="120489" y="13499"/>
                </a:lnTo>
                <a:lnTo>
                  <a:pt x="118412" y="24922"/>
                </a:lnTo>
                <a:lnTo>
                  <a:pt x="96599" y="109034"/>
                </a:lnTo>
                <a:lnTo>
                  <a:pt x="202868" y="109034"/>
                </a:lnTo>
                <a:lnTo>
                  <a:pt x="189044" y="113187"/>
                </a:lnTo>
                <a:lnTo>
                  <a:pt x="213632" y="119223"/>
                </a:lnTo>
                <a:lnTo>
                  <a:pt x="213959" y="119418"/>
                </a:lnTo>
                <a:lnTo>
                  <a:pt x="94522" y="119418"/>
                </a:lnTo>
                <a:lnTo>
                  <a:pt x="70632" y="213914"/>
                </a:lnTo>
                <a:lnTo>
                  <a:pt x="68554" y="219106"/>
                </a:lnTo>
                <a:lnTo>
                  <a:pt x="68554" y="224298"/>
                </a:lnTo>
                <a:close/>
              </a:path>
              <a:path w="266065" h="236854">
                <a:moveTo>
                  <a:pt x="145418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6070" y="224298"/>
                </a:lnTo>
                <a:lnTo>
                  <a:pt x="165608" y="219220"/>
                </a:lnTo>
                <a:lnTo>
                  <a:pt x="190083" y="205477"/>
                </a:lnTo>
                <a:lnTo>
                  <a:pt x="206767" y="185309"/>
                </a:lnTo>
                <a:lnTo>
                  <a:pt x="212934" y="160955"/>
                </a:lnTo>
                <a:lnTo>
                  <a:pt x="210484" y="145703"/>
                </a:lnTo>
                <a:lnTo>
                  <a:pt x="202677" y="132398"/>
                </a:lnTo>
                <a:lnTo>
                  <a:pt x="188833" y="122987"/>
                </a:lnTo>
                <a:lnTo>
                  <a:pt x="168270" y="119418"/>
                </a:lnTo>
                <a:lnTo>
                  <a:pt x="213959" y="119418"/>
                </a:lnTo>
                <a:lnTo>
                  <a:pt x="232280" y="130321"/>
                </a:lnTo>
                <a:lnTo>
                  <a:pt x="244112" y="145313"/>
                </a:lnTo>
                <a:lnTo>
                  <a:pt x="248250" y="163032"/>
                </a:lnTo>
                <a:lnTo>
                  <a:pt x="240363" y="189008"/>
                </a:lnTo>
                <a:lnTo>
                  <a:pt x="218647" y="212746"/>
                </a:lnTo>
                <a:lnTo>
                  <a:pt x="186025" y="230058"/>
                </a:lnTo>
                <a:lnTo>
                  <a:pt x="145418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87867" y="7297096"/>
            <a:ext cx="229870" cy="321310"/>
          </a:xfrm>
          <a:custGeom>
            <a:avLst/>
            <a:gdLst/>
            <a:ahLst/>
            <a:cxnLst/>
            <a:rect l="l" t="t" r="r" b="b"/>
            <a:pathLst>
              <a:path w="229870" h="321309">
                <a:moveTo>
                  <a:pt x="11425" y="82035"/>
                </a:moveTo>
                <a:lnTo>
                  <a:pt x="0" y="82035"/>
                </a:lnTo>
                <a:lnTo>
                  <a:pt x="0" y="76843"/>
                </a:lnTo>
                <a:lnTo>
                  <a:pt x="3651" y="63084"/>
                </a:lnTo>
                <a:lnTo>
                  <a:pt x="15191" y="36863"/>
                </a:lnTo>
                <a:lnTo>
                  <a:pt x="35494" y="11422"/>
                </a:lnTo>
                <a:lnTo>
                  <a:pt x="65438" y="0"/>
                </a:lnTo>
                <a:lnTo>
                  <a:pt x="82447" y="3261"/>
                </a:lnTo>
                <a:lnTo>
                  <a:pt x="94594" y="11422"/>
                </a:lnTo>
                <a:lnTo>
                  <a:pt x="64399" y="11422"/>
                </a:lnTo>
                <a:lnTo>
                  <a:pt x="51497" y="14424"/>
                </a:lnTo>
                <a:lnTo>
                  <a:pt x="38302" y="24532"/>
                </a:lnTo>
                <a:lnTo>
                  <a:pt x="25691" y="43402"/>
                </a:lnTo>
                <a:lnTo>
                  <a:pt x="14541" y="72689"/>
                </a:lnTo>
                <a:lnTo>
                  <a:pt x="11425" y="80996"/>
                </a:lnTo>
                <a:lnTo>
                  <a:pt x="11425" y="82035"/>
                </a:lnTo>
                <a:close/>
              </a:path>
              <a:path w="229870" h="321309">
                <a:moveTo>
                  <a:pt x="136377" y="213914"/>
                </a:moveTo>
                <a:lnTo>
                  <a:pt x="101793" y="213914"/>
                </a:lnTo>
                <a:lnTo>
                  <a:pt x="124287" y="208446"/>
                </a:lnTo>
                <a:lnTo>
                  <a:pt x="141523" y="195872"/>
                </a:lnTo>
                <a:lnTo>
                  <a:pt x="152917" y="181934"/>
                </a:lnTo>
                <a:lnTo>
                  <a:pt x="157883" y="172377"/>
                </a:lnTo>
                <a:lnTo>
                  <a:pt x="180734" y="83073"/>
                </a:lnTo>
                <a:lnTo>
                  <a:pt x="190083" y="42575"/>
                </a:lnTo>
                <a:lnTo>
                  <a:pt x="191949" y="35306"/>
                </a:lnTo>
                <a:lnTo>
                  <a:pt x="209818" y="5192"/>
                </a:lnTo>
                <a:lnTo>
                  <a:pt x="222283" y="5192"/>
                </a:lnTo>
                <a:lnTo>
                  <a:pt x="229554" y="10384"/>
                </a:lnTo>
                <a:lnTo>
                  <a:pt x="229554" y="23883"/>
                </a:lnTo>
                <a:lnTo>
                  <a:pt x="227476" y="30114"/>
                </a:lnTo>
                <a:lnTo>
                  <a:pt x="184134" y="202492"/>
                </a:lnTo>
                <a:lnTo>
                  <a:pt x="150612" y="202492"/>
                </a:lnTo>
                <a:lnTo>
                  <a:pt x="139300" y="212194"/>
                </a:lnTo>
                <a:lnTo>
                  <a:pt x="136377" y="213914"/>
                </a:lnTo>
                <a:close/>
              </a:path>
              <a:path w="229870" h="321309">
                <a:moveTo>
                  <a:pt x="99715" y="225337"/>
                </a:moveTo>
                <a:lnTo>
                  <a:pt x="78032" y="222221"/>
                </a:lnTo>
                <a:lnTo>
                  <a:pt x="58686" y="212097"/>
                </a:lnTo>
                <a:lnTo>
                  <a:pt x="44794" y="193795"/>
                </a:lnTo>
                <a:lnTo>
                  <a:pt x="39470" y="166147"/>
                </a:lnTo>
                <a:lnTo>
                  <a:pt x="41239" y="147131"/>
                </a:lnTo>
                <a:lnTo>
                  <a:pt x="46611" y="124610"/>
                </a:lnTo>
                <a:lnTo>
                  <a:pt x="55684" y="96638"/>
                </a:lnTo>
                <a:lnTo>
                  <a:pt x="68554" y="61266"/>
                </a:lnTo>
                <a:lnTo>
                  <a:pt x="71167" y="53722"/>
                </a:lnTo>
                <a:lnTo>
                  <a:pt x="73877" y="45301"/>
                </a:lnTo>
                <a:lnTo>
                  <a:pt x="76004" y="36296"/>
                </a:lnTo>
                <a:lnTo>
                  <a:pt x="76864" y="26998"/>
                </a:lnTo>
                <a:lnTo>
                  <a:pt x="76864" y="11422"/>
                </a:lnTo>
                <a:lnTo>
                  <a:pt x="94594" y="11422"/>
                </a:lnTo>
                <a:lnTo>
                  <a:pt x="95560" y="12071"/>
                </a:lnTo>
                <a:lnTo>
                  <a:pt x="104000" y="24970"/>
                </a:lnTo>
                <a:lnTo>
                  <a:pt x="106986" y="40498"/>
                </a:lnTo>
                <a:lnTo>
                  <a:pt x="106532" y="47637"/>
                </a:lnTo>
                <a:lnTo>
                  <a:pt x="104909" y="54776"/>
                </a:lnTo>
                <a:lnTo>
                  <a:pt x="101728" y="63862"/>
                </a:lnTo>
                <a:lnTo>
                  <a:pt x="96599" y="76843"/>
                </a:lnTo>
                <a:lnTo>
                  <a:pt x="85693" y="107281"/>
                </a:lnTo>
                <a:lnTo>
                  <a:pt x="77902" y="133437"/>
                </a:lnTo>
                <a:lnTo>
                  <a:pt x="73228" y="155698"/>
                </a:lnTo>
                <a:lnTo>
                  <a:pt x="71670" y="174454"/>
                </a:lnTo>
                <a:lnTo>
                  <a:pt x="72871" y="188067"/>
                </a:lnTo>
                <a:lnTo>
                  <a:pt x="77383" y="200804"/>
                </a:lnTo>
                <a:lnTo>
                  <a:pt x="86569" y="210231"/>
                </a:lnTo>
                <a:lnTo>
                  <a:pt x="101793" y="213914"/>
                </a:lnTo>
                <a:lnTo>
                  <a:pt x="136377" y="213914"/>
                </a:lnTo>
                <a:lnTo>
                  <a:pt x="127111" y="219366"/>
                </a:lnTo>
                <a:lnTo>
                  <a:pt x="113949" y="223812"/>
                </a:lnTo>
                <a:lnTo>
                  <a:pt x="99715" y="225337"/>
                </a:lnTo>
                <a:close/>
              </a:path>
              <a:path w="229870" h="321309">
                <a:moveTo>
                  <a:pt x="104994" y="310487"/>
                </a:moveTo>
                <a:lnTo>
                  <a:pt x="63361" y="310487"/>
                </a:lnTo>
                <a:lnTo>
                  <a:pt x="79688" y="307956"/>
                </a:lnTo>
                <a:lnTo>
                  <a:pt x="94262" y="301141"/>
                </a:lnTo>
                <a:lnTo>
                  <a:pt x="130308" y="260026"/>
                </a:lnTo>
                <a:lnTo>
                  <a:pt x="145272" y="221800"/>
                </a:lnTo>
                <a:lnTo>
                  <a:pt x="150612" y="202492"/>
                </a:lnTo>
                <a:lnTo>
                  <a:pt x="184134" y="202492"/>
                </a:lnTo>
                <a:lnTo>
                  <a:pt x="179696" y="220145"/>
                </a:lnTo>
                <a:lnTo>
                  <a:pt x="162541" y="259540"/>
                </a:lnTo>
                <a:lnTo>
                  <a:pt x="135161" y="291536"/>
                </a:lnTo>
                <a:lnTo>
                  <a:pt x="104994" y="310487"/>
                </a:lnTo>
                <a:close/>
              </a:path>
              <a:path w="229870" h="321309">
                <a:moveTo>
                  <a:pt x="63361" y="320871"/>
                </a:moveTo>
                <a:lnTo>
                  <a:pt x="41937" y="317724"/>
                </a:lnTo>
                <a:lnTo>
                  <a:pt x="25188" y="308930"/>
                </a:lnTo>
                <a:lnTo>
                  <a:pt x="14282" y="295463"/>
                </a:lnTo>
                <a:lnTo>
                  <a:pt x="10387" y="278296"/>
                </a:lnTo>
                <a:lnTo>
                  <a:pt x="13162" y="262752"/>
                </a:lnTo>
                <a:lnTo>
                  <a:pt x="20124" y="252855"/>
                </a:lnTo>
                <a:lnTo>
                  <a:pt x="29229" y="247630"/>
                </a:lnTo>
                <a:lnTo>
                  <a:pt x="38432" y="246105"/>
                </a:lnTo>
                <a:lnTo>
                  <a:pt x="43544" y="246673"/>
                </a:lnTo>
                <a:lnTo>
                  <a:pt x="46741" y="283488"/>
                </a:lnTo>
                <a:lnTo>
                  <a:pt x="39470" y="289719"/>
                </a:lnTo>
                <a:lnTo>
                  <a:pt x="25967" y="289719"/>
                </a:lnTo>
                <a:lnTo>
                  <a:pt x="34293" y="301287"/>
                </a:lnTo>
                <a:lnTo>
                  <a:pt x="45053" y="307502"/>
                </a:lnTo>
                <a:lnTo>
                  <a:pt x="55619" y="310017"/>
                </a:lnTo>
                <a:lnTo>
                  <a:pt x="63361" y="310487"/>
                </a:lnTo>
                <a:lnTo>
                  <a:pt x="104994" y="310487"/>
                </a:lnTo>
                <a:lnTo>
                  <a:pt x="100965" y="313018"/>
                </a:lnTo>
                <a:lnTo>
                  <a:pt x="63361" y="32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42350" y="7354209"/>
            <a:ext cx="265430" cy="236854"/>
          </a:xfrm>
          <a:custGeom>
            <a:avLst/>
            <a:gdLst/>
            <a:ahLst/>
            <a:cxnLst/>
            <a:rect l="l" t="t" r="r" b="b"/>
            <a:pathLst>
              <a:path w="265429" h="236854">
                <a:moveTo>
                  <a:pt x="202035" y="109034"/>
                </a:moveTo>
                <a:lnTo>
                  <a:pt x="153728" y="109034"/>
                </a:lnTo>
                <a:lnTo>
                  <a:pt x="185181" y="103566"/>
                </a:lnTo>
                <a:lnTo>
                  <a:pt x="209818" y="89433"/>
                </a:lnTo>
                <a:lnTo>
                  <a:pt x="225886" y="70044"/>
                </a:lnTo>
                <a:lnTo>
                  <a:pt x="231631" y="48805"/>
                </a:lnTo>
                <a:lnTo>
                  <a:pt x="229781" y="37869"/>
                </a:lnTo>
                <a:lnTo>
                  <a:pt x="223062" y="25960"/>
                </a:lnTo>
                <a:lnTo>
                  <a:pt x="209721" y="16387"/>
                </a:lnTo>
                <a:lnTo>
                  <a:pt x="188005" y="12461"/>
                </a:lnTo>
                <a:lnTo>
                  <a:pt x="56090" y="12461"/>
                </a:lnTo>
                <a:lnTo>
                  <a:pt x="56090" y="0"/>
                </a:lnTo>
                <a:lnTo>
                  <a:pt x="193199" y="0"/>
                </a:lnTo>
                <a:lnTo>
                  <a:pt x="223678" y="3991"/>
                </a:lnTo>
                <a:lnTo>
                  <a:pt x="246173" y="14797"/>
                </a:lnTo>
                <a:lnTo>
                  <a:pt x="260098" y="30665"/>
                </a:lnTo>
                <a:lnTo>
                  <a:pt x="264870" y="49844"/>
                </a:lnTo>
                <a:lnTo>
                  <a:pt x="258848" y="70985"/>
                </a:lnTo>
                <a:lnTo>
                  <a:pt x="242408" y="89693"/>
                </a:lnTo>
                <a:lnTo>
                  <a:pt x="217982" y="104312"/>
                </a:lnTo>
                <a:lnTo>
                  <a:pt x="202035" y="109034"/>
                </a:lnTo>
                <a:close/>
              </a:path>
              <a:path w="265429" h="236854">
                <a:moveTo>
                  <a:pt x="68554" y="224298"/>
                </a:moveTo>
                <a:lnTo>
                  <a:pt x="10387" y="224298"/>
                </a:lnTo>
                <a:lnTo>
                  <a:pt x="26048" y="223779"/>
                </a:lnTo>
                <a:lnTo>
                  <a:pt x="34407" y="221702"/>
                </a:lnTo>
                <a:lnTo>
                  <a:pt x="38286" y="217289"/>
                </a:lnTo>
                <a:lnTo>
                  <a:pt x="40509" y="209760"/>
                </a:lnTo>
                <a:lnTo>
                  <a:pt x="87251" y="25960"/>
                </a:lnTo>
                <a:lnTo>
                  <a:pt x="88290" y="20768"/>
                </a:lnTo>
                <a:lnTo>
                  <a:pt x="88290" y="14537"/>
                </a:lnTo>
                <a:lnTo>
                  <a:pt x="87251" y="13499"/>
                </a:lnTo>
                <a:lnTo>
                  <a:pt x="79980" y="13499"/>
                </a:lnTo>
                <a:lnTo>
                  <a:pt x="73748" y="12461"/>
                </a:lnTo>
                <a:lnTo>
                  <a:pt x="120489" y="12461"/>
                </a:lnTo>
                <a:lnTo>
                  <a:pt x="120489" y="13499"/>
                </a:lnTo>
                <a:lnTo>
                  <a:pt x="117373" y="24922"/>
                </a:lnTo>
                <a:lnTo>
                  <a:pt x="96599" y="109034"/>
                </a:lnTo>
                <a:lnTo>
                  <a:pt x="202035" y="109034"/>
                </a:lnTo>
                <a:lnTo>
                  <a:pt x="188005" y="113187"/>
                </a:lnTo>
                <a:lnTo>
                  <a:pt x="209533" y="118379"/>
                </a:lnTo>
                <a:lnTo>
                  <a:pt x="93483" y="118379"/>
                </a:lnTo>
                <a:lnTo>
                  <a:pt x="69593" y="213914"/>
                </a:lnTo>
                <a:lnTo>
                  <a:pt x="68564" y="219058"/>
                </a:lnTo>
                <a:lnTo>
                  <a:pt x="68554" y="224298"/>
                </a:lnTo>
                <a:close/>
              </a:path>
              <a:path w="265429" h="236854">
                <a:moveTo>
                  <a:pt x="144380" y="236759"/>
                </a:moveTo>
                <a:lnTo>
                  <a:pt x="0" y="236759"/>
                </a:lnTo>
                <a:lnTo>
                  <a:pt x="0" y="224298"/>
                </a:lnTo>
                <a:lnTo>
                  <a:pt x="135031" y="224298"/>
                </a:lnTo>
                <a:lnTo>
                  <a:pt x="165170" y="219058"/>
                </a:lnTo>
                <a:lnTo>
                  <a:pt x="189953" y="204958"/>
                </a:lnTo>
                <a:lnTo>
                  <a:pt x="206751" y="184433"/>
                </a:lnTo>
                <a:lnTo>
                  <a:pt x="212934" y="159916"/>
                </a:lnTo>
                <a:lnTo>
                  <a:pt x="210467" y="145103"/>
                </a:lnTo>
                <a:lnTo>
                  <a:pt x="202547" y="131749"/>
                </a:lnTo>
                <a:lnTo>
                  <a:pt x="188395" y="122095"/>
                </a:lnTo>
                <a:lnTo>
                  <a:pt x="167231" y="118379"/>
                </a:lnTo>
                <a:lnTo>
                  <a:pt x="209533" y="118379"/>
                </a:lnTo>
                <a:lnTo>
                  <a:pt x="213032" y="119223"/>
                </a:lnTo>
                <a:lnTo>
                  <a:pt x="231631" y="130321"/>
                </a:lnTo>
                <a:lnTo>
                  <a:pt x="243219" y="145313"/>
                </a:lnTo>
                <a:lnTo>
                  <a:pt x="247212" y="163032"/>
                </a:lnTo>
                <a:lnTo>
                  <a:pt x="239324" y="189008"/>
                </a:lnTo>
                <a:lnTo>
                  <a:pt x="217608" y="212746"/>
                </a:lnTo>
                <a:lnTo>
                  <a:pt x="184987" y="230058"/>
                </a:lnTo>
                <a:lnTo>
                  <a:pt x="144380" y="2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86260" y="7782038"/>
            <a:ext cx="164465" cy="330835"/>
          </a:xfrm>
          <a:custGeom>
            <a:avLst/>
            <a:gdLst/>
            <a:ahLst/>
            <a:cxnLst/>
            <a:rect l="l" t="t" r="r" b="b"/>
            <a:pathLst>
              <a:path w="164465" h="330834">
                <a:moveTo>
                  <a:pt x="0" y="46728"/>
                </a:moveTo>
                <a:lnTo>
                  <a:pt x="0" y="32191"/>
                </a:lnTo>
                <a:lnTo>
                  <a:pt x="16457" y="31688"/>
                </a:lnTo>
                <a:lnTo>
                  <a:pt x="39730" y="28167"/>
                </a:lnTo>
                <a:lnTo>
                  <a:pt x="65730" y="18610"/>
                </a:lnTo>
                <a:lnTo>
                  <a:pt x="90367" y="0"/>
                </a:lnTo>
                <a:lnTo>
                  <a:pt x="101793" y="0"/>
                </a:lnTo>
                <a:lnTo>
                  <a:pt x="101793" y="34267"/>
                </a:lnTo>
                <a:lnTo>
                  <a:pt x="65438" y="34267"/>
                </a:lnTo>
                <a:lnTo>
                  <a:pt x="45719" y="41471"/>
                </a:lnTo>
                <a:lnTo>
                  <a:pt x="26876" y="45171"/>
                </a:lnTo>
                <a:lnTo>
                  <a:pt x="10955" y="46534"/>
                </a:lnTo>
                <a:lnTo>
                  <a:pt x="0" y="46728"/>
                </a:lnTo>
                <a:close/>
              </a:path>
              <a:path w="164465" h="330834">
                <a:moveTo>
                  <a:pt x="148535" y="315679"/>
                </a:moveTo>
                <a:lnTo>
                  <a:pt x="18696" y="315679"/>
                </a:lnTo>
                <a:lnTo>
                  <a:pt x="44842" y="314430"/>
                </a:lnTo>
                <a:lnTo>
                  <a:pt x="58816" y="310357"/>
                </a:lnTo>
                <a:lnTo>
                  <a:pt x="64416" y="302975"/>
                </a:lnTo>
                <a:lnTo>
                  <a:pt x="65438" y="291796"/>
                </a:lnTo>
                <a:lnTo>
                  <a:pt x="65438" y="34267"/>
                </a:lnTo>
                <a:lnTo>
                  <a:pt x="101793" y="34267"/>
                </a:lnTo>
                <a:lnTo>
                  <a:pt x="101793" y="291796"/>
                </a:lnTo>
                <a:lnTo>
                  <a:pt x="102815" y="302975"/>
                </a:lnTo>
                <a:lnTo>
                  <a:pt x="108414" y="310357"/>
                </a:lnTo>
                <a:lnTo>
                  <a:pt x="122388" y="314430"/>
                </a:lnTo>
                <a:lnTo>
                  <a:pt x="148535" y="315679"/>
                </a:lnTo>
                <a:close/>
              </a:path>
              <a:path w="164465" h="330834">
                <a:moveTo>
                  <a:pt x="3116" y="330217"/>
                </a:moveTo>
                <a:lnTo>
                  <a:pt x="3116" y="315679"/>
                </a:lnTo>
                <a:lnTo>
                  <a:pt x="164115" y="315679"/>
                </a:lnTo>
                <a:lnTo>
                  <a:pt x="164115" y="329179"/>
                </a:lnTo>
                <a:lnTo>
                  <a:pt x="83096" y="329179"/>
                </a:lnTo>
                <a:lnTo>
                  <a:pt x="42327" y="329309"/>
                </a:lnTo>
                <a:lnTo>
                  <a:pt x="20287" y="329617"/>
                </a:lnTo>
                <a:lnTo>
                  <a:pt x="3116" y="330217"/>
                </a:lnTo>
                <a:close/>
              </a:path>
              <a:path w="164465" h="330834">
                <a:moveTo>
                  <a:pt x="164115" y="330217"/>
                </a:moveTo>
                <a:lnTo>
                  <a:pt x="146928" y="329617"/>
                </a:lnTo>
                <a:lnTo>
                  <a:pt x="124774" y="329309"/>
                </a:lnTo>
                <a:lnTo>
                  <a:pt x="83096" y="329179"/>
                </a:lnTo>
                <a:lnTo>
                  <a:pt x="164115" y="329179"/>
                </a:lnTo>
                <a:lnTo>
                  <a:pt x="164115" y="33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5510" y="6503744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273179" y="898233"/>
                </a:moveTo>
                <a:lnTo>
                  <a:pt x="218128" y="898233"/>
                </a:lnTo>
                <a:lnTo>
                  <a:pt x="218128" y="890964"/>
                </a:lnTo>
                <a:lnTo>
                  <a:pt x="217746" y="835412"/>
                </a:lnTo>
                <a:lnTo>
                  <a:pt x="216538" y="780573"/>
                </a:lnTo>
                <a:lnTo>
                  <a:pt x="214406" y="726466"/>
                </a:lnTo>
                <a:lnTo>
                  <a:pt x="211254" y="673113"/>
                </a:lnTo>
                <a:lnTo>
                  <a:pt x="206987" y="620533"/>
                </a:lnTo>
                <a:lnTo>
                  <a:pt x="201509" y="568746"/>
                </a:lnTo>
                <a:lnTo>
                  <a:pt x="194722" y="517774"/>
                </a:lnTo>
                <a:lnTo>
                  <a:pt x="186531" y="467636"/>
                </a:lnTo>
                <a:lnTo>
                  <a:pt x="176839" y="418353"/>
                </a:lnTo>
                <a:lnTo>
                  <a:pt x="165551" y="369945"/>
                </a:lnTo>
                <a:lnTo>
                  <a:pt x="152571" y="322432"/>
                </a:lnTo>
                <a:lnTo>
                  <a:pt x="137801" y="275835"/>
                </a:lnTo>
                <a:lnTo>
                  <a:pt x="121147" y="230173"/>
                </a:lnTo>
                <a:lnTo>
                  <a:pt x="102511" y="185468"/>
                </a:lnTo>
                <a:lnTo>
                  <a:pt x="81798" y="141739"/>
                </a:lnTo>
                <a:lnTo>
                  <a:pt x="58911" y="99007"/>
                </a:lnTo>
                <a:lnTo>
                  <a:pt x="33754" y="57292"/>
                </a:lnTo>
                <a:lnTo>
                  <a:pt x="6232" y="16614"/>
                </a:lnTo>
                <a:lnTo>
                  <a:pt x="0" y="7268"/>
                </a:lnTo>
                <a:lnTo>
                  <a:pt x="0" y="0"/>
                </a:lnTo>
                <a:lnTo>
                  <a:pt x="18696" y="0"/>
                </a:lnTo>
                <a:lnTo>
                  <a:pt x="19735" y="1038"/>
                </a:lnTo>
                <a:lnTo>
                  <a:pt x="20774" y="1038"/>
                </a:lnTo>
                <a:lnTo>
                  <a:pt x="22851" y="2076"/>
                </a:lnTo>
                <a:lnTo>
                  <a:pt x="24928" y="5192"/>
                </a:lnTo>
                <a:lnTo>
                  <a:pt x="32199" y="13499"/>
                </a:lnTo>
                <a:lnTo>
                  <a:pt x="66113" y="58327"/>
                </a:lnTo>
                <a:lnTo>
                  <a:pt x="96702" y="104462"/>
                </a:lnTo>
                <a:lnTo>
                  <a:pt x="124075" y="151560"/>
                </a:lnTo>
                <a:lnTo>
                  <a:pt x="148341" y="199276"/>
                </a:lnTo>
                <a:lnTo>
                  <a:pt x="169608" y="247265"/>
                </a:lnTo>
                <a:lnTo>
                  <a:pt x="187987" y="295180"/>
                </a:lnTo>
                <a:lnTo>
                  <a:pt x="203586" y="342678"/>
                </a:lnTo>
                <a:lnTo>
                  <a:pt x="215340" y="382521"/>
                </a:lnTo>
                <a:lnTo>
                  <a:pt x="231384" y="447622"/>
                </a:lnTo>
                <a:lnTo>
                  <a:pt x="239972" y="489621"/>
                </a:lnTo>
                <a:lnTo>
                  <a:pt x="248382" y="537908"/>
                </a:lnTo>
                <a:lnTo>
                  <a:pt x="256198" y="592471"/>
                </a:lnTo>
                <a:lnTo>
                  <a:pt x="263002" y="653303"/>
                </a:lnTo>
                <a:lnTo>
                  <a:pt x="268378" y="720393"/>
                </a:lnTo>
                <a:lnTo>
                  <a:pt x="271910" y="793732"/>
                </a:lnTo>
                <a:lnTo>
                  <a:pt x="273179" y="873311"/>
                </a:lnTo>
                <a:lnTo>
                  <a:pt x="273179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95509" y="7392632"/>
            <a:ext cx="273685" cy="898525"/>
          </a:xfrm>
          <a:custGeom>
            <a:avLst/>
            <a:gdLst/>
            <a:ahLst/>
            <a:cxnLst/>
            <a:rect l="l" t="t" r="r" b="b"/>
            <a:pathLst>
              <a:path w="273684" h="898525">
                <a:moveTo>
                  <a:pt x="19735" y="898233"/>
                </a:moveTo>
                <a:lnTo>
                  <a:pt x="0" y="898233"/>
                </a:lnTo>
                <a:lnTo>
                  <a:pt x="0" y="890964"/>
                </a:lnTo>
                <a:lnTo>
                  <a:pt x="3116" y="886811"/>
                </a:lnTo>
                <a:lnTo>
                  <a:pt x="29476" y="848098"/>
                </a:lnTo>
                <a:lnTo>
                  <a:pt x="54036" y="808160"/>
                </a:lnTo>
                <a:lnTo>
                  <a:pt x="76815" y="766808"/>
                </a:lnTo>
                <a:lnTo>
                  <a:pt x="97830" y="723856"/>
                </a:lnTo>
                <a:lnTo>
                  <a:pt x="117100" y="679115"/>
                </a:lnTo>
                <a:lnTo>
                  <a:pt x="134642" y="632398"/>
                </a:lnTo>
                <a:lnTo>
                  <a:pt x="150474" y="583517"/>
                </a:lnTo>
                <a:lnTo>
                  <a:pt x="164615" y="532286"/>
                </a:lnTo>
                <a:lnTo>
                  <a:pt x="177083" y="478517"/>
                </a:lnTo>
                <a:lnTo>
                  <a:pt x="187895" y="422021"/>
                </a:lnTo>
                <a:lnTo>
                  <a:pt x="197069" y="362613"/>
                </a:lnTo>
                <a:lnTo>
                  <a:pt x="204625" y="300103"/>
                </a:lnTo>
                <a:lnTo>
                  <a:pt x="210313" y="239038"/>
                </a:lnTo>
                <a:lnTo>
                  <a:pt x="214127" y="180569"/>
                </a:lnTo>
                <a:lnTo>
                  <a:pt x="216440" y="126427"/>
                </a:lnTo>
                <a:lnTo>
                  <a:pt x="217628" y="78343"/>
                </a:lnTo>
                <a:lnTo>
                  <a:pt x="218065" y="38046"/>
                </a:lnTo>
                <a:lnTo>
                  <a:pt x="218128" y="7268"/>
                </a:lnTo>
                <a:lnTo>
                  <a:pt x="218128" y="0"/>
                </a:lnTo>
                <a:lnTo>
                  <a:pt x="273179" y="0"/>
                </a:lnTo>
                <a:lnTo>
                  <a:pt x="273179" y="24922"/>
                </a:lnTo>
                <a:lnTo>
                  <a:pt x="272091" y="93100"/>
                </a:lnTo>
                <a:lnTo>
                  <a:pt x="269457" y="154400"/>
                </a:lnTo>
                <a:lnTo>
                  <a:pt x="266224" y="205183"/>
                </a:lnTo>
                <a:lnTo>
                  <a:pt x="261753" y="260643"/>
                </a:lnTo>
                <a:lnTo>
                  <a:pt x="255458" y="313956"/>
                </a:lnTo>
                <a:lnTo>
                  <a:pt x="247785" y="365524"/>
                </a:lnTo>
                <a:lnTo>
                  <a:pt x="238728" y="415409"/>
                </a:lnTo>
                <a:lnTo>
                  <a:pt x="228282" y="463675"/>
                </a:lnTo>
                <a:lnTo>
                  <a:pt x="216440" y="510383"/>
                </a:lnTo>
                <a:lnTo>
                  <a:pt x="203195" y="555596"/>
                </a:lnTo>
                <a:lnTo>
                  <a:pt x="188542" y="599376"/>
                </a:lnTo>
                <a:lnTo>
                  <a:pt x="172475" y="641785"/>
                </a:lnTo>
                <a:lnTo>
                  <a:pt x="154986" y="682886"/>
                </a:lnTo>
                <a:lnTo>
                  <a:pt x="136070" y="722740"/>
                </a:lnTo>
                <a:lnTo>
                  <a:pt x="97313" y="791763"/>
                </a:lnTo>
                <a:lnTo>
                  <a:pt x="60504" y="846572"/>
                </a:lnTo>
                <a:lnTo>
                  <a:pt x="32654" y="883079"/>
                </a:lnTo>
                <a:lnTo>
                  <a:pt x="20774" y="897195"/>
                </a:lnTo>
                <a:lnTo>
                  <a:pt x="19735" y="89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Rotation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89397" y="3337990"/>
            <a:ext cx="1950085" cy="1523365"/>
          </a:xfrm>
          <a:custGeom>
            <a:avLst/>
            <a:gdLst/>
            <a:ahLst/>
            <a:cxnLst/>
            <a:rect l="l" t="t" r="r" b="b"/>
            <a:pathLst>
              <a:path w="1950084" h="1523364">
                <a:moveTo>
                  <a:pt x="0" y="1523161"/>
                </a:moveTo>
                <a:lnTo>
                  <a:pt x="1949564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1544" y="3337984"/>
            <a:ext cx="87630" cy="82550"/>
          </a:xfrm>
          <a:custGeom>
            <a:avLst/>
            <a:gdLst/>
            <a:ahLst/>
            <a:cxnLst/>
            <a:rect l="l" t="t" r="r" b="b"/>
            <a:pathLst>
              <a:path w="87629" h="82550">
                <a:moveTo>
                  <a:pt x="0" y="11887"/>
                </a:moveTo>
                <a:lnTo>
                  <a:pt x="87414" y="0"/>
                </a:lnTo>
                <a:lnTo>
                  <a:pt x="54724" y="8194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6924" y="2810076"/>
            <a:ext cx="1602740" cy="2051685"/>
          </a:xfrm>
          <a:custGeom>
            <a:avLst/>
            <a:gdLst/>
            <a:ahLst/>
            <a:cxnLst/>
            <a:rect l="l" t="t" r="r" b="b"/>
            <a:pathLst>
              <a:path w="1602739" h="2051685">
                <a:moveTo>
                  <a:pt x="1602473" y="2051075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6925" y="2810074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30">
                <a:moveTo>
                  <a:pt x="81940" y="32677"/>
                </a:moveTo>
                <a:lnTo>
                  <a:pt x="0" y="0"/>
                </a:lnTo>
                <a:lnTo>
                  <a:pt x="11887" y="87414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256" y="3511106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0" y="592137"/>
                </a:moveTo>
                <a:lnTo>
                  <a:pt x="757910" y="0"/>
                </a:lnTo>
                <a:lnTo>
                  <a:pt x="1350048" y="757897"/>
                </a:lnTo>
                <a:lnTo>
                  <a:pt x="592137" y="1350048"/>
                </a:lnTo>
                <a:lnTo>
                  <a:pt x="0" y="5921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90844" y="4861559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8674" y="481710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0844" y="2258948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6399" y="2258946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99589" y="2130634"/>
            <a:ext cx="33464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2445" y="2551486"/>
            <a:ext cx="31559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4222" y="6085402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4222" y="7114720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6770" y="6313873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5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1540" y="16440"/>
                </a:lnTo>
                <a:lnTo>
                  <a:pt x="70539" y="28107"/>
                </a:lnTo>
                <a:lnTo>
                  <a:pt x="49765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5" h="260984">
                <a:moveTo>
                  <a:pt x="189079" y="44491"/>
                </a:moveTo>
                <a:lnTo>
                  <a:pt x="172062" y="44491"/>
                </a:lnTo>
                <a:lnTo>
                  <a:pt x="179940" y="31959"/>
                </a:lnTo>
                <a:lnTo>
                  <a:pt x="192668" y="17285"/>
                </a:lnTo>
                <a:lnTo>
                  <a:pt x="210134" y="5091"/>
                </a:lnTo>
                <a:lnTo>
                  <a:pt x="232224" y="0"/>
                </a:lnTo>
                <a:lnTo>
                  <a:pt x="249314" y="1784"/>
                </a:lnTo>
                <a:lnTo>
                  <a:pt x="266968" y="7966"/>
                </a:lnTo>
                <a:lnTo>
                  <a:pt x="273119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5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75672" y="80565"/>
                </a:lnTo>
                <a:lnTo>
                  <a:pt x="155217" y="159929"/>
                </a:lnTo>
                <a:lnTo>
                  <a:pt x="146249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5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119" y="13227"/>
                </a:lnTo>
                <a:lnTo>
                  <a:pt x="280786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5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5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4348" y="244665"/>
                </a:lnTo>
                <a:lnTo>
                  <a:pt x="42865" y="246807"/>
                </a:lnTo>
                <a:lnTo>
                  <a:pt x="49802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5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270" y="6367985"/>
            <a:ext cx="303530" cy="286385"/>
          </a:xfrm>
          <a:custGeom>
            <a:avLst/>
            <a:gdLst/>
            <a:ahLst/>
            <a:cxnLst/>
            <a:rect l="l" t="t" r="r" b="b"/>
            <a:pathLst>
              <a:path w="30353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6016" y="272961"/>
                </a:lnTo>
                <a:lnTo>
                  <a:pt x="9625" y="271759"/>
                </a:lnTo>
                <a:lnTo>
                  <a:pt x="49558" y="252312"/>
                </a:lnTo>
                <a:lnTo>
                  <a:pt x="208160" y="9619"/>
                </a:lnTo>
                <a:lnTo>
                  <a:pt x="211769" y="3607"/>
                </a:lnTo>
                <a:lnTo>
                  <a:pt x="214176" y="0"/>
                </a:lnTo>
                <a:lnTo>
                  <a:pt x="228615" y="0"/>
                </a:lnTo>
                <a:lnTo>
                  <a:pt x="229818" y="3607"/>
                </a:lnTo>
                <a:lnTo>
                  <a:pt x="231021" y="12024"/>
                </a:lnTo>
                <a:lnTo>
                  <a:pt x="236272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35" y="180371"/>
                </a:lnTo>
                <a:lnTo>
                  <a:pt x="256768" y="194800"/>
                </a:lnTo>
                <a:lnTo>
                  <a:pt x="103478" y="194800"/>
                </a:lnTo>
                <a:lnTo>
                  <a:pt x="94172" y="209794"/>
                </a:lnTo>
                <a:lnTo>
                  <a:pt x="84076" y="225463"/>
                </a:lnTo>
                <a:lnTo>
                  <a:pt x="75559" y="238428"/>
                </a:lnTo>
                <a:lnTo>
                  <a:pt x="70991" y="245304"/>
                </a:lnTo>
                <a:lnTo>
                  <a:pt x="69787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80616" y="271759"/>
                </a:lnTo>
                <a:lnTo>
                  <a:pt x="85429" y="271759"/>
                </a:lnTo>
                <a:lnTo>
                  <a:pt x="90242" y="272961"/>
                </a:lnTo>
                <a:lnTo>
                  <a:pt x="90242" y="284986"/>
                </a:lnTo>
                <a:lnTo>
                  <a:pt x="40910" y="284986"/>
                </a:lnTo>
                <a:lnTo>
                  <a:pt x="32412" y="285174"/>
                </a:lnTo>
                <a:lnTo>
                  <a:pt x="14514" y="286000"/>
                </a:lnTo>
                <a:lnTo>
                  <a:pt x="6016" y="286188"/>
                </a:lnTo>
                <a:close/>
              </a:path>
              <a:path w="303530" h="286384">
                <a:moveTo>
                  <a:pt x="254735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272" y="49301"/>
                </a:lnTo>
                <a:lnTo>
                  <a:pt x="254735" y="180371"/>
                </a:lnTo>
                <a:close/>
              </a:path>
              <a:path w="303530" h="286384">
                <a:moveTo>
                  <a:pt x="292386" y="271759"/>
                </a:moveTo>
                <a:lnTo>
                  <a:pt x="200940" y="271759"/>
                </a:lnTo>
                <a:lnTo>
                  <a:pt x="214571" y="270763"/>
                </a:lnTo>
                <a:lnTo>
                  <a:pt x="222448" y="268302"/>
                </a:lnTo>
                <a:lnTo>
                  <a:pt x="226490" y="265164"/>
                </a:lnTo>
                <a:lnTo>
                  <a:pt x="228615" y="262139"/>
                </a:lnTo>
                <a:lnTo>
                  <a:pt x="218989" y="194800"/>
                </a:lnTo>
                <a:lnTo>
                  <a:pt x="256768" y="194800"/>
                </a:lnTo>
                <a:lnTo>
                  <a:pt x="265915" y="259734"/>
                </a:lnTo>
                <a:lnTo>
                  <a:pt x="267175" y="265671"/>
                </a:lnTo>
                <a:lnTo>
                  <a:pt x="270578" y="269354"/>
                </a:lnTo>
                <a:lnTo>
                  <a:pt x="278267" y="271233"/>
                </a:lnTo>
                <a:lnTo>
                  <a:pt x="292386" y="271759"/>
                </a:lnTo>
                <a:close/>
              </a:path>
              <a:path w="30353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3215" y="271759"/>
                </a:lnTo>
                <a:lnTo>
                  <a:pt x="303215" y="283783"/>
                </a:lnTo>
                <a:lnTo>
                  <a:pt x="302012" y="284986"/>
                </a:lnTo>
                <a:lnTo>
                  <a:pt x="247866" y="284986"/>
                </a:lnTo>
                <a:lnTo>
                  <a:pt x="236906" y="285174"/>
                </a:lnTo>
                <a:lnTo>
                  <a:pt x="207765" y="286000"/>
                </a:lnTo>
                <a:lnTo>
                  <a:pt x="196127" y="286188"/>
                </a:lnTo>
                <a:close/>
              </a:path>
              <a:path w="303530" h="286384">
                <a:moveTo>
                  <a:pt x="90242" y="286188"/>
                </a:moveTo>
                <a:lnTo>
                  <a:pt x="81820" y="286188"/>
                </a:lnTo>
                <a:lnTo>
                  <a:pt x="72043" y="286000"/>
                </a:lnTo>
                <a:lnTo>
                  <a:pt x="50686" y="285174"/>
                </a:lnTo>
                <a:lnTo>
                  <a:pt x="40910" y="284986"/>
                </a:lnTo>
                <a:lnTo>
                  <a:pt x="90242" y="284986"/>
                </a:lnTo>
                <a:lnTo>
                  <a:pt x="90242" y="286188"/>
                </a:lnTo>
                <a:close/>
              </a:path>
              <a:path w="303530" h="286384">
                <a:moveTo>
                  <a:pt x="300809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2012" y="284986"/>
                </a:lnTo>
                <a:lnTo>
                  <a:pt x="300809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9632" y="7004094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4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30" y="73050"/>
                </a:lnTo>
                <a:lnTo>
                  <a:pt x="17597" y="42687"/>
                </a:lnTo>
                <a:lnTo>
                  <a:pt x="41116" y="13227"/>
                </a:lnTo>
                <a:lnTo>
                  <a:pt x="75803" y="0"/>
                </a:lnTo>
                <a:lnTo>
                  <a:pt x="95506" y="3776"/>
                </a:lnTo>
                <a:lnTo>
                  <a:pt x="109578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4" h="372109">
                <a:moveTo>
                  <a:pt x="157979" y="247709"/>
                </a:moveTo>
                <a:lnTo>
                  <a:pt x="117917" y="247709"/>
                </a:lnTo>
                <a:lnTo>
                  <a:pt x="143974" y="241377"/>
                </a:lnTo>
                <a:lnTo>
                  <a:pt x="163941" y="226816"/>
                </a:lnTo>
                <a:lnTo>
                  <a:pt x="177139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4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578" y="13227"/>
                </a:lnTo>
                <a:lnTo>
                  <a:pt x="110697" y="13978"/>
                </a:lnTo>
                <a:lnTo>
                  <a:pt x="120474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4" h="372109">
                <a:moveTo>
                  <a:pt x="121625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457" y="301107"/>
                </a:lnTo>
                <a:lnTo>
                  <a:pt x="168302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287" y="300543"/>
                </a:lnTo>
                <a:lnTo>
                  <a:pt x="156571" y="337594"/>
                </a:lnTo>
                <a:lnTo>
                  <a:pt x="121625" y="359539"/>
                </a:lnTo>
                <a:close/>
              </a:path>
              <a:path w="266064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625" y="359539"/>
                </a:lnTo>
                <a:lnTo>
                  <a:pt x="116958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28409" y="7058206"/>
            <a:ext cx="302260" cy="286385"/>
          </a:xfrm>
          <a:custGeom>
            <a:avLst/>
            <a:gdLst/>
            <a:ahLst/>
            <a:cxnLst/>
            <a:rect l="l" t="t" r="r" b="b"/>
            <a:pathLst>
              <a:path w="302260" h="286384">
                <a:moveTo>
                  <a:pt x="6016" y="286188"/>
                </a:moveTo>
                <a:lnTo>
                  <a:pt x="3609" y="286188"/>
                </a:lnTo>
                <a:lnTo>
                  <a:pt x="0" y="284986"/>
                </a:lnTo>
                <a:lnTo>
                  <a:pt x="0" y="272961"/>
                </a:lnTo>
                <a:lnTo>
                  <a:pt x="4812" y="272961"/>
                </a:lnTo>
                <a:lnTo>
                  <a:pt x="9625" y="271759"/>
                </a:lnTo>
                <a:lnTo>
                  <a:pt x="49389" y="252312"/>
                </a:lnTo>
                <a:lnTo>
                  <a:pt x="206956" y="9619"/>
                </a:lnTo>
                <a:lnTo>
                  <a:pt x="210566" y="3607"/>
                </a:lnTo>
                <a:lnTo>
                  <a:pt x="212973" y="0"/>
                </a:lnTo>
                <a:lnTo>
                  <a:pt x="228615" y="0"/>
                </a:lnTo>
                <a:lnTo>
                  <a:pt x="229818" y="2404"/>
                </a:lnTo>
                <a:lnTo>
                  <a:pt x="231021" y="10822"/>
                </a:lnTo>
                <a:lnTo>
                  <a:pt x="236415" y="49301"/>
                </a:lnTo>
                <a:lnTo>
                  <a:pt x="197330" y="49301"/>
                </a:lnTo>
                <a:lnTo>
                  <a:pt x="113104" y="180371"/>
                </a:lnTo>
                <a:lnTo>
                  <a:pt x="254789" y="180371"/>
                </a:lnTo>
                <a:lnTo>
                  <a:pt x="256812" y="194800"/>
                </a:lnTo>
                <a:lnTo>
                  <a:pt x="103478" y="194800"/>
                </a:lnTo>
                <a:lnTo>
                  <a:pt x="93664" y="209794"/>
                </a:lnTo>
                <a:lnTo>
                  <a:pt x="83624" y="225463"/>
                </a:lnTo>
                <a:lnTo>
                  <a:pt x="75390" y="238428"/>
                </a:lnTo>
                <a:lnTo>
                  <a:pt x="70991" y="245304"/>
                </a:lnTo>
                <a:lnTo>
                  <a:pt x="68584" y="248912"/>
                </a:lnTo>
                <a:lnTo>
                  <a:pt x="64974" y="254924"/>
                </a:lnTo>
                <a:lnTo>
                  <a:pt x="64974" y="270556"/>
                </a:lnTo>
                <a:lnTo>
                  <a:pt x="79413" y="271759"/>
                </a:lnTo>
                <a:lnTo>
                  <a:pt x="84226" y="271759"/>
                </a:lnTo>
                <a:lnTo>
                  <a:pt x="89039" y="272961"/>
                </a:lnTo>
                <a:lnTo>
                  <a:pt x="89039" y="284986"/>
                </a:lnTo>
                <a:lnTo>
                  <a:pt x="39706" y="284986"/>
                </a:lnTo>
                <a:lnTo>
                  <a:pt x="31227" y="285174"/>
                </a:lnTo>
                <a:lnTo>
                  <a:pt x="13818" y="286000"/>
                </a:lnTo>
                <a:lnTo>
                  <a:pt x="6016" y="286188"/>
                </a:lnTo>
                <a:close/>
              </a:path>
              <a:path w="302260" h="286384">
                <a:moveTo>
                  <a:pt x="254789" y="180371"/>
                </a:moveTo>
                <a:lnTo>
                  <a:pt x="216582" y="180371"/>
                </a:lnTo>
                <a:lnTo>
                  <a:pt x="197330" y="49301"/>
                </a:lnTo>
                <a:lnTo>
                  <a:pt x="236415" y="49301"/>
                </a:lnTo>
                <a:lnTo>
                  <a:pt x="254789" y="180371"/>
                </a:lnTo>
                <a:close/>
              </a:path>
              <a:path w="302260" h="286384">
                <a:moveTo>
                  <a:pt x="291183" y="271759"/>
                </a:moveTo>
                <a:lnTo>
                  <a:pt x="199737" y="271759"/>
                </a:lnTo>
                <a:lnTo>
                  <a:pt x="214044" y="270763"/>
                </a:lnTo>
                <a:lnTo>
                  <a:pt x="222147" y="268302"/>
                </a:lnTo>
                <a:lnTo>
                  <a:pt x="225964" y="265164"/>
                </a:lnTo>
                <a:lnTo>
                  <a:pt x="227411" y="262139"/>
                </a:lnTo>
                <a:lnTo>
                  <a:pt x="217785" y="194800"/>
                </a:lnTo>
                <a:lnTo>
                  <a:pt x="256812" y="194800"/>
                </a:lnTo>
                <a:lnTo>
                  <a:pt x="265915" y="259734"/>
                </a:lnTo>
                <a:lnTo>
                  <a:pt x="267156" y="265671"/>
                </a:lnTo>
                <a:lnTo>
                  <a:pt x="270427" y="269354"/>
                </a:lnTo>
                <a:lnTo>
                  <a:pt x="277759" y="271233"/>
                </a:lnTo>
                <a:lnTo>
                  <a:pt x="291183" y="271759"/>
                </a:lnTo>
                <a:close/>
              </a:path>
              <a:path w="302260" h="286384">
                <a:moveTo>
                  <a:pt x="196127" y="286188"/>
                </a:moveTo>
                <a:lnTo>
                  <a:pt x="191314" y="286188"/>
                </a:lnTo>
                <a:lnTo>
                  <a:pt x="190111" y="282581"/>
                </a:lnTo>
                <a:lnTo>
                  <a:pt x="190111" y="271759"/>
                </a:lnTo>
                <a:lnTo>
                  <a:pt x="302012" y="271759"/>
                </a:lnTo>
                <a:lnTo>
                  <a:pt x="302012" y="283783"/>
                </a:lnTo>
                <a:lnTo>
                  <a:pt x="300809" y="284986"/>
                </a:lnTo>
                <a:lnTo>
                  <a:pt x="247866" y="284986"/>
                </a:lnTo>
                <a:lnTo>
                  <a:pt x="236398" y="285174"/>
                </a:lnTo>
                <a:lnTo>
                  <a:pt x="207596" y="286000"/>
                </a:lnTo>
                <a:lnTo>
                  <a:pt x="196127" y="286188"/>
                </a:lnTo>
                <a:close/>
              </a:path>
              <a:path w="302260" h="286384">
                <a:moveTo>
                  <a:pt x="89039" y="286188"/>
                </a:moveTo>
                <a:lnTo>
                  <a:pt x="81820" y="286188"/>
                </a:lnTo>
                <a:lnTo>
                  <a:pt x="72025" y="286000"/>
                </a:lnTo>
                <a:lnTo>
                  <a:pt x="50178" y="285174"/>
                </a:lnTo>
                <a:lnTo>
                  <a:pt x="39706" y="284986"/>
                </a:lnTo>
                <a:lnTo>
                  <a:pt x="89039" y="284986"/>
                </a:lnTo>
                <a:lnTo>
                  <a:pt x="89039" y="286188"/>
                </a:lnTo>
                <a:close/>
              </a:path>
              <a:path w="302260" h="286384">
                <a:moveTo>
                  <a:pt x="299606" y="286188"/>
                </a:moveTo>
                <a:lnTo>
                  <a:pt x="279151" y="286188"/>
                </a:lnTo>
                <a:lnTo>
                  <a:pt x="271931" y="284986"/>
                </a:lnTo>
                <a:lnTo>
                  <a:pt x="300809" y="284986"/>
                </a:lnTo>
                <a:lnTo>
                  <a:pt x="299606" y="28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8621" y="756565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2861" y="365552"/>
                </a:lnTo>
                <a:lnTo>
                  <a:pt x="52961" y="364105"/>
                </a:lnTo>
                <a:lnTo>
                  <a:pt x="68734" y="359389"/>
                </a:lnTo>
                <a:lnTo>
                  <a:pt x="74807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1867" y="6085405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64" y="976534"/>
                </a:lnTo>
                <a:lnTo>
                  <a:pt x="251371" y="921949"/>
                </a:lnTo>
                <a:lnTo>
                  <a:pt x="249627" y="867982"/>
                </a:lnTo>
                <a:lnTo>
                  <a:pt x="247060" y="814650"/>
                </a:lnTo>
                <a:lnTo>
                  <a:pt x="243598" y="761965"/>
                </a:lnTo>
                <a:lnTo>
                  <a:pt x="239167" y="709943"/>
                </a:lnTo>
                <a:lnTo>
                  <a:pt x="233695" y="658599"/>
                </a:lnTo>
                <a:lnTo>
                  <a:pt x="227110" y="607948"/>
                </a:lnTo>
                <a:lnTo>
                  <a:pt x="219340" y="558004"/>
                </a:lnTo>
                <a:lnTo>
                  <a:pt x="210311" y="508782"/>
                </a:lnTo>
                <a:lnTo>
                  <a:pt x="199951" y="460297"/>
                </a:lnTo>
                <a:lnTo>
                  <a:pt x="188189" y="412564"/>
                </a:lnTo>
                <a:lnTo>
                  <a:pt x="174950" y="365597"/>
                </a:lnTo>
                <a:lnTo>
                  <a:pt x="160164" y="319412"/>
                </a:lnTo>
                <a:lnTo>
                  <a:pt x="143757" y="274023"/>
                </a:lnTo>
                <a:lnTo>
                  <a:pt x="125656" y="229445"/>
                </a:lnTo>
                <a:lnTo>
                  <a:pt x="105790" y="185693"/>
                </a:lnTo>
                <a:lnTo>
                  <a:pt x="84086" y="142782"/>
                </a:lnTo>
                <a:lnTo>
                  <a:pt x="60471" y="100726"/>
                </a:lnTo>
                <a:lnTo>
                  <a:pt x="34873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2861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5" y="55861"/>
                </a:lnTo>
                <a:lnTo>
                  <a:pt x="96752" y="97060"/>
                </a:lnTo>
                <a:lnTo>
                  <a:pt x="123042" y="139041"/>
                </a:lnTo>
                <a:lnTo>
                  <a:pt x="147133" y="181616"/>
                </a:lnTo>
                <a:lnTo>
                  <a:pt x="169095" y="224597"/>
                </a:lnTo>
                <a:lnTo>
                  <a:pt x="188997" y="267795"/>
                </a:lnTo>
                <a:lnTo>
                  <a:pt x="206908" y="311023"/>
                </a:lnTo>
                <a:lnTo>
                  <a:pt x="222899" y="354093"/>
                </a:lnTo>
                <a:lnTo>
                  <a:pt x="237037" y="396816"/>
                </a:lnTo>
                <a:lnTo>
                  <a:pt x="248858" y="437990"/>
                </a:lnTo>
                <a:lnTo>
                  <a:pt x="265425" y="503747"/>
                </a:lnTo>
                <a:lnTo>
                  <a:pt x="274527" y="545824"/>
                </a:lnTo>
                <a:lnTo>
                  <a:pt x="283663" y="594022"/>
                </a:lnTo>
                <a:lnTo>
                  <a:pt x="292447" y="648332"/>
                </a:lnTo>
                <a:lnTo>
                  <a:pt x="300497" y="708747"/>
                </a:lnTo>
                <a:lnTo>
                  <a:pt x="307427" y="775257"/>
                </a:lnTo>
                <a:lnTo>
                  <a:pt x="312852" y="847855"/>
                </a:lnTo>
                <a:lnTo>
                  <a:pt x="316390" y="926532"/>
                </a:lnTo>
                <a:lnTo>
                  <a:pt x="317654" y="1011280"/>
                </a:lnTo>
                <a:lnTo>
                  <a:pt x="317654" y="1034127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1867" y="7114723"/>
            <a:ext cx="318135" cy="1040130"/>
          </a:xfrm>
          <a:custGeom>
            <a:avLst/>
            <a:gdLst/>
            <a:ahLst/>
            <a:cxnLst/>
            <a:rect l="l" t="t" r="r" b="b"/>
            <a:pathLst>
              <a:path w="318135" h="1040129">
                <a:moveTo>
                  <a:pt x="24064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28" y="988570"/>
                </a:lnTo>
                <a:lnTo>
                  <a:pt x="54745" y="949207"/>
                </a:lnTo>
                <a:lnTo>
                  <a:pt x="78067" y="908688"/>
                </a:lnTo>
                <a:lnTo>
                  <a:pt x="99903" y="866875"/>
                </a:lnTo>
                <a:lnTo>
                  <a:pt x="120261" y="823631"/>
                </a:lnTo>
                <a:lnTo>
                  <a:pt x="139147" y="778821"/>
                </a:lnTo>
                <a:lnTo>
                  <a:pt x="156571" y="732306"/>
                </a:lnTo>
                <a:lnTo>
                  <a:pt x="172540" y="683951"/>
                </a:lnTo>
                <a:lnTo>
                  <a:pt x="187061" y="633619"/>
                </a:lnTo>
                <a:lnTo>
                  <a:pt x="200144" y="581173"/>
                </a:lnTo>
                <a:lnTo>
                  <a:pt x="211795" y="526476"/>
                </a:lnTo>
                <a:lnTo>
                  <a:pt x="222023" y="469392"/>
                </a:lnTo>
                <a:lnTo>
                  <a:pt x="230836" y="409784"/>
                </a:lnTo>
                <a:lnTo>
                  <a:pt x="238241" y="347515"/>
                </a:lnTo>
                <a:lnTo>
                  <a:pt x="243587" y="286767"/>
                </a:lnTo>
                <a:lnTo>
                  <a:pt x="247417" y="228017"/>
                </a:lnTo>
                <a:lnTo>
                  <a:pt x="249985" y="172528"/>
                </a:lnTo>
                <a:lnTo>
                  <a:pt x="251543" y="121562"/>
                </a:lnTo>
                <a:lnTo>
                  <a:pt x="252343" y="76379"/>
                </a:lnTo>
                <a:lnTo>
                  <a:pt x="252637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7654" y="6012"/>
                </a:lnTo>
                <a:lnTo>
                  <a:pt x="317654" y="28859"/>
                </a:lnTo>
                <a:lnTo>
                  <a:pt x="316268" y="107809"/>
                </a:lnTo>
                <a:lnTo>
                  <a:pt x="312918" y="178793"/>
                </a:lnTo>
                <a:lnTo>
                  <a:pt x="308818" y="237599"/>
                </a:lnTo>
                <a:lnTo>
                  <a:pt x="305179" y="280012"/>
                </a:lnTo>
                <a:lnTo>
                  <a:pt x="296679" y="358028"/>
                </a:lnTo>
                <a:lnTo>
                  <a:pt x="288874" y="412560"/>
                </a:lnTo>
                <a:lnTo>
                  <a:pt x="279783" y="465472"/>
                </a:lnTo>
                <a:lnTo>
                  <a:pt x="269391" y="516817"/>
                </a:lnTo>
                <a:lnTo>
                  <a:pt x="257680" y="566649"/>
                </a:lnTo>
                <a:lnTo>
                  <a:pt x="244635" y="615024"/>
                </a:lnTo>
                <a:lnTo>
                  <a:pt x="230240" y="661994"/>
                </a:lnTo>
                <a:lnTo>
                  <a:pt x="214478" y="707615"/>
                </a:lnTo>
                <a:lnTo>
                  <a:pt x="197332" y="751941"/>
                </a:lnTo>
                <a:lnTo>
                  <a:pt x="178787" y="795025"/>
                </a:lnTo>
                <a:lnTo>
                  <a:pt x="158827" y="836921"/>
                </a:lnTo>
                <a:lnTo>
                  <a:pt x="122528" y="902028"/>
                </a:lnTo>
                <a:lnTo>
                  <a:pt x="87037" y="957207"/>
                </a:lnTo>
                <a:lnTo>
                  <a:pt x="56340" y="1000035"/>
                </a:lnTo>
                <a:lnTo>
                  <a:pt x="25267" y="1038937"/>
                </a:lnTo>
                <a:lnTo>
                  <a:pt x="24064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4406" y="706482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4406" y="717665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629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123" y="608540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2386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016" y="53785"/>
                </a:lnTo>
                <a:lnTo>
                  <a:pt x="259246" y="95074"/>
                </a:lnTo>
                <a:lnTo>
                  <a:pt x="235459" y="137103"/>
                </a:lnTo>
                <a:lnTo>
                  <a:pt x="213583" y="179881"/>
                </a:lnTo>
                <a:lnTo>
                  <a:pt x="193545" y="223421"/>
                </a:lnTo>
                <a:lnTo>
                  <a:pt x="175272" y="267731"/>
                </a:lnTo>
                <a:lnTo>
                  <a:pt x="158693" y="312821"/>
                </a:lnTo>
                <a:lnTo>
                  <a:pt x="143735" y="358702"/>
                </a:lnTo>
                <a:lnTo>
                  <a:pt x="130324" y="405384"/>
                </a:lnTo>
                <a:lnTo>
                  <a:pt x="118390" y="452877"/>
                </a:lnTo>
                <a:lnTo>
                  <a:pt x="107859" y="501191"/>
                </a:lnTo>
                <a:lnTo>
                  <a:pt x="98658" y="550336"/>
                </a:lnTo>
                <a:lnTo>
                  <a:pt x="90715" y="600323"/>
                </a:lnTo>
                <a:lnTo>
                  <a:pt x="83959" y="651161"/>
                </a:lnTo>
                <a:lnTo>
                  <a:pt x="78315" y="702861"/>
                </a:lnTo>
                <a:lnTo>
                  <a:pt x="73712" y="755433"/>
                </a:lnTo>
                <a:lnTo>
                  <a:pt x="70078" y="808887"/>
                </a:lnTo>
                <a:lnTo>
                  <a:pt x="67339" y="863232"/>
                </a:lnTo>
                <a:lnTo>
                  <a:pt x="65423" y="918480"/>
                </a:lnTo>
                <a:lnTo>
                  <a:pt x="64258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124" y="711472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4" h="1040129">
                <a:moveTo>
                  <a:pt x="316451" y="1040140"/>
                </a:moveTo>
                <a:lnTo>
                  <a:pt x="293589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8078" y="6311472"/>
            <a:ext cx="219075" cy="263525"/>
          </a:xfrm>
          <a:custGeom>
            <a:avLst/>
            <a:gdLst/>
            <a:ahLst/>
            <a:cxnLst/>
            <a:rect l="l" t="t" r="r" b="b"/>
            <a:pathLst>
              <a:path w="219075" h="263525">
                <a:moveTo>
                  <a:pt x="123933" y="263341"/>
                </a:moveTo>
                <a:lnTo>
                  <a:pt x="76649" y="253346"/>
                </a:lnTo>
                <a:lnTo>
                  <a:pt x="37149" y="225764"/>
                </a:lnTo>
                <a:lnTo>
                  <a:pt x="10058" y="184203"/>
                </a:lnTo>
                <a:lnTo>
                  <a:pt x="0" y="132272"/>
                </a:lnTo>
                <a:lnTo>
                  <a:pt x="9400" y="81674"/>
                </a:lnTo>
                <a:lnTo>
                  <a:pt x="35495" y="39531"/>
                </a:lnTo>
                <a:lnTo>
                  <a:pt x="75127" y="10690"/>
                </a:lnTo>
                <a:lnTo>
                  <a:pt x="125136" y="0"/>
                </a:lnTo>
                <a:lnTo>
                  <a:pt x="157642" y="4001"/>
                </a:lnTo>
                <a:lnTo>
                  <a:pt x="179653" y="13227"/>
                </a:lnTo>
                <a:lnTo>
                  <a:pt x="126339" y="13227"/>
                </a:lnTo>
                <a:lnTo>
                  <a:pt x="100921" y="18619"/>
                </a:lnTo>
                <a:lnTo>
                  <a:pt x="75503" y="37427"/>
                </a:lnTo>
                <a:lnTo>
                  <a:pt x="55950" y="73595"/>
                </a:lnTo>
                <a:lnTo>
                  <a:pt x="48129" y="131069"/>
                </a:lnTo>
                <a:lnTo>
                  <a:pt x="56495" y="188544"/>
                </a:lnTo>
                <a:lnTo>
                  <a:pt x="77157" y="224712"/>
                </a:lnTo>
                <a:lnTo>
                  <a:pt x="103459" y="243519"/>
                </a:lnTo>
                <a:lnTo>
                  <a:pt x="128746" y="248912"/>
                </a:lnTo>
                <a:lnTo>
                  <a:pt x="175625" y="248912"/>
                </a:lnTo>
                <a:lnTo>
                  <a:pt x="171273" y="252538"/>
                </a:lnTo>
                <a:lnTo>
                  <a:pt x="123933" y="263341"/>
                </a:lnTo>
                <a:close/>
              </a:path>
              <a:path w="219075" h="263525">
                <a:moveTo>
                  <a:pt x="186501" y="87780"/>
                </a:moveTo>
                <a:lnTo>
                  <a:pt x="175766" y="85845"/>
                </a:lnTo>
                <a:lnTo>
                  <a:pt x="167400" y="80415"/>
                </a:lnTo>
                <a:lnTo>
                  <a:pt x="161967" y="72054"/>
                </a:lnTo>
                <a:lnTo>
                  <a:pt x="160030" y="61326"/>
                </a:lnTo>
                <a:lnTo>
                  <a:pt x="160970" y="54487"/>
                </a:lnTo>
                <a:lnTo>
                  <a:pt x="164843" y="46295"/>
                </a:lnTo>
                <a:lnTo>
                  <a:pt x="173228" y="39005"/>
                </a:lnTo>
                <a:lnTo>
                  <a:pt x="187705" y="34871"/>
                </a:lnTo>
                <a:lnTo>
                  <a:pt x="170164" y="22865"/>
                </a:lnTo>
                <a:lnTo>
                  <a:pt x="151156" y="16383"/>
                </a:lnTo>
                <a:lnTo>
                  <a:pt x="135082" y="13734"/>
                </a:lnTo>
                <a:lnTo>
                  <a:pt x="126339" y="13227"/>
                </a:lnTo>
                <a:lnTo>
                  <a:pt x="179653" y="13227"/>
                </a:lnTo>
                <a:lnTo>
                  <a:pt x="185749" y="15782"/>
                </a:lnTo>
                <a:lnTo>
                  <a:pt x="205509" y="35003"/>
                </a:lnTo>
                <a:lnTo>
                  <a:pt x="212973" y="61326"/>
                </a:lnTo>
                <a:lnTo>
                  <a:pt x="211036" y="72561"/>
                </a:lnTo>
                <a:lnTo>
                  <a:pt x="205603" y="80866"/>
                </a:lnTo>
                <a:lnTo>
                  <a:pt x="197236" y="86014"/>
                </a:lnTo>
                <a:lnTo>
                  <a:pt x="186501" y="87780"/>
                </a:lnTo>
                <a:close/>
              </a:path>
              <a:path w="219075" h="263525">
                <a:moveTo>
                  <a:pt x="175625" y="248912"/>
                </a:moveTo>
                <a:lnTo>
                  <a:pt x="128746" y="248912"/>
                </a:lnTo>
                <a:lnTo>
                  <a:pt x="147358" y="246958"/>
                </a:lnTo>
                <a:lnTo>
                  <a:pt x="168453" y="238691"/>
                </a:lnTo>
                <a:lnTo>
                  <a:pt x="188645" y="220503"/>
                </a:lnTo>
                <a:lnTo>
                  <a:pt x="204550" y="188788"/>
                </a:lnTo>
                <a:lnTo>
                  <a:pt x="205753" y="185181"/>
                </a:lnTo>
                <a:lnTo>
                  <a:pt x="206956" y="182776"/>
                </a:lnTo>
                <a:lnTo>
                  <a:pt x="218989" y="182776"/>
                </a:lnTo>
                <a:lnTo>
                  <a:pt x="218989" y="188788"/>
                </a:lnTo>
                <a:lnTo>
                  <a:pt x="214965" y="202973"/>
                </a:lnTo>
                <a:lnTo>
                  <a:pt x="200339" y="228319"/>
                </a:lnTo>
                <a:lnTo>
                  <a:pt x="175625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0759" y="6311472"/>
            <a:ext cx="255270" cy="263525"/>
          </a:xfrm>
          <a:custGeom>
            <a:avLst/>
            <a:gdLst/>
            <a:ahLst/>
            <a:cxnLst/>
            <a:rect l="l" t="t" r="r" b="b"/>
            <a:pathLst>
              <a:path w="255270" h="263525">
                <a:moveTo>
                  <a:pt x="127543" y="263341"/>
                </a:moveTo>
                <a:lnTo>
                  <a:pt x="79188" y="253534"/>
                </a:lnTo>
                <a:lnTo>
                  <a:pt x="38503" y="226365"/>
                </a:lnTo>
                <a:lnTo>
                  <a:pt x="10453" y="185218"/>
                </a:lnTo>
                <a:lnTo>
                  <a:pt x="0" y="133474"/>
                </a:lnTo>
                <a:lnTo>
                  <a:pt x="9776" y="82688"/>
                </a:lnTo>
                <a:lnTo>
                  <a:pt x="36698" y="40132"/>
                </a:lnTo>
                <a:lnTo>
                  <a:pt x="77157" y="10878"/>
                </a:lnTo>
                <a:lnTo>
                  <a:pt x="127543" y="0"/>
                </a:lnTo>
                <a:lnTo>
                  <a:pt x="176913" y="10540"/>
                </a:lnTo>
                <a:lnTo>
                  <a:pt x="179012" y="12024"/>
                </a:lnTo>
                <a:lnTo>
                  <a:pt x="127543" y="12024"/>
                </a:lnTo>
                <a:lnTo>
                  <a:pt x="109757" y="14316"/>
                </a:lnTo>
                <a:lnTo>
                  <a:pt x="75089" y="33331"/>
                </a:lnTo>
                <a:lnTo>
                  <a:pt x="53713" y="70344"/>
                </a:lnTo>
                <a:lnTo>
                  <a:pt x="48336" y="111379"/>
                </a:lnTo>
                <a:lnTo>
                  <a:pt x="48129" y="129867"/>
                </a:lnTo>
                <a:lnTo>
                  <a:pt x="48355" y="147528"/>
                </a:lnTo>
                <a:lnTo>
                  <a:pt x="54220" y="190066"/>
                </a:lnTo>
                <a:lnTo>
                  <a:pt x="75935" y="227605"/>
                </a:lnTo>
                <a:lnTo>
                  <a:pt x="109438" y="246619"/>
                </a:lnTo>
                <a:lnTo>
                  <a:pt x="127543" y="248912"/>
                </a:lnTo>
                <a:lnTo>
                  <a:pt x="182996" y="248912"/>
                </a:lnTo>
                <a:lnTo>
                  <a:pt x="176405" y="253365"/>
                </a:lnTo>
                <a:lnTo>
                  <a:pt x="127543" y="263341"/>
                </a:lnTo>
                <a:close/>
              </a:path>
              <a:path w="255270" h="263525">
                <a:moveTo>
                  <a:pt x="182996" y="248912"/>
                </a:moveTo>
                <a:lnTo>
                  <a:pt x="127543" y="248912"/>
                </a:lnTo>
                <a:lnTo>
                  <a:pt x="148393" y="245887"/>
                </a:lnTo>
                <a:lnTo>
                  <a:pt x="167099" y="237338"/>
                </a:lnTo>
                <a:lnTo>
                  <a:pt x="194924" y="206825"/>
                </a:lnTo>
                <a:lnTo>
                  <a:pt x="205452" y="166542"/>
                </a:lnTo>
                <a:lnTo>
                  <a:pt x="206956" y="129867"/>
                </a:lnTo>
                <a:lnTo>
                  <a:pt x="206731" y="111191"/>
                </a:lnTo>
                <a:lnTo>
                  <a:pt x="200865" y="69330"/>
                </a:lnTo>
                <a:lnTo>
                  <a:pt x="179319" y="33331"/>
                </a:lnTo>
                <a:lnTo>
                  <a:pt x="146155" y="14467"/>
                </a:lnTo>
                <a:lnTo>
                  <a:pt x="127543" y="12024"/>
                </a:lnTo>
                <a:lnTo>
                  <a:pt x="179012" y="12024"/>
                </a:lnTo>
                <a:lnTo>
                  <a:pt x="217485" y="39230"/>
                </a:lnTo>
                <a:lnTo>
                  <a:pt x="244971" y="81674"/>
                </a:lnTo>
                <a:lnTo>
                  <a:pt x="255086" y="133474"/>
                </a:lnTo>
                <a:lnTo>
                  <a:pt x="244802" y="184711"/>
                </a:lnTo>
                <a:lnTo>
                  <a:pt x="217033" y="225914"/>
                </a:lnTo>
                <a:lnTo>
                  <a:pt x="182996" y="24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0739" y="6311473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962" y="61551"/>
                </a:lnTo>
                <a:lnTo>
                  <a:pt x="149803" y="38779"/>
                </a:lnTo>
                <a:lnTo>
                  <a:pt x="129912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9222" y="6163569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60" h="411479">
                <a:moveTo>
                  <a:pt x="68584" y="411246"/>
                </a:moveTo>
                <a:lnTo>
                  <a:pt x="36040" y="400442"/>
                </a:lnTo>
                <a:lnTo>
                  <a:pt x="14890" y="372616"/>
                </a:lnTo>
                <a:lnTo>
                  <a:pt x="3440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42" y="12024"/>
                </a:lnTo>
                <a:lnTo>
                  <a:pt x="168453" y="12024"/>
                </a:lnTo>
                <a:lnTo>
                  <a:pt x="149539" y="17529"/>
                </a:lnTo>
                <a:lnTo>
                  <a:pt x="118030" y="51086"/>
                </a:lnTo>
                <a:lnTo>
                  <a:pt x="90130" y="103675"/>
                </a:lnTo>
                <a:lnTo>
                  <a:pt x="68998" y="167181"/>
                </a:lnTo>
                <a:lnTo>
                  <a:pt x="61365" y="196003"/>
                </a:lnTo>
                <a:lnTo>
                  <a:pt x="228045" y="196003"/>
                </a:lnTo>
                <a:lnTo>
                  <a:pt x="224097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65" y="362001"/>
                </a:lnTo>
                <a:lnTo>
                  <a:pt x="46775" y="383438"/>
                </a:lnTo>
                <a:lnTo>
                  <a:pt x="56270" y="394730"/>
                </a:lnTo>
                <a:lnTo>
                  <a:pt x="68584" y="398018"/>
                </a:lnTo>
                <a:lnTo>
                  <a:pt x="108100" y="398018"/>
                </a:lnTo>
                <a:lnTo>
                  <a:pt x="99365" y="403916"/>
                </a:lnTo>
                <a:lnTo>
                  <a:pt x="68584" y="411246"/>
                </a:lnTo>
                <a:close/>
              </a:path>
              <a:path w="238760" h="411479">
                <a:moveTo>
                  <a:pt x="228045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42" y="12024"/>
                </a:lnTo>
                <a:lnTo>
                  <a:pt x="204230" y="13001"/>
                </a:lnTo>
                <a:lnTo>
                  <a:pt x="225456" y="44491"/>
                </a:lnTo>
                <a:lnTo>
                  <a:pt x="235627" y="83196"/>
                </a:lnTo>
                <a:lnTo>
                  <a:pt x="238241" y="117842"/>
                </a:lnTo>
                <a:lnTo>
                  <a:pt x="234306" y="167390"/>
                </a:lnTo>
                <a:lnTo>
                  <a:pt x="228045" y="196003"/>
                </a:lnTo>
                <a:close/>
              </a:path>
              <a:path w="238760" h="411479">
                <a:moveTo>
                  <a:pt x="108100" y="398018"/>
                </a:moveTo>
                <a:lnTo>
                  <a:pt x="68584" y="398018"/>
                </a:lnTo>
                <a:lnTo>
                  <a:pt x="86896" y="393077"/>
                </a:lnTo>
                <a:lnTo>
                  <a:pt x="104080" y="379230"/>
                </a:lnTo>
                <a:lnTo>
                  <a:pt x="135965" y="330680"/>
                </a:lnTo>
                <a:lnTo>
                  <a:pt x="161685" y="266949"/>
                </a:lnTo>
                <a:lnTo>
                  <a:pt x="175672" y="214040"/>
                </a:lnTo>
                <a:lnTo>
                  <a:pt x="224097" y="214040"/>
                </a:lnTo>
                <a:lnTo>
                  <a:pt x="206134" y="267219"/>
                </a:lnTo>
                <a:lnTo>
                  <a:pt x="184095" y="312793"/>
                </a:lnTo>
                <a:lnTo>
                  <a:pt x="158221" y="352336"/>
                </a:lnTo>
                <a:lnTo>
                  <a:pt x="129611" y="383495"/>
                </a:lnTo>
                <a:lnTo>
                  <a:pt x="108100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84804" y="6425107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345" y="0"/>
                </a:lnTo>
              </a:path>
            </a:pathLst>
          </a:custGeom>
          <a:ln w="22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8586" y="6311474"/>
            <a:ext cx="189230" cy="263525"/>
          </a:xfrm>
          <a:custGeom>
            <a:avLst/>
            <a:gdLst/>
            <a:ahLst/>
            <a:cxnLst/>
            <a:rect l="l" t="t" r="r" b="b"/>
            <a:pathLst>
              <a:path w="189229" h="263525">
                <a:moveTo>
                  <a:pt x="149225" y="250114"/>
                </a:moveTo>
                <a:lnTo>
                  <a:pt x="96258" y="250114"/>
                </a:lnTo>
                <a:lnTo>
                  <a:pt x="125193" y="246093"/>
                </a:lnTo>
                <a:lnTo>
                  <a:pt x="145441" y="235083"/>
                </a:lnTo>
                <a:lnTo>
                  <a:pt x="157342" y="218662"/>
                </a:lnTo>
                <a:lnTo>
                  <a:pt x="161233" y="198408"/>
                </a:lnTo>
                <a:lnTo>
                  <a:pt x="153694" y="172724"/>
                </a:lnTo>
                <a:lnTo>
                  <a:pt x="136116" y="157073"/>
                </a:lnTo>
                <a:lnTo>
                  <a:pt x="116056" y="148862"/>
                </a:lnTo>
                <a:lnTo>
                  <a:pt x="101071" y="145499"/>
                </a:lnTo>
                <a:lnTo>
                  <a:pt x="74506" y="139843"/>
                </a:lnTo>
                <a:lnTo>
                  <a:pt x="54596" y="134526"/>
                </a:lnTo>
                <a:lnTo>
                  <a:pt x="14720" y="108636"/>
                </a:lnTo>
                <a:lnTo>
                  <a:pt x="0" y="69743"/>
                </a:lnTo>
                <a:lnTo>
                  <a:pt x="4662" y="45656"/>
                </a:lnTo>
                <a:lnTo>
                  <a:pt x="20154" y="23147"/>
                </a:lnTo>
                <a:lnTo>
                  <a:pt x="48731" y="6500"/>
                </a:lnTo>
                <a:lnTo>
                  <a:pt x="92649" y="0"/>
                </a:lnTo>
                <a:lnTo>
                  <a:pt x="101617" y="244"/>
                </a:lnTo>
                <a:lnTo>
                  <a:pt x="114758" y="1954"/>
                </a:lnTo>
                <a:lnTo>
                  <a:pt x="130382" y="6594"/>
                </a:lnTo>
                <a:lnTo>
                  <a:pt x="138059" y="10822"/>
                </a:lnTo>
                <a:lnTo>
                  <a:pt x="92649" y="10822"/>
                </a:lnTo>
                <a:lnTo>
                  <a:pt x="61684" y="14711"/>
                </a:lnTo>
                <a:lnTo>
                  <a:pt x="41662" y="24801"/>
                </a:lnTo>
                <a:lnTo>
                  <a:pt x="30889" y="38723"/>
                </a:lnTo>
                <a:lnTo>
                  <a:pt x="27674" y="54111"/>
                </a:lnTo>
                <a:lnTo>
                  <a:pt x="34198" y="74797"/>
                </a:lnTo>
                <a:lnTo>
                  <a:pt x="50987" y="87930"/>
                </a:lnTo>
                <a:lnTo>
                  <a:pt x="73867" y="95878"/>
                </a:lnTo>
                <a:lnTo>
                  <a:pt x="116450" y="104821"/>
                </a:lnTo>
                <a:lnTo>
                  <a:pt x="133559" y="109876"/>
                </a:lnTo>
                <a:lnTo>
                  <a:pt x="171141" y="135935"/>
                </a:lnTo>
                <a:lnTo>
                  <a:pt x="188908" y="182776"/>
                </a:lnTo>
                <a:lnTo>
                  <a:pt x="183738" y="213119"/>
                </a:lnTo>
                <a:lnTo>
                  <a:pt x="167400" y="238841"/>
                </a:lnTo>
                <a:lnTo>
                  <a:pt x="149225" y="250114"/>
                </a:lnTo>
                <a:close/>
              </a:path>
              <a:path w="189229" h="263525">
                <a:moveTo>
                  <a:pt x="174469" y="15632"/>
                </a:moveTo>
                <a:lnTo>
                  <a:pt x="146794" y="15632"/>
                </a:lnTo>
                <a:lnTo>
                  <a:pt x="149201" y="13227"/>
                </a:lnTo>
                <a:lnTo>
                  <a:pt x="155217" y="8417"/>
                </a:lnTo>
                <a:lnTo>
                  <a:pt x="156420" y="6012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5632"/>
                </a:lnTo>
                <a:close/>
              </a:path>
              <a:path w="189229" h="263525">
                <a:moveTo>
                  <a:pt x="174469" y="85375"/>
                </a:moveTo>
                <a:lnTo>
                  <a:pt x="160030" y="85375"/>
                </a:lnTo>
                <a:lnTo>
                  <a:pt x="160030" y="79363"/>
                </a:lnTo>
                <a:lnTo>
                  <a:pt x="157793" y="61551"/>
                </a:lnTo>
                <a:lnTo>
                  <a:pt x="149351" y="38779"/>
                </a:lnTo>
                <a:lnTo>
                  <a:pt x="129404" y="19164"/>
                </a:lnTo>
                <a:lnTo>
                  <a:pt x="92649" y="10822"/>
                </a:lnTo>
                <a:lnTo>
                  <a:pt x="138059" y="10822"/>
                </a:lnTo>
                <a:lnTo>
                  <a:pt x="146794" y="15632"/>
                </a:lnTo>
                <a:lnTo>
                  <a:pt x="174469" y="15632"/>
                </a:lnTo>
                <a:lnTo>
                  <a:pt x="174469" y="85375"/>
                </a:lnTo>
                <a:close/>
              </a:path>
              <a:path w="189229" h="263525">
                <a:moveTo>
                  <a:pt x="9625" y="263341"/>
                </a:moveTo>
                <a:lnTo>
                  <a:pt x="0" y="263341"/>
                </a:lnTo>
                <a:lnTo>
                  <a:pt x="0" y="158726"/>
                </a:lnTo>
                <a:lnTo>
                  <a:pt x="13235" y="158726"/>
                </a:lnTo>
                <a:lnTo>
                  <a:pt x="14438" y="161131"/>
                </a:lnTo>
                <a:lnTo>
                  <a:pt x="15642" y="169548"/>
                </a:lnTo>
                <a:lnTo>
                  <a:pt x="26038" y="202428"/>
                </a:lnTo>
                <a:lnTo>
                  <a:pt x="41962" y="227868"/>
                </a:lnTo>
                <a:lnTo>
                  <a:pt x="56227" y="238089"/>
                </a:lnTo>
                <a:lnTo>
                  <a:pt x="32487" y="238089"/>
                </a:lnTo>
                <a:lnTo>
                  <a:pt x="22861" y="248912"/>
                </a:lnTo>
                <a:lnTo>
                  <a:pt x="22861" y="250114"/>
                </a:lnTo>
                <a:lnTo>
                  <a:pt x="9625" y="263341"/>
                </a:lnTo>
                <a:close/>
              </a:path>
              <a:path w="189229" h="263525">
                <a:moveTo>
                  <a:pt x="96258" y="263341"/>
                </a:moveTo>
                <a:lnTo>
                  <a:pt x="84771" y="262778"/>
                </a:lnTo>
                <a:lnTo>
                  <a:pt x="69336" y="259734"/>
                </a:lnTo>
                <a:lnTo>
                  <a:pt x="51419" y="252181"/>
                </a:lnTo>
                <a:lnTo>
                  <a:pt x="32487" y="238089"/>
                </a:lnTo>
                <a:lnTo>
                  <a:pt x="56227" y="238089"/>
                </a:lnTo>
                <a:lnTo>
                  <a:pt x="64880" y="244290"/>
                </a:lnTo>
                <a:lnTo>
                  <a:pt x="96258" y="250114"/>
                </a:lnTo>
                <a:lnTo>
                  <a:pt x="149225" y="250114"/>
                </a:lnTo>
                <a:lnTo>
                  <a:pt x="138654" y="256671"/>
                </a:lnTo>
                <a:lnTo>
                  <a:pt x="96258" y="263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5998" y="6184012"/>
            <a:ext cx="123189" cy="384810"/>
          </a:xfrm>
          <a:custGeom>
            <a:avLst/>
            <a:gdLst/>
            <a:ahLst/>
            <a:cxnLst/>
            <a:rect l="l" t="t" r="r" b="b"/>
            <a:pathLst>
              <a:path w="123190" h="384809">
                <a:moveTo>
                  <a:pt x="0" y="384791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7082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93"/>
                </a:lnTo>
                <a:lnTo>
                  <a:pt x="33239" y="383138"/>
                </a:lnTo>
                <a:lnTo>
                  <a:pt x="15548" y="383908"/>
                </a:lnTo>
                <a:lnTo>
                  <a:pt x="0" y="384791"/>
                </a:lnTo>
                <a:close/>
              </a:path>
              <a:path w="123190" h="384809">
                <a:moveTo>
                  <a:pt x="122730" y="384791"/>
                </a:moveTo>
                <a:lnTo>
                  <a:pt x="93250" y="383138"/>
                </a:lnTo>
                <a:lnTo>
                  <a:pt x="78398" y="382593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4791"/>
                </a:lnTo>
                <a:close/>
              </a:path>
              <a:path w="123190" h="384809">
                <a:moveTo>
                  <a:pt x="54145" y="61326"/>
                </a:moveTo>
                <a:lnTo>
                  <a:pt x="42338" y="58639"/>
                </a:lnTo>
                <a:lnTo>
                  <a:pt x="32788" y="51556"/>
                </a:lnTo>
                <a:lnTo>
                  <a:pt x="26396" y="41541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556"/>
                </a:lnTo>
                <a:lnTo>
                  <a:pt x="76104" y="52457"/>
                </a:lnTo>
                <a:lnTo>
                  <a:pt x="66140" y="58977"/>
                </a:lnTo>
                <a:lnTo>
                  <a:pt x="54145" y="61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4826" y="6313880"/>
            <a:ext cx="290195" cy="255270"/>
          </a:xfrm>
          <a:custGeom>
            <a:avLst/>
            <a:gdLst/>
            <a:ahLst/>
            <a:cxnLst/>
            <a:rect l="l" t="t" r="r" b="b"/>
            <a:pathLst>
              <a:path w="290195" h="255270">
                <a:moveTo>
                  <a:pt x="0" y="254924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7214"/>
                </a:lnTo>
                <a:lnTo>
                  <a:pt x="81820" y="0"/>
                </a:lnTo>
                <a:lnTo>
                  <a:pt x="81820" y="61326"/>
                </a:lnTo>
                <a:lnTo>
                  <a:pt x="93830" y="61326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26"/>
                </a:lnTo>
                <a:lnTo>
                  <a:pt x="34292" y="253271"/>
                </a:lnTo>
                <a:lnTo>
                  <a:pt x="0" y="254924"/>
                </a:lnTo>
                <a:close/>
              </a:path>
              <a:path w="290195" h="255270">
                <a:moveTo>
                  <a:pt x="93830" y="61326"/>
                </a:moveTo>
                <a:lnTo>
                  <a:pt x="81820" y="61326"/>
                </a:lnTo>
                <a:lnTo>
                  <a:pt x="95657" y="36525"/>
                </a:lnTo>
                <a:lnTo>
                  <a:pt x="114006" y="17135"/>
                </a:lnTo>
                <a:lnTo>
                  <a:pt x="137319" y="4509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3830" y="61326"/>
                </a:lnTo>
                <a:close/>
              </a:path>
              <a:path w="290195" h="255270">
                <a:moveTo>
                  <a:pt x="160030" y="254924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26"/>
                </a:lnTo>
                <a:lnTo>
                  <a:pt x="194322" y="253271"/>
                </a:lnTo>
                <a:lnTo>
                  <a:pt x="160030" y="254924"/>
                </a:lnTo>
                <a:close/>
              </a:path>
              <a:path w="290195" h="255270">
                <a:moveTo>
                  <a:pt x="129949" y="254924"/>
                </a:moveTo>
                <a:lnTo>
                  <a:pt x="95657" y="253271"/>
                </a:lnTo>
                <a:lnTo>
                  <a:pt x="78849" y="252726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4924"/>
                </a:lnTo>
                <a:close/>
              </a:path>
              <a:path w="290195" h="255270">
                <a:moveTo>
                  <a:pt x="289980" y="254924"/>
                </a:moveTo>
                <a:lnTo>
                  <a:pt x="255687" y="253271"/>
                </a:lnTo>
                <a:lnTo>
                  <a:pt x="238880" y="252726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07162" y="6163571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90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898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675"/>
                </a:lnTo>
                <a:lnTo>
                  <a:pt x="67964" y="167181"/>
                </a:lnTo>
                <a:lnTo>
                  <a:pt x="60161" y="196003"/>
                </a:lnTo>
                <a:lnTo>
                  <a:pt x="226853" y="196003"/>
                </a:lnTo>
                <a:lnTo>
                  <a:pt x="222911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2001"/>
                </a:lnTo>
                <a:lnTo>
                  <a:pt x="45723" y="383438"/>
                </a:lnTo>
                <a:lnTo>
                  <a:pt x="55574" y="394730"/>
                </a:lnTo>
                <a:lnTo>
                  <a:pt x="68584" y="398018"/>
                </a:lnTo>
                <a:lnTo>
                  <a:pt x="107616" y="398018"/>
                </a:lnTo>
                <a:lnTo>
                  <a:pt x="98968" y="403916"/>
                </a:lnTo>
                <a:lnTo>
                  <a:pt x="68584" y="411246"/>
                </a:lnTo>
                <a:close/>
              </a:path>
              <a:path w="237490" h="411479">
                <a:moveTo>
                  <a:pt x="226853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898" y="12024"/>
                </a:lnTo>
                <a:lnTo>
                  <a:pt x="203535" y="13001"/>
                </a:lnTo>
                <a:lnTo>
                  <a:pt x="224403" y="44491"/>
                </a:lnTo>
                <a:lnTo>
                  <a:pt x="234443" y="83196"/>
                </a:lnTo>
                <a:lnTo>
                  <a:pt x="237037" y="117842"/>
                </a:lnTo>
                <a:lnTo>
                  <a:pt x="233106" y="167390"/>
                </a:lnTo>
                <a:lnTo>
                  <a:pt x="226853" y="196003"/>
                </a:lnTo>
                <a:close/>
              </a:path>
              <a:path w="237490" h="411479">
                <a:moveTo>
                  <a:pt x="10761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534" y="266949"/>
                </a:lnTo>
                <a:lnTo>
                  <a:pt x="175672" y="214040"/>
                </a:lnTo>
                <a:lnTo>
                  <a:pt x="222911" y="214040"/>
                </a:lnTo>
                <a:lnTo>
                  <a:pt x="204994" y="267219"/>
                </a:lnTo>
                <a:lnTo>
                  <a:pt x="183042" y="312793"/>
                </a:lnTo>
                <a:lnTo>
                  <a:pt x="157311" y="352336"/>
                </a:lnTo>
                <a:lnTo>
                  <a:pt x="128915" y="383495"/>
                </a:lnTo>
                <a:lnTo>
                  <a:pt x="10761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6273" y="6185216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4340"/>
                </a:lnTo>
                <a:lnTo>
                  <a:pt x="26471" y="337895"/>
                </a:lnTo>
                <a:lnTo>
                  <a:pt x="4211" y="268752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8078"/>
                </a:lnTo>
                <a:lnTo>
                  <a:pt x="102369" y="380470"/>
                </a:lnTo>
                <a:lnTo>
                  <a:pt x="120323" y="383589"/>
                </a:lnTo>
                <a:lnTo>
                  <a:pt x="171070" y="383589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1070" y="383589"/>
                </a:moveTo>
                <a:lnTo>
                  <a:pt x="120323" y="383589"/>
                </a:lnTo>
                <a:lnTo>
                  <a:pt x="140835" y="379925"/>
                </a:lnTo>
                <a:lnTo>
                  <a:pt x="160782" y="367806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269"/>
                </a:lnTo>
                <a:lnTo>
                  <a:pt x="192386" y="106663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2206" y="298702"/>
                </a:lnTo>
                <a:lnTo>
                  <a:pt x="199342" y="362639"/>
                </a:lnTo>
                <a:lnTo>
                  <a:pt x="173115" y="382837"/>
                </a:lnTo>
                <a:lnTo>
                  <a:pt x="171070" y="383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9361" y="7000493"/>
            <a:ext cx="189230" cy="264795"/>
          </a:xfrm>
          <a:custGeom>
            <a:avLst/>
            <a:gdLst/>
            <a:ahLst/>
            <a:cxnLst/>
            <a:rect l="l" t="t" r="r" b="b"/>
            <a:pathLst>
              <a:path w="189229" h="264795">
                <a:moveTo>
                  <a:pt x="149225" y="251317"/>
                </a:moveTo>
                <a:lnTo>
                  <a:pt x="96258" y="251317"/>
                </a:lnTo>
                <a:lnTo>
                  <a:pt x="125193" y="247296"/>
                </a:lnTo>
                <a:lnTo>
                  <a:pt x="145441" y="236286"/>
                </a:lnTo>
                <a:lnTo>
                  <a:pt x="157342" y="219864"/>
                </a:lnTo>
                <a:lnTo>
                  <a:pt x="161233" y="199610"/>
                </a:lnTo>
                <a:lnTo>
                  <a:pt x="153694" y="173926"/>
                </a:lnTo>
                <a:lnTo>
                  <a:pt x="136116" y="158275"/>
                </a:lnTo>
                <a:lnTo>
                  <a:pt x="116056" y="150065"/>
                </a:lnTo>
                <a:lnTo>
                  <a:pt x="101071" y="146701"/>
                </a:lnTo>
                <a:lnTo>
                  <a:pt x="74506" y="141046"/>
                </a:lnTo>
                <a:lnTo>
                  <a:pt x="54596" y="135729"/>
                </a:lnTo>
                <a:lnTo>
                  <a:pt x="14720" y="109838"/>
                </a:lnTo>
                <a:lnTo>
                  <a:pt x="0" y="70945"/>
                </a:lnTo>
                <a:lnTo>
                  <a:pt x="4662" y="46163"/>
                </a:lnTo>
                <a:lnTo>
                  <a:pt x="20154" y="23297"/>
                </a:lnTo>
                <a:lnTo>
                  <a:pt x="48731" y="6519"/>
                </a:lnTo>
                <a:lnTo>
                  <a:pt x="92649" y="0"/>
                </a:lnTo>
                <a:lnTo>
                  <a:pt x="101617" y="263"/>
                </a:lnTo>
                <a:lnTo>
                  <a:pt x="114758" y="2104"/>
                </a:lnTo>
                <a:lnTo>
                  <a:pt x="130382" y="7102"/>
                </a:lnTo>
                <a:lnTo>
                  <a:pt x="136655" y="10822"/>
                </a:lnTo>
                <a:lnTo>
                  <a:pt x="92649" y="10822"/>
                </a:lnTo>
                <a:lnTo>
                  <a:pt x="61684" y="14899"/>
                </a:lnTo>
                <a:lnTo>
                  <a:pt x="41662" y="25402"/>
                </a:lnTo>
                <a:lnTo>
                  <a:pt x="30889" y="39738"/>
                </a:lnTo>
                <a:lnTo>
                  <a:pt x="27674" y="55313"/>
                </a:lnTo>
                <a:lnTo>
                  <a:pt x="34198" y="75492"/>
                </a:lnTo>
                <a:lnTo>
                  <a:pt x="50987" y="88682"/>
                </a:lnTo>
                <a:lnTo>
                  <a:pt x="73867" y="96911"/>
                </a:lnTo>
                <a:lnTo>
                  <a:pt x="116450" y="106024"/>
                </a:lnTo>
                <a:lnTo>
                  <a:pt x="133559" y="111078"/>
                </a:lnTo>
                <a:lnTo>
                  <a:pt x="171141" y="137138"/>
                </a:lnTo>
                <a:lnTo>
                  <a:pt x="188908" y="183978"/>
                </a:lnTo>
                <a:lnTo>
                  <a:pt x="183738" y="214322"/>
                </a:lnTo>
                <a:lnTo>
                  <a:pt x="167400" y="240043"/>
                </a:lnTo>
                <a:lnTo>
                  <a:pt x="149225" y="251317"/>
                </a:lnTo>
                <a:close/>
              </a:path>
              <a:path w="189229" h="264795">
                <a:moveTo>
                  <a:pt x="174469" y="16834"/>
                </a:moveTo>
                <a:lnTo>
                  <a:pt x="146794" y="16834"/>
                </a:lnTo>
                <a:lnTo>
                  <a:pt x="149201" y="14429"/>
                </a:lnTo>
                <a:lnTo>
                  <a:pt x="155217" y="9619"/>
                </a:lnTo>
                <a:lnTo>
                  <a:pt x="156420" y="7214"/>
                </a:lnTo>
                <a:lnTo>
                  <a:pt x="163640" y="0"/>
                </a:lnTo>
                <a:lnTo>
                  <a:pt x="174469" y="0"/>
                </a:lnTo>
                <a:lnTo>
                  <a:pt x="174469" y="16834"/>
                </a:lnTo>
                <a:close/>
              </a:path>
              <a:path w="189229" h="264795">
                <a:moveTo>
                  <a:pt x="174469" y="86578"/>
                </a:moveTo>
                <a:lnTo>
                  <a:pt x="160030" y="86578"/>
                </a:lnTo>
                <a:lnTo>
                  <a:pt x="160030" y="80565"/>
                </a:lnTo>
                <a:lnTo>
                  <a:pt x="157793" y="62058"/>
                </a:lnTo>
                <a:lnTo>
                  <a:pt x="149351" y="38930"/>
                </a:lnTo>
                <a:lnTo>
                  <a:pt x="129404" y="19183"/>
                </a:lnTo>
                <a:lnTo>
                  <a:pt x="92649" y="10822"/>
                </a:lnTo>
                <a:lnTo>
                  <a:pt x="136655" y="10822"/>
                </a:lnTo>
                <a:lnTo>
                  <a:pt x="146794" y="16834"/>
                </a:lnTo>
                <a:lnTo>
                  <a:pt x="174469" y="16834"/>
                </a:lnTo>
                <a:lnTo>
                  <a:pt x="174469" y="86578"/>
                </a:lnTo>
                <a:close/>
              </a:path>
              <a:path w="189229" h="264795">
                <a:moveTo>
                  <a:pt x="9625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4438" y="162334"/>
                </a:lnTo>
                <a:lnTo>
                  <a:pt x="15642" y="169548"/>
                </a:lnTo>
                <a:lnTo>
                  <a:pt x="26038" y="203124"/>
                </a:lnTo>
                <a:lnTo>
                  <a:pt x="41962" y="228921"/>
                </a:lnTo>
                <a:lnTo>
                  <a:pt x="56322" y="239292"/>
                </a:lnTo>
                <a:lnTo>
                  <a:pt x="32487" y="239292"/>
                </a:lnTo>
                <a:lnTo>
                  <a:pt x="22861" y="250114"/>
                </a:lnTo>
                <a:lnTo>
                  <a:pt x="22861" y="251317"/>
                </a:lnTo>
                <a:lnTo>
                  <a:pt x="9625" y="264544"/>
                </a:lnTo>
                <a:close/>
              </a:path>
              <a:path w="189229" h="264795">
                <a:moveTo>
                  <a:pt x="96258" y="264544"/>
                </a:moveTo>
                <a:lnTo>
                  <a:pt x="84771" y="263980"/>
                </a:lnTo>
                <a:lnTo>
                  <a:pt x="69336" y="260936"/>
                </a:lnTo>
                <a:lnTo>
                  <a:pt x="51419" y="253383"/>
                </a:lnTo>
                <a:lnTo>
                  <a:pt x="32487" y="239292"/>
                </a:lnTo>
                <a:lnTo>
                  <a:pt x="56322" y="239292"/>
                </a:lnTo>
                <a:lnTo>
                  <a:pt x="64880" y="245473"/>
                </a:lnTo>
                <a:lnTo>
                  <a:pt x="96258" y="251317"/>
                </a:lnTo>
                <a:lnTo>
                  <a:pt x="149225" y="251317"/>
                </a:lnTo>
                <a:lnTo>
                  <a:pt x="138654" y="257874"/>
                </a:lnTo>
                <a:lnTo>
                  <a:pt x="96258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6774" y="6874234"/>
            <a:ext cx="123189" cy="384175"/>
          </a:xfrm>
          <a:custGeom>
            <a:avLst/>
            <a:gdLst/>
            <a:ahLst/>
            <a:cxnLst/>
            <a:rect l="l" t="t" r="r" b="b"/>
            <a:pathLst>
              <a:path w="123189" h="384175">
                <a:moveTo>
                  <a:pt x="0" y="383589"/>
                </a:moveTo>
                <a:lnTo>
                  <a:pt x="0" y="366754"/>
                </a:lnTo>
                <a:lnTo>
                  <a:pt x="23199" y="366341"/>
                </a:lnTo>
                <a:lnTo>
                  <a:pt x="36698" y="363447"/>
                </a:lnTo>
                <a:lnTo>
                  <a:pt x="42978" y="355594"/>
                </a:lnTo>
                <a:lnTo>
                  <a:pt x="44519" y="340300"/>
                </a:lnTo>
                <a:lnTo>
                  <a:pt x="44519" y="186383"/>
                </a:lnTo>
                <a:lnTo>
                  <a:pt x="43184" y="169135"/>
                </a:lnTo>
                <a:lnTo>
                  <a:pt x="37450" y="159327"/>
                </a:lnTo>
                <a:lnTo>
                  <a:pt x="24722" y="154931"/>
                </a:lnTo>
                <a:lnTo>
                  <a:pt x="2406" y="153916"/>
                </a:lnTo>
                <a:lnTo>
                  <a:pt x="2406" y="135879"/>
                </a:lnTo>
                <a:lnTo>
                  <a:pt x="83023" y="129867"/>
                </a:lnTo>
                <a:lnTo>
                  <a:pt x="83023" y="341502"/>
                </a:lnTo>
                <a:lnTo>
                  <a:pt x="83982" y="354579"/>
                </a:lnTo>
                <a:lnTo>
                  <a:pt x="88889" y="362245"/>
                </a:lnTo>
                <a:lnTo>
                  <a:pt x="100789" y="365852"/>
                </a:lnTo>
                <a:lnTo>
                  <a:pt x="122730" y="366754"/>
                </a:lnTo>
                <a:lnTo>
                  <a:pt x="122730" y="382386"/>
                </a:lnTo>
                <a:lnTo>
                  <a:pt x="63771" y="382386"/>
                </a:lnTo>
                <a:lnTo>
                  <a:pt x="50253" y="382574"/>
                </a:lnTo>
                <a:lnTo>
                  <a:pt x="15548" y="383401"/>
                </a:lnTo>
                <a:lnTo>
                  <a:pt x="0" y="383589"/>
                </a:lnTo>
                <a:close/>
              </a:path>
              <a:path w="123189" h="384175">
                <a:moveTo>
                  <a:pt x="122730" y="383589"/>
                </a:moveTo>
                <a:lnTo>
                  <a:pt x="108103" y="383401"/>
                </a:lnTo>
                <a:lnTo>
                  <a:pt x="78398" y="382574"/>
                </a:lnTo>
                <a:lnTo>
                  <a:pt x="63771" y="382386"/>
                </a:lnTo>
                <a:lnTo>
                  <a:pt x="122730" y="382386"/>
                </a:lnTo>
                <a:lnTo>
                  <a:pt x="122730" y="383589"/>
                </a:lnTo>
                <a:close/>
              </a:path>
              <a:path w="123189" h="384175">
                <a:moveTo>
                  <a:pt x="54145" y="60123"/>
                </a:moveTo>
                <a:lnTo>
                  <a:pt x="42338" y="57624"/>
                </a:lnTo>
                <a:lnTo>
                  <a:pt x="32788" y="50954"/>
                </a:lnTo>
                <a:lnTo>
                  <a:pt x="26396" y="41353"/>
                </a:lnTo>
                <a:lnTo>
                  <a:pt x="24064" y="30061"/>
                </a:lnTo>
                <a:lnTo>
                  <a:pt x="26396" y="19277"/>
                </a:lnTo>
                <a:lnTo>
                  <a:pt x="32788" y="9619"/>
                </a:lnTo>
                <a:lnTo>
                  <a:pt x="42338" y="2667"/>
                </a:lnTo>
                <a:lnTo>
                  <a:pt x="54145" y="0"/>
                </a:lnTo>
                <a:lnTo>
                  <a:pt x="66140" y="2160"/>
                </a:lnTo>
                <a:lnTo>
                  <a:pt x="76104" y="8267"/>
                </a:lnTo>
                <a:lnTo>
                  <a:pt x="82910" y="17755"/>
                </a:lnTo>
                <a:lnTo>
                  <a:pt x="85429" y="30061"/>
                </a:lnTo>
                <a:lnTo>
                  <a:pt x="82910" y="42368"/>
                </a:lnTo>
                <a:lnTo>
                  <a:pt x="76104" y="51856"/>
                </a:lnTo>
                <a:lnTo>
                  <a:pt x="66140" y="57963"/>
                </a:lnTo>
                <a:lnTo>
                  <a:pt x="54145" y="60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5601" y="7004101"/>
            <a:ext cx="290195" cy="254000"/>
          </a:xfrm>
          <a:custGeom>
            <a:avLst/>
            <a:gdLst/>
            <a:ahLst/>
            <a:cxnLst/>
            <a:rect l="l" t="t" r="r" b="b"/>
            <a:pathLst>
              <a:path w="290195" h="254000">
                <a:moveTo>
                  <a:pt x="0" y="253722"/>
                </a:moveTo>
                <a:lnTo>
                  <a:pt x="0" y="236887"/>
                </a:lnTo>
                <a:lnTo>
                  <a:pt x="23199" y="236474"/>
                </a:lnTo>
                <a:lnTo>
                  <a:pt x="36698" y="233580"/>
                </a:lnTo>
                <a:lnTo>
                  <a:pt x="42978" y="225726"/>
                </a:lnTo>
                <a:lnTo>
                  <a:pt x="44519" y="210432"/>
                </a:lnTo>
                <a:lnTo>
                  <a:pt x="44519" y="56516"/>
                </a:lnTo>
                <a:lnTo>
                  <a:pt x="43316" y="39775"/>
                </a:lnTo>
                <a:lnTo>
                  <a:pt x="37601" y="29911"/>
                </a:lnTo>
                <a:lnTo>
                  <a:pt x="24215" y="25233"/>
                </a:lnTo>
                <a:lnTo>
                  <a:pt x="0" y="24049"/>
                </a:lnTo>
                <a:lnTo>
                  <a:pt x="0" y="6012"/>
                </a:lnTo>
                <a:lnTo>
                  <a:pt x="81820" y="0"/>
                </a:lnTo>
                <a:lnTo>
                  <a:pt x="81820" y="60123"/>
                </a:lnTo>
                <a:lnTo>
                  <a:pt x="94592" y="60123"/>
                </a:lnTo>
                <a:lnTo>
                  <a:pt x="91201" y="65478"/>
                </a:lnTo>
                <a:lnTo>
                  <a:pt x="84226" y="104615"/>
                </a:lnTo>
                <a:lnTo>
                  <a:pt x="84226" y="210432"/>
                </a:lnTo>
                <a:lnTo>
                  <a:pt x="85956" y="225726"/>
                </a:lnTo>
                <a:lnTo>
                  <a:pt x="92649" y="233580"/>
                </a:lnTo>
                <a:lnTo>
                  <a:pt x="106561" y="236474"/>
                </a:lnTo>
                <a:lnTo>
                  <a:pt x="129949" y="236887"/>
                </a:lnTo>
                <a:lnTo>
                  <a:pt x="129949" y="252519"/>
                </a:lnTo>
                <a:lnTo>
                  <a:pt x="64974" y="252519"/>
                </a:lnTo>
                <a:lnTo>
                  <a:pt x="51099" y="252707"/>
                </a:lnTo>
                <a:lnTo>
                  <a:pt x="16582" y="253534"/>
                </a:lnTo>
                <a:lnTo>
                  <a:pt x="0" y="253722"/>
                </a:lnTo>
                <a:close/>
              </a:path>
              <a:path w="290195" h="254000">
                <a:moveTo>
                  <a:pt x="94592" y="60123"/>
                </a:moveTo>
                <a:lnTo>
                  <a:pt x="81820" y="60123"/>
                </a:lnTo>
                <a:lnTo>
                  <a:pt x="95657" y="36017"/>
                </a:lnTo>
                <a:lnTo>
                  <a:pt x="114006" y="16984"/>
                </a:lnTo>
                <a:lnTo>
                  <a:pt x="137319" y="4490"/>
                </a:lnTo>
                <a:lnTo>
                  <a:pt x="166046" y="0"/>
                </a:lnTo>
                <a:lnTo>
                  <a:pt x="188663" y="2029"/>
                </a:lnTo>
                <a:lnTo>
                  <a:pt x="206204" y="7214"/>
                </a:lnTo>
                <a:lnTo>
                  <a:pt x="217218" y="13227"/>
                </a:lnTo>
                <a:lnTo>
                  <a:pt x="162437" y="13227"/>
                </a:lnTo>
                <a:lnTo>
                  <a:pt x="134480" y="19220"/>
                </a:lnTo>
                <a:lnTo>
                  <a:pt x="109344" y="36825"/>
                </a:lnTo>
                <a:lnTo>
                  <a:pt x="94592" y="60123"/>
                </a:lnTo>
                <a:close/>
              </a:path>
              <a:path w="290195" h="254000">
                <a:moveTo>
                  <a:pt x="160030" y="253722"/>
                </a:moveTo>
                <a:lnTo>
                  <a:pt x="160030" y="236887"/>
                </a:lnTo>
                <a:lnTo>
                  <a:pt x="183230" y="236474"/>
                </a:lnTo>
                <a:lnTo>
                  <a:pt x="196729" y="233580"/>
                </a:lnTo>
                <a:lnTo>
                  <a:pt x="203008" y="225726"/>
                </a:lnTo>
                <a:lnTo>
                  <a:pt x="204550" y="210432"/>
                </a:lnTo>
                <a:lnTo>
                  <a:pt x="204550" y="76958"/>
                </a:lnTo>
                <a:lnTo>
                  <a:pt x="203046" y="53303"/>
                </a:lnTo>
                <a:lnTo>
                  <a:pt x="197030" y="32917"/>
                </a:lnTo>
                <a:lnTo>
                  <a:pt x="184245" y="18619"/>
                </a:lnTo>
                <a:lnTo>
                  <a:pt x="162437" y="13227"/>
                </a:lnTo>
                <a:lnTo>
                  <a:pt x="217218" y="13227"/>
                </a:lnTo>
                <a:lnTo>
                  <a:pt x="242151" y="54712"/>
                </a:lnTo>
                <a:lnTo>
                  <a:pt x="244257" y="109425"/>
                </a:lnTo>
                <a:lnTo>
                  <a:pt x="244257" y="218850"/>
                </a:lnTo>
                <a:lnTo>
                  <a:pt x="247678" y="229277"/>
                </a:lnTo>
                <a:lnTo>
                  <a:pt x="256289" y="234632"/>
                </a:lnTo>
                <a:lnTo>
                  <a:pt x="270314" y="236605"/>
                </a:lnTo>
                <a:lnTo>
                  <a:pt x="289980" y="236887"/>
                </a:lnTo>
                <a:lnTo>
                  <a:pt x="289980" y="252519"/>
                </a:lnTo>
                <a:lnTo>
                  <a:pt x="225005" y="252519"/>
                </a:lnTo>
                <a:lnTo>
                  <a:pt x="211130" y="252707"/>
                </a:lnTo>
                <a:lnTo>
                  <a:pt x="176612" y="253534"/>
                </a:lnTo>
                <a:lnTo>
                  <a:pt x="160030" y="253722"/>
                </a:lnTo>
                <a:close/>
              </a:path>
              <a:path w="290195" h="254000">
                <a:moveTo>
                  <a:pt x="129949" y="253722"/>
                </a:moveTo>
                <a:lnTo>
                  <a:pt x="113367" y="253534"/>
                </a:lnTo>
                <a:lnTo>
                  <a:pt x="78849" y="252707"/>
                </a:lnTo>
                <a:lnTo>
                  <a:pt x="64974" y="252519"/>
                </a:lnTo>
                <a:lnTo>
                  <a:pt x="129949" y="252519"/>
                </a:lnTo>
                <a:lnTo>
                  <a:pt x="129949" y="253722"/>
                </a:lnTo>
                <a:close/>
              </a:path>
              <a:path w="290195" h="254000">
                <a:moveTo>
                  <a:pt x="289980" y="253722"/>
                </a:moveTo>
                <a:lnTo>
                  <a:pt x="273398" y="253534"/>
                </a:lnTo>
                <a:lnTo>
                  <a:pt x="238880" y="252707"/>
                </a:lnTo>
                <a:lnTo>
                  <a:pt x="225005" y="252519"/>
                </a:lnTo>
                <a:lnTo>
                  <a:pt x="289980" y="252519"/>
                </a:lnTo>
                <a:lnTo>
                  <a:pt x="289980" y="253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7937" y="6853793"/>
            <a:ext cx="237490" cy="411480"/>
          </a:xfrm>
          <a:custGeom>
            <a:avLst/>
            <a:gdLst/>
            <a:ahLst/>
            <a:cxnLst/>
            <a:rect l="l" t="t" r="r" b="b"/>
            <a:pathLst>
              <a:path w="237489" h="411479">
                <a:moveTo>
                  <a:pt x="68584" y="411246"/>
                </a:moveTo>
                <a:lnTo>
                  <a:pt x="35533" y="400442"/>
                </a:lnTo>
                <a:lnTo>
                  <a:pt x="14438" y="372616"/>
                </a:lnTo>
                <a:lnTo>
                  <a:pt x="3271" y="334644"/>
                </a:lnTo>
                <a:lnTo>
                  <a:pt x="0" y="293403"/>
                </a:lnTo>
                <a:lnTo>
                  <a:pt x="3931" y="242819"/>
                </a:lnTo>
                <a:lnTo>
                  <a:pt x="14984" y="191757"/>
                </a:lnTo>
                <a:lnTo>
                  <a:pt x="32043" y="142441"/>
                </a:lnTo>
                <a:lnTo>
                  <a:pt x="53995" y="97099"/>
                </a:lnTo>
                <a:lnTo>
                  <a:pt x="79726" y="57958"/>
                </a:lnTo>
                <a:lnTo>
                  <a:pt x="108122" y="27243"/>
                </a:lnTo>
                <a:lnTo>
                  <a:pt x="168453" y="0"/>
                </a:lnTo>
                <a:lnTo>
                  <a:pt x="200945" y="12024"/>
                </a:lnTo>
                <a:lnTo>
                  <a:pt x="167249" y="12024"/>
                </a:lnTo>
                <a:lnTo>
                  <a:pt x="149013" y="17529"/>
                </a:lnTo>
                <a:lnTo>
                  <a:pt x="117503" y="51086"/>
                </a:lnTo>
                <a:lnTo>
                  <a:pt x="89434" y="103506"/>
                </a:lnTo>
                <a:lnTo>
                  <a:pt x="67964" y="166674"/>
                </a:lnTo>
                <a:lnTo>
                  <a:pt x="60161" y="196003"/>
                </a:lnTo>
                <a:lnTo>
                  <a:pt x="226715" y="196003"/>
                </a:lnTo>
                <a:lnTo>
                  <a:pt x="222796" y="214040"/>
                </a:lnTo>
                <a:lnTo>
                  <a:pt x="55348" y="214040"/>
                </a:lnTo>
                <a:lnTo>
                  <a:pt x="46437" y="252350"/>
                </a:lnTo>
                <a:lnTo>
                  <a:pt x="40910" y="283332"/>
                </a:lnTo>
                <a:lnTo>
                  <a:pt x="38089" y="308227"/>
                </a:lnTo>
                <a:lnTo>
                  <a:pt x="37300" y="328275"/>
                </a:lnTo>
                <a:lnTo>
                  <a:pt x="39481" y="361493"/>
                </a:lnTo>
                <a:lnTo>
                  <a:pt x="45723" y="382987"/>
                </a:lnTo>
                <a:lnTo>
                  <a:pt x="55574" y="394561"/>
                </a:lnTo>
                <a:lnTo>
                  <a:pt x="68584" y="398018"/>
                </a:lnTo>
                <a:lnTo>
                  <a:pt x="107606" y="398018"/>
                </a:lnTo>
                <a:lnTo>
                  <a:pt x="98968" y="403913"/>
                </a:lnTo>
                <a:lnTo>
                  <a:pt x="68584" y="411246"/>
                </a:lnTo>
                <a:close/>
              </a:path>
              <a:path w="237489" h="411479">
                <a:moveTo>
                  <a:pt x="226715" y="196003"/>
                </a:moveTo>
                <a:lnTo>
                  <a:pt x="180485" y="196003"/>
                </a:lnTo>
                <a:lnTo>
                  <a:pt x="189397" y="158200"/>
                </a:lnTo>
                <a:lnTo>
                  <a:pt x="194924" y="128063"/>
                </a:lnTo>
                <a:lnTo>
                  <a:pt x="197744" y="103337"/>
                </a:lnTo>
                <a:lnTo>
                  <a:pt x="198534" y="81768"/>
                </a:lnTo>
                <a:lnTo>
                  <a:pt x="197706" y="57173"/>
                </a:lnTo>
                <a:lnTo>
                  <a:pt x="193721" y="34721"/>
                </a:lnTo>
                <a:lnTo>
                  <a:pt x="184320" y="18356"/>
                </a:lnTo>
                <a:lnTo>
                  <a:pt x="167249" y="12024"/>
                </a:lnTo>
                <a:lnTo>
                  <a:pt x="200945" y="12024"/>
                </a:lnTo>
                <a:lnTo>
                  <a:pt x="203535" y="12982"/>
                </a:lnTo>
                <a:lnTo>
                  <a:pt x="224403" y="44341"/>
                </a:lnTo>
                <a:lnTo>
                  <a:pt x="234443" y="82688"/>
                </a:lnTo>
                <a:lnTo>
                  <a:pt x="237037" y="116639"/>
                </a:lnTo>
                <a:lnTo>
                  <a:pt x="233106" y="166584"/>
                </a:lnTo>
                <a:lnTo>
                  <a:pt x="226715" y="196003"/>
                </a:lnTo>
                <a:close/>
              </a:path>
              <a:path w="237489" h="411479">
                <a:moveTo>
                  <a:pt x="107606" y="398018"/>
                </a:moveTo>
                <a:lnTo>
                  <a:pt x="68584" y="398018"/>
                </a:lnTo>
                <a:lnTo>
                  <a:pt x="86369" y="393077"/>
                </a:lnTo>
                <a:lnTo>
                  <a:pt x="103478" y="379230"/>
                </a:lnTo>
                <a:lnTo>
                  <a:pt x="134762" y="330680"/>
                </a:lnTo>
                <a:lnTo>
                  <a:pt x="161083" y="266949"/>
                </a:lnTo>
                <a:lnTo>
                  <a:pt x="175672" y="214040"/>
                </a:lnTo>
                <a:lnTo>
                  <a:pt x="222796" y="214040"/>
                </a:lnTo>
                <a:lnTo>
                  <a:pt x="204994" y="266925"/>
                </a:lnTo>
                <a:lnTo>
                  <a:pt x="183042" y="312643"/>
                </a:lnTo>
                <a:lnTo>
                  <a:pt x="157311" y="352273"/>
                </a:lnTo>
                <a:lnTo>
                  <a:pt x="128915" y="383476"/>
                </a:lnTo>
                <a:lnTo>
                  <a:pt x="107606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370" y="7000495"/>
            <a:ext cx="220345" cy="264795"/>
          </a:xfrm>
          <a:custGeom>
            <a:avLst/>
            <a:gdLst/>
            <a:ahLst/>
            <a:cxnLst/>
            <a:rect l="l" t="t" r="r" b="b"/>
            <a:pathLst>
              <a:path w="220345" h="264795">
                <a:moveTo>
                  <a:pt x="123933" y="264544"/>
                </a:moveTo>
                <a:lnTo>
                  <a:pt x="76649" y="254379"/>
                </a:lnTo>
                <a:lnTo>
                  <a:pt x="37149" y="226516"/>
                </a:lnTo>
                <a:lnTo>
                  <a:pt x="10058" y="184899"/>
                </a:lnTo>
                <a:lnTo>
                  <a:pt x="0" y="133474"/>
                </a:lnTo>
                <a:lnTo>
                  <a:pt x="9400" y="82688"/>
                </a:lnTo>
                <a:lnTo>
                  <a:pt x="35495" y="40132"/>
                </a:lnTo>
                <a:lnTo>
                  <a:pt x="75127" y="10878"/>
                </a:lnTo>
                <a:lnTo>
                  <a:pt x="125136" y="0"/>
                </a:lnTo>
                <a:lnTo>
                  <a:pt x="157642" y="4171"/>
                </a:lnTo>
                <a:lnTo>
                  <a:pt x="181546" y="14429"/>
                </a:lnTo>
                <a:lnTo>
                  <a:pt x="126339" y="14429"/>
                </a:lnTo>
                <a:lnTo>
                  <a:pt x="100921" y="19652"/>
                </a:lnTo>
                <a:lnTo>
                  <a:pt x="75503" y="38178"/>
                </a:lnTo>
                <a:lnTo>
                  <a:pt x="55950" y="74290"/>
                </a:lnTo>
                <a:lnTo>
                  <a:pt x="48129" y="132272"/>
                </a:lnTo>
                <a:lnTo>
                  <a:pt x="56514" y="189746"/>
                </a:lnTo>
                <a:lnTo>
                  <a:pt x="77308" y="225914"/>
                </a:lnTo>
                <a:lnTo>
                  <a:pt x="103967" y="244722"/>
                </a:lnTo>
                <a:lnTo>
                  <a:pt x="129949" y="250114"/>
                </a:lnTo>
                <a:lnTo>
                  <a:pt x="175620" y="250114"/>
                </a:lnTo>
                <a:lnTo>
                  <a:pt x="171461" y="253571"/>
                </a:lnTo>
                <a:lnTo>
                  <a:pt x="123933" y="264544"/>
                </a:lnTo>
                <a:close/>
              </a:path>
              <a:path w="220345" h="264795">
                <a:moveTo>
                  <a:pt x="186501" y="88983"/>
                </a:moveTo>
                <a:lnTo>
                  <a:pt x="175766" y="86878"/>
                </a:lnTo>
                <a:lnTo>
                  <a:pt x="167400" y="81167"/>
                </a:lnTo>
                <a:lnTo>
                  <a:pt x="161967" y="72749"/>
                </a:lnTo>
                <a:lnTo>
                  <a:pt x="160030" y="62528"/>
                </a:lnTo>
                <a:lnTo>
                  <a:pt x="160970" y="55520"/>
                </a:lnTo>
                <a:lnTo>
                  <a:pt x="164843" y="47046"/>
                </a:lnTo>
                <a:lnTo>
                  <a:pt x="173228" y="39700"/>
                </a:lnTo>
                <a:lnTo>
                  <a:pt x="187705" y="36074"/>
                </a:lnTo>
                <a:lnTo>
                  <a:pt x="170164" y="24068"/>
                </a:lnTo>
                <a:lnTo>
                  <a:pt x="151156" y="17586"/>
                </a:lnTo>
                <a:lnTo>
                  <a:pt x="135082" y="14936"/>
                </a:lnTo>
                <a:lnTo>
                  <a:pt x="126339" y="14429"/>
                </a:lnTo>
                <a:lnTo>
                  <a:pt x="181546" y="14429"/>
                </a:lnTo>
                <a:lnTo>
                  <a:pt x="185749" y="16233"/>
                </a:lnTo>
                <a:lnTo>
                  <a:pt x="205509" y="35510"/>
                </a:lnTo>
                <a:lnTo>
                  <a:pt x="212973" y="61326"/>
                </a:lnTo>
                <a:lnTo>
                  <a:pt x="211036" y="73256"/>
                </a:lnTo>
                <a:lnTo>
                  <a:pt x="205603" y="81918"/>
                </a:lnTo>
                <a:lnTo>
                  <a:pt x="197236" y="87198"/>
                </a:lnTo>
                <a:lnTo>
                  <a:pt x="186501" y="88983"/>
                </a:lnTo>
                <a:close/>
              </a:path>
              <a:path w="220345" h="264795">
                <a:moveTo>
                  <a:pt x="175620" y="250114"/>
                </a:moveTo>
                <a:lnTo>
                  <a:pt x="129949" y="250114"/>
                </a:lnTo>
                <a:lnTo>
                  <a:pt x="147866" y="248160"/>
                </a:lnTo>
                <a:lnTo>
                  <a:pt x="168603" y="239893"/>
                </a:lnTo>
                <a:lnTo>
                  <a:pt x="188663" y="221706"/>
                </a:lnTo>
                <a:lnTo>
                  <a:pt x="204550" y="189990"/>
                </a:lnTo>
                <a:lnTo>
                  <a:pt x="205753" y="186383"/>
                </a:lnTo>
                <a:lnTo>
                  <a:pt x="206956" y="183978"/>
                </a:lnTo>
                <a:lnTo>
                  <a:pt x="220192" y="183978"/>
                </a:lnTo>
                <a:lnTo>
                  <a:pt x="220192" y="189990"/>
                </a:lnTo>
                <a:lnTo>
                  <a:pt x="215981" y="203669"/>
                </a:lnTo>
                <a:lnTo>
                  <a:pt x="200940" y="229071"/>
                </a:lnTo>
                <a:lnTo>
                  <a:pt x="175620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8049" y="7000495"/>
            <a:ext cx="255270" cy="264795"/>
          </a:xfrm>
          <a:custGeom>
            <a:avLst/>
            <a:gdLst/>
            <a:ahLst/>
            <a:cxnLst/>
            <a:rect l="l" t="t" r="r" b="b"/>
            <a:pathLst>
              <a:path w="255270" h="264795">
                <a:moveTo>
                  <a:pt x="127543" y="264544"/>
                </a:moveTo>
                <a:lnTo>
                  <a:pt x="79188" y="254736"/>
                </a:lnTo>
                <a:lnTo>
                  <a:pt x="38503" y="227568"/>
                </a:lnTo>
                <a:lnTo>
                  <a:pt x="10453" y="186421"/>
                </a:lnTo>
                <a:lnTo>
                  <a:pt x="0" y="134677"/>
                </a:lnTo>
                <a:lnTo>
                  <a:pt x="9945" y="83196"/>
                </a:lnTo>
                <a:lnTo>
                  <a:pt x="37149" y="40282"/>
                </a:lnTo>
                <a:lnTo>
                  <a:pt x="77665" y="10897"/>
                </a:lnTo>
                <a:lnTo>
                  <a:pt x="127543" y="0"/>
                </a:lnTo>
                <a:lnTo>
                  <a:pt x="176913" y="10728"/>
                </a:lnTo>
                <a:lnTo>
                  <a:pt x="180397" y="13227"/>
                </a:lnTo>
                <a:lnTo>
                  <a:pt x="127543" y="13227"/>
                </a:lnTo>
                <a:lnTo>
                  <a:pt x="109757" y="15519"/>
                </a:lnTo>
                <a:lnTo>
                  <a:pt x="75089" y="34533"/>
                </a:lnTo>
                <a:lnTo>
                  <a:pt x="53713" y="71528"/>
                </a:lnTo>
                <a:lnTo>
                  <a:pt x="48336" y="112074"/>
                </a:lnTo>
                <a:lnTo>
                  <a:pt x="48129" y="129867"/>
                </a:lnTo>
                <a:lnTo>
                  <a:pt x="48355" y="148223"/>
                </a:lnTo>
                <a:lnTo>
                  <a:pt x="54220" y="191249"/>
                </a:lnTo>
                <a:lnTo>
                  <a:pt x="75935" y="228808"/>
                </a:lnTo>
                <a:lnTo>
                  <a:pt x="109438" y="247822"/>
                </a:lnTo>
                <a:lnTo>
                  <a:pt x="127543" y="250114"/>
                </a:lnTo>
                <a:lnTo>
                  <a:pt x="183494" y="250114"/>
                </a:lnTo>
                <a:lnTo>
                  <a:pt x="176913" y="254567"/>
                </a:lnTo>
                <a:lnTo>
                  <a:pt x="127543" y="264544"/>
                </a:lnTo>
                <a:close/>
              </a:path>
              <a:path w="255270" h="264795">
                <a:moveTo>
                  <a:pt x="183494" y="250114"/>
                </a:moveTo>
                <a:lnTo>
                  <a:pt x="127543" y="250114"/>
                </a:lnTo>
                <a:lnTo>
                  <a:pt x="148393" y="247070"/>
                </a:lnTo>
                <a:lnTo>
                  <a:pt x="167099" y="238390"/>
                </a:lnTo>
                <a:lnTo>
                  <a:pt x="194924" y="206825"/>
                </a:lnTo>
                <a:lnTo>
                  <a:pt x="205452" y="166993"/>
                </a:lnTo>
                <a:lnTo>
                  <a:pt x="206956" y="129867"/>
                </a:lnTo>
                <a:lnTo>
                  <a:pt x="206731" y="111717"/>
                </a:lnTo>
                <a:lnTo>
                  <a:pt x="200865" y="70006"/>
                </a:lnTo>
                <a:lnTo>
                  <a:pt x="179319" y="34026"/>
                </a:lnTo>
                <a:lnTo>
                  <a:pt x="127543" y="13227"/>
                </a:lnTo>
                <a:lnTo>
                  <a:pt x="180397" y="13227"/>
                </a:lnTo>
                <a:lnTo>
                  <a:pt x="217485" y="39831"/>
                </a:lnTo>
                <a:lnTo>
                  <a:pt x="244971" y="82688"/>
                </a:lnTo>
                <a:lnTo>
                  <a:pt x="255086" y="134677"/>
                </a:lnTo>
                <a:lnTo>
                  <a:pt x="244971" y="185913"/>
                </a:lnTo>
                <a:lnTo>
                  <a:pt x="217485" y="227117"/>
                </a:lnTo>
                <a:lnTo>
                  <a:pt x="183494" y="250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9233" y="7000495"/>
            <a:ext cx="187960" cy="264795"/>
          </a:xfrm>
          <a:custGeom>
            <a:avLst/>
            <a:gdLst/>
            <a:ahLst/>
            <a:cxnLst/>
            <a:rect l="l" t="t" r="r" b="b"/>
            <a:pathLst>
              <a:path w="187959" h="264795">
                <a:moveTo>
                  <a:pt x="148022" y="251317"/>
                </a:moveTo>
                <a:lnTo>
                  <a:pt x="95055" y="251317"/>
                </a:lnTo>
                <a:lnTo>
                  <a:pt x="123989" y="247296"/>
                </a:lnTo>
                <a:lnTo>
                  <a:pt x="144238" y="236286"/>
                </a:lnTo>
                <a:lnTo>
                  <a:pt x="156138" y="219864"/>
                </a:lnTo>
                <a:lnTo>
                  <a:pt x="160030" y="199610"/>
                </a:lnTo>
                <a:lnTo>
                  <a:pt x="152491" y="173926"/>
                </a:lnTo>
                <a:lnTo>
                  <a:pt x="134912" y="158275"/>
                </a:lnTo>
                <a:lnTo>
                  <a:pt x="114852" y="150065"/>
                </a:lnTo>
                <a:lnTo>
                  <a:pt x="99868" y="146701"/>
                </a:lnTo>
                <a:lnTo>
                  <a:pt x="73303" y="141046"/>
                </a:lnTo>
                <a:lnTo>
                  <a:pt x="53393" y="135729"/>
                </a:lnTo>
                <a:lnTo>
                  <a:pt x="13705" y="109838"/>
                </a:lnTo>
                <a:lnTo>
                  <a:pt x="0" y="70945"/>
                </a:lnTo>
                <a:lnTo>
                  <a:pt x="4474" y="46163"/>
                </a:lnTo>
                <a:lnTo>
                  <a:pt x="19552" y="23297"/>
                </a:lnTo>
                <a:lnTo>
                  <a:pt x="47715" y="6519"/>
                </a:lnTo>
                <a:lnTo>
                  <a:pt x="91446" y="0"/>
                </a:lnTo>
                <a:lnTo>
                  <a:pt x="100413" y="263"/>
                </a:lnTo>
                <a:lnTo>
                  <a:pt x="113555" y="2104"/>
                </a:lnTo>
                <a:lnTo>
                  <a:pt x="129178" y="7102"/>
                </a:lnTo>
                <a:lnTo>
                  <a:pt x="135452" y="10822"/>
                </a:lnTo>
                <a:lnTo>
                  <a:pt x="91446" y="10822"/>
                </a:lnTo>
                <a:lnTo>
                  <a:pt x="60669" y="14899"/>
                </a:lnTo>
                <a:lnTo>
                  <a:pt x="41060" y="25402"/>
                </a:lnTo>
                <a:lnTo>
                  <a:pt x="30701" y="39738"/>
                </a:lnTo>
                <a:lnTo>
                  <a:pt x="27674" y="55313"/>
                </a:lnTo>
                <a:lnTo>
                  <a:pt x="34179" y="75492"/>
                </a:lnTo>
                <a:lnTo>
                  <a:pt x="50836" y="88682"/>
                </a:lnTo>
                <a:lnTo>
                  <a:pt x="73359" y="96911"/>
                </a:lnTo>
                <a:lnTo>
                  <a:pt x="115247" y="106024"/>
                </a:lnTo>
                <a:lnTo>
                  <a:pt x="132356" y="111078"/>
                </a:lnTo>
                <a:lnTo>
                  <a:pt x="170446" y="137138"/>
                </a:lnTo>
                <a:lnTo>
                  <a:pt x="187705" y="183978"/>
                </a:lnTo>
                <a:lnTo>
                  <a:pt x="182534" y="214322"/>
                </a:lnTo>
                <a:lnTo>
                  <a:pt x="166197" y="240043"/>
                </a:lnTo>
                <a:lnTo>
                  <a:pt x="148022" y="251317"/>
                </a:lnTo>
                <a:close/>
              </a:path>
              <a:path w="187959" h="264795">
                <a:moveTo>
                  <a:pt x="173266" y="16834"/>
                </a:moveTo>
                <a:lnTo>
                  <a:pt x="145591" y="16834"/>
                </a:lnTo>
                <a:lnTo>
                  <a:pt x="147998" y="14429"/>
                </a:lnTo>
                <a:lnTo>
                  <a:pt x="154014" y="9619"/>
                </a:lnTo>
                <a:lnTo>
                  <a:pt x="155217" y="7214"/>
                </a:lnTo>
                <a:lnTo>
                  <a:pt x="162437" y="0"/>
                </a:lnTo>
                <a:lnTo>
                  <a:pt x="173266" y="0"/>
                </a:lnTo>
                <a:lnTo>
                  <a:pt x="173266" y="16834"/>
                </a:lnTo>
                <a:close/>
              </a:path>
              <a:path w="187959" h="264795">
                <a:moveTo>
                  <a:pt x="173266" y="86578"/>
                </a:moveTo>
                <a:lnTo>
                  <a:pt x="160030" y="86578"/>
                </a:lnTo>
                <a:lnTo>
                  <a:pt x="158827" y="80565"/>
                </a:lnTo>
                <a:lnTo>
                  <a:pt x="156759" y="62058"/>
                </a:lnTo>
                <a:lnTo>
                  <a:pt x="148599" y="38930"/>
                </a:lnTo>
                <a:lnTo>
                  <a:pt x="128708" y="19183"/>
                </a:lnTo>
                <a:lnTo>
                  <a:pt x="91446" y="10822"/>
                </a:lnTo>
                <a:lnTo>
                  <a:pt x="135452" y="10822"/>
                </a:lnTo>
                <a:lnTo>
                  <a:pt x="145591" y="16834"/>
                </a:lnTo>
                <a:lnTo>
                  <a:pt x="173266" y="16834"/>
                </a:lnTo>
                <a:lnTo>
                  <a:pt x="173266" y="86578"/>
                </a:lnTo>
                <a:close/>
              </a:path>
              <a:path w="187959" h="264795">
                <a:moveTo>
                  <a:pt x="8422" y="264544"/>
                </a:moveTo>
                <a:lnTo>
                  <a:pt x="0" y="264544"/>
                </a:lnTo>
                <a:lnTo>
                  <a:pt x="0" y="159929"/>
                </a:lnTo>
                <a:lnTo>
                  <a:pt x="13235" y="159929"/>
                </a:lnTo>
                <a:lnTo>
                  <a:pt x="13235" y="162334"/>
                </a:lnTo>
                <a:lnTo>
                  <a:pt x="15642" y="169548"/>
                </a:lnTo>
                <a:lnTo>
                  <a:pt x="25850" y="203124"/>
                </a:lnTo>
                <a:lnTo>
                  <a:pt x="41361" y="228921"/>
                </a:lnTo>
                <a:lnTo>
                  <a:pt x="55461" y="239292"/>
                </a:lnTo>
                <a:lnTo>
                  <a:pt x="31284" y="239292"/>
                </a:lnTo>
                <a:lnTo>
                  <a:pt x="21658" y="250114"/>
                </a:lnTo>
                <a:lnTo>
                  <a:pt x="21658" y="251317"/>
                </a:lnTo>
                <a:lnTo>
                  <a:pt x="8422" y="264544"/>
                </a:lnTo>
                <a:close/>
              </a:path>
              <a:path w="187959" h="264795">
                <a:moveTo>
                  <a:pt x="95055" y="264544"/>
                </a:moveTo>
                <a:lnTo>
                  <a:pt x="83568" y="263980"/>
                </a:lnTo>
                <a:lnTo>
                  <a:pt x="68133" y="260936"/>
                </a:lnTo>
                <a:lnTo>
                  <a:pt x="50216" y="253383"/>
                </a:lnTo>
                <a:lnTo>
                  <a:pt x="31284" y="239292"/>
                </a:lnTo>
                <a:lnTo>
                  <a:pt x="55461" y="239292"/>
                </a:lnTo>
                <a:lnTo>
                  <a:pt x="63865" y="245473"/>
                </a:lnTo>
                <a:lnTo>
                  <a:pt x="95055" y="251317"/>
                </a:lnTo>
                <a:lnTo>
                  <a:pt x="148022" y="251317"/>
                </a:lnTo>
                <a:lnTo>
                  <a:pt x="137451" y="257874"/>
                </a:lnTo>
                <a:lnTo>
                  <a:pt x="95055" y="26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6513" y="6853794"/>
            <a:ext cx="238760" cy="411480"/>
          </a:xfrm>
          <a:custGeom>
            <a:avLst/>
            <a:gdLst/>
            <a:ahLst/>
            <a:cxnLst/>
            <a:rect l="l" t="t" r="r" b="b"/>
            <a:pathLst>
              <a:path w="238759" h="411479">
                <a:moveTo>
                  <a:pt x="69787" y="411246"/>
                </a:moveTo>
                <a:lnTo>
                  <a:pt x="36548" y="400442"/>
                </a:lnTo>
                <a:lnTo>
                  <a:pt x="15040" y="372616"/>
                </a:lnTo>
                <a:lnTo>
                  <a:pt x="3459" y="334644"/>
                </a:lnTo>
                <a:lnTo>
                  <a:pt x="0" y="293403"/>
                </a:lnTo>
                <a:lnTo>
                  <a:pt x="3981" y="242819"/>
                </a:lnTo>
                <a:lnTo>
                  <a:pt x="15153" y="191757"/>
                </a:lnTo>
                <a:lnTo>
                  <a:pt x="32360" y="142441"/>
                </a:lnTo>
                <a:lnTo>
                  <a:pt x="54446" y="97099"/>
                </a:lnTo>
                <a:lnTo>
                  <a:pt x="80254" y="57958"/>
                </a:lnTo>
                <a:lnTo>
                  <a:pt x="108629" y="27243"/>
                </a:lnTo>
                <a:lnTo>
                  <a:pt x="168453" y="0"/>
                </a:lnTo>
                <a:lnTo>
                  <a:pt x="201590" y="12024"/>
                </a:lnTo>
                <a:lnTo>
                  <a:pt x="168453" y="12024"/>
                </a:lnTo>
                <a:lnTo>
                  <a:pt x="149709" y="17529"/>
                </a:lnTo>
                <a:lnTo>
                  <a:pt x="118537" y="51086"/>
                </a:lnTo>
                <a:lnTo>
                  <a:pt x="90637" y="103506"/>
                </a:lnTo>
                <a:lnTo>
                  <a:pt x="69167" y="166674"/>
                </a:lnTo>
                <a:lnTo>
                  <a:pt x="61365" y="196003"/>
                </a:lnTo>
                <a:lnTo>
                  <a:pt x="227918" y="196003"/>
                </a:lnTo>
                <a:lnTo>
                  <a:pt x="223999" y="214040"/>
                </a:lnTo>
                <a:lnTo>
                  <a:pt x="56552" y="214040"/>
                </a:lnTo>
                <a:lnTo>
                  <a:pt x="47640" y="252350"/>
                </a:lnTo>
                <a:lnTo>
                  <a:pt x="42113" y="283332"/>
                </a:lnTo>
                <a:lnTo>
                  <a:pt x="39293" y="308227"/>
                </a:lnTo>
                <a:lnTo>
                  <a:pt x="38503" y="328275"/>
                </a:lnTo>
                <a:lnTo>
                  <a:pt x="40684" y="361493"/>
                </a:lnTo>
                <a:lnTo>
                  <a:pt x="46926" y="382987"/>
                </a:lnTo>
                <a:lnTo>
                  <a:pt x="56777" y="394561"/>
                </a:lnTo>
                <a:lnTo>
                  <a:pt x="69787" y="398018"/>
                </a:lnTo>
                <a:lnTo>
                  <a:pt x="108809" y="398018"/>
                </a:lnTo>
                <a:lnTo>
                  <a:pt x="100171" y="403913"/>
                </a:lnTo>
                <a:lnTo>
                  <a:pt x="69787" y="411246"/>
                </a:lnTo>
                <a:close/>
              </a:path>
              <a:path w="238759" h="411479">
                <a:moveTo>
                  <a:pt x="227918" y="196003"/>
                </a:moveTo>
                <a:lnTo>
                  <a:pt x="181688" y="196003"/>
                </a:lnTo>
                <a:lnTo>
                  <a:pt x="190092" y="158200"/>
                </a:lnTo>
                <a:lnTo>
                  <a:pt x="195676" y="128063"/>
                </a:lnTo>
                <a:lnTo>
                  <a:pt x="198778" y="103337"/>
                </a:lnTo>
                <a:lnTo>
                  <a:pt x="199737" y="81768"/>
                </a:lnTo>
                <a:lnTo>
                  <a:pt x="198740" y="57173"/>
                </a:lnTo>
                <a:lnTo>
                  <a:pt x="194473" y="34721"/>
                </a:lnTo>
                <a:lnTo>
                  <a:pt x="185016" y="18356"/>
                </a:lnTo>
                <a:lnTo>
                  <a:pt x="168453" y="12024"/>
                </a:lnTo>
                <a:lnTo>
                  <a:pt x="201590" y="12024"/>
                </a:lnTo>
                <a:lnTo>
                  <a:pt x="204230" y="12982"/>
                </a:lnTo>
                <a:lnTo>
                  <a:pt x="225456" y="44341"/>
                </a:lnTo>
                <a:lnTo>
                  <a:pt x="235627" y="82688"/>
                </a:lnTo>
                <a:lnTo>
                  <a:pt x="238241" y="116639"/>
                </a:lnTo>
                <a:lnTo>
                  <a:pt x="234309" y="166584"/>
                </a:lnTo>
                <a:lnTo>
                  <a:pt x="227918" y="196003"/>
                </a:lnTo>
                <a:close/>
              </a:path>
              <a:path w="238759" h="411479">
                <a:moveTo>
                  <a:pt x="108809" y="398018"/>
                </a:moveTo>
                <a:lnTo>
                  <a:pt x="69787" y="398018"/>
                </a:lnTo>
                <a:lnTo>
                  <a:pt x="87403" y="393077"/>
                </a:lnTo>
                <a:lnTo>
                  <a:pt x="104230" y="379230"/>
                </a:lnTo>
                <a:lnTo>
                  <a:pt x="135965" y="330680"/>
                </a:lnTo>
                <a:lnTo>
                  <a:pt x="161835" y="266949"/>
                </a:lnTo>
                <a:lnTo>
                  <a:pt x="176875" y="214040"/>
                </a:lnTo>
                <a:lnTo>
                  <a:pt x="223999" y="214040"/>
                </a:lnTo>
                <a:lnTo>
                  <a:pt x="206197" y="266925"/>
                </a:lnTo>
                <a:lnTo>
                  <a:pt x="184245" y="312643"/>
                </a:lnTo>
                <a:lnTo>
                  <a:pt x="158514" y="352273"/>
                </a:lnTo>
                <a:lnTo>
                  <a:pt x="130118" y="383476"/>
                </a:lnTo>
                <a:lnTo>
                  <a:pt x="108809" y="39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66272" y="687543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851"/>
                </a:lnTo>
                <a:lnTo>
                  <a:pt x="0" y="199610"/>
                </a:lnTo>
                <a:lnTo>
                  <a:pt x="676" y="164926"/>
                </a:lnTo>
                <a:lnTo>
                  <a:pt x="10152" y="99166"/>
                </a:lnTo>
                <a:lnTo>
                  <a:pt x="42000" y="35510"/>
                </a:lnTo>
                <a:lnTo>
                  <a:pt x="94416" y="3269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734" y="15049"/>
                </a:lnTo>
                <a:lnTo>
                  <a:pt x="6617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890"/>
                </a:lnTo>
                <a:lnTo>
                  <a:pt x="102369" y="379455"/>
                </a:lnTo>
                <a:lnTo>
                  <a:pt x="120323" y="382386"/>
                </a:lnTo>
                <a:lnTo>
                  <a:pt x="173701" y="382386"/>
                </a:lnTo>
                <a:lnTo>
                  <a:pt x="173115" y="382837"/>
                </a:lnTo>
                <a:lnTo>
                  <a:pt x="145760" y="392889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701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100"/>
                </a:lnTo>
                <a:lnTo>
                  <a:pt x="192386" y="106155"/>
                </a:lnTo>
                <a:lnTo>
                  <a:pt x="176330" y="45694"/>
                </a:lnTo>
                <a:lnTo>
                  <a:pt x="137639" y="15632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468"/>
                </a:lnTo>
                <a:lnTo>
                  <a:pt x="241850" y="199610"/>
                </a:lnTo>
                <a:lnTo>
                  <a:pt x="241192" y="233092"/>
                </a:lnTo>
                <a:lnTo>
                  <a:pt x="238391" y="266348"/>
                </a:lnTo>
                <a:lnTo>
                  <a:pt x="232206" y="298702"/>
                </a:lnTo>
                <a:lnTo>
                  <a:pt x="221395" y="329477"/>
                </a:lnTo>
                <a:lnTo>
                  <a:pt x="199342" y="362639"/>
                </a:lnTo>
                <a:lnTo>
                  <a:pt x="17370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63649" y="7565659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5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26" y="15049"/>
                </a:lnTo>
                <a:lnTo>
                  <a:pt x="66008" y="46201"/>
                </a:lnTo>
                <a:lnTo>
                  <a:pt x="52942" y="86578"/>
                </a:lnTo>
                <a:lnTo>
                  <a:pt x="48731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5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30941" y="7565660"/>
            <a:ext cx="241935" cy="395605"/>
          </a:xfrm>
          <a:custGeom>
            <a:avLst/>
            <a:gdLst/>
            <a:ahLst/>
            <a:cxnLst/>
            <a:rect l="l" t="t" r="r" b="b"/>
            <a:pathLst>
              <a:path w="241934" h="395604">
                <a:moveTo>
                  <a:pt x="120323" y="395613"/>
                </a:moveTo>
                <a:lnTo>
                  <a:pt x="72043" y="383889"/>
                </a:lnTo>
                <a:lnTo>
                  <a:pt x="26471" y="337895"/>
                </a:lnTo>
                <a:lnTo>
                  <a:pt x="4211" y="267700"/>
                </a:lnTo>
                <a:lnTo>
                  <a:pt x="0" y="198408"/>
                </a:lnTo>
                <a:lnTo>
                  <a:pt x="676" y="164419"/>
                </a:lnTo>
                <a:lnTo>
                  <a:pt x="10152" y="99147"/>
                </a:lnTo>
                <a:lnTo>
                  <a:pt x="42000" y="35003"/>
                </a:lnTo>
                <a:lnTo>
                  <a:pt x="94416" y="3100"/>
                </a:lnTo>
                <a:lnTo>
                  <a:pt x="121526" y="0"/>
                </a:lnTo>
                <a:lnTo>
                  <a:pt x="143185" y="2367"/>
                </a:lnTo>
                <a:lnTo>
                  <a:pt x="169355" y="11724"/>
                </a:lnTo>
                <a:lnTo>
                  <a:pt x="171383" y="13227"/>
                </a:lnTo>
                <a:lnTo>
                  <a:pt x="120323" y="13227"/>
                </a:lnTo>
                <a:lnTo>
                  <a:pt x="105208" y="15049"/>
                </a:lnTo>
                <a:lnTo>
                  <a:pt x="65501" y="46201"/>
                </a:lnTo>
                <a:lnTo>
                  <a:pt x="51739" y="86578"/>
                </a:lnTo>
                <a:lnTo>
                  <a:pt x="48580" y="137232"/>
                </a:lnTo>
                <a:lnTo>
                  <a:pt x="48129" y="192395"/>
                </a:lnTo>
                <a:lnTo>
                  <a:pt x="48223" y="220672"/>
                </a:lnTo>
                <a:lnTo>
                  <a:pt x="50667" y="284892"/>
                </a:lnTo>
                <a:lnTo>
                  <a:pt x="66008" y="347383"/>
                </a:lnTo>
                <a:lnTo>
                  <a:pt x="102369" y="379286"/>
                </a:lnTo>
                <a:lnTo>
                  <a:pt x="120323" y="382386"/>
                </a:lnTo>
                <a:lnTo>
                  <a:pt x="173499" y="382386"/>
                </a:lnTo>
                <a:lnTo>
                  <a:pt x="173115" y="382687"/>
                </a:lnTo>
                <a:lnTo>
                  <a:pt x="145760" y="392870"/>
                </a:lnTo>
                <a:lnTo>
                  <a:pt x="120323" y="395613"/>
                </a:lnTo>
                <a:close/>
              </a:path>
              <a:path w="241934" h="395604">
                <a:moveTo>
                  <a:pt x="173499" y="382386"/>
                </a:moveTo>
                <a:lnTo>
                  <a:pt x="120323" y="382386"/>
                </a:lnTo>
                <a:lnTo>
                  <a:pt x="140835" y="378910"/>
                </a:lnTo>
                <a:lnTo>
                  <a:pt x="160782" y="367205"/>
                </a:lnTo>
                <a:lnTo>
                  <a:pt x="187705" y="311440"/>
                </a:lnTo>
                <a:lnTo>
                  <a:pt x="194022" y="254172"/>
                </a:lnTo>
                <a:lnTo>
                  <a:pt x="194924" y="192395"/>
                </a:lnTo>
                <a:lnTo>
                  <a:pt x="194830" y="164081"/>
                </a:lnTo>
                <a:lnTo>
                  <a:pt x="192386" y="105648"/>
                </a:lnTo>
                <a:lnTo>
                  <a:pt x="176330" y="45186"/>
                </a:lnTo>
                <a:lnTo>
                  <a:pt x="137639" y="15613"/>
                </a:lnTo>
                <a:lnTo>
                  <a:pt x="120323" y="13227"/>
                </a:lnTo>
                <a:lnTo>
                  <a:pt x="171383" y="13227"/>
                </a:lnTo>
                <a:lnTo>
                  <a:pt x="218989" y="64933"/>
                </a:lnTo>
                <a:lnTo>
                  <a:pt x="238090" y="130318"/>
                </a:lnTo>
                <a:lnTo>
                  <a:pt x="241850" y="198408"/>
                </a:lnTo>
                <a:lnTo>
                  <a:pt x="241192" y="232396"/>
                </a:lnTo>
                <a:lnTo>
                  <a:pt x="238391" y="265596"/>
                </a:lnTo>
                <a:lnTo>
                  <a:pt x="232206" y="297668"/>
                </a:lnTo>
                <a:lnTo>
                  <a:pt x="221395" y="328275"/>
                </a:lnTo>
                <a:lnTo>
                  <a:pt x="199342" y="362132"/>
                </a:lnTo>
                <a:lnTo>
                  <a:pt x="173499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5150" y="7565660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1946" y="364105"/>
                </a:lnTo>
                <a:lnTo>
                  <a:pt x="68133" y="359389"/>
                </a:lnTo>
                <a:lnTo>
                  <a:pt x="74619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182" y="381334"/>
                </a:lnTo>
                <a:lnTo>
                  <a:pt x="23519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50236" y="6085415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50236" y="7114733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8650" y="6085416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63771" y="1040140"/>
                </a:moveTo>
                <a:lnTo>
                  <a:pt x="0" y="1040140"/>
                </a:lnTo>
                <a:lnTo>
                  <a:pt x="0" y="1011280"/>
                </a:lnTo>
                <a:lnTo>
                  <a:pt x="1260" y="932446"/>
                </a:lnTo>
                <a:lnTo>
                  <a:pt x="4312" y="861692"/>
                </a:lnTo>
                <a:lnTo>
                  <a:pt x="8056" y="803060"/>
                </a:lnTo>
                <a:lnTo>
                  <a:pt x="11397" y="760588"/>
                </a:lnTo>
                <a:lnTo>
                  <a:pt x="19799" y="682111"/>
                </a:lnTo>
                <a:lnTo>
                  <a:pt x="27681" y="627579"/>
                </a:lnTo>
                <a:lnTo>
                  <a:pt x="36887" y="574667"/>
                </a:lnTo>
                <a:lnTo>
                  <a:pt x="47421" y="523322"/>
                </a:lnTo>
                <a:lnTo>
                  <a:pt x="59290" y="473490"/>
                </a:lnTo>
                <a:lnTo>
                  <a:pt x="72498" y="425115"/>
                </a:lnTo>
                <a:lnTo>
                  <a:pt x="87052" y="378145"/>
                </a:lnTo>
                <a:lnTo>
                  <a:pt x="102956" y="332524"/>
                </a:lnTo>
                <a:lnTo>
                  <a:pt x="120217" y="288198"/>
                </a:lnTo>
                <a:lnTo>
                  <a:pt x="138838" y="245114"/>
                </a:lnTo>
                <a:lnTo>
                  <a:pt x="158827" y="203218"/>
                </a:lnTo>
                <a:lnTo>
                  <a:pt x="194664" y="138111"/>
                </a:lnTo>
                <a:lnTo>
                  <a:pt x="230097" y="82932"/>
                </a:lnTo>
                <a:lnTo>
                  <a:pt x="260967" y="40104"/>
                </a:lnTo>
                <a:lnTo>
                  <a:pt x="292386" y="1202"/>
                </a:lnTo>
                <a:lnTo>
                  <a:pt x="293589" y="0"/>
                </a:lnTo>
                <a:lnTo>
                  <a:pt x="316451" y="0"/>
                </a:lnTo>
                <a:lnTo>
                  <a:pt x="316451" y="8417"/>
                </a:lnTo>
                <a:lnTo>
                  <a:pt x="312841" y="13227"/>
                </a:lnTo>
                <a:lnTo>
                  <a:pt x="285171" y="53785"/>
                </a:lnTo>
                <a:lnTo>
                  <a:pt x="259527" y="95074"/>
                </a:lnTo>
                <a:lnTo>
                  <a:pt x="235838" y="137103"/>
                </a:lnTo>
                <a:lnTo>
                  <a:pt x="214033" y="179881"/>
                </a:lnTo>
                <a:lnTo>
                  <a:pt x="194043" y="223421"/>
                </a:lnTo>
                <a:lnTo>
                  <a:pt x="175798" y="267731"/>
                </a:lnTo>
                <a:lnTo>
                  <a:pt x="159228" y="312821"/>
                </a:lnTo>
                <a:lnTo>
                  <a:pt x="144262" y="358702"/>
                </a:lnTo>
                <a:lnTo>
                  <a:pt x="130830" y="405384"/>
                </a:lnTo>
                <a:lnTo>
                  <a:pt x="118862" y="452877"/>
                </a:lnTo>
                <a:lnTo>
                  <a:pt x="108287" y="501191"/>
                </a:lnTo>
                <a:lnTo>
                  <a:pt x="99037" y="550336"/>
                </a:lnTo>
                <a:lnTo>
                  <a:pt x="91040" y="600323"/>
                </a:lnTo>
                <a:lnTo>
                  <a:pt x="84226" y="651161"/>
                </a:lnTo>
                <a:lnTo>
                  <a:pt x="78526" y="702861"/>
                </a:lnTo>
                <a:lnTo>
                  <a:pt x="73868" y="755433"/>
                </a:lnTo>
                <a:lnTo>
                  <a:pt x="70184" y="808887"/>
                </a:lnTo>
                <a:lnTo>
                  <a:pt x="67402" y="863232"/>
                </a:lnTo>
                <a:lnTo>
                  <a:pt x="65453" y="918480"/>
                </a:lnTo>
                <a:lnTo>
                  <a:pt x="64266" y="974640"/>
                </a:lnTo>
                <a:lnTo>
                  <a:pt x="63771" y="1031722"/>
                </a:lnTo>
                <a:lnTo>
                  <a:pt x="6377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8650" y="7114734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94793" y="1040140"/>
                </a:lnTo>
                <a:lnTo>
                  <a:pt x="293589" y="1038937"/>
                </a:lnTo>
                <a:lnTo>
                  <a:pt x="292386" y="1038937"/>
                </a:lnTo>
                <a:lnTo>
                  <a:pt x="289980" y="1037735"/>
                </a:lnTo>
                <a:lnTo>
                  <a:pt x="287573" y="1034127"/>
                </a:lnTo>
                <a:lnTo>
                  <a:pt x="279151" y="1024507"/>
                </a:lnTo>
                <a:lnTo>
                  <a:pt x="248258" y="984278"/>
                </a:lnTo>
                <a:lnTo>
                  <a:pt x="219712" y="943079"/>
                </a:lnTo>
                <a:lnTo>
                  <a:pt x="193453" y="901098"/>
                </a:lnTo>
                <a:lnTo>
                  <a:pt x="169423" y="858523"/>
                </a:lnTo>
                <a:lnTo>
                  <a:pt x="147562" y="815542"/>
                </a:lnTo>
                <a:lnTo>
                  <a:pt x="127810" y="772344"/>
                </a:lnTo>
                <a:lnTo>
                  <a:pt x="110108" y="729116"/>
                </a:lnTo>
                <a:lnTo>
                  <a:pt x="94397" y="686046"/>
                </a:lnTo>
                <a:lnTo>
                  <a:pt x="80616" y="643323"/>
                </a:lnTo>
                <a:lnTo>
                  <a:pt x="68378" y="602150"/>
                </a:lnTo>
                <a:lnTo>
                  <a:pt x="51694" y="536392"/>
                </a:lnTo>
                <a:lnTo>
                  <a:pt x="42615" y="494315"/>
                </a:lnTo>
                <a:lnTo>
                  <a:pt x="33540" y="446117"/>
                </a:lnTo>
                <a:lnTo>
                  <a:pt x="24841" y="391807"/>
                </a:lnTo>
                <a:lnTo>
                  <a:pt x="16889" y="331392"/>
                </a:lnTo>
                <a:lnTo>
                  <a:pt x="10058" y="264882"/>
                </a:lnTo>
                <a:lnTo>
                  <a:pt x="4718" y="192284"/>
                </a:lnTo>
                <a:lnTo>
                  <a:pt x="1241" y="113607"/>
                </a:lnTo>
                <a:lnTo>
                  <a:pt x="0" y="28859"/>
                </a:lnTo>
                <a:lnTo>
                  <a:pt x="0" y="0"/>
                </a:lnTo>
                <a:lnTo>
                  <a:pt x="63771" y="0"/>
                </a:lnTo>
                <a:lnTo>
                  <a:pt x="63771" y="8417"/>
                </a:lnTo>
                <a:lnTo>
                  <a:pt x="64172" y="69496"/>
                </a:lnTo>
                <a:lnTo>
                  <a:pt x="65408" y="129075"/>
                </a:lnTo>
                <a:lnTo>
                  <a:pt x="67528" y="187193"/>
                </a:lnTo>
                <a:lnTo>
                  <a:pt x="70581" y="243887"/>
                </a:lnTo>
                <a:lnTo>
                  <a:pt x="74617" y="299197"/>
                </a:lnTo>
                <a:lnTo>
                  <a:pt x="79683" y="353159"/>
                </a:lnTo>
                <a:lnTo>
                  <a:pt x="85830" y="405812"/>
                </a:lnTo>
                <a:lnTo>
                  <a:pt x="93107" y="457195"/>
                </a:lnTo>
                <a:lnTo>
                  <a:pt x="101563" y="507345"/>
                </a:lnTo>
                <a:lnTo>
                  <a:pt x="111246" y="556301"/>
                </a:lnTo>
                <a:lnTo>
                  <a:pt x="122206" y="604101"/>
                </a:lnTo>
                <a:lnTo>
                  <a:pt x="134492" y="650783"/>
                </a:lnTo>
                <a:lnTo>
                  <a:pt x="148153" y="696386"/>
                </a:lnTo>
                <a:lnTo>
                  <a:pt x="163239" y="740946"/>
                </a:lnTo>
                <a:lnTo>
                  <a:pt x="179798" y="784503"/>
                </a:lnTo>
                <a:lnTo>
                  <a:pt x="197879" y="827095"/>
                </a:lnTo>
                <a:lnTo>
                  <a:pt x="217532" y="868760"/>
                </a:lnTo>
                <a:lnTo>
                  <a:pt x="238805" y="909536"/>
                </a:lnTo>
                <a:lnTo>
                  <a:pt x="261749" y="949461"/>
                </a:lnTo>
                <a:lnTo>
                  <a:pt x="286411" y="988574"/>
                </a:lnTo>
                <a:lnTo>
                  <a:pt x="312841" y="1026912"/>
                </a:lnTo>
                <a:lnTo>
                  <a:pt x="316451" y="1031722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51198" y="6313887"/>
            <a:ext cx="286385" cy="260985"/>
          </a:xfrm>
          <a:custGeom>
            <a:avLst/>
            <a:gdLst/>
            <a:ahLst/>
            <a:cxnLst/>
            <a:rect l="l" t="t" r="r" b="b"/>
            <a:pathLst>
              <a:path w="286384" h="260984">
                <a:moveTo>
                  <a:pt x="28877" y="94995"/>
                </a:moveTo>
                <a:lnTo>
                  <a:pt x="18048" y="94995"/>
                </a:lnTo>
                <a:lnTo>
                  <a:pt x="18048" y="88983"/>
                </a:lnTo>
                <a:lnTo>
                  <a:pt x="24064" y="68991"/>
                </a:lnTo>
                <a:lnTo>
                  <a:pt x="41812" y="39080"/>
                </a:lnTo>
                <a:lnTo>
                  <a:pt x="70840" y="11874"/>
                </a:lnTo>
                <a:lnTo>
                  <a:pt x="110697" y="0"/>
                </a:lnTo>
                <a:lnTo>
                  <a:pt x="125362" y="1540"/>
                </a:lnTo>
                <a:lnTo>
                  <a:pt x="142282" y="7816"/>
                </a:lnTo>
                <a:lnTo>
                  <a:pt x="148888" y="13227"/>
                </a:lnTo>
                <a:lnTo>
                  <a:pt x="109494" y="13227"/>
                </a:lnTo>
                <a:lnTo>
                  <a:pt x="92047" y="16440"/>
                </a:lnTo>
                <a:lnTo>
                  <a:pt x="70991" y="28107"/>
                </a:lnTo>
                <a:lnTo>
                  <a:pt x="49934" y="51274"/>
                </a:lnTo>
                <a:lnTo>
                  <a:pt x="32487" y="88983"/>
                </a:lnTo>
                <a:lnTo>
                  <a:pt x="31284" y="93792"/>
                </a:lnTo>
                <a:lnTo>
                  <a:pt x="28877" y="94995"/>
                </a:lnTo>
                <a:close/>
              </a:path>
              <a:path w="286384" h="260984">
                <a:moveTo>
                  <a:pt x="189079" y="44491"/>
                </a:moveTo>
                <a:lnTo>
                  <a:pt x="172062" y="44491"/>
                </a:lnTo>
                <a:lnTo>
                  <a:pt x="179959" y="31959"/>
                </a:lnTo>
                <a:lnTo>
                  <a:pt x="192818" y="17285"/>
                </a:lnTo>
                <a:lnTo>
                  <a:pt x="210641" y="5091"/>
                </a:lnTo>
                <a:lnTo>
                  <a:pt x="233428" y="0"/>
                </a:lnTo>
                <a:lnTo>
                  <a:pt x="249822" y="1784"/>
                </a:lnTo>
                <a:lnTo>
                  <a:pt x="267118" y="7966"/>
                </a:lnTo>
                <a:lnTo>
                  <a:pt x="273211" y="13227"/>
                </a:lnTo>
                <a:lnTo>
                  <a:pt x="232224" y="13227"/>
                </a:lnTo>
                <a:lnTo>
                  <a:pt x="207144" y="21719"/>
                </a:lnTo>
                <a:lnTo>
                  <a:pt x="190412" y="41485"/>
                </a:lnTo>
                <a:lnTo>
                  <a:pt x="189079" y="44491"/>
                </a:lnTo>
                <a:close/>
              </a:path>
              <a:path w="286384" h="260984">
                <a:moveTo>
                  <a:pt x="87972" y="247709"/>
                </a:moveTo>
                <a:lnTo>
                  <a:pt x="54145" y="247709"/>
                </a:lnTo>
                <a:lnTo>
                  <a:pt x="72100" y="243407"/>
                </a:lnTo>
                <a:lnTo>
                  <a:pt x="87685" y="231325"/>
                </a:lnTo>
                <a:lnTo>
                  <a:pt x="109494" y="188788"/>
                </a:lnTo>
                <a:lnTo>
                  <a:pt x="123012" y="135917"/>
                </a:lnTo>
                <a:lnTo>
                  <a:pt x="132807" y="96799"/>
                </a:lnTo>
                <a:lnTo>
                  <a:pt x="140778" y="51706"/>
                </a:lnTo>
                <a:lnTo>
                  <a:pt x="137413" y="31489"/>
                </a:lnTo>
                <a:lnTo>
                  <a:pt x="129197" y="19840"/>
                </a:lnTo>
                <a:lnTo>
                  <a:pt x="118951" y="14504"/>
                </a:lnTo>
                <a:lnTo>
                  <a:pt x="109494" y="13227"/>
                </a:lnTo>
                <a:lnTo>
                  <a:pt x="148888" y="13227"/>
                </a:lnTo>
                <a:lnTo>
                  <a:pt x="158752" y="21306"/>
                </a:lnTo>
                <a:lnTo>
                  <a:pt x="172062" y="44491"/>
                </a:lnTo>
                <a:lnTo>
                  <a:pt x="189079" y="44491"/>
                </a:lnTo>
                <a:lnTo>
                  <a:pt x="180448" y="63956"/>
                </a:lnTo>
                <a:lnTo>
                  <a:pt x="175672" y="80565"/>
                </a:lnTo>
                <a:lnTo>
                  <a:pt x="156420" y="159929"/>
                </a:lnTo>
                <a:lnTo>
                  <a:pt x="151683" y="176613"/>
                </a:lnTo>
                <a:lnTo>
                  <a:pt x="148299" y="189690"/>
                </a:lnTo>
                <a:lnTo>
                  <a:pt x="146268" y="200512"/>
                </a:lnTo>
                <a:lnTo>
                  <a:pt x="145591" y="210432"/>
                </a:lnTo>
                <a:lnTo>
                  <a:pt x="146554" y="217647"/>
                </a:lnTo>
                <a:lnTo>
                  <a:pt x="114307" y="217647"/>
                </a:lnTo>
                <a:lnTo>
                  <a:pt x="109645" y="225426"/>
                </a:lnTo>
                <a:lnTo>
                  <a:pt x="97763" y="240194"/>
                </a:lnTo>
                <a:lnTo>
                  <a:pt x="87972" y="247709"/>
                </a:lnTo>
                <a:close/>
              </a:path>
              <a:path w="286384" h="260984">
                <a:moveTo>
                  <a:pt x="255086" y="72148"/>
                </a:moveTo>
                <a:lnTo>
                  <a:pt x="245103" y="70307"/>
                </a:lnTo>
                <a:lnTo>
                  <a:pt x="238391" y="65534"/>
                </a:lnTo>
                <a:lnTo>
                  <a:pt x="234612" y="58958"/>
                </a:lnTo>
                <a:lnTo>
                  <a:pt x="233428" y="51706"/>
                </a:lnTo>
                <a:lnTo>
                  <a:pt x="235552" y="41072"/>
                </a:lnTo>
                <a:lnTo>
                  <a:pt x="241399" y="31564"/>
                </a:lnTo>
                <a:lnTo>
                  <a:pt x="250179" y="24312"/>
                </a:lnTo>
                <a:lnTo>
                  <a:pt x="261102" y="20442"/>
                </a:lnTo>
                <a:lnTo>
                  <a:pt x="251852" y="16270"/>
                </a:lnTo>
                <a:lnTo>
                  <a:pt x="243053" y="14129"/>
                </a:lnTo>
                <a:lnTo>
                  <a:pt x="236060" y="13339"/>
                </a:lnTo>
                <a:lnTo>
                  <a:pt x="232224" y="13227"/>
                </a:lnTo>
                <a:lnTo>
                  <a:pt x="273211" y="13227"/>
                </a:lnTo>
                <a:lnTo>
                  <a:pt x="280805" y="19784"/>
                </a:lnTo>
                <a:lnTo>
                  <a:pt x="286370" y="38479"/>
                </a:lnTo>
                <a:lnTo>
                  <a:pt x="283343" y="53378"/>
                </a:lnTo>
                <a:lnTo>
                  <a:pt x="275691" y="63881"/>
                </a:lnTo>
                <a:lnTo>
                  <a:pt x="265558" y="70100"/>
                </a:lnTo>
                <a:lnTo>
                  <a:pt x="255086" y="72148"/>
                </a:lnTo>
                <a:close/>
              </a:path>
              <a:path w="286384" h="260984">
                <a:moveTo>
                  <a:pt x="217463" y="247709"/>
                </a:moveTo>
                <a:lnTo>
                  <a:pt x="178079" y="247709"/>
                </a:lnTo>
                <a:lnTo>
                  <a:pt x="194830" y="244684"/>
                </a:lnTo>
                <a:lnTo>
                  <a:pt x="215529" y="233430"/>
                </a:lnTo>
                <a:lnTo>
                  <a:pt x="236454" y="210677"/>
                </a:lnTo>
                <a:lnTo>
                  <a:pt x="253883" y="173156"/>
                </a:lnTo>
                <a:lnTo>
                  <a:pt x="255086" y="168346"/>
                </a:lnTo>
                <a:lnTo>
                  <a:pt x="256289" y="167143"/>
                </a:lnTo>
                <a:lnTo>
                  <a:pt x="268321" y="167143"/>
                </a:lnTo>
                <a:lnTo>
                  <a:pt x="268321" y="171953"/>
                </a:lnTo>
                <a:lnTo>
                  <a:pt x="262324" y="191944"/>
                </a:lnTo>
                <a:lnTo>
                  <a:pt x="244708" y="221856"/>
                </a:lnTo>
                <a:lnTo>
                  <a:pt x="217463" y="247709"/>
                </a:lnTo>
                <a:close/>
              </a:path>
              <a:path w="286384" h="260984">
                <a:moveTo>
                  <a:pt x="54145" y="260936"/>
                </a:moveTo>
                <a:lnTo>
                  <a:pt x="35025" y="258644"/>
                </a:lnTo>
                <a:lnTo>
                  <a:pt x="17597" y="251617"/>
                </a:lnTo>
                <a:lnTo>
                  <a:pt x="4906" y="239630"/>
                </a:lnTo>
                <a:lnTo>
                  <a:pt x="0" y="222457"/>
                </a:lnTo>
                <a:lnTo>
                  <a:pt x="2519" y="209775"/>
                </a:lnTo>
                <a:lnTo>
                  <a:pt x="9325" y="199460"/>
                </a:lnTo>
                <a:lnTo>
                  <a:pt x="19289" y="192527"/>
                </a:lnTo>
                <a:lnTo>
                  <a:pt x="31284" y="189990"/>
                </a:lnTo>
                <a:lnTo>
                  <a:pt x="38221" y="190798"/>
                </a:lnTo>
                <a:lnTo>
                  <a:pt x="44519" y="230273"/>
                </a:lnTo>
                <a:lnTo>
                  <a:pt x="25267" y="240494"/>
                </a:lnTo>
                <a:lnTo>
                  <a:pt x="35025" y="244665"/>
                </a:lnTo>
                <a:lnTo>
                  <a:pt x="43767" y="246807"/>
                </a:lnTo>
                <a:lnTo>
                  <a:pt x="50479" y="247596"/>
                </a:lnTo>
                <a:lnTo>
                  <a:pt x="54145" y="247709"/>
                </a:lnTo>
                <a:lnTo>
                  <a:pt x="87972" y="247709"/>
                </a:lnTo>
                <a:lnTo>
                  <a:pt x="79112" y="254511"/>
                </a:lnTo>
                <a:lnTo>
                  <a:pt x="54145" y="260936"/>
                </a:lnTo>
                <a:close/>
              </a:path>
              <a:path w="286384" h="260984">
                <a:moveTo>
                  <a:pt x="176875" y="260936"/>
                </a:moveTo>
                <a:lnTo>
                  <a:pt x="153393" y="257047"/>
                </a:lnTo>
                <a:lnTo>
                  <a:pt x="135213" y="246958"/>
                </a:lnTo>
                <a:lnTo>
                  <a:pt x="122222" y="233035"/>
                </a:lnTo>
                <a:lnTo>
                  <a:pt x="114307" y="217647"/>
                </a:lnTo>
                <a:lnTo>
                  <a:pt x="146554" y="217647"/>
                </a:lnTo>
                <a:lnTo>
                  <a:pt x="147452" y="224374"/>
                </a:lnTo>
                <a:lnTo>
                  <a:pt x="153262" y="236286"/>
                </a:lnTo>
                <a:lnTo>
                  <a:pt x="163358" y="244590"/>
                </a:lnTo>
                <a:lnTo>
                  <a:pt x="178079" y="247709"/>
                </a:lnTo>
                <a:lnTo>
                  <a:pt x="217463" y="247709"/>
                </a:lnTo>
                <a:lnTo>
                  <a:pt x="216037" y="249062"/>
                </a:lnTo>
                <a:lnTo>
                  <a:pt x="176875" y="260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691714" y="638002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5003" y="126259"/>
                </a:moveTo>
                <a:lnTo>
                  <a:pt x="178079" y="126259"/>
                </a:lnTo>
                <a:lnTo>
                  <a:pt x="215022" y="119928"/>
                </a:lnTo>
                <a:lnTo>
                  <a:pt x="243505" y="103563"/>
                </a:lnTo>
                <a:lnTo>
                  <a:pt x="261835" y="81110"/>
                </a:lnTo>
                <a:lnTo>
                  <a:pt x="268321" y="56516"/>
                </a:lnTo>
                <a:lnTo>
                  <a:pt x="266366" y="43852"/>
                </a:lnTo>
                <a:lnTo>
                  <a:pt x="258996" y="30061"/>
                </a:lnTo>
                <a:lnTo>
                  <a:pt x="243956" y="18976"/>
                </a:lnTo>
                <a:lnTo>
                  <a:pt x="218989" y="14429"/>
                </a:lnTo>
                <a:lnTo>
                  <a:pt x="66178" y="14429"/>
                </a:lnTo>
                <a:lnTo>
                  <a:pt x="66178" y="0"/>
                </a:lnTo>
                <a:lnTo>
                  <a:pt x="225005" y="0"/>
                </a:lnTo>
                <a:lnTo>
                  <a:pt x="259805" y="4622"/>
                </a:lnTo>
                <a:lnTo>
                  <a:pt x="285919" y="17135"/>
                </a:lnTo>
                <a:lnTo>
                  <a:pt x="302332" y="35510"/>
                </a:lnTo>
                <a:lnTo>
                  <a:pt x="308028" y="57718"/>
                </a:lnTo>
                <a:lnTo>
                  <a:pt x="300884" y="82200"/>
                </a:lnTo>
                <a:lnTo>
                  <a:pt x="281557" y="103863"/>
                </a:lnTo>
                <a:lnTo>
                  <a:pt x="253206" y="120792"/>
                </a:lnTo>
                <a:lnTo>
                  <a:pt x="235003" y="126259"/>
                </a:lnTo>
                <a:close/>
              </a:path>
              <a:path w="308609" h="274320">
                <a:moveTo>
                  <a:pt x="80616" y="259734"/>
                </a:moveTo>
                <a:lnTo>
                  <a:pt x="12032" y="259734"/>
                </a:lnTo>
                <a:lnTo>
                  <a:pt x="30362" y="259133"/>
                </a:lnTo>
                <a:lnTo>
                  <a:pt x="40458" y="256728"/>
                </a:lnTo>
                <a:lnTo>
                  <a:pt x="45365" y="251617"/>
                </a:lnTo>
                <a:lnTo>
                  <a:pt x="48129" y="242899"/>
                </a:lnTo>
                <a:lnTo>
                  <a:pt x="101071" y="30061"/>
                </a:lnTo>
                <a:lnTo>
                  <a:pt x="103478" y="24049"/>
                </a:lnTo>
                <a:lnTo>
                  <a:pt x="103478" y="16834"/>
                </a:lnTo>
                <a:lnTo>
                  <a:pt x="102275" y="16834"/>
                </a:lnTo>
                <a:lnTo>
                  <a:pt x="93852" y="15632"/>
                </a:lnTo>
                <a:lnTo>
                  <a:pt x="86633" y="14429"/>
                </a:lnTo>
                <a:lnTo>
                  <a:pt x="140778" y="14429"/>
                </a:lnTo>
                <a:lnTo>
                  <a:pt x="139575" y="15632"/>
                </a:lnTo>
                <a:lnTo>
                  <a:pt x="137169" y="28859"/>
                </a:lnTo>
                <a:lnTo>
                  <a:pt x="111901" y="126259"/>
                </a:lnTo>
                <a:lnTo>
                  <a:pt x="235003" y="126259"/>
                </a:lnTo>
                <a:lnTo>
                  <a:pt x="218989" y="131069"/>
                </a:lnTo>
                <a:lnTo>
                  <a:pt x="247472" y="138059"/>
                </a:lnTo>
                <a:lnTo>
                  <a:pt x="247851" y="138284"/>
                </a:lnTo>
                <a:lnTo>
                  <a:pt x="109494" y="138284"/>
                </a:lnTo>
                <a:lnTo>
                  <a:pt x="81820" y="247709"/>
                </a:lnTo>
                <a:lnTo>
                  <a:pt x="80616" y="253722"/>
                </a:lnTo>
                <a:lnTo>
                  <a:pt x="80616" y="259734"/>
                </a:lnTo>
                <a:close/>
              </a:path>
              <a:path w="308609" h="274320">
                <a:moveTo>
                  <a:pt x="168453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853"/>
                </a:lnTo>
                <a:lnTo>
                  <a:pt x="220192" y="237939"/>
                </a:lnTo>
                <a:lnTo>
                  <a:pt x="239519" y="214585"/>
                </a:lnTo>
                <a:lnTo>
                  <a:pt x="246663" y="186383"/>
                </a:lnTo>
                <a:lnTo>
                  <a:pt x="243824" y="168722"/>
                </a:lnTo>
                <a:lnTo>
                  <a:pt x="234781" y="153315"/>
                </a:lnTo>
                <a:lnTo>
                  <a:pt x="218744" y="142418"/>
                </a:lnTo>
                <a:lnTo>
                  <a:pt x="194924" y="138284"/>
                </a:lnTo>
                <a:lnTo>
                  <a:pt x="247851" y="138284"/>
                </a:lnTo>
                <a:lnTo>
                  <a:pt x="269073" y="150910"/>
                </a:lnTo>
                <a:lnTo>
                  <a:pt x="282779" y="168271"/>
                </a:lnTo>
                <a:lnTo>
                  <a:pt x="287573" y="188788"/>
                </a:lnTo>
                <a:lnTo>
                  <a:pt x="278436" y="218869"/>
                </a:lnTo>
                <a:lnTo>
                  <a:pt x="253281" y="246356"/>
                </a:lnTo>
                <a:lnTo>
                  <a:pt x="215492" y="266404"/>
                </a:lnTo>
                <a:lnTo>
                  <a:pt x="168453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374059" y="7004108"/>
            <a:ext cx="266065" cy="372110"/>
          </a:xfrm>
          <a:custGeom>
            <a:avLst/>
            <a:gdLst/>
            <a:ahLst/>
            <a:cxnLst/>
            <a:rect l="l" t="t" r="r" b="b"/>
            <a:pathLst>
              <a:path w="266065" h="372109">
                <a:moveTo>
                  <a:pt x="13235" y="94995"/>
                </a:moveTo>
                <a:lnTo>
                  <a:pt x="0" y="94995"/>
                </a:lnTo>
                <a:lnTo>
                  <a:pt x="0" y="88983"/>
                </a:lnTo>
                <a:lnTo>
                  <a:pt x="4248" y="73050"/>
                </a:lnTo>
                <a:lnTo>
                  <a:pt x="17747" y="42687"/>
                </a:lnTo>
                <a:lnTo>
                  <a:pt x="41624" y="13227"/>
                </a:lnTo>
                <a:lnTo>
                  <a:pt x="77007" y="0"/>
                </a:lnTo>
                <a:lnTo>
                  <a:pt x="96014" y="3776"/>
                </a:lnTo>
                <a:lnTo>
                  <a:pt x="109755" y="13227"/>
                </a:lnTo>
                <a:lnTo>
                  <a:pt x="74600" y="13227"/>
                </a:lnTo>
                <a:lnTo>
                  <a:pt x="59654" y="16703"/>
                </a:lnTo>
                <a:lnTo>
                  <a:pt x="44369" y="28408"/>
                </a:lnTo>
                <a:lnTo>
                  <a:pt x="29761" y="50259"/>
                </a:lnTo>
                <a:lnTo>
                  <a:pt x="16845" y="84173"/>
                </a:lnTo>
                <a:lnTo>
                  <a:pt x="13235" y="93792"/>
                </a:lnTo>
                <a:lnTo>
                  <a:pt x="13235" y="94995"/>
                </a:lnTo>
                <a:close/>
              </a:path>
              <a:path w="266065" h="372109">
                <a:moveTo>
                  <a:pt x="157979" y="247709"/>
                </a:moveTo>
                <a:lnTo>
                  <a:pt x="117917" y="247709"/>
                </a:lnTo>
                <a:lnTo>
                  <a:pt x="144144" y="241377"/>
                </a:lnTo>
                <a:lnTo>
                  <a:pt x="164392" y="226816"/>
                </a:lnTo>
                <a:lnTo>
                  <a:pt x="177646" y="210677"/>
                </a:lnTo>
                <a:lnTo>
                  <a:pt x="182892" y="199610"/>
                </a:lnTo>
                <a:lnTo>
                  <a:pt x="209363" y="96197"/>
                </a:lnTo>
                <a:lnTo>
                  <a:pt x="220192" y="49301"/>
                </a:lnTo>
                <a:lnTo>
                  <a:pt x="222354" y="40884"/>
                </a:lnTo>
                <a:lnTo>
                  <a:pt x="243053" y="6012"/>
                </a:lnTo>
                <a:lnTo>
                  <a:pt x="257492" y="6012"/>
                </a:lnTo>
                <a:lnTo>
                  <a:pt x="265915" y="12024"/>
                </a:lnTo>
                <a:lnTo>
                  <a:pt x="265915" y="27656"/>
                </a:lnTo>
                <a:lnTo>
                  <a:pt x="263508" y="34871"/>
                </a:lnTo>
                <a:lnTo>
                  <a:pt x="213301" y="234482"/>
                </a:lnTo>
                <a:lnTo>
                  <a:pt x="174469" y="234482"/>
                </a:lnTo>
                <a:lnTo>
                  <a:pt x="161365" y="245718"/>
                </a:lnTo>
                <a:lnTo>
                  <a:pt x="157979" y="247709"/>
                </a:lnTo>
                <a:close/>
              </a:path>
              <a:path w="266065" h="372109">
                <a:moveTo>
                  <a:pt x="115510" y="260936"/>
                </a:moveTo>
                <a:lnTo>
                  <a:pt x="90393" y="257329"/>
                </a:lnTo>
                <a:lnTo>
                  <a:pt x="67982" y="245605"/>
                </a:lnTo>
                <a:lnTo>
                  <a:pt x="51889" y="224411"/>
                </a:lnTo>
                <a:lnTo>
                  <a:pt x="45723" y="192395"/>
                </a:lnTo>
                <a:lnTo>
                  <a:pt x="47772" y="170375"/>
                </a:lnTo>
                <a:lnTo>
                  <a:pt x="53995" y="144296"/>
                </a:lnTo>
                <a:lnTo>
                  <a:pt x="64504" y="111905"/>
                </a:lnTo>
                <a:lnTo>
                  <a:pt x="79413" y="70945"/>
                </a:lnTo>
                <a:lnTo>
                  <a:pt x="82440" y="62209"/>
                </a:lnTo>
                <a:lnTo>
                  <a:pt x="85580" y="52457"/>
                </a:lnTo>
                <a:lnTo>
                  <a:pt x="88043" y="42030"/>
                </a:lnTo>
                <a:lnTo>
                  <a:pt x="89039" y="31264"/>
                </a:lnTo>
                <a:lnTo>
                  <a:pt x="89039" y="13227"/>
                </a:lnTo>
                <a:lnTo>
                  <a:pt x="109755" y="13227"/>
                </a:lnTo>
                <a:lnTo>
                  <a:pt x="110848" y="13978"/>
                </a:lnTo>
                <a:lnTo>
                  <a:pt x="120492" y="28915"/>
                </a:lnTo>
                <a:lnTo>
                  <a:pt x="123933" y="46896"/>
                </a:lnTo>
                <a:lnTo>
                  <a:pt x="123407" y="55163"/>
                </a:lnTo>
                <a:lnTo>
                  <a:pt x="121526" y="63430"/>
                </a:lnTo>
                <a:lnTo>
                  <a:pt x="117842" y="73952"/>
                </a:lnTo>
                <a:lnTo>
                  <a:pt x="111901" y="88983"/>
                </a:lnTo>
                <a:lnTo>
                  <a:pt x="99267" y="124230"/>
                </a:lnTo>
                <a:lnTo>
                  <a:pt x="90242" y="154517"/>
                </a:lnTo>
                <a:lnTo>
                  <a:pt x="84828" y="180295"/>
                </a:lnTo>
                <a:lnTo>
                  <a:pt x="83023" y="202015"/>
                </a:lnTo>
                <a:lnTo>
                  <a:pt x="84414" y="217779"/>
                </a:lnTo>
                <a:lnTo>
                  <a:pt x="89641" y="232528"/>
                </a:lnTo>
                <a:lnTo>
                  <a:pt x="100282" y="243444"/>
                </a:lnTo>
                <a:lnTo>
                  <a:pt x="117917" y="247709"/>
                </a:lnTo>
                <a:lnTo>
                  <a:pt x="157979" y="247709"/>
                </a:lnTo>
                <a:lnTo>
                  <a:pt x="147246" y="254022"/>
                </a:lnTo>
                <a:lnTo>
                  <a:pt x="131998" y="259170"/>
                </a:lnTo>
                <a:lnTo>
                  <a:pt x="115510" y="260936"/>
                </a:lnTo>
                <a:close/>
              </a:path>
              <a:path w="266065" h="372109">
                <a:moveTo>
                  <a:pt x="121828" y="359539"/>
                </a:moveTo>
                <a:lnTo>
                  <a:pt x="73397" y="359539"/>
                </a:lnTo>
                <a:lnTo>
                  <a:pt x="92329" y="356608"/>
                </a:lnTo>
                <a:lnTo>
                  <a:pt x="109344" y="348717"/>
                </a:lnTo>
                <a:lnTo>
                  <a:pt x="151626" y="301107"/>
                </a:lnTo>
                <a:lnTo>
                  <a:pt x="168810" y="256840"/>
                </a:lnTo>
                <a:lnTo>
                  <a:pt x="174469" y="234482"/>
                </a:lnTo>
                <a:lnTo>
                  <a:pt x="213301" y="234482"/>
                </a:lnTo>
                <a:lnTo>
                  <a:pt x="208160" y="254924"/>
                </a:lnTo>
                <a:lnTo>
                  <a:pt x="188795" y="300543"/>
                </a:lnTo>
                <a:lnTo>
                  <a:pt x="157022" y="337594"/>
                </a:lnTo>
                <a:lnTo>
                  <a:pt x="121828" y="359539"/>
                </a:lnTo>
                <a:close/>
              </a:path>
              <a:path w="266065" h="372109">
                <a:moveTo>
                  <a:pt x="73397" y="371564"/>
                </a:moveTo>
                <a:lnTo>
                  <a:pt x="48580" y="367919"/>
                </a:lnTo>
                <a:lnTo>
                  <a:pt x="29178" y="357736"/>
                </a:lnTo>
                <a:lnTo>
                  <a:pt x="16544" y="342141"/>
                </a:lnTo>
                <a:lnTo>
                  <a:pt x="12032" y="322263"/>
                </a:lnTo>
                <a:lnTo>
                  <a:pt x="15247" y="304263"/>
                </a:lnTo>
                <a:lnTo>
                  <a:pt x="23312" y="292802"/>
                </a:lnTo>
                <a:lnTo>
                  <a:pt x="33859" y="286752"/>
                </a:lnTo>
                <a:lnTo>
                  <a:pt x="44519" y="284986"/>
                </a:lnTo>
                <a:lnTo>
                  <a:pt x="50441" y="285643"/>
                </a:lnTo>
                <a:lnTo>
                  <a:pt x="58563" y="324198"/>
                </a:lnTo>
                <a:lnTo>
                  <a:pt x="54145" y="328275"/>
                </a:lnTo>
                <a:lnTo>
                  <a:pt x="46926" y="335490"/>
                </a:lnTo>
                <a:lnTo>
                  <a:pt x="30080" y="335490"/>
                </a:lnTo>
                <a:lnTo>
                  <a:pt x="39725" y="348886"/>
                </a:lnTo>
                <a:lnTo>
                  <a:pt x="52190" y="356082"/>
                </a:lnTo>
                <a:lnTo>
                  <a:pt x="64429" y="358994"/>
                </a:lnTo>
                <a:lnTo>
                  <a:pt x="73397" y="359539"/>
                </a:lnTo>
                <a:lnTo>
                  <a:pt x="121828" y="359539"/>
                </a:lnTo>
                <a:lnTo>
                  <a:pt x="117127" y="362470"/>
                </a:lnTo>
                <a:lnTo>
                  <a:pt x="73397" y="37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68852" y="7070244"/>
            <a:ext cx="308610" cy="274320"/>
          </a:xfrm>
          <a:custGeom>
            <a:avLst/>
            <a:gdLst/>
            <a:ahLst/>
            <a:cxnLst/>
            <a:rect l="l" t="t" r="r" b="b"/>
            <a:pathLst>
              <a:path w="308609" h="274320">
                <a:moveTo>
                  <a:pt x="234125" y="126259"/>
                </a:moveTo>
                <a:lnTo>
                  <a:pt x="178079" y="126259"/>
                </a:lnTo>
                <a:lnTo>
                  <a:pt x="214514" y="119928"/>
                </a:lnTo>
                <a:lnTo>
                  <a:pt x="243053" y="103563"/>
                </a:lnTo>
                <a:lnTo>
                  <a:pt x="261666" y="81110"/>
                </a:lnTo>
                <a:lnTo>
                  <a:pt x="268321" y="56516"/>
                </a:lnTo>
                <a:lnTo>
                  <a:pt x="266178" y="43852"/>
                </a:lnTo>
                <a:lnTo>
                  <a:pt x="258395" y="30061"/>
                </a:lnTo>
                <a:lnTo>
                  <a:pt x="242941" y="18976"/>
                </a:lnTo>
                <a:lnTo>
                  <a:pt x="217785" y="14429"/>
                </a:lnTo>
                <a:lnTo>
                  <a:pt x="64974" y="14429"/>
                </a:lnTo>
                <a:lnTo>
                  <a:pt x="64974" y="0"/>
                </a:lnTo>
                <a:lnTo>
                  <a:pt x="223802" y="0"/>
                </a:lnTo>
                <a:lnTo>
                  <a:pt x="259297" y="4622"/>
                </a:lnTo>
                <a:lnTo>
                  <a:pt x="285768" y="17135"/>
                </a:lnTo>
                <a:lnTo>
                  <a:pt x="302313" y="35510"/>
                </a:lnTo>
                <a:lnTo>
                  <a:pt x="308028" y="57718"/>
                </a:lnTo>
                <a:lnTo>
                  <a:pt x="300865" y="82200"/>
                </a:lnTo>
                <a:lnTo>
                  <a:pt x="281407" y="103863"/>
                </a:lnTo>
                <a:lnTo>
                  <a:pt x="252698" y="120792"/>
                </a:lnTo>
                <a:lnTo>
                  <a:pt x="234125" y="126259"/>
                </a:lnTo>
                <a:close/>
              </a:path>
              <a:path w="308609" h="274320">
                <a:moveTo>
                  <a:pt x="79413" y="259734"/>
                </a:moveTo>
                <a:lnTo>
                  <a:pt x="12032" y="259734"/>
                </a:lnTo>
                <a:lnTo>
                  <a:pt x="30174" y="259133"/>
                </a:lnTo>
                <a:lnTo>
                  <a:pt x="39857" y="256728"/>
                </a:lnTo>
                <a:lnTo>
                  <a:pt x="44350" y="251617"/>
                </a:lnTo>
                <a:lnTo>
                  <a:pt x="46926" y="242899"/>
                </a:lnTo>
                <a:lnTo>
                  <a:pt x="101071" y="30061"/>
                </a:lnTo>
                <a:lnTo>
                  <a:pt x="102275" y="24049"/>
                </a:lnTo>
                <a:lnTo>
                  <a:pt x="102275" y="15632"/>
                </a:lnTo>
                <a:lnTo>
                  <a:pt x="93852" y="15632"/>
                </a:lnTo>
                <a:lnTo>
                  <a:pt x="86633" y="14429"/>
                </a:lnTo>
                <a:lnTo>
                  <a:pt x="139575" y="14429"/>
                </a:lnTo>
                <a:lnTo>
                  <a:pt x="139575" y="15632"/>
                </a:lnTo>
                <a:lnTo>
                  <a:pt x="135965" y="28859"/>
                </a:lnTo>
                <a:lnTo>
                  <a:pt x="111901" y="126259"/>
                </a:lnTo>
                <a:lnTo>
                  <a:pt x="234125" y="126259"/>
                </a:lnTo>
                <a:lnTo>
                  <a:pt x="217785" y="131069"/>
                </a:lnTo>
                <a:lnTo>
                  <a:pt x="242885" y="137082"/>
                </a:lnTo>
                <a:lnTo>
                  <a:pt x="109494" y="137082"/>
                </a:lnTo>
                <a:lnTo>
                  <a:pt x="81820" y="247709"/>
                </a:lnTo>
                <a:lnTo>
                  <a:pt x="79413" y="253722"/>
                </a:lnTo>
                <a:lnTo>
                  <a:pt x="79413" y="259734"/>
                </a:lnTo>
                <a:close/>
              </a:path>
              <a:path w="308609" h="274320">
                <a:moveTo>
                  <a:pt x="167249" y="274164"/>
                </a:moveTo>
                <a:lnTo>
                  <a:pt x="0" y="274164"/>
                </a:lnTo>
                <a:lnTo>
                  <a:pt x="0" y="259734"/>
                </a:lnTo>
                <a:lnTo>
                  <a:pt x="157624" y="259734"/>
                </a:lnTo>
                <a:lnTo>
                  <a:pt x="191841" y="253665"/>
                </a:lnTo>
                <a:lnTo>
                  <a:pt x="220192" y="237338"/>
                </a:lnTo>
                <a:lnTo>
                  <a:pt x="239519" y="213570"/>
                </a:lnTo>
                <a:lnTo>
                  <a:pt x="246663" y="185181"/>
                </a:lnTo>
                <a:lnTo>
                  <a:pt x="243805" y="168026"/>
                </a:lnTo>
                <a:lnTo>
                  <a:pt x="234631" y="152563"/>
                </a:lnTo>
                <a:lnTo>
                  <a:pt x="218237" y="141384"/>
                </a:lnTo>
                <a:lnTo>
                  <a:pt x="193721" y="137082"/>
                </a:lnTo>
                <a:lnTo>
                  <a:pt x="242885" y="137082"/>
                </a:lnTo>
                <a:lnTo>
                  <a:pt x="246964" y="138059"/>
                </a:lnTo>
                <a:lnTo>
                  <a:pt x="268923" y="150910"/>
                </a:lnTo>
                <a:lnTo>
                  <a:pt x="282760" y="168271"/>
                </a:lnTo>
                <a:lnTo>
                  <a:pt x="287573" y="188788"/>
                </a:lnTo>
                <a:lnTo>
                  <a:pt x="278248" y="218869"/>
                </a:lnTo>
                <a:lnTo>
                  <a:pt x="252679" y="246356"/>
                </a:lnTo>
                <a:lnTo>
                  <a:pt x="214477" y="266404"/>
                </a:lnTo>
                <a:lnTo>
                  <a:pt x="167249" y="274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603877" y="7565664"/>
            <a:ext cx="190500" cy="382905"/>
          </a:xfrm>
          <a:custGeom>
            <a:avLst/>
            <a:gdLst/>
            <a:ahLst/>
            <a:cxnLst/>
            <a:rect l="l" t="t" r="r" b="b"/>
            <a:pathLst>
              <a:path w="190500" h="382904">
                <a:moveTo>
                  <a:pt x="0" y="54111"/>
                </a:moveTo>
                <a:lnTo>
                  <a:pt x="0" y="37276"/>
                </a:lnTo>
                <a:lnTo>
                  <a:pt x="19571" y="36694"/>
                </a:lnTo>
                <a:lnTo>
                  <a:pt x="46475" y="32617"/>
                </a:lnTo>
                <a:lnTo>
                  <a:pt x="76311" y="21550"/>
                </a:lnTo>
                <a:lnTo>
                  <a:pt x="104681" y="0"/>
                </a:lnTo>
                <a:lnTo>
                  <a:pt x="117917" y="0"/>
                </a:lnTo>
                <a:lnTo>
                  <a:pt x="117917" y="39681"/>
                </a:lnTo>
                <a:lnTo>
                  <a:pt x="75803" y="39681"/>
                </a:lnTo>
                <a:lnTo>
                  <a:pt x="52961" y="48023"/>
                </a:lnTo>
                <a:lnTo>
                  <a:pt x="31133" y="52307"/>
                </a:lnTo>
                <a:lnTo>
                  <a:pt x="12690" y="53885"/>
                </a:lnTo>
                <a:lnTo>
                  <a:pt x="0" y="54111"/>
                </a:lnTo>
                <a:close/>
              </a:path>
              <a:path w="190500" h="382904">
                <a:moveTo>
                  <a:pt x="172062" y="365552"/>
                </a:moveTo>
                <a:lnTo>
                  <a:pt x="21658" y="365552"/>
                </a:lnTo>
                <a:lnTo>
                  <a:pt x="52453" y="364105"/>
                </a:lnTo>
                <a:lnTo>
                  <a:pt x="68584" y="359389"/>
                </a:lnTo>
                <a:lnTo>
                  <a:pt x="74788" y="350840"/>
                </a:lnTo>
                <a:lnTo>
                  <a:pt x="75803" y="337895"/>
                </a:lnTo>
                <a:lnTo>
                  <a:pt x="75803" y="39681"/>
                </a:lnTo>
                <a:lnTo>
                  <a:pt x="117917" y="39681"/>
                </a:lnTo>
                <a:lnTo>
                  <a:pt x="117917" y="337895"/>
                </a:lnTo>
                <a:lnTo>
                  <a:pt x="119101" y="350840"/>
                </a:lnTo>
                <a:lnTo>
                  <a:pt x="125587" y="359389"/>
                </a:lnTo>
                <a:lnTo>
                  <a:pt x="141775" y="364105"/>
                </a:lnTo>
                <a:lnTo>
                  <a:pt x="172062" y="365552"/>
                </a:lnTo>
                <a:close/>
              </a:path>
              <a:path w="190500" h="382904">
                <a:moveTo>
                  <a:pt x="3609" y="382386"/>
                </a:moveTo>
                <a:lnTo>
                  <a:pt x="3609" y="365552"/>
                </a:lnTo>
                <a:lnTo>
                  <a:pt x="190111" y="365552"/>
                </a:lnTo>
                <a:lnTo>
                  <a:pt x="190111" y="381184"/>
                </a:lnTo>
                <a:lnTo>
                  <a:pt x="97462" y="381184"/>
                </a:lnTo>
                <a:lnTo>
                  <a:pt x="49633" y="381334"/>
                </a:lnTo>
                <a:lnTo>
                  <a:pt x="23688" y="381691"/>
                </a:lnTo>
                <a:lnTo>
                  <a:pt x="3609" y="382386"/>
                </a:lnTo>
                <a:close/>
              </a:path>
              <a:path w="190500" h="382904">
                <a:moveTo>
                  <a:pt x="190111" y="382386"/>
                </a:moveTo>
                <a:lnTo>
                  <a:pt x="170220" y="381691"/>
                </a:lnTo>
                <a:lnTo>
                  <a:pt x="144689" y="381334"/>
                </a:lnTo>
                <a:lnTo>
                  <a:pt x="97462" y="381184"/>
                </a:lnTo>
                <a:lnTo>
                  <a:pt x="190111" y="381184"/>
                </a:lnTo>
                <a:lnTo>
                  <a:pt x="190111" y="382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077953" y="6085419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316451" y="1040140"/>
                </a:moveTo>
                <a:lnTo>
                  <a:pt x="252679" y="1040140"/>
                </a:lnTo>
                <a:lnTo>
                  <a:pt x="252679" y="1031722"/>
                </a:lnTo>
                <a:lnTo>
                  <a:pt x="252357" y="976534"/>
                </a:lnTo>
                <a:lnTo>
                  <a:pt x="251342" y="921949"/>
                </a:lnTo>
                <a:lnTo>
                  <a:pt x="249564" y="867982"/>
                </a:lnTo>
                <a:lnTo>
                  <a:pt x="246954" y="814650"/>
                </a:lnTo>
                <a:lnTo>
                  <a:pt x="243442" y="761965"/>
                </a:lnTo>
                <a:lnTo>
                  <a:pt x="238956" y="709943"/>
                </a:lnTo>
                <a:lnTo>
                  <a:pt x="233428" y="658599"/>
                </a:lnTo>
                <a:lnTo>
                  <a:pt x="226786" y="607948"/>
                </a:lnTo>
                <a:lnTo>
                  <a:pt x="218961" y="558004"/>
                </a:lnTo>
                <a:lnTo>
                  <a:pt x="209882" y="508782"/>
                </a:lnTo>
                <a:lnTo>
                  <a:pt x="199480" y="460297"/>
                </a:lnTo>
                <a:lnTo>
                  <a:pt x="187683" y="412564"/>
                </a:lnTo>
                <a:lnTo>
                  <a:pt x="174423" y="365597"/>
                </a:lnTo>
                <a:lnTo>
                  <a:pt x="159629" y="319412"/>
                </a:lnTo>
                <a:lnTo>
                  <a:pt x="143230" y="274023"/>
                </a:lnTo>
                <a:lnTo>
                  <a:pt x="125157" y="229445"/>
                </a:lnTo>
                <a:lnTo>
                  <a:pt x="105339" y="185693"/>
                </a:lnTo>
                <a:lnTo>
                  <a:pt x="83707" y="142782"/>
                </a:lnTo>
                <a:lnTo>
                  <a:pt x="60189" y="100726"/>
                </a:lnTo>
                <a:lnTo>
                  <a:pt x="34717" y="59540"/>
                </a:lnTo>
                <a:lnTo>
                  <a:pt x="7219" y="19239"/>
                </a:lnTo>
                <a:lnTo>
                  <a:pt x="0" y="8417"/>
                </a:lnTo>
                <a:lnTo>
                  <a:pt x="0" y="0"/>
                </a:lnTo>
                <a:lnTo>
                  <a:pt x="21658" y="0"/>
                </a:lnTo>
                <a:lnTo>
                  <a:pt x="22861" y="1202"/>
                </a:lnTo>
                <a:lnTo>
                  <a:pt x="24064" y="1202"/>
                </a:lnTo>
                <a:lnTo>
                  <a:pt x="26471" y="2404"/>
                </a:lnTo>
                <a:lnTo>
                  <a:pt x="28877" y="6012"/>
                </a:lnTo>
                <a:lnTo>
                  <a:pt x="37300" y="15632"/>
                </a:lnTo>
                <a:lnTo>
                  <a:pt x="68193" y="55861"/>
                </a:lnTo>
                <a:lnTo>
                  <a:pt x="96739" y="97060"/>
                </a:lnTo>
                <a:lnTo>
                  <a:pt x="122997" y="139041"/>
                </a:lnTo>
                <a:lnTo>
                  <a:pt x="147027" y="181616"/>
                </a:lnTo>
                <a:lnTo>
                  <a:pt x="168888" y="224597"/>
                </a:lnTo>
                <a:lnTo>
                  <a:pt x="188640" y="267795"/>
                </a:lnTo>
                <a:lnTo>
                  <a:pt x="206342" y="311023"/>
                </a:lnTo>
                <a:lnTo>
                  <a:pt x="222054" y="354093"/>
                </a:lnTo>
                <a:lnTo>
                  <a:pt x="235834" y="396816"/>
                </a:lnTo>
                <a:lnTo>
                  <a:pt x="248073" y="437990"/>
                </a:lnTo>
                <a:lnTo>
                  <a:pt x="264756" y="503747"/>
                </a:lnTo>
                <a:lnTo>
                  <a:pt x="273836" y="545824"/>
                </a:lnTo>
                <a:lnTo>
                  <a:pt x="282911" y="594022"/>
                </a:lnTo>
                <a:lnTo>
                  <a:pt x="291610" y="648332"/>
                </a:lnTo>
                <a:lnTo>
                  <a:pt x="299561" y="708747"/>
                </a:lnTo>
                <a:lnTo>
                  <a:pt x="306393" y="775257"/>
                </a:lnTo>
                <a:lnTo>
                  <a:pt x="311733" y="847855"/>
                </a:lnTo>
                <a:lnTo>
                  <a:pt x="315209" y="926532"/>
                </a:lnTo>
                <a:lnTo>
                  <a:pt x="316451" y="1011280"/>
                </a:lnTo>
                <a:lnTo>
                  <a:pt x="31645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77953" y="7114737"/>
            <a:ext cx="316865" cy="1040130"/>
          </a:xfrm>
          <a:custGeom>
            <a:avLst/>
            <a:gdLst/>
            <a:ahLst/>
            <a:cxnLst/>
            <a:rect l="l" t="t" r="r" b="b"/>
            <a:pathLst>
              <a:path w="316865" h="1040129">
                <a:moveTo>
                  <a:pt x="22861" y="1040140"/>
                </a:moveTo>
                <a:lnTo>
                  <a:pt x="0" y="1040140"/>
                </a:lnTo>
                <a:lnTo>
                  <a:pt x="0" y="1031722"/>
                </a:lnTo>
                <a:lnTo>
                  <a:pt x="3609" y="1026912"/>
                </a:lnTo>
                <a:lnTo>
                  <a:pt x="29911" y="988570"/>
                </a:lnTo>
                <a:lnTo>
                  <a:pt x="54678" y="949207"/>
                </a:lnTo>
                <a:lnTo>
                  <a:pt x="77925" y="908688"/>
                </a:lnTo>
                <a:lnTo>
                  <a:pt x="99665" y="866875"/>
                </a:lnTo>
                <a:lnTo>
                  <a:pt x="119910" y="823631"/>
                </a:lnTo>
                <a:lnTo>
                  <a:pt x="138673" y="778821"/>
                </a:lnTo>
                <a:lnTo>
                  <a:pt x="155969" y="732306"/>
                </a:lnTo>
                <a:lnTo>
                  <a:pt x="171810" y="683951"/>
                </a:lnTo>
                <a:lnTo>
                  <a:pt x="186209" y="633619"/>
                </a:lnTo>
                <a:lnTo>
                  <a:pt x="199179" y="581173"/>
                </a:lnTo>
                <a:lnTo>
                  <a:pt x="210734" y="526476"/>
                </a:lnTo>
                <a:lnTo>
                  <a:pt x="220887" y="469392"/>
                </a:lnTo>
                <a:lnTo>
                  <a:pt x="229650" y="409784"/>
                </a:lnTo>
                <a:lnTo>
                  <a:pt x="237037" y="347515"/>
                </a:lnTo>
                <a:lnTo>
                  <a:pt x="242829" y="286767"/>
                </a:lnTo>
                <a:lnTo>
                  <a:pt x="246979" y="228017"/>
                </a:lnTo>
                <a:lnTo>
                  <a:pt x="249761" y="172528"/>
                </a:lnTo>
                <a:lnTo>
                  <a:pt x="251448" y="121562"/>
                </a:lnTo>
                <a:lnTo>
                  <a:pt x="252315" y="76379"/>
                </a:lnTo>
                <a:lnTo>
                  <a:pt x="252634" y="38244"/>
                </a:lnTo>
                <a:lnTo>
                  <a:pt x="252679" y="8417"/>
                </a:lnTo>
                <a:lnTo>
                  <a:pt x="252679" y="0"/>
                </a:lnTo>
                <a:lnTo>
                  <a:pt x="316451" y="0"/>
                </a:lnTo>
                <a:lnTo>
                  <a:pt x="316451" y="28859"/>
                </a:lnTo>
                <a:lnTo>
                  <a:pt x="315190" y="107809"/>
                </a:lnTo>
                <a:lnTo>
                  <a:pt x="312139" y="178793"/>
                </a:lnTo>
                <a:lnTo>
                  <a:pt x="308394" y="237599"/>
                </a:lnTo>
                <a:lnTo>
                  <a:pt x="305054" y="280012"/>
                </a:lnTo>
                <a:lnTo>
                  <a:pt x="296651" y="358028"/>
                </a:lnTo>
                <a:lnTo>
                  <a:pt x="288769" y="412560"/>
                </a:lnTo>
                <a:lnTo>
                  <a:pt x="279564" y="465472"/>
                </a:lnTo>
                <a:lnTo>
                  <a:pt x="269029" y="516817"/>
                </a:lnTo>
                <a:lnTo>
                  <a:pt x="257161" y="566649"/>
                </a:lnTo>
                <a:lnTo>
                  <a:pt x="243952" y="615024"/>
                </a:lnTo>
                <a:lnTo>
                  <a:pt x="229398" y="661994"/>
                </a:lnTo>
                <a:lnTo>
                  <a:pt x="213494" y="707615"/>
                </a:lnTo>
                <a:lnTo>
                  <a:pt x="196234" y="751941"/>
                </a:lnTo>
                <a:lnTo>
                  <a:pt x="177612" y="795025"/>
                </a:lnTo>
                <a:lnTo>
                  <a:pt x="157624" y="836921"/>
                </a:lnTo>
                <a:lnTo>
                  <a:pt x="121786" y="902028"/>
                </a:lnTo>
                <a:lnTo>
                  <a:pt x="86353" y="957207"/>
                </a:lnTo>
                <a:lnTo>
                  <a:pt x="55483" y="1000035"/>
                </a:lnTo>
                <a:lnTo>
                  <a:pt x="24064" y="1038937"/>
                </a:lnTo>
                <a:lnTo>
                  <a:pt x="22861" y="1040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305566" y="4238631"/>
            <a:ext cx="1896110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592580">
              <a:lnSpc>
                <a:spcPct val="100000"/>
              </a:lnSpc>
            </a:pPr>
            <a:r>
              <a:rPr sz="4200" dirty="0">
                <a:latin typeface="Symbol"/>
                <a:cs typeface="Symbol"/>
              </a:rPr>
              <a:t></a:t>
            </a:r>
            <a:endParaRPr sz="4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4200" spc="-5" dirty="0">
                <a:latin typeface="Calibri"/>
                <a:cs typeface="Calibri"/>
              </a:rPr>
              <a:t>Rotation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31" y="458216"/>
            <a:ext cx="947229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/>
              <a:t>Constructing Transformation</a:t>
            </a:r>
            <a:r>
              <a:rPr sz="4800" spc="15" dirty="0"/>
              <a:t> </a:t>
            </a:r>
            <a:r>
              <a:rPr sz="4800" spc="-5" dirty="0"/>
              <a:t>Matrices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625091" y="1630171"/>
            <a:ext cx="9690100" cy="384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A good </a:t>
            </a:r>
            <a:r>
              <a:rPr sz="4200" spc="-5" dirty="0">
                <a:latin typeface="Calibri"/>
                <a:cs typeface="Calibri"/>
              </a:rPr>
              <a:t>way to construct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spc="-5" dirty="0">
                <a:latin typeface="Calibri"/>
                <a:cs typeface="Calibri"/>
              </a:rPr>
              <a:t>transformation  matrix is </a:t>
            </a:r>
            <a:r>
              <a:rPr sz="4200" dirty="0">
                <a:latin typeface="Calibri"/>
                <a:cs typeface="Calibri"/>
              </a:rPr>
              <a:t>by </a:t>
            </a:r>
            <a:r>
              <a:rPr sz="4200" spc="-5" dirty="0">
                <a:latin typeface="Calibri"/>
                <a:cs typeface="Calibri"/>
              </a:rPr>
              <a:t>considering </a:t>
            </a:r>
            <a:r>
              <a:rPr sz="4200" dirty="0">
                <a:latin typeface="Calibri"/>
                <a:cs typeface="Calibri"/>
              </a:rPr>
              <a:t>how </a:t>
            </a:r>
            <a:r>
              <a:rPr sz="4200" spc="-5" dirty="0">
                <a:latin typeface="Calibri"/>
                <a:cs typeface="Calibri"/>
              </a:rPr>
              <a:t>it </a:t>
            </a:r>
            <a:r>
              <a:rPr sz="4200" dirty="0">
                <a:latin typeface="Calibri"/>
                <a:cs typeface="Calibri"/>
              </a:rPr>
              <a:t>maps </a:t>
            </a:r>
            <a:r>
              <a:rPr sz="4200" spc="-5" dirty="0">
                <a:latin typeface="Calibri"/>
                <a:cs typeface="Calibri"/>
              </a:rPr>
              <a:t>the  coordinate </a:t>
            </a:r>
            <a:r>
              <a:rPr sz="4200" dirty="0">
                <a:latin typeface="Calibri"/>
                <a:cs typeface="Calibri"/>
              </a:rPr>
              <a:t>axes and </a:t>
            </a:r>
            <a:r>
              <a:rPr sz="4200" spc="-5" dirty="0">
                <a:latin typeface="Calibri"/>
                <a:cs typeface="Calibri"/>
              </a:rPr>
              <a:t>the </a:t>
            </a:r>
            <a:r>
              <a:rPr sz="4200" dirty="0">
                <a:latin typeface="Calibri"/>
                <a:cs typeface="Calibri"/>
              </a:rPr>
              <a:t>origin from one  frame of </a:t>
            </a:r>
            <a:r>
              <a:rPr sz="4200" spc="-5" dirty="0">
                <a:latin typeface="Calibri"/>
                <a:cs typeface="Calibri"/>
              </a:rPr>
              <a:t>reference to another. These lead  directly to the </a:t>
            </a:r>
            <a:r>
              <a:rPr sz="4200" dirty="0">
                <a:latin typeface="Calibri"/>
                <a:cs typeface="Calibri"/>
              </a:rPr>
              <a:t>columns of </a:t>
            </a:r>
            <a:r>
              <a:rPr sz="4200" spc="-5" dirty="0">
                <a:latin typeface="Calibri"/>
                <a:cs typeface="Calibri"/>
              </a:rPr>
              <a:t>the  transformation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matrix.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988" y="208455"/>
            <a:ext cx="913066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dirty="0"/>
              <a:t>Computing Elementary</a:t>
            </a:r>
            <a:r>
              <a:rPr spc="-75" dirty="0"/>
              <a:t> </a:t>
            </a:r>
            <a:r>
              <a:rPr dirty="0"/>
              <a:t>Transformations  using Matrix Multiplication:</a:t>
            </a:r>
            <a:r>
              <a:rPr spc="-85" dirty="0"/>
              <a:t> </a:t>
            </a:r>
            <a:r>
              <a:rPr dirty="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23203" y="4832603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1032" y="4788150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3203" y="2229992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8758" y="222999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E13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3203" y="3870959"/>
            <a:ext cx="962025" cy="962025"/>
          </a:xfrm>
          <a:custGeom>
            <a:avLst/>
            <a:gdLst/>
            <a:ahLst/>
            <a:cxnLst/>
            <a:rect l="l" t="t" r="r" b="b"/>
            <a:pathLst>
              <a:path w="962025" h="962025">
                <a:moveTo>
                  <a:pt x="0" y="0"/>
                </a:moveTo>
                <a:lnTo>
                  <a:pt x="961644" y="0"/>
                </a:lnTo>
                <a:lnTo>
                  <a:pt x="961644" y="961643"/>
                </a:lnTo>
                <a:lnTo>
                  <a:pt x="0" y="96164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5444" y="5971032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023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3274" y="5926579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5444" y="3368421"/>
            <a:ext cx="0" cy="2602865"/>
          </a:xfrm>
          <a:custGeom>
            <a:avLst/>
            <a:gdLst/>
            <a:ahLst/>
            <a:cxnLst/>
            <a:rect l="l" t="t" r="r" b="b"/>
            <a:pathLst>
              <a:path h="2602865">
                <a:moveTo>
                  <a:pt x="0" y="260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0999" y="3368418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76200"/>
                </a:moveTo>
                <a:lnTo>
                  <a:pt x="44450" y="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4391" y="7180997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4391" y="8200604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83301" y="7407310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4" h="259079">
                <a:moveTo>
                  <a:pt x="29770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254" y="1526"/>
                </a:lnTo>
                <a:lnTo>
                  <a:pt x="141409" y="7742"/>
                </a:lnTo>
                <a:lnTo>
                  <a:pt x="14811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9770" y="94099"/>
                </a:lnTo>
                <a:close/>
              </a:path>
              <a:path w="283844" h="259079">
                <a:moveTo>
                  <a:pt x="187127" y="44071"/>
                </a:moveTo>
                <a:lnTo>
                  <a:pt x="171477" y="44071"/>
                </a:lnTo>
                <a:lnTo>
                  <a:pt x="178603" y="31658"/>
                </a:lnTo>
                <a:lnTo>
                  <a:pt x="190977" y="17122"/>
                </a:lnTo>
                <a:lnTo>
                  <a:pt x="208485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4" h="259079">
                <a:moveTo>
                  <a:pt x="87540" y="245372"/>
                </a:moveTo>
                <a:lnTo>
                  <a:pt x="54777" y="245372"/>
                </a:lnTo>
                <a:lnTo>
                  <a:pt x="72360" y="241110"/>
                </a:lnTo>
                <a:lnTo>
                  <a:pt x="87376" y="229143"/>
                </a:lnTo>
                <a:lnTo>
                  <a:pt x="108364" y="187007"/>
                </a:lnTo>
                <a:lnTo>
                  <a:pt x="122244" y="134634"/>
                </a:lnTo>
                <a:lnTo>
                  <a:pt x="131882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8111" y="13102"/>
                </a:lnTo>
                <a:lnTo>
                  <a:pt x="158118" y="21105"/>
                </a:lnTo>
                <a:lnTo>
                  <a:pt x="171477" y="44071"/>
                </a:lnTo>
                <a:lnTo>
                  <a:pt x="187127" y="44071"/>
                </a:lnTo>
                <a:lnTo>
                  <a:pt x="173859" y="79805"/>
                </a:lnTo>
                <a:lnTo>
                  <a:pt x="150805" y="174947"/>
                </a:lnTo>
                <a:lnTo>
                  <a:pt x="145279" y="208447"/>
                </a:lnTo>
                <a:lnTo>
                  <a:pt x="146136" y="215594"/>
                </a:lnTo>
                <a:lnTo>
                  <a:pt x="113127" y="215594"/>
                </a:lnTo>
                <a:lnTo>
                  <a:pt x="108680" y="223299"/>
                </a:lnTo>
                <a:lnTo>
                  <a:pt x="97200" y="237928"/>
                </a:lnTo>
                <a:lnTo>
                  <a:pt x="87540" y="245372"/>
                </a:lnTo>
                <a:close/>
              </a:path>
              <a:path w="283844" h="259079">
                <a:moveTo>
                  <a:pt x="253643" y="71467"/>
                </a:moveTo>
                <a:lnTo>
                  <a:pt x="243577" y="69643"/>
                </a:lnTo>
                <a:lnTo>
                  <a:pt x="236525" y="64916"/>
                </a:lnTo>
                <a:lnTo>
                  <a:pt x="232376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420" y="16117"/>
                </a:lnTo>
                <a:lnTo>
                  <a:pt x="240991" y="13995"/>
                </a:lnTo>
                <a:lnTo>
                  <a:pt x="234125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37" y="52875"/>
                </a:lnTo>
                <a:lnTo>
                  <a:pt x="272994" y="63278"/>
                </a:lnTo>
                <a:lnTo>
                  <a:pt x="263319" y="69439"/>
                </a:lnTo>
                <a:lnTo>
                  <a:pt x="253643" y="71467"/>
                </a:lnTo>
                <a:close/>
              </a:path>
              <a:path w="283844" h="259079">
                <a:moveTo>
                  <a:pt x="215424" y="245372"/>
                </a:moveTo>
                <a:lnTo>
                  <a:pt x="176240" y="245372"/>
                </a:lnTo>
                <a:lnTo>
                  <a:pt x="193005" y="242376"/>
                </a:lnTo>
                <a:lnTo>
                  <a:pt x="213900" y="231228"/>
                </a:lnTo>
                <a:lnTo>
                  <a:pt x="235018" y="208689"/>
                </a:lnTo>
                <a:lnTo>
                  <a:pt x="252453" y="171522"/>
                </a:lnTo>
                <a:lnTo>
                  <a:pt x="253643" y="166758"/>
                </a:lnTo>
                <a:lnTo>
                  <a:pt x="253643" y="165567"/>
                </a:lnTo>
                <a:lnTo>
                  <a:pt x="266742" y="165567"/>
                </a:lnTo>
                <a:lnTo>
                  <a:pt x="266742" y="170331"/>
                </a:lnTo>
                <a:lnTo>
                  <a:pt x="260621" y="190134"/>
                </a:lnTo>
                <a:lnTo>
                  <a:pt x="242777" y="219763"/>
                </a:lnTo>
                <a:lnTo>
                  <a:pt x="215424" y="245372"/>
                </a:lnTo>
                <a:close/>
              </a:path>
              <a:path w="283844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511" y="207796"/>
                </a:lnTo>
                <a:lnTo>
                  <a:pt x="9377" y="197578"/>
                </a:lnTo>
                <a:lnTo>
                  <a:pt x="19592" y="190711"/>
                </a:lnTo>
                <a:lnTo>
                  <a:pt x="32152" y="188198"/>
                </a:lnTo>
                <a:lnTo>
                  <a:pt x="38831" y="188998"/>
                </a:lnTo>
                <a:lnTo>
                  <a:pt x="44655" y="228101"/>
                </a:lnTo>
                <a:lnTo>
                  <a:pt x="26197" y="238226"/>
                </a:lnTo>
                <a:lnTo>
                  <a:pt x="35184" y="242357"/>
                </a:lnTo>
                <a:lnTo>
                  <a:pt x="43613" y="244479"/>
                </a:lnTo>
                <a:lnTo>
                  <a:pt x="50479" y="245261"/>
                </a:lnTo>
                <a:lnTo>
                  <a:pt x="54777" y="245372"/>
                </a:lnTo>
                <a:lnTo>
                  <a:pt x="87540" y="245372"/>
                </a:lnTo>
                <a:lnTo>
                  <a:pt x="78798" y="252110"/>
                </a:lnTo>
                <a:lnTo>
                  <a:pt x="53586" y="258475"/>
                </a:lnTo>
                <a:close/>
              </a:path>
              <a:path w="283844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6136" y="215594"/>
                </a:lnTo>
                <a:lnTo>
                  <a:pt x="146935" y="222257"/>
                </a:lnTo>
                <a:lnTo>
                  <a:pt x="152275" y="234057"/>
                </a:lnTo>
                <a:lnTo>
                  <a:pt x="161858" y="242283"/>
                </a:lnTo>
                <a:lnTo>
                  <a:pt x="176240" y="245372"/>
                </a:lnTo>
                <a:lnTo>
                  <a:pt x="215424" y="245372"/>
                </a:lnTo>
                <a:lnTo>
                  <a:pt x="213993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5539" y="7460911"/>
            <a:ext cx="299085" cy="283845"/>
          </a:xfrm>
          <a:custGeom>
            <a:avLst/>
            <a:gdLst/>
            <a:ahLst/>
            <a:cxnLst/>
            <a:rect l="l" t="t" r="r" b="b"/>
            <a:pathLst>
              <a:path w="299085" h="283845">
                <a:moveTo>
                  <a:pt x="4763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4763" y="270386"/>
                </a:lnTo>
                <a:lnTo>
                  <a:pt x="8335" y="269195"/>
                </a:lnTo>
                <a:lnTo>
                  <a:pt x="48860" y="249932"/>
                </a:lnTo>
                <a:lnTo>
                  <a:pt x="204820" y="9529"/>
                </a:lnTo>
                <a:lnTo>
                  <a:pt x="208392" y="3573"/>
                </a:lnTo>
                <a:lnTo>
                  <a:pt x="210774" y="0"/>
                </a:lnTo>
                <a:lnTo>
                  <a:pt x="226255" y="0"/>
                </a:lnTo>
                <a:lnTo>
                  <a:pt x="226255" y="3573"/>
                </a:lnTo>
                <a:lnTo>
                  <a:pt x="227446" y="11911"/>
                </a:lnTo>
                <a:lnTo>
                  <a:pt x="232822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1724" y="178669"/>
                </a:lnTo>
                <a:lnTo>
                  <a:pt x="253805" y="192963"/>
                </a:lnTo>
                <a:lnTo>
                  <a:pt x="102410" y="192963"/>
                </a:lnTo>
                <a:lnTo>
                  <a:pt x="92697" y="207815"/>
                </a:lnTo>
                <a:lnTo>
                  <a:pt x="82761" y="223336"/>
                </a:lnTo>
                <a:lnTo>
                  <a:pt x="74612" y="236178"/>
                </a:lnTo>
                <a:lnTo>
                  <a:pt x="70258" y="242990"/>
                </a:lnTo>
                <a:lnTo>
                  <a:pt x="67876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8120" y="270386"/>
                </a:lnTo>
                <a:lnTo>
                  <a:pt x="88120" y="282297"/>
                </a:lnTo>
                <a:lnTo>
                  <a:pt x="39296" y="282297"/>
                </a:lnTo>
                <a:lnTo>
                  <a:pt x="30886" y="282484"/>
                </a:lnTo>
                <a:lnTo>
                  <a:pt x="13173" y="283302"/>
                </a:lnTo>
                <a:lnTo>
                  <a:pt x="4763" y="283489"/>
                </a:lnTo>
                <a:close/>
              </a:path>
              <a:path w="299085" h="283845">
                <a:moveTo>
                  <a:pt x="251724" y="178669"/>
                </a:moveTo>
                <a:lnTo>
                  <a:pt x="213156" y="178669"/>
                </a:lnTo>
                <a:lnTo>
                  <a:pt x="195293" y="48836"/>
                </a:lnTo>
                <a:lnTo>
                  <a:pt x="232822" y="48836"/>
                </a:lnTo>
                <a:lnTo>
                  <a:pt x="251724" y="178669"/>
                </a:lnTo>
                <a:close/>
              </a:path>
              <a:path w="299085" h="283845">
                <a:moveTo>
                  <a:pt x="288177" y="269195"/>
                </a:moveTo>
                <a:lnTo>
                  <a:pt x="197675" y="269195"/>
                </a:lnTo>
                <a:lnTo>
                  <a:pt x="211835" y="268209"/>
                </a:lnTo>
                <a:lnTo>
                  <a:pt x="219854" y="265770"/>
                </a:lnTo>
                <a:lnTo>
                  <a:pt x="223631" y="262662"/>
                </a:lnTo>
                <a:lnTo>
                  <a:pt x="225064" y="259666"/>
                </a:lnTo>
                <a:lnTo>
                  <a:pt x="215537" y="192963"/>
                </a:lnTo>
                <a:lnTo>
                  <a:pt x="253805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299085" h="283845">
                <a:moveTo>
                  <a:pt x="194103" y="283489"/>
                </a:moveTo>
                <a:lnTo>
                  <a:pt x="188149" y="283489"/>
                </a:lnTo>
                <a:lnTo>
                  <a:pt x="186958" y="279915"/>
                </a:lnTo>
                <a:lnTo>
                  <a:pt x="186958" y="269195"/>
                </a:lnTo>
                <a:lnTo>
                  <a:pt x="298895" y="269195"/>
                </a:lnTo>
                <a:lnTo>
                  <a:pt x="298895" y="281106"/>
                </a:lnTo>
                <a:lnTo>
                  <a:pt x="297704" y="282297"/>
                </a:lnTo>
                <a:lnTo>
                  <a:pt x="245308" y="282297"/>
                </a:lnTo>
                <a:lnTo>
                  <a:pt x="233790" y="282484"/>
                </a:lnTo>
                <a:lnTo>
                  <a:pt x="204950" y="283302"/>
                </a:lnTo>
                <a:lnTo>
                  <a:pt x="194103" y="283489"/>
                </a:lnTo>
                <a:close/>
              </a:path>
              <a:path w="299085" h="283845">
                <a:moveTo>
                  <a:pt x="88120" y="283489"/>
                </a:moveTo>
                <a:lnTo>
                  <a:pt x="80975" y="283489"/>
                </a:lnTo>
                <a:lnTo>
                  <a:pt x="71281" y="283302"/>
                </a:lnTo>
                <a:lnTo>
                  <a:pt x="49660" y="282484"/>
                </a:lnTo>
                <a:lnTo>
                  <a:pt x="39296" y="282297"/>
                </a:lnTo>
                <a:lnTo>
                  <a:pt x="88120" y="282297"/>
                </a:lnTo>
                <a:lnTo>
                  <a:pt x="88120" y="283489"/>
                </a:lnTo>
                <a:close/>
              </a:path>
              <a:path w="299085" h="283845">
                <a:moveTo>
                  <a:pt x="296513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7704" y="282297"/>
                </a:lnTo>
                <a:lnTo>
                  <a:pt x="296513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7117" y="8091018"/>
            <a:ext cx="262255" cy="368300"/>
          </a:xfrm>
          <a:custGeom>
            <a:avLst/>
            <a:gdLst/>
            <a:ahLst/>
            <a:cxnLst/>
            <a:rect l="l" t="t" r="r" b="b"/>
            <a:pathLst>
              <a:path w="262255" h="368300">
                <a:moveTo>
                  <a:pt x="1190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019" y="72361"/>
                </a:lnTo>
                <a:lnTo>
                  <a:pt x="16969" y="42285"/>
                </a:lnTo>
                <a:lnTo>
                  <a:pt x="40190" y="13102"/>
                </a:lnTo>
                <a:lnTo>
                  <a:pt x="75021" y="0"/>
                </a:lnTo>
                <a:lnTo>
                  <a:pt x="94335" y="3740"/>
                </a:lnTo>
                <a:lnTo>
                  <a:pt x="107882" y="13102"/>
                </a:lnTo>
                <a:lnTo>
                  <a:pt x="72639" y="13102"/>
                </a:lnTo>
                <a:lnTo>
                  <a:pt x="57847" y="16545"/>
                </a:lnTo>
                <a:lnTo>
                  <a:pt x="42720" y="28140"/>
                </a:lnTo>
                <a:lnTo>
                  <a:pt x="28263" y="49785"/>
                </a:lnTo>
                <a:lnTo>
                  <a:pt x="15480" y="83379"/>
                </a:lnTo>
                <a:lnTo>
                  <a:pt x="13098" y="92908"/>
                </a:lnTo>
                <a:lnTo>
                  <a:pt x="11908" y="94099"/>
                </a:lnTo>
                <a:close/>
              </a:path>
              <a:path w="262255" h="368300">
                <a:moveTo>
                  <a:pt x="155696" y="245372"/>
                </a:moveTo>
                <a:lnTo>
                  <a:pt x="116700" y="245372"/>
                </a:lnTo>
                <a:lnTo>
                  <a:pt x="141986" y="239100"/>
                </a:lnTo>
                <a:lnTo>
                  <a:pt x="161802" y="224676"/>
                </a:lnTo>
                <a:lnTo>
                  <a:pt x="175143" y="208689"/>
                </a:lnTo>
                <a:lnTo>
                  <a:pt x="181004" y="197727"/>
                </a:lnTo>
                <a:lnTo>
                  <a:pt x="206011" y="95290"/>
                </a:lnTo>
                <a:lnTo>
                  <a:pt x="208709" y="83676"/>
                </a:lnTo>
                <a:lnTo>
                  <a:pt x="211518" y="72063"/>
                </a:lnTo>
                <a:lnTo>
                  <a:pt x="214551" y="60449"/>
                </a:lnTo>
                <a:lnTo>
                  <a:pt x="217919" y="48836"/>
                </a:lnTo>
                <a:lnTo>
                  <a:pt x="222385" y="31267"/>
                </a:lnTo>
                <a:lnTo>
                  <a:pt x="224282" y="23375"/>
                </a:lnTo>
                <a:lnTo>
                  <a:pt x="225064" y="19058"/>
                </a:lnTo>
                <a:lnTo>
                  <a:pt x="231018" y="9529"/>
                </a:lnTo>
                <a:lnTo>
                  <a:pt x="239354" y="5955"/>
                </a:lnTo>
                <a:lnTo>
                  <a:pt x="253643" y="5955"/>
                </a:lnTo>
                <a:lnTo>
                  <a:pt x="261979" y="11911"/>
                </a:lnTo>
                <a:lnTo>
                  <a:pt x="261979" y="27396"/>
                </a:lnTo>
                <a:lnTo>
                  <a:pt x="259598" y="34542"/>
                </a:lnTo>
                <a:lnTo>
                  <a:pt x="209909" y="232270"/>
                </a:lnTo>
                <a:lnTo>
                  <a:pt x="171477" y="232270"/>
                </a:lnTo>
                <a:lnTo>
                  <a:pt x="159029" y="243400"/>
                </a:lnTo>
                <a:lnTo>
                  <a:pt x="155696" y="245372"/>
                </a:lnTo>
                <a:close/>
              </a:path>
              <a:path w="262255" h="368300">
                <a:moveTo>
                  <a:pt x="114318" y="258475"/>
                </a:moveTo>
                <a:lnTo>
                  <a:pt x="89274" y="254901"/>
                </a:lnTo>
                <a:lnTo>
                  <a:pt x="66685" y="243288"/>
                </a:lnTo>
                <a:lnTo>
                  <a:pt x="50349" y="222294"/>
                </a:lnTo>
                <a:lnTo>
                  <a:pt x="44060" y="190580"/>
                </a:lnTo>
                <a:lnTo>
                  <a:pt x="46088" y="168768"/>
                </a:lnTo>
                <a:lnTo>
                  <a:pt x="52247" y="142935"/>
                </a:lnTo>
                <a:lnTo>
                  <a:pt x="62648" y="110849"/>
                </a:lnTo>
                <a:lnTo>
                  <a:pt x="77403" y="70276"/>
                </a:lnTo>
                <a:lnTo>
                  <a:pt x="80901" y="61622"/>
                </a:lnTo>
                <a:lnTo>
                  <a:pt x="83952" y="51963"/>
                </a:lnTo>
                <a:lnTo>
                  <a:pt x="86110" y="41633"/>
                </a:lnTo>
                <a:lnTo>
                  <a:pt x="86929" y="30969"/>
                </a:lnTo>
                <a:lnTo>
                  <a:pt x="86929" y="13102"/>
                </a:lnTo>
                <a:lnTo>
                  <a:pt x="107882" y="13102"/>
                </a:lnTo>
                <a:lnTo>
                  <a:pt x="108959" y="13846"/>
                </a:lnTo>
                <a:lnTo>
                  <a:pt x="118225" y="28642"/>
                </a:lnTo>
                <a:lnTo>
                  <a:pt x="121463" y="46454"/>
                </a:lnTo>
                <a:lnTo>
                  <a:pt x="120942" y="54643"/>
                </a:lnTo>
                <a:lnTo>
                  <a:pt x="119081" y="62832"/>
                </a:lnTo>
                <a:lnTo>
                  <a:pt x="115434" y="73254"/>
                </a:lnTo>
                <a:lnTo>
                  <a:pt x="109555" y="88143"/>
                </a:lnTo>
                <a:lnTo>
                  <a:pt x="97051" y="123058"/>
                </a:lnTo>
                <a:lnTo>
                  <a:pt x="88120" y="153060"/>
                </a:lnTo>
                <a:lnTo>
                  <a:pt x="82761" y="178595"/>
                </a:lnTo>
                <a:lnTo>
                  <a:pt x="80975" y="200109"/>
                </a:lnTo>
                <a:lnTo>
                  <a:pt x="82371" y="215724"/>
                </a:lnTo>
                <a:lnTo>
                  <a:pt x="87673" y="230334"/>
                </a:lnTo>
                <a:lnTo>
                  <a:pt x="98558" y="241148"/>
                </a:lnTo>
                <a:lnTo>
                  <a:pt x="116700" y="245372"/>
                </a:lnTo>
                <a:lnTo>
                  <a:pt x="155696" y="245372"/>
                </a:lnTo>
                <a:lnTo>
                  <a:pt x="145130" y="251626"/>
                </a:lnTo>
                <a:lnTo>
                  <a:pt x="130115" y="256725"/>
                </a:lnTo>
                <a:lnTo>
                  <a:pt x="114318" y="258475"/>
                </a:lnTo>
                <a:close/>
              </a:path>
              <a:path w="262255" h="368300">
                <a:moveTo>
                  <a:pt x="119875" y="356148"/>
                </a:moveTo>
                <a:lnTo>
                  <a:pt x="71449" y="356148"/>
                </a:lnTo>
                <a:lnTo>
                  <a:pt x="90353" y="353244"/>
                </a:lnTo>
                <a:lnTo>
                  <a:pt x="107471" y="345427"/>
                </a:lnTo>
                <a:lnTo>
                  <a:pt x="148870" y="298266"/>
                </a:lnTo>
                <a:lnTo>
                  <a:pt x="165877" y="254418"/>
                </a:lnTo>
                <a:lnTo>
                  <a:pt x="171477" y="232270"/>
                </a:lnTo>
                <a:lnTo>
                  <a:pt x="209909" y="232270"/>
                </a:lnTo>
                <a:lnTo>
                  <a:pt x="204820" y="252519"/>
                </a:lnTo>
                <a:lnTo>
                  <a:pt x="185823" y="297708"/>
                </a:lnTo>
                <a:lnTo>
                  <a:pt x="154657" y="334409"/>
                </a:lnTo>
                <a:lnTo>
                  <a:pt x="119875" y="356148"/>
                </a:lnTo>
                <a:close/>
              </a:path>
              <a:path w="262255" h="368300">
                <a:moveTo>
                  <a:pt x="71449" y="368059"/>
                </a:moveTo>
                <a:lnTo>
                  <a:pt x="47576" y="364448"/>
                </a:lnTo>
                <a:lnTo>
                  <a:pt x="28728" y="354361"/>
                </a:lnTo>
                <a:lnTo>
                  <a:pt x="16355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232" y="282949"/>
                </a:lnTo>
                <a:lnTo>
                  <a:pt x="58350" y="320414"/>
                </a:lnTo>
                <a:lnTo>
                  <a:pt x="28579" y="332325"/>
                </a:lnTo>
                <a:lnTo>
                  <a:pt x="38292" y="345595"/>
                </a:lnTo>
                <a:lnTo>
                  <a:pt x="50907" y="352723"/>
                </a:lnTo>
                <a:lnTo>
                  <a:pt x="63076" y="355608"/>
                </a:lnTo>
                <a:lnTo>
                  <a:pt x="71449" y="356148"/>
                </a:lnTo>
                <a:lnTo>
                  <a:pt x="119875" y="356148"/>
                </a:lnTo>
                <a:lnTo>
                  <a:pt x="115230" y="359051"/>
                </a:lnTo>
                <a:lnTo>
                  <a:pt x="7144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1723" y="8144618"/>
            <a:ext cx="300355" cy="283845"/>
          </a:xfrm>
          <a:custGeom>
            <a:avLst/>
            <a:gdLst/>
            <a:ahLst/>
            <a:cxnLst/>
            <a:rect l="l" t="t" r="r" b="b"/>
            <a:pathLst>
              <a:path w="300354" h="283845">
                <a:moveTo>
                  <a:pt x="5954" y="283489"/>
                </a:moveTo>
                <a:lnTo>
                  <a:pt x="3572" y="283489"/>
                </a:lnTo>
                <a:lnTo>
                  <a:pt x="0" y="282297"/>
                </a:lnTo>
                <a:lnTo>
                  <a:pt x="0" y="270386"/>
                </a:lnTo>
                <a:lnTo>
                  <a:pt x="5954" y="270386"/>
                </a:lnTo>
                <a:lnTo>
                  <a:pt x="9526" y="269195"/>
                </a:lnTo>
                <a:lnTo>
                  <a:pt x="49046" y="249932"/>
                </a:lnTo>
                <a:lnTo>
                  <a:pt x="206011" y="9529"/>
                </a:lnTo>
                <a:lnTo>
                  <a:pt x="209583" y="3573"/>
                </a:lnTo>
                <a:lnTo>
                  <a:pt x="211965" y="0"/>
                </a:lnTo>
                <a:lnTo>
                  <a:pt x="226255" y="0"/>
                </a:lnTo>
                <a:lnTo>
                  <a:pt x="227446" y="2382"/>
                </a:lnTo>
                <a:lnTo>
                  <a:pt x="228636" y="10720"/>
                </a:lnTo>
                <a:lnTo>
                  <a:pt x="233975" y="48836"/>
                </a:lnTo>
                <a:lnTo>
                  <a:pt x="195293" y="48836"/>
                </a:lnTo>
                <a:lnTo>
                  <a:pt x="111936" y="178669"/>
                </a:lnTo>
                <a:lnTo>
                  <a:pt x="252159" y="178669"/>
                </a:lnTo>
                <a:lnTo>
                  <a:pt x="254161" y="192963"/>
                </a:lnTo>
                <a:lnTo>
                  <a:pt x="102410" y="192963"/>
                </a:lnTo>
                <a:lnTo>
                  <a:pt x="93200" y="207815"/>
                </a:lnTo>
                <a:lnTo>
                  <a:pt x="83208" y="223336"/>
                </a:lnTo>
                <a:lnTo>
                  <a:pt x="74779" y="236178"/>
                </a:lnTo>
                <a:lnTo>
                  <a:pt x="70258" y="242990"/>
                </a:lnTo>
                <a:lnTo>
                  <a:pt x="69067" y="246564"/>
                </a:lnTo>
                <a:lnTo>
                  <a:pt x="64304" y="252519"/>
                </a:lnTo>
                <a:lnTo>
                  <a:pt x="64304" y="268004"/>
                </a:lnTo>
                <a:lnTo>
                  <a:pt x="78593" y="269195"/>
                </a:lnTo>
                <a:lnTo>
                  <a:pt x="83357" y="269195"/>
                </a:lnTo>
                <a:lnTo>
                  <a:pt x="89311" y="270386"/>
                </a:lnTo>
                <a:lnTo>
                  <a:pt x="89311" y="282297"/>
                </a:lnTo>
                <a:lnTo>
                  <a:pt x="40487" y="282297"/>
                </a:lnTo>
                <a:lnTo>
                  <a:pt x="32077" y="282484"/>
                </a:lnTo>
                <a:lnTo>
                  <a:pt x="14364" y="283302"/>
                </a:lnTo>
                <a:lnTo>
                  <a:pt x="5954" y="283489"/>
                </a:lnTo>
                <a:close/>
              </a:path>
              <a:path w="300354" h="283845">
                <a:moveTo>
                  <a:pt x="252159" y="178669"/>
                </a:moveTo>
                <a:lnTo>
                  <a:pt x="214347" y="178669"/>
                </a:lnTo>
                <a:lnTo>
                  <a:pt x="195293" y="48836"/>
                </a:lnTo>
                <a:lnTo>
                  <a:pt x="233975" y="48836"/>
                </a:lnTo>
                <a:lnTo>
                  <a:pt x="252159" y="178669"/>
                </a:lnTo>
                <a:close/>
              </a:path>
              <a:path w="300354" h="283845">
                <a:moveTo>
                  <a:pt x="288177" y="269195"/>
                </a:moveTo>
                <a:lnTo>
                  <a:pt x="198866" y="269195"/>
                </a:lnTo>
                <a:lnTo>
                  <a:pt x="212356" y="268209"/>
                </a:lnTo>
                <a:lnTo>
                  <a:pt x="220152" y="265770"/>
                </a:lnTo>
                <a:lnTo>
                  <a:pt x="224152" y="262662"/>
                </a:lnTo>
                <a:lnTo>
                  <a:pt x="226255" y="259666"/>
                </a:lnTo>
                <a:lnTo>
                  <a:pt x="216728" y="192963"/>
                </a:lnTo>
                <a:lnTo>
                  <a:pt x="254161" y="192963"/>
                </a:lnTo>
                <a:lnTo>
                  <a:pt x="263170" y="257284"/>
                </a:lnTo>
                <a:lnTo>
                  <a:pt x="264398" y="263165"/>
                </a:lnTo>
                <a:lnTo>
                  <a:pt x="267636" y="266813"/>
                </a:lnTo>
                <a:lnTo>
                  <a:pt x="274892" y="268674"/>
                </a:lnTo>
                <a:lnTo>
                  <a:pt x="288177" y="269195"/>
                </a:lnTo>
                <a:close/>
              </a:path>
              <a:path w="300354" h="283845">
                <a:moveTo>
                  <a:pt x="194103" y="283489"/>
                </a:moveTo>
                <a:lnTo>
                  <a:pt x="189339" y="283489"/>
                </a:lnTo>
                <a:lnTo>
                  <a:pt x="188149" y="279915"/>
                </a:lnTo>
                <a:lnTo>
                  <a:pt x="188149" y="269195"/>
                </a:lnTo>
                <a:lnTo>
                  <a:pt x="300085" y="269195"/>
                </a:lnTo>
                <a:lnTo>
                  <a:pt x="300085" y="281106"/>
                </a:lnTo>
                <a:lnTo>
                  <a:pt x="298895" y="282297"/>
                </a:lnTo>
                <a:lnTo>
                  <a:pt x="245308" y="282297"/>
                </a:lnTo>
                <a:lnTo>
                  <a:pt x="234460" y="282484"/>
                </a:lnTo>
                <a:lnTo>
                  <a:pt x="205620" y="283302"/>
                </a:lnTo>
                <a:lnTo>
                  <a:pt x="194103" y="283489"/>
                </a:lnTo>
                <a:close/>
              </a:path>
              <a:path w="300354" h="283845">
                <a:moveTo>
                  <a:pt x="89311" y="283489"/>
                </a:moveTo>
                <a:lnTo>
                  <a:pt x="80975" y="283489"/>
                </a:lnTo>
                <a:lnTo>
                  <a:pt x="71300" y="283302"/>
                </a:lnTo>
                <a:lnTo>
                  <a:pt x="50163" y="282484"/>
                </a:lnTo>
                <a:lnTo>
                  <a:pt x="40487" y="282297"/>
                </a:lnTo>
                <a:lnTo>
                  <a:pt x="89311" y="282297"/>
                </a:lnTo>
                <a:lnTo>
                  <a:pt x="89311" y="283489"/>
                </a:lnTo>
                <a:close/>
              </a:path>
              <a:path w="300354" h="283845">
                <a:moveTo>
                  <a:pt x="297704" y="283489"/>
                </a:moveTo>
                <a:lnTo>
                  <a:pt x="276269" y="283489"/>
                </a:lnTo>
                <a:lnTo>
                  <a:pt x="269124" y="282297"/>
                </a:lnTo>
                <a:lnTo>
                  <a:pt x="298895" y="282297"/>
                </a:lnTo>
                <a:lnTo>
                  <a:pt x="297704" y="28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3846" y="8647275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4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744" y="47570"/>
                </a:lnTo>
                <a:lnTo>
                  <a:pt x="30216" y="51814"/>
                </a:lnTo>
                <a:lnTo>
                  <a:pt x="12038" y="53377"/>
                </a:lnTo>
                <a:lnTo>
                  <a:pt x="0" y="53600"/>
                </a:lnTo>
                <a:close/>
              </a:path>
              <a:path w="188594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8594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079" y="377737"/>
                </a:lnTo>
                <a:lnTo>
                  <a:pt x="22755" y="378090"/>
                </a:lnTo>
                <a:lnTo>
                  <a:pt x="3572" y="378779"/>
                </a:lnTo>
                <a:close/>
              </a:path>
              <a:path w="188594" h="379095">
                <a:moveTo>
                  <a:pt x="188149" y="378779"/>
                </a:moveTo>
                <a:lnTo>
                  <a:pt x="168277" y="378090"/>
                </a:lnTo>
                <a:lnTo>
                  <a:pt x="142600" y="377737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2311" y="718099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199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597" y="967321"/>
                </a:lnTo>
                <a:lnTo>
                  <a:pt x="248469" y="913251"/>
                </a:lnTo>
                <a:lnTo>
                  <a:pt x="246613" y="859794"/>
                </a:lnTo>
                <a:lnTo>
                  <a:pt x="243959" y="806964"/>
                </a:lnTo>
                <a:lnTo>
                  <a:pt x="240435" y="754777"/>
                </a:lnTo>
                <a:lnTo>
                  <a:pt x="235969" y="703246"/>
                </a:lnTo>
                <a:lnTo>
                  <a:pt x="230489" y="652386"/>
                </a:lnTo>
                <a:lnTo>
                  <a:pt x="223923" y="602212"/>
                </a:lnTo>
                <a:lnTo>
                  <a:pt x="216200" y="552740"/>
                </a:lnTo>
                <a:lnTo>
                  <a:pt x="207249" y="503982"/>
                </a:lnTo>
                <a:lnTo>
                  <a:pt x="196996" y="455955"/>
                </a:lnTo>
                <a:lnTo>
                  <a:pt x="185371" y="408672"/>
                </a:lnTo>
                <a:lnTo>
                  <a:pt x="172302" y="362148"/>
                </a:lnTo>
                <a:lnTo>
                  <a:pt x="157717" y="316399"/>
                </a:lnTo>
                <a:lnTo>
                  <a:pt x="141544" y="271438"/>
                </a:lnTo>
                <a:lnTo>
                  <a:pt x="123711" y="227281"/>
                </a:lnTo>
                <a:lnTo>
                  <a:pt x="104147" y="183942"/>
                </a:lnTo>
                <a:lnTo>
                  <a:pt x="82780" y="141435"/>
                </a:lnTo>
                <a:lnTo>
                  <a:pt x="59539" y="99776"/>
                </a:lnTo>
                <a:lnTo>
                  <a:pt x="34351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5007" y="2382"/>
                </a:lnTo>
                <a:lnTo>
                  <a:pt x="27388" y="5955"/>
                </a:lnTo>
                <a:lnTo>
                  <a:pt x="36915" y="15484"/>
                </a:lnTo>
                <a:lnTo>
                  <a:pt x="70755" y="60387"/>
                </a:lnTo>
                <a:lnTo>
                  <a:pt x="101777" y="106475"/>
                </a:lnTo>
                <a:lnTo>
                  <a:pt x="130064" y="153486"/>
                </a:lnTo>
                <a:lnTo>
                  <a:pt x="155699" y="201152"/>
                </a:lnTo>
                <a:lnTo>
                  <a:pt x="178766" y="249209"/>
                </a:lnTo>
                <a:lnTo>
                  <a:pt x="199350" y="297391"/>
                </a:lnTo>
                <a:lnTo>
                  <a:pt x="217533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24372"/>
                </a:lnTo>
                <a:lnTo>
                  <a:pt x="31199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82311" y="820060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39947" y="284062"/>
                </a:lnTo>
                <a:lnTo>
                  <a:pt x="243909" y="225866"/>
                </a:lnTo>
                <a:lnTo>
                  <a:pt x="246683" y="170901"/>
                </a:lnTo>
                <a:lnTo>
                  <a:pt x="248477" y="120415"/>
                </a:lnTo>
                <a:lnTo>
                  <a:pt x="249502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1994" y="0"/>
                </a:lnTo>
                <a:lnTo>
                  <a:pt x="313184" y="5955"/>
                </a:lnTo>
                <a:lnTo>
                  <a:pt x="313184" y="28587"/>
                </a:lnTo>
                <a:lnTo>
                  <a:pt x="311927" y="106791"/>
                </a:lnTo>
                <a:lnTo>
                  <a:pt x="308840" y="177106"/>
                </a:lnTo>
                <a:lnTo>
                  <a:pt x="304953" y="235357"/>
                </a:lnTo>
                <a:lnTo>
                  <a:pt x="301295" y="277371"/>
                </a:lnTo>
                <a:lnTo>
                  <a:pt x="292694" y="354650"/>
                </a:lnTo>
                <a:lnTo>
                  <a:pt x="285136" y="408668"/>
                </a:lnTo>
                <a:lnTo>
                  <a:pt x="276220" y="461081"/>
                </a:lnTo>
                <a:lnTo>
                  <a:pt x="265945" y="511941"/>
                </a:lnTo>
                <a:lnTo>
                  <a:pt x="254313" y="561304"/>
                </a:lnTo>
                <a:lnTo>
                  <a:pt x="241322" y="609222"/>
                </a:lnTo>
                <a:lnTo>
                  <a:pt x="226973" y="655749"/>
                </a:lnTo>
                <a:lnTo>
                  <a:pt x="211266" y="700940"/>
                </a:lnTo>
                <a:lnTo>
                  <a:pt x="194201" y="744847"/>
                </a:lnTo>
                <a:lnTo>
                  <a:pt x="175778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3573" y="8151167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63573" y="8261942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488" y="0"/>
                </a:lnTo>
              </a:path>
            </a:pathLst>
          </a:custGeom>
          <a:ln w="22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9139" y="7180991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63113" y="1030327"/>
                </a:moveTo>
                <a:lnTo>
                  <a:pt x="1190" y="1030327"/>
                </a:lnTo>
                <a:lnTo>
                  <a:pt x="0" y="1024372"/>
                </a:lnTo>
                <a:lnTo>
                  <a:pt x="0" y="1001740"/>
                </a:lnTo>
                <a:lnTo>
                  <a:pt x="1257" y="923650"/>
                </a:lnTo>
                <a:lnTo>
                  <a:pt x="4344" y="853564"/>
                </a:lnTo>
                <a:lnTo>
                  <a:pt x="8230" y="795484"/>
                </a:lnTo>
                <a:lnTo>
                  <a:pt x="11889" y="753413"/>
                </a:lnTo>
                <a:lnTo>
                  <a:pt x="20489" y="675677"/>
                </a:lnTo>
                <a:lnTo>
                  <a:pt x="28048" y="621659"/>
                </a:lnTo>
                <a:lnTo>
                  <a:pt x="36964" y="569246"/>
                </a:lnTo>
                <a:lnTo>
                  <a:pt x="47239" y="518386"/>
                </a:lnTo>
                <a:lnTo>
                  <a:pt x="58871" y="469023"/>
                </a:lnTo>
                <a:lnTo>
                  <a:pt x="71862" y="421105"/>
                </a:lnTo>
                <a:lnTo>
                  <a:pt x="86211" y="374577"/>
                </a:lnTo>
                <a:lnTo>
                  <a:pt x="101918" y="329387"/>
                </a:lnTo>
                <a:lnTo>
                  <a:pt x="118983" y="285480"/>
                </a:lnTo>
                <a:lnTo>
                  <a:pt x="137406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228" y="53278"/>
                </a:lnTo>
                <a:lnTo>
                  <a:pt x="256848" y="94177"/>
                </a:lnTo>
                <a:lnTo>
                  <a:pt x="233403" y="135809"/>
                </a:lnTo>
                <a:lnTo>
                  <a:pt x="211824" y="178185"/>
                </a:lnTo>
                <a:lnTo>
                  <a:pt x="192040" y="221313"/>
                </a:lnTo>
                <a:lnTo>
                  <a:pt x="173984" y="265205"/>
                </a:lnTo>
                <a:lnTo>
                  <a:pt x="157584" y="309870"/>
                </a:lnTo>
                <a:lnTo>
                  <a:pt x="142773" y="355318"/>
                </a:lnTo>
                <a:lnTo>
                  <a:pt x="129479" y="401560"/>
                </a:lnTo>
                <a:lnTo>
                  <a:pt x="117635" y="448605"/>
                </a:lnTo>
                <a:lnTo>
                  <a:pt x="107170" y="496463"/>
                </a:lnTo>
                <a:lnTo>
                  <a:pt x="98014" y="545145"/>
                </a:lnTo>
                <a:lnTo>
                  <a:pt x="90100" y="594660"/>
                </a:lnTo>
                <a:lnTo>
                  <a:pt x="83357" y="645019"/>
                </a:lnTo>
                <a:lnTo>
                  <a:pt x="77715" y="696231"/>
                </a:lnTo>
                <a:lnTo>
                  <a:pt x="73106" y="748307"/>
                </a:lnTo>
                <a:lnTo>
                  <a:pt x="69459" y="801256"/>
                </a:lnTo>
                <a:lnTo>
                  <a:pt x="66706" y="855089"/>
                </a:lnTo>
                <a:lnTo>
                  <a:pt x="64777" y="909815"/>
                </a:lnTo>
                <a:lnTo>
                  <a:pt x="63602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9139" y="820059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89" h="1030604">
                <a:moveTo>
                  <a:pt x="313184" y="1030327"/>
                </a:moveTo>
                <a:lnTo>
                  <a:pt x="291750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8177" y="1027945"/>
                </a:lnTo>
                <a:lnTo>
                  <a:pt x="285796" y="1024372"/>
                </a:lnTo>
                <a:lnTo>
                  <a:pt x="276269" y="1014843"/>
                </a:lnTo>
                <a:lnTo>
                  <a:pt x="242428" y="969940"/>
                </a:lnTo>
                <a:lnTo>
                  <a:pt x="211407" y="923851"/>
                </a:lnTo>
                <a:lnTo>
                  <a:pt x="183120" y="876841"/>
                </a:lnTo>
                <a:lnTo>
                  <a:pt x="157485" y="829175"/>
                </a:lnTo>
                <a:lnTo>
                  <a:pt x="134418" y="781118"/>
                </a:lnTo>
                <a:lnTo>
                  <a:pt x="113834" y="732936"/>
                </a:lnTo>
                <a:lnTo>
                  <a:pt x="95651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5955"/>
                </a:lnTo>
                <a:lnTo>
                  <a:pt x="119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664" y="68840"/>
                </a:lnTo>
                <a:lnTo>
                  <a:pt x="65012" y="127857"/>
                </a:lnTo>
                <a:lnTo>
                  <a:pt x="67209" y="185427"/>
                </a:lnTo>
                <a:lnTo>
                  <a:pt x="70307" y="241587"/>
                </a:lnTo>
                <a:lnTo>
                  <a:pt x="74356" y="296374"/>
                </a:lnTo>
                <a:lnTo>
                  <a:pt x="79409" y="349827"/>
                </a:lnTo>
                <a:lnTo>
                  <a:pt x="85518" y="401984"/>
                </a:lnTo>
                <a:lnTo>
                  <a:pt x="92733" y="452882"/>
                </a:lnTo>
                <a:lnTo>
                  <a:pt x="101108" y="502559"/>
                </a:lnTo>
                <a:lnTo>
                  <a:pt x="110693" y="551054"/>
                </a:lnTo>
                <a:lnTo>
                  <a:pt x="121540" y="598403"/>
                </a:lnTo>
                <a:lnTo>
                  <a:pt x="133701" y="644644"/>
                </a:lnTo>
                <a:lnTo>
                  <a:pt x="147227" y="689816"/>
                </a:lnTo>
                <a:lnTo>
                  <a:pt x="162171" y="733956"/>
                </a:lnTo>
                <a:lnTo>
                  <a:pt x="178584" y="777103"/>
                </a:lnTo>
                <a:lnTo>
                  <a:pt x="196517" y="819293"/>
                </a:lnTo>
                <a:lnTo>
                  <a:pt x="216023" y="860565"/>
                </a:lnTo>
                <a:lnTo>
                  <a:pt x="237153" y="900956"/>
                </a:lnTo>
                <a:lnTo>
                  <a:pt x="259958" y="940505"/>
                </a:lnTo>
                <a:lnTo>
                  <a:pt x="284491" y="979248"/>
                </a:lnTo>
                <a:lnTo>
                  <a:pt x="310803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92582" y="7279854"/>
            <a:ext cx="188595" cy="380365"/>
          </a:xfrm>
          <a:custGeom>
            <a:avLst/>
            <a:gdLst/>
            <a:ahLst/>
            <a:cxnLst/>
            <a:rect l="l" t="t" r="r" b="b"/>
            <a:pathLst>
              <a:path w="188595" h="380365">
                <a:moveTo>
                  <a:pt x="0" y="54792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80365">
                <a:moveTo>
                  <a:pt x="169095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8033"/>
                </a:lnTo>
                <a:lnTo>
                  <a:pt x="123696" y="356445"/>
                </a:lnTo>
                <a:lnTo>
                  <a:pt x="139306" y="360838"/>
                </a:lnTo>
                <a:lnTo>
                  <a:pt x="169095" y="362103"/>
                </a:lnTo>
                <a:close/>
              </a:path>
              <a:path w="188595" h="380365">
                <a:moveTo>
                  <a:pt x="3572" y="379970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5265" y="377588"/>
                </a:lnTo>
                <a:lnTo>
                  <a:pt x="48525" y="377886"/>
                </a:lnTo>
                <a:lnTo>
                  <a:pt x="23258" y="378593"/>
                </a:lnTo>
                <a:lnTo>
                  <a:pt x="3572" y="379970"/>
                </a:lnTo>
                <a:close/>
              </a:path>
              <a:path w="188595" h="380365">
                <a:moveTo>
                  <a:pt x="188149" y="379970"/>
                </a:moveTo>
                <a:lnTo>
                  <a:pt x="168277" y="378593"/>
                </a:lnTo>
                <a:lnTo>
                  <a:pt x="142600" y="377886"/>
                </a:lnTo>
                <a:lnTo>
                  <a:pt x="95265" y="377588"/>
                </a:lnTo>
                <a:lnTo>
                  <a:pt x="188149" y="377588"/>
                </a:lnTo>
                <a:lnTo>
                  <a:pt x="188149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7818" y="7279853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715"/>
                </a:lnTo>
                <a:lnTo>
                  <a:pt x="26197" y="334707"/>
                </a:lnTo>
                <a:lnTo>
                  <a:pt x="4167" y="266217"/>
                </a:lnTo>
                <a:lnTo>
                  <a:pt x="0" y="197727"/>
                </a:lnTo>
                <a:lnTo>
                  <a:pt x="837" y="163370"/>
                </a:lnTo>
                <a:lnTo>
                  <a:pt x="10549" y="98231"/>
                </a:lnTo>
                <a:lnTo>
                  <a:pt x="42236" y="35175"/>
                </a:lnTo>
                <a:lnTo>
                  <a:pt x="94111" y="3238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795"/>
                </a:lnTo>
                <a:lnTo>
                  <a:pt x="101814" y="376881"/>
                </a:lnTo>
                <a:lnTo>
                  <a:pt x="120272" y="379970"/>
                </a:lnTo>
                <a:lnTo>
                  <a:pt x="169930" y="379970"/>
                </a:lnTo>
                <a:lnTo>
                  <a:pt x="145261" y="389183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69930" y="379970"/>
                </a:moveTo>
                <a:lnTo>
                  <a:pt x="120272" y="379970"/>
                </a:lnTo>
                <a:lnTo>
                  <a:pt x="140069" y="376341"/>
                </a:lnTo>
                <a:lnTo>
                  <a:pt x="159867" y="364337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719"/>
                </a:lnTo>
                <a:lnTo>
                  <a:pt x="190400" y="105656"/>
                </a:lnTo>
                <a:lnTo>
                  <a:pt x="174696" y="45262"/>
                </a:lnTo>
                <a:lnTo>
                  <a:pt x="137223" y="15484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237"/>
                </a:lnTo>
                <a:lnTo>
                  <a:pt x="240544" y="197727"/>
                </a:lnTo>
                <a:lnTo>
                  <a:pt x="239707" y="230893"/>
                </a:lnTo>
                <a:lnTo>
                  <a:pt x="229995" y="295884"/>
                </a:lnTo>
                <a:lnTo>
                  <a:pt x="197470" y="359218"/>
                </a:lnTo>
                <a:lnTo>
                  <a:pt x="171924" y="379226"/>
                </a:lnTo>
                <a:lnTo>
                  <a:pt x="169930" y="379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3298" y="7302484"/>
            <a:ext cx="175260" cy="363855"/>
          </a:xfrm>
          <a:custGeom>
            <a:avLst/>
            <a:gdLst/>
            <a:ahLst/>
            <a:cxnLst/>
            <a:rect l="l" t="t" r="r" b="b"/>
            <a:pathLst>
              <a:path w="175259" h="363854">
                <a:moveTo>
                  <a:pt x="108364" y="111966"/>
                </a:moveTo>
                <a:lnTo>
                  <a:pt x="70258" y="111966"/>
                </a:lnTo>
                <a:lnTo>
                  <a:pt x="92883" y="21440"/>
                </a:lnTo>
                <a:lnTo>
                  <a:pt x="98260" y="9547"/>
                </a:lnTo>
                <a:lnTo>
                  <a:pt x="105536" y="3126"/>
                </a:lnTo>
                <a:lnTo>
                  <a:pt x="112141" y="502"/>
                </a:lnTo>
                <a:lnTo>
                  <a:pt x="115509" y="0"/>
                </a:lnTo>
                <a:lnTo>
                  <a:pt x="125035" y="0"/>
                </a:lnTo>
                <a:lnTo>
                  <a:pt x="132180" y="5955"/>
                </a:lnTo>
                <a:lnTo>
                  <a:pt x="132180" y="15484"/>
                </a:lnTo>
                <a:lnTo>
                  <a:pt x="131473" y="20677"/>
                </a:lnTo>
                <a:lnTo>
                  <a:pt x="128310" y="34691"/>
                </a:lnTo>
                <a:lnTo>
                  <a:pt x="121128" y="63222"/>
                </a:lnTo>
                <a:lnTo>
                  <a:pt x="108364" y="111966"/>
                </a:lnTo>
                <a:close/>
              </a:path>
              <a:path w="175259" h="363854">
                <a:moveTo>
                  <a:pt x="175050" y="128642"/>
                </a:moveTo>
                <a:lnTo>
                  <a:pt x="0" y="128642"/>
                </a:lnTo>
                <a:lnTo>
                  <a:pt x="0" y="111966"/>
                </a:lnTo>
                <a:lnTo>
                  <a:pt x="175050" y="111966"/>
                </a:lnTo>
                <a:lnTo>
                  <a:pt x="175050" y="128642"/>
                </a:lnTo>
                <a:close/>
              </a:path>
              <a:path w="175259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48" y="300667"/>
                </a:lnTo>
                <a:lnTo>
                  <a:pt x="29026" y="276491"/>
                </a:lnTo>
                <a:lnTo>
                  <a:pt x="42218" y="223951"/>
                </a:lnTo>
                <a:lnTo>
                  <a:pt x="66685" y="128642"/>
                </a:lnTo>
                <a:lnTo>
                  <a:pt x="104791" y="128642"/>
                </a:lnTo>
                <a:lnTo>
                  <a:pt x="61922" y="296591"/>
                </a:lnTo>
                <a:lnTo>
                  <a:pt x="60359" y="303552"/>
                </a:lnTo>
                <a:lnTo>
                  <a:pt x="59243" y="309396"/>
                </a:lnTo>
                <a:lnTo>
                  <a:pt x="58573" y="315686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778" y="350192"/>
                </a:lnTo>
                <a:lnTo>
                  <a:pt x="75021" y="363294"/>
                </a:lnTo>
                <a:close/>
              </a:path>
              <a:path w="175259" h="363854">
                <a:moveTo>
                  <a:pt x="113778" y="350192"/>
                </a:moveTo>
                <a:lnTo>
                  <a:pt x="76212" y="350192"/>
                </a:lnTo>
                <a:lnTo>
                  <a:pt x="92437" y="347214"/>
                </a:lnTo>
                <a:lnTo>
                  <a:pt x="111341" y="336196"/>
                </a:lnTo>
                <a:lnTo>
                  <a:pt x="131138" y="314011"/>
                </a:lnTo>
                <a:lnTo>
                  <a:pt x="150042" y="277533"/>
                </a:lnTo>
                <a:lnTo>
                  <a:pt x="153615" y="271577"/>
                </a:lnTo>
                <a:lnTo>
                  <a:pt x="153615" y="270386"/>
                </a:lnTo>
                <a:lnTo>
                  <a:pt x="165523" y="270386"/>
                </a:lnTo>
                <a:lnTo>
                  <a:pt x="165523" y="275151"/>
                </a:lnTo>
                <a:lnTo>
                  <a:pt x="159588" y="290933"/>
                </a:lnTo>
                <a:lnTo>
                  <a:pt x="142153" y="321009"/>
                </a:lnTo>
                <a:lnTo>
                  <a:pt x="113778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5265" y="7569296"/>
            <a:ext cx="212090" cy="180340"/>
          </a:xfrm>
          <a:custGeom>
            <a:avLst/>
            <a:gdLst/>
            <a:ahLst/>
            <a:cxnLst/>
            <a:rect l="l" t="t" r="r" b="b"/>
            <a:pathLst>
              <a:path w="212090" h="180340">
                <a:moveTo>
                  <a:pt x="21434" y="66703"/>
                </a:moveTo>
                <a:lnTo>
                  <a:pt x="8335" y="66703"/>
                </a:lnTo>
                <a:lnTo>
                  <a:pt x="8335" y="60747"/>
                </a:lnTo>
                <a:lnTo>
                  <a:pt x="13117" y="46230"/>
                </a:lnTo>
                <a:lnTo>
                  <a:pt x="26942" y="25907"/>
                </a:lnTo>
                <a:lnTo>
                  <a:pt x="49028" y="7816"/>
                </a:lnTo>
                <a:lnTo>
                  <a:pt x="78593" y="0"/>
                </a:lnTo>
                <a:lnTo>
                  <a:pt x="94576" y="2121"/>
                </a:lnTo>
                <a:lnTo>
                  <a:pt x="108215" y="8040"/>
                </a:lnTo>
                <a:lnTo>
                  <a:pt x="111396" y="10720"/>
                </a:lnTo>
                <a:lnTo>
                  <a:pt x="77403" y="10720"/>
                </a:lnTo>
                <a:lnTo>
                  <a:pt x="62331" y="13995"/>
                </a:lnTo>
                <a:lnTo>
                  <a:pt x="47037" y="23524"/>
                </a:lnTo>
                <a:lnTo>
                  <a:pt x="33528" y="38860"/>
                </a:lnTo>
                <a:lnTo>
                  <a:pt x="23816" y="59556"/>
                </a:lnTo>
                <a:lnTo>
                  <a:pt x="21434" y="64321"/>
                </a:lnTo>
                <a:lnTo>
                  <a:pt x="21434" y="66703"/>
                </a:lnTo>
                <a:close/>
              </a:path>
              <a:path w="212090" h="180340">
                <a:moveTo>
                  <a:pt x="142115" y="28587"/>
                </a:moveTo>
                <a:lnTo>
                  <a:pt x="126226" y="28587"/>
                </a:lnTo>
                <a:lnTo>
                  <a:pt x="134469" y="17587"/>
                </a:lnTo>
                <a:lnTo>
                  <a:pt x="144833" y="8486"/>
                </a:lnTo>
                <a:lnTo>
                  <a:pt x="157206" y="2289"/>
                </a:lnTo>
                <a:lnTo>
                  <a:pt x="171477" y="0"/>
                </a:lnTo>
                <a:lnTo>
                  <a:pt x="184334" y="1451"/>
                </a:lnTo>
                <a:lnTo>
                  <a:pt x="197526" y="6253"/>
                </a:lnTo>
                <a:lnTo>
                  <a:pt x="202736" y="10720"/>
                </a:lnTo>
                <a:lnTo>
                  <a:pt x="170286" y="10720"/>
                </a:lnTo>
                <a:lnTo>
                  <a:pt x="159792" y="12879"/>
                </a:lnTo>
                <a:lnTo>
                  <a:pt x="148852" y="19951"/>
                </a:lnTo>
                <a:lnTo>
                  <a:pt x="142115" y="28587"/>
                </a:lnTo>
                <a:close/>
              </a:path>
              <a:path w="212090" h="180340">
                <a:moveTo>
                  <a:pt x="71333" y="167949"/>
                </a:moveTo>
                <a:lnTo>
                  <a:pt x="42869" y="167949"/>
                </a:lnTo>
                <a:lnTo>
                  <a:pt x="56675" y="164394"/>
                </a:lnTo>
                <a:lnTo>
                  <a:pt x="67578" y="155591"/>
                </a:lnTo>
                <a:lnTo>
                  <a:pt x="75356" y="144331"/>
                </a:lnTo>
                <a:lnTo>
                  <a:pt x="79784" y="133406"/>
                </a:lnTo>
                <a:lnTo>
                  <a:pt x="92883" y="78614"/>
                </a:lnTo>
                <a:lnTo>
                  <a:pt x="95693" y="67764"/>
                </a:lnTo>
                <a:lnTo>
                  <a:pt x="98391" y="56132"/>
                </a:lnTo>
                <a:lnTo>
                  <a:pt x="100419" y="45616"/>
                </a:lnTo>
                <a:lnTo>
                  <a:pt x="101219" y="38116"/>
                </a:lnTo>
                <a:lnTo>
                  <a:pt x="99340" y="25292"/>
                </a:lnTo>
                <a:lnTo>
                  <a:pt x="94223" y="16824"/>
                </a:lnTo>
                <a:lnTo>
                  <a:pt x="86650" y="12153"/>
                </a:lnTo>
                <a:lnTo>
                  <a:pt x="77403" y="10720"/>
                </a:lnTo>
                <a:lnTo>
                  <a:pt x="111396" y="10720"/>
                </a:lnTo>
                <a:lnTo>
                  <a:pt x="118951" y="17085"/>
                </a:lnTo>
                <a:lnTo>
                  <a:pt x="126226" y="28587"/>
                </a:lnTo>
                <a:lnTo>
                  <a:pt x="142115" y="28587"/>
                </a:lnTo>
                <a:lnTo>
                  <a:pt x="123305" y="83639"/>
                </a:lnTo>
                <a:lnTo>
                  <a:pt x="112401" y="130466"/>
                </a:lnTo>
                <a:lnTo>
                  <a:pt x="110745" y="142935"/>
                </a:lnTo>
                <a:lnTo>
                  <a:pt x="112041" y="151273"/>
                </a:lnTo>
                <a:lnTo>
                  <a:pt x="85738" y="151273"/>
                </a:lnTo>
                <a:lnTo>
                  <a:pt x="77347" y="162775"/>
                </a:lnTo>
                <a:lnTo>
                  <a:pt x="71333" y="167949"/>
                </a:lnTo>
                <a:close/>
              </a:path>
              <a:path w="212090" h="180340">
                <a:moveTo>
                  <a:pt x="190530" y="53600"/>
                </a:moveTo>
                <a:lnTo>
                  <a:pt x="181004" y="53600"/>
                </a:lnTo>
                <a:lnTo>
                  <a:pt x="173859" y="47645"/>
                </a:lnTo>
                <a:lnTo>
                  <a:pt x="173859" y="39307"/>
                </a:lnTo>
                <a:lnTo>
                  <a:pt x="174808" y="32756"/>
                </a:lnTo>
                <a:lnTo>
                  <a:pt x="177878" y="26204"/>
                </a:lnTo>
                <a:lnTo>
                  <a:pt x="183404" y="20547"/>
                </a:lnTo>
                <a:lnTo>
                  <a:pt x="191721" y="16675"/>
                </a:lnTo>
                <a:lnTo>
                  <a:pt x="183385" y="10720"/>
                </a:lnTo>
                <a:lnTo>
                  <a:pt x="202736" y="10720"/>
                </a:lnTo>
                <a:lnTo>
                  <a:pt x="207816" y="15075"/>
                </a:lnTo>
                <a:lnTo>
                  <a:pt x="211965" y="28587"/>
                </a:lnTo>
                <a:lnTo>
                  <a:pt x="209788" y="40033"/>
                </a:lnTo>
                <a:lnTo>
                  <a:pt x="204373" y="47794"/>
                </a:lnTo>
                <a:lnTo>
                  <a:pt x="197396" y="52205"/>
                </a:lnTo>
                <a:lnTo>
                  <a:pt x="190530" y="53600"/>
                </a:lnTo>
                <a:close/>
              </a:path>
              <a:path w="212090" h="180340">
                <a:moveTo>
                  <a:pt x="168149" y="167949"/>
                </a:moveTo>
                <a:lnTo>
                  <a:pt x="134562" y="167949"/>
                </a:lnTo>
                <a:lnTo>
                  <a:pt x="151494" y="164357"/>
                </a:lnTo>
                <a:lnTo>
                  <a:pt x="167309" y="154400"/>
                </a:lnTo>
                <a:lnTo>
                  <a:pt x="180445" y="139306"/>
                </a:lnTo>
                <a:lnTo>
                  <a:pt x="189339" y="120304"/>
                </a:lnTo>
                <a:lnTo>
                  <a:pt x="190530" y="115539"/>
                </a:lnTo>
                <a:lnTo>
                  <a:pt x="191721" y="113157"/>
                </a:lnTo>
                <a:lnTo>
                  <a:pt x="203629" y="113157"/>
                </a:lnTo>
                <a:lnTo>
                  <a:pt x="203629" y="119113"/>
                </a:lnTo>
                <a:lnTo>
                  <a:pt x="199015" y="133127"/>
                </a:lnTo>
                <a:lnTo>
                  <a:pt x="185469" y="153506"/>
                </a:lnTo>
                <a:lnTo>
                  <a:pt x="168149" y="167949"/>
                </a:lnTo>
                <a:close/>
              </a:path>
              <a:path w="212090" h="180340">
                <a:moveTo>
                  <a:pt x="41678" y="179860"/>
                </a:moveTo>
                <a:lnTo>
                  <a:pt x="27128" y="178055"/>
                </a:lnTo>
                <a:lnTo>
                  <a:pt x="13694" y="172565"/>
                </a:lnTo>
                <a:lnTo>
                  <a:pt x="3832" y="163277"/>
                </a:lnTo>
                <a:lnTo>
                  <a:pt x="0" y="150082"/>
                </a:lnTo>
                <a:lnTo>
                  <a:pt x="1860" y="140330"/>
                </a:lnTo>
                <a:lnTo>
                  <a:pt x="6847" y="132811"/>
                </a:lnTo>
                <a:lnTo>
                  <a:pt x="14066" y="127972"/>
                </a:lnTo>
                <a:lnTo>
                  <a:pt x="22625" y="126259"/>
                </a:lnTo>
                <a:lnTo>
                  <a:pt x="32152" y="126259"/>
                </a:lnTo>
                <a:lnTo>
                  <a:pt x="21434" y="163184"/>
                </a:lnTo>
                <a:lnTo>
                  <a:pt x="29770" y="167949"/>
                </a:lnTo>
                <a:lnTo>
                  <a:pt x="71333" y="167949"/>
                </a:lnTo>
                <a:lnTo>
                  <a:pt x="66834" y="171820"/>
                </a:lnTo>
                <a:lnTo>
                  <a:pt x="54758" y="177739"/>
                </a:lnTo>
                <a:lnTo>
                  <a:pt x="41678" y="179860"/>
                </a:lnTo>
                <a:close/>
              </a:path>
              <a:path w="212090" h="180340">
                <a:moveTo>
                  <a:pt x="133371" y="179860"/>
                </a:moveTo>
                <a:lnTo>
                  <a:pt x="120737" y="178409"/>
                </a:lnTo>
                <a:lnTo>
                  <a:pt x="107322" y="173607"/>
                </a:lnTo>
                <a:lnTo>
                  <a:pt x="95023" y="164785"/>
                </a:lnTo>
                <a:lnTo>
                  <a:pt x="85738" y="151273"/>
                </a:lnTo>
                <a:lnTo>
                  <a:pt x="112041" y="151273"/>
                </a:lnTo>
                <a:lnTo>
                  <a:pt x="112290" y="152874"/>
                </a:lnTo>
                <a:lnTo>
                  <a:pt x="116848" y="160802"/>
                </a:lnTo>
                <a:lnTo>
                  <a:pt x="124310" y="166051"/>
                </a:lnTo>
                <a:lnTo>
                  <a:pt x="134562" y="167949"/>
                </a:lnTo>
                <a:lnTo>
                  <a:pt x="168149" y="167949"/>
                </a:lnTo>
                <a:lnTo>
                  <a:pt x="163439" y="171876"/>
                </a:lnTo>
                <a:lnTo>
                  <a:pt x="133371" y="179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4003" y="7963560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324"/>
                </a:lnTo>
                <a:lnTo>
                  <a:pt x="0" y="197727"/>
                </a:lnTo>
                <a:lnTo>
                  <a:pt x="669" y="163370"/>
                </a:lnTo>
                <a:lnTo>
                  <a:pt x="10047" y="98231"/>
                </a:lnTo>
                <a:lnTo>
                  <a:pt x="41566" y="35175"/>
                </a:lnTo>
                <a:lnTo>
                  <a:pt x="93441" y="3238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608"/>
                </a:lnTo>
                <a:lnTo>
                  <a:pt x="101312" y="375876"/>
                </a:lnTo>
                <a:lnTo>
                  <a:pt x="119081" y="378779"/>
                </a:lnTo>
                <a:lnTo>
                  <a:pt x="171908" y="378779"/>
                </a:lnTo>
                <a:lnTo>
                  <a:pt x="171328" y="379226"/>
                </a:lnTo>
                <a:lnTo>
                  <a:pt x="144256" y="389183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9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52"/>
                </a:lnTo>
                <a:lnTo>
                  <a:pt x="190400" y="105154"/>
                </a:lnTo>
                <a:lnTo>
                  <a:pt x="174510" y="45262"/>
                </a:lnTo>
                <a:lnTo>
                  <a:pt x="136218" y="15484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237"/>
                </a:lnTo>
                <a:lnTo>
                  <a:pt x="239354" y="197727"/>
                </a:lnTo>
                <a:lnTo>
                  <a:pt x="238702" y="230893"/>
                </a:lnTo>
                <a:lnTo>
                  <a:pt x="235930" y="263835"/>
                </a:lnTo>
                <a:lnTo>
                  <a:pt x="229809" y="295884"/>
                </a:lnTo>
                <a:lnTo>
                  <a:pt x="219110" y="326369"/>
                </a:lnTo>
                <a:lnTo>
                  <a:pt x="197284" y="359218"/>
                </a:lnTo>
                <a:lnTo>
                  <a:pt x="1719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6399" y="79635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4792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8259"/>
                </a:lnTo>
                <a:lnTo>
                  <a:pt x="30812" y="52856"/>
                </a:lnTo>
                <a:lnTo>
                  <a:pt x="12559" y="54550"/>
                </a:lnTo>
                <a:lnTo>
                  <a:pt x="0" y="54792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409" y="360670"/>
                </a:lnTo>
                <a:lnTo>
                  <a:pt x="67430" y="355999"/>
                </a:lnTo>
                <a:lnTo>
                  <a:pt x="73849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8674" y="377737"/>
                </a:lnTo>
                <a:lnTo>
                  <a:pt x="23276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70444" y="7986190"/>
            <a:ext cx="173990" cy="363855"/>
          </a:xfrm>
          <a:custGeom>
            <a:avLst/>
            <a:gdLst/>
            <a:ahLst/>
            <a:cxnLst/>
            <a:rect l="l" t="t" r="r" b="b"/>
            <a:pathLst>
              <a:path w="173990" h="363854">
                <a:moveTo>
                  <a:pt x="108364" y="110775"/>
                </a:moveTo>
                <a:lnTo>
                  <a:pt x="70258" y="110775"/>
                </a:lnTo>
                <a:lnTo>
                  <a:pt x="91692" y="20249"/>
                </a:lnTo>
                <a:lnTo>
                  <a:pt x="97591" y="9045"/>
                </a:lnTo>
                <a:lnTo>
                  <a:pt x="104940" y="2977"/>
                </a:lnTo>
                <a:lnTo>
                  <a:pt x="111620" y="483"/>
                </a:lnTo>
                <a:lnTo>
                  <a:pt x="115509" y="0"/>
                </a:lnTo>
                <a:lnTo>
                  <a:pt x="125035" y="0"/>
                </a:lnTo>
                <a:lnTo>
                  <a:pt x="130989" y="5955"/>
                </a:lnTo>
                <a:lnTo>
                  <a:pt x="130989" y="15484"/>
                </a:lnTo>
                <a:lnTo>
                  <a:pt x="130301" y="20658"/>
                </a:lnTo>
                <a:lnTo>
                  <a:pt x="127268" y="34542"/>
                </a:lnTo>
                <a:lnTo>
                  <a:pt x="120439" y="62720"/>
                </a:lnTo>
                <a:lnTo>
                  <a:pt x="108364" y="110775"/>
                </a:lnTo>
                <a:close/>
              </a:path>
              <a:path w="173990" h="363854">
                <a:moveTo>
                  <a:pt x="173859" y="128642"/>
                </a:moveTo>
                <a:lnTo>
                  <a:pt x="0" y="128642"/>
                </a:lnTo>
                <a:lnTo>
                  <a:pt x="0" y="110775"/>
                </a:lnTo>
                <a:lnTo>
                  <a:pt x="173859" y="110775"/>
                </a:lnTo>
                <a:lnTo>
                  <a:pt x="173859" y="128642"/>
                </a:lnTo>
                <a:close/>
              </a:path>
              <a:path w="173990" h="363854">
                <a:moveTo>
                  <a:pt x="75021" y="363294"/>
                </a:moveTo>
                <a:lnTo>
                  <a:pt x="53772" y="359460"/>
                </a:lnTo>
                <a:lnTo>
                  <a:pt x="37213" y="348703"/>
                </a:lnTo>
                <a:lnTo>
                  <a:pt x="26458" y="332139"/>
                </a:lnTo>
                <a:lnTo>
                  <a:pt x="22625" y="310885"/>
                </a:lnTo>
                <a:lnTo>
                  <a:pt x="23630" y="300667"/>
                </a:lnTo>
                <a:lnTo>
                  <a:pt x="28877" y="276491"/>
                </a:lnTo>
                <a:lnTo>
                  <a:pt x="41715" y="223951"/>
                </a:lnTo>
                <a:lnTo>
                  <a:pt x="65494" y="128642"/>
                </a:lnTo>
                <a:lnTo>
                  <a:pt x="103601" y="128642"/>
                </a:lnTo>
                <a:lnTo>
                  <a:pt x="61922" y="296591"/>
                </a:lnTo>
                <a:lnTo>
                  <a:pt x="60359" y="303049"/>
                </a:lnTo>
                <a:lnTo>
                  <a:pt x="59243" y="308949"/>
                </a:lnTo>
                <a:lnTo>
                  <a:pt x="58573" y="315519"/>
                </a:lnTo>
                <a:lnTo>
                  <a:pt x="58350" y="323987"/>
                </a:lnTo>
                <a:lnTo>
                  <a:pt x="59466" y="336122"/>
                </a:lnTo>
                <a:lnTo>
                  <a:pt x="62815" y="344236"/>
                </a:lnTo>
                <a:lnTo>
                  <a:pt x="68397" y="348777"/>
                </a:lnTo>
                <a:lnTo>
                  <a:pt x="76212" y="350192"/>
                </a:lnTo>
                <a:lnTo>
                  <a:pt x="113276" y="350192"/>
                </a:lnTo>
                <a:lnTo>
                  <a:pt x="75021" y="363294"/>
                </a:lnTo>
                <a:close/>
              </a:path>
              <a:path w="173990" h="363854">
                <a:moveTo>
                  <a:pt x="113276" y="350192"/>
                </a:moveTo>
                <a:lnTo>
                  <a:pt x="76212" y="350192"/>
                </a:lnTo>
                <a:lnTo>
                  <a:pt x="92269" y="347214"/>
                </a:lnTo>
                <a:lnTo>
                  <a:pt x="110894" y="336196"/>
                </a:lnTo>
                <a:lnTo>
                  <a:pt x="130636" y="314011"/>
                </a:lnTo>
                <a:lnTo>
                  <a:pt x="150042" y="277533"/>
                </a:lnTo>
                <a:lnTo>
                  <a:pt x="152424" y="271577"/>
                </a:lnTo>
                <a:lnTo>
                  <a:pt x="153615" y="269195"/>
                </a:lnTo>
                <a:lnTo>
                  <a:pt x="165523" y="269195"/>
                </a:lnTo>
                <a:lnTo>
                  <a:pt x="165523" y="275151"/>
                </a:lnTo>
                <a:lnTo>
                  <a:pt x="159420" y="290933"/>
                </a:lnTo>
                <a:lnTo>
                  <a:pt x="141707" y="321009"/>
                </a:lnTo>
                <a:lnTo>
                  <a:pt x="113276" y="35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1219" y="8253003"/>
            <a:ext cx="203835" cy="256540"/>
          </a:xfrm>
          <a:custGeom>
            <a:avLst/>
            <a:gdLst/>
            <a:ahLst/>
            <a:cxnLst/>
            <a:rect l="l" t="t" r="r" b="b"/>
            <a:pathLst>
              <a:path w="203834" h="256540">
                <a:moveTo>
                  <a:pt x="11908" y="65512"/>
                </a:moveTo>
                <a:lnTo>
                  <a:pt x="0" y="65512"/>
                </a:lnTo>
                <a:lnTo>
                  <a:pt x="0" y="60747"/>
                </a:lnTo>
                <a:lnTo>
                  <a:pt x="3423" y="48240"/>
                </a:lnTo>
                <a:lnTo>
                  <a:pt x="13992" y="27693"/>
                </a:lnTo>
                <a:lnTo>
                  <a:pt x="32152" y="8486"/>
                </a:lnTo>
                <a:lnTo>
                  <a:pt x="58350" y="0"/>
                </a:lnTo>
                <a:lnTo>
                  <a:pt x="73160" y="2531"/>
                </a:lnTo>
                <a:lnTo>
                  <a:pt x="84845" y="9529"/>
                </a:lnTo>
                <a:lnTo>
                  <a:pt x="85709" y="10720"/>
                </a:lnTo>
                <a:lnTo>
                  <a:pt x="57159" y="10720"/>
                </a:lnTo>
                <a:lnTo>
                  <a:pt x="44767" y="13660"/>
                </a:lnTo>
                <a:lnTo>
                  <a:pt x="33045" y="22631"/>
                </a:lnTo>
                <a:lnTo>
                  <a:pt x="22662" y="37855"/>
                </a:lnTo>
                <a:lnTo>
                  <a:pt x="14289" y="59556"/>
                </a:lnTo>
                <a:lnTo>
                  <a:pt x="13098" y="64321"/>
                </a:lnTo>
                <a:lnTo>
                  <a:pt x="11908" y="65512"/>
                </a:lnTo>
                <a:close/>
              </a:path>
              <a:path w="203834" h="256540">
                <a:moveTo>
                  <a:pt x="129274" y="167949"/>
                </a:moveTo>
                <a:lnTo>
                  <a:pt x="95265" y="167949"/>
                </a:lnTo>
                <a:lnTo>
                  <a:pt x="115788" y="162552"/>
                </a:lnTo>
                <a:lnTo>
                  <a:pt x="130840" y="150678"/>
                </a:lnTo>
                <a:lnTo>
                  <a:pt x="140311" y="138803"/>
                </a:lnTo>
                <a:lnTo>
                  <a:pt x="144088" y="133406"/>
                </a:lnTo>
                <a:lnTo>
                  <a:pt x="146675" y="122686"/>
                </a:lnTo>
                <a:lnTo>
                  <a:pt x="156313" y="82485"/>
                </a:lnTo>
                <a:lnTo>
                  <a:pt x="159569" y="69085"/>
                </a:lnTo>
                <a:lnTo>
                  <a:pt x="167905" y="36925"/>
                </a:lnTo>
                <a:lnTo>
                  <a:pt x="170286" y="28587"/>
                </a:lnTo>
                <a:lnTo>
                  <a:pt x="173859" y="15484"/>
                </a:lnTo>
                <a:lnTo>
                  <a:pt x="178622" y="5955"/>
                </a:lnTo>
                <a:lnTo>
                  <a:pt x="186958" y="3573"/>
                </a:lnTo>
                <a:lnTo>
                  <a:pt x="197675" y="3573"/>
                </a:lnTo>
                <a:lnTo>
                  <a:pt x="203629" y="8337"/>
                </a:lnTo>
                <a:lnTo>
                  <a:pt x="203629" y="20249"/>
                </a:lnTo>
                <a:lnTo>
                  <a:pt x="202438" y="25013"/>
                </a:lnTo>
                <a:lnTo>
                  <a:pt x="167933" y="161993"/>
                </a:lnTo>
                <a:lnTo>
                  <a:pt x="136943" y="161993"/>
                </a:lnTo>
                <a:lnTo>
                  <a:pt x="129274" y="167949"/>
                </a:lnTo>
                <a:close/>
              </a:path>
              <a:path w="203834" h="256540">
                <a:moveTo>
                  <a:pt x="92883" y="179860"/>
                </a:moveTo>
                <a:lnTo>
                  <a:pt x="53586" y="166758"/>
                </a:lnTo>
                <a:lnTo>
                  <a:pt x="38106" y="128642"/>
                </a:lnTo>
                <a:lnTo>
                  <a:pt x="38962" y="115316"/>
                </a:lnTo>
                <a:lnTo>
                  <a:pt x="42273" y="99757"/>
                </a:lnTo>
                <a:lnTo>
                  <a:pt x="49158" y="78391"/>
                </a:lnTo>
                <a:lnTo>
                  <a:pt x="60731" y="47645"/>
                </a:lnTo>
                <a:lnTo>
                  <a:pt x="63113" y="42880"/>
                </a:lnTo>
                <a:lnTo>
                  <a:pt x="66685" y="34542"/>
                </a:lnTo>
                <a:lnTo>
                  <a:pt x="66685" y="15484"/>
                </a:lnTo>
                <a:lnTo>
                  <a:pt x="63113" y="10720"/>
                </a:lnTo>
                <a:lnTo>
                  <a:pt x="85709" y="10720"/>
                </a:lnTo>
                <a:lnTo>
                  <a:pt x="92511" y="20100"/>
                </a:lnTo>
                <a:lnTo>
                  <a:pt x="95265" y="33351"/>
                </a:lnTo>
                <a:lnTo>
                  <a:pt x="95004" y="38432"/>
                </a:lnTo>
                <a:lnTo>
                  <a:pt x="94074" y="43625"/>
                </a:lnTo>
                <a:lnTo>
                  <a:pt x="92251" y="49934"/>
                </a:lnTo>
                <a:lnTo>
                  <a:pt x="89311" y="58365"/>
                </a:lnTo>
                <a:lnTo>
                  <a:pt x="80938" y="79842"/>
                </a:lnTo>
                <a:lnTo>
                  <a:pt x="74128" y="99757"/>
                </a:lnTo>
                <a:lnTo>
                  <a:pt x="69551" y="118331"/>
                </a:lnTo>
                <a:lnTo>
                  <a:pt x="67876" y="135788"/>
                </a:lnTo>
                <a:lnTo>
                  <a:pt x="68304" y="143829"/>
                </a:lnTo>
                <a:lnTo>
                  <a:pt x="71300" y="154549"/>
                </a:lnTo>
                <a:lnTo>
                  <a:pt x="79431" y="163929"/>
                </a:lnTo>
                <a:lnTo>
                  <a:pt x="95265" y="167949"/>
                </a:lnTo>
                <a:lnTo>
                  <a:pt x="129274" y="167949"/>
                </a:lnTo>
                <a:lnTo>
                  <a:pt x="126877" y="169810"/>
                </a:lnTo>
                <a:lnTo>
                  <a:pt x="116253" y="175393"/>
                </a:lnTo>
                <a:lnTo>
                  <a:pt x="104959" y="178744"/>
                </a:lnTo>
                <a:lnTo>
                  <a:pt x="92883" y="179860"/>
                </a:lnTo>
                <a:close/>
              </a:path>
              <a:path w="203834" h="256540">
                <a:moveTo>
                  <a:pt x="103972" y="245372"/>
                </a:moveTo>
                <a:lnTo>
                  <a:pt x="63113" y="245372"/>
                </a:lnTo>
                <a:lnTo>
                  <a:pt x="77589" y="243139"/>
                </a:lnTo>
                <a:lnTo>
                  <a:pt x="90502" y="237332"/>
                </a:lnTo>
                <a:lnTo>
                  <a:pt x="121035" y="205711"/>
                </a:lnTo>
                <a:lnTo>
                  <a:pt x="136943" y="161993"/>
                </a:lnTo>
                <a:lnTo>
                  <a:pt x="167933" y="161993"/>
                </a:lnTo>
                <a:lnTo>
                  <a:pt x="164332" y="176287"/>
                </a:lnTo>
                <a:lnTo>
                  <a:pt x="149187" y="209359"/>
                </a:lnTo>
                <a:lnTo>
                  <a:pt x="124440" y="234503"/>
                </a:lnTo>
                <a:lnTo>
                  <a:pt x="103972" y="245372"/>
                </a:lnTo>
                <a:close/>
              </a:path>
              <a:path w="203834" h="256540">
                <a:moveTo>
                  <a:pt x="63113" y="256093"/>
                </a:moveTo>
                <a:lnTo>
                  <a:pt x="43613" y="253543"/>
                </a:lnTo>
                <a:lnTo>
                  <a:pt x="28579" y="246415"/>
                </a:lnTo>
                <a:lnTo>
                  <a:pt x="18904" y="235490"/>
                </a:lnTo>
                <a:lnTo>
                  <a:pt x="15480" y="221550"/>
                </a:lnTo>
                <a:lnTo>
                  <a:pt x="17694" y="209918"/>
                </a:lnTo>
                <a:lnTo>
                  <a:pt x="23369" y="201747"/>
                </a:lnTo>
                <a:lnTo>
                  <a:pt x="31054" y="196927"/>
                </a:lnTo>
                <a:lnTo>
                  <a:pt x="39296" y="195345"/>
                </a:lnTo>
                <a:lnTo>
                  <a:pt x="42869" y="195345"/>
                </a:lnTo>
                <a:lnTo>
                  <a:pt x="33342" y="232270"/>
                </a:lnTo>
                <a:lnTo>
                  <a:pt x="41008" y="239845"/>
                </a:lnTo>
                <a:lnTo>
                  <a:pt x="50014" y="243735"/>
                </a:lnTo>
                <a:lnTo>
                  <a:pt x="58126" y="245168"/>
                </a:lnTo>
                <a:lnTo>
                  <a:pt x="63113" y="245372"/>
                </a:lnTo>
                <a:lnTo>
                  <a:pt x="103972" y="245372"/>
                </a:lnTo>
                <a:lnTo>
                  <a:pt x="94335" y="250491"/>
                </a:lnTo>
                <a:lnTo>
                  <a:pt x="63113" y="256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4004" y="8647266"/>
            <a:ext cx="239395" cy="392430"/>
          </a:xfrm>
          <a:custGeom>
            <a:avLst/>
            <a:gdLst/>
            <a:ahLst/>
            <a:cxnLst/>
            <a:rect l="l" t="t" r="r" b="b"/>
            <a:pathLst>
              <a:path w="239395" h="392429">
                <a:moveTo>
                  <a:pt x="119081" y="391881"/>
                </a:moveTo>
                <a:lnTo>
                  <a:pt x="71300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669" y="162868"/>
                </a:lnTo>
                <a:lnTo>
                  <a:pt x="10047" y="98212"/>
                </a:lnTo>
                <a:lnTo>
                  <a:pt x="41566" y="34673"/>
                </a:lnTo>
                <a:lnTo>
                  <a:pt x="93441" y="3070"/>
                </a:lnTo>
                <a:lnTo>
                  <a:pt x="120272" y="0"/>
                </a:lnTo>
                <a:lnTo>
                  <a:pt x="141707" y="2345"/>
                </a:lnTo>
                <a:lnTo>
                  <a:pt x="167607" y="11613"/>
                </a:lnTo>
                <a:lnTo>
                  <a:pt x="169614" y="13102"/>
                </a:lnTo>
                <a:lnTo>
                  <a:pt x="119081" y="13102"/>
                </a:lnTo>
                <a:lnTo>
                  <a:pt x="104643" y="14907"/>
                </a:lnTo>
                <a:lnTo>
                  <a:pt x="65494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27" y="344106"/>
                </a:lnTo>
                <a:lnTo>
                  <a:pt x="101312" y="375708"/>
                </a:lnTo>
                <a:lnTo>
                  <a:pt x="119081" y="378779"/>
                </a:lnTo>
                <a:lnTo>
                  <a:pt x="171708" y="378779"/>
                </a:lnTo>
                <a:lnTo>
                  <a:pt x="171328" y="379077"/>
                </a:lnTo>
                <a:lnTo>
                  <a:pt x="144256" y="389164"/>
                </a:lnTo>
                <a:lnTo>
                  <a:pt x="119081" y="391881"/>
                </a:lnTo>
                <a:close/>
              </a:path>
              <a:path w="239395" h="392429">
                <a:moveTo>
                  <a:pt x="171708" y="378779"/>
                </a:moveTo>
                <a:lnTo>
                  <a:pt x="119081" y="378779"/>
                </a:lnTo>
                <a:lnTo>
                  <a:pt x="139381" y="375336"/>
                </a:lnTo>
                <a:lnTo>
                  <a:pt x="159122" y="363741"/>
                </a:lnTo>
                <a:lnTo>
                  <a:pt x="185767" y="308502"/>
                </a:lnTo>
                <a:lnTo>
                  <a:pt x="192019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510" y="44760"/>
                </a:lnTo>
                <a:lnTo>
                  <a:pt x="136218" y="15466"/>
                </a:lnTo>
                <a:lnTo>
                  <a:pt x="119081" y="13102"/>
                </a:lnTo>
                <a:lnTo>
                  <a:pt x="169614" y="13102"/>
                </a:lnTo>
                <a:lnTo>
                  <a:pt x="216728" y="64321"/>
                </a:lnTo>
                <a:lnTo>
                  <a:pt x="235632" y="129088"/>
                </a:lnTo>
                <a:lnTo>
                  <a:pt x="239354" y="196536"/>
                </a:lnTo>
                <a:lnTo>
                  <a:pt x="238702" y="230204"/>
                </a:lnTo>
                <a:lnTo>
                  <a:pt x="235930" y="263090"/>
                </a:lnTo>
                <a:lnTo>
                  <a:pt x="229809" y="294860"/>
                </a:lnTo>
                <a:lnTo>
                  <a:pt x="219110" y="325178"/>
                </a:lnTo>
                <a:lnTo>
                  <a:pt x="197284" y="358716"/>
                </a:lnTo>
                <a:lnTo>
                  <a:pt x="17170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7820" y="8647266"/>
            <a:ext cx="240665" cy="392430"/>
          </a:xfrm>
          <a:custGeom>
            <a:avLst/>
            <a:gdLst/>
            <a:ahLst/>
            <a:cxnLst/>
            <a:rect l="l" t="t" r="r" b="b"/>
            <a:pathLst>
              <a:path w="240665" h="392429">
                <a:moveTo>
                  <a:pt x="120272" y="391881"/>
                </a:moveTo>
                <a:lnTo>
                  <a:pt x="71449" y="380268"/>
                </a:lnTo>
                <a:lnTo>
                  <a:pt x="26197" y="334707"/>
                </a:lnTo>
                <a:lnTo>
                  <a:pt x="4167" y="265175"/>
                </a:lnTo>
                <a:lnTo>
                  <a:pt x="0" y="196536"/>
                </a:lnTo>
                <a:lnTo>
                  <a:pt x="837" y="162868"/>
                </a:lnTo>
                <a:lnTo>
                  <a:pt x="10549" y="98212"/>
                </a:lnTo>
                <a:lnTo>
                  <a:pt x="42236" y="34673"/>
                </a:lnTo>
                <a:lnTo>
                  <a:pt x="94111" y="3070"/>
                </a:lnTo>
                <a:lnTo>
                  <a:pt x="120272" y="0"/>
                </a:lnTo>
                <a:lnTo>
                  <a:pt x="141893" y="2345"/>
                </a:lnTo>
                <a:lnTo>
                  <a:pt x="168202" y="11613"/>
                </a:lnTo>
                <a:lnTo>
                  <a:pt x="170241" y="13102"/>
                </a:lnTo>
                <a:lnTo>
                  <a:pt x="120272" y="13102"/>
                </a:lnTo>
                <a:lnTo>
                  <a:pt x="105145" y="14907"/>
                </a:lnTo>
                <a:lnTo>
                  <a:pt x="65513" y="45765"/>
                </a:lnTo>
                <a:lnTo>
                  <a:pt x="52395" y="85761"/>
                </a:lnTo>
                <a:lnTo>
                  <a:pt x="48228" y="135937"/>
                </a:lnTo>
                <a:lnTo>
                  <a:pt x="47632" y="190580"/>
                </a:lnTo>
                <a:lnTo>
                  <a:pt x="47725" y="218591"/>
                </a:lnTo>
                <a:lnTo>
                  <a:pt x="50144" y="282204"/>
                </a:lnTo>
                <a:lnTo>
                  <a:pt x="65346" y="344106"/>
                </a:lnTo>
                <a:lnTo>
                  <a:pt x="101814" y="375708"/>
                </a:lnTo>
                <a:lnTo>
                  <a:pt x="120272" y="378779"/>
                </a:lnTo>
                <a:lnTo>
                  <a:pt x="172297" y="378779"/>
                </a:lnTo>
                <a:lnTo>
                  <a:pt x="171924" y="379077"/>
                </a:lnTo>
                <a:lnTo>
                  <a:pt x="145261" y="389164"/>
                </a:lnTo>
                <a:lnTo>
                  <a:pt x="120272" y="391881"/>
                </a:lnTo>
                <a:close/>
              </a:path>
              <a:path w="240665" h="392429">
                <a:moveTo>
                  <a:pt x="172297" y="378779"/>
                </a:moveTo>
                <a:lnTo>
                  <a:pt x="120272" y="378779"/>
                </a:lnTo>
                <a:lnTo>
                  <a:pt x="140069" y="375336"/>
                </a:lnTo>
                <a:lnTo>
                  <a:pt x="159867" y="363741"/>
                </a:lnTo>
                <a:lnTo>
                  <a:pt x="186958" y="308502"/>
                </a:lnTo>
                <a:lnTo>
                  <a:pt x="192168" y="251775"/>
                </a:lnTo>
                <a:lnTo>
                  <a:pt x="192912" y="190580"/>
                </a:lnTo>
                <a:lnTo>
                  <a:pt x="192819" y="162533"/>
                </a:lnTo>
                <a:lnTo>
                  <a:pt x="190400" y="104651"/>
                </a:lnTo>
                <a:lnTo>
                  <a:pt x="174696" y="44760"/>
                </a:lnTo>
                <a:lnTo>
                  <a:pt x="137223" y="15466"/>
                </a:lnTo>
                <a:lnTo>
                  <a:pt x="120272" y="13102"/>
                </a:lnTo>
                <a:lnTo>
                  <a:pt x="170241" y="13102"/>
                </a:lnTo>
                <a:lnTo>
                  <a:pt x="217919" y="64321"/>
                </a:lnTo>
                <a:lnTo>
                  <a:pt x="236377" y="129088"/>
                </a:lnTo>
                <a:lnTo>
                  <a:pt x="240544" y="196536"/>
                </a:lnTo>
                <a:lnTo>
                  <a:pt x="239707" y="230204"/>
                </a:lnTo>
                <a:lnTo>
                  <a:pt x="236525" y="263090"/>
                </a:lnTo>
                <a:lnTo>
                  <a:pt x="229995" y="294860"/>
                </a:lnTo>
                <a:lnTo>
                  <a:pt x="219110" y="325178"/>
                </a:lnTo>
                <a:lnTo>
                  <a:pt x="197470" y="358716"/>
                </a:lnTo>
                <a:lnTo>
                  <a:pt x="172297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5007" y="8647265"/>
            <a:ext cx="187325" cy="379095"/>
          </a:xfrm>
          <a:custGeom>
            <a:avLst/>
            <a:gdLst/>
            <a:ahLst/>
            <a:cxnLst/>
            <a:rect l="l" t="t" r="r" b="b"/>
            <a:pathLst>
              <a:path w="187325" h="379095">
                <a:moveTo>
                  <a:pt x="0" y="53600"/>
                </a:moveTo>
                <a:lnTo>
                  <a:pt x="0" y="36925"/>
                </a:lnTo>
                <a:lnTo>
                  <a:pt x="18699" y="36348"/>
                </a:lnTo>
                <a:lnTo>
                  <a:pt x="45102" y="32309"/>
                </a:lnTo>
                <a:lnTo>
                  <a:pt x="7485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3830" y="39307"/>
                </a:lnTo>
                <a:lnTo>
                  <a:pt x="51242" y="47570"/>
                </a:lnTo>
                <a:lnTo>
                  <a:pt x="29770" y="51814"/>
                </a:lnTo>
                <a:lnTo>
                  <a:pt x="11870" y="53377"/>
                </a:lnTo>
                <a:lnTo>
                  <a:pt x="0" y="53600"/>
                </a:lnTo>
                <a:close/>
              </a:path>
              <a:path w="187325" h="379095">
                <a:moveTo>
                  <a:pt x="169095" y="362103"/>
                </a:moveTo>
                <a:lnTo>
                  <a:pt x="21434" y="362103"/>
                </a:lnTo>
                <a:lnTo>
                  <a:pt x="51223" y="360670"/>
                </a:lnTo>
                <a:lnTo>
                  <a:pt x="66834" y="355999"/>
                </a:lnTo>
                <a:lnTo>
                  <a:pt x="72844" y="347530"/>
                </a:lnTo>
                <a:lnTo>
                  <a:pt x="73830" y="334707"/>
                </a:lnTo>
                <a:lnTo>
                  <a:pt x="73830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686" y="347530"/>
                </a:lnTo>
                <a:lnTo>
                  <a:pt x="123696" y="355999"/>
                </a:lnTo>
                <a:lnTo>
                  <a:pt x="139306" y="360670"/>
                </a:lnTo>
                <a:lnTo>
                  <a:pt x="169095" y="362103"/>
                </a:lnTo>
                <a:close/>
              </a:path>
              <a:path w="187325" h="379095">
                <a:moveTo>
                  <a:pt x="2381" y="378779"/>
                </a:moveTo>
                <a:lnTo>
                  <a:pt x="2381" y="362103"/>
                </a:lnTo>
                <a:lnTo>
                  <a:pt x="186958" y="362103"/>
                </a:lnTo>
                <a:lnTo>
                  <a:pt x="186958" y="377588"/>
                </a:lnTo>
                <a:lnTo>
                  <a:pt x="95265" y="377588"/>
                </a:lnTo>
                <a:lnTo>
                  <a:pt x="47930" y="377737"/>
                </a:lnTo>
                <a:lnTo>
                  <a:pt x="22253" y="378090"/>
                </a:lnTo>
                <a:lnTo>
                  <a:pt x="2381" y="378779"/>
                </a:lnTo>
                <a:close/>
              </a:path>
              <a:path w="187325" h="379095">
                <a:moveTo>
                  <a:pt x="186958" y="378779"/>
                </a:moveTo>
                <a:lnTo>
                  <a:pt x="167774" y="378090"/>
                </a:lnTo>
                <a:lnTo>
                  <a:pt x="142451" y="377737"/>
                </a:lnTo>
                <a:lnTo>
                  <a:pt x="95265" y="377588"/>
                </a:lnTo>
                <a:lnTo>
                  <a:pt x="186958" y="377588"/>
                </a:lnTo>
                <a:lnTo>
                  <a:pt x="186958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1062" y="7180983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1062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2" y="1017225"/>
                </a:lnTo>
                <a:lnTo>
                  <a:pt x="29602" y="979244"/>
                </a:lnTo>
                <a:lnTo>
                  <a:pt x="54114" y="940253"/>
                </a:lnTo>
                <a:lnTo>
                  <a:pt x="77121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6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01750" y="7180982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63113" y="1030327"/>
                </a:moveTo>
                <a:lnTo>
                  <a:pt x="0" y="1030327"/>
                </a:lnTo>
                <a:lnTo>
                  <a:pt x="0" y="1001740"/>
                </a:lnTo>
                <a:lnTo>
                  <a:pt x="1247" y="923650"/>
                </a:lnTo>
                <a:lnTo>
                  <a:pt x="4267" y="853564"/>
                </a:lnTo>
                <a:lnTo>
                  <a:pt x="7973" y="795484"/>
                </a:lnTo>
                <a:lnTo>
                  <a:pt x="11279" y="753413"/>
                </a:lnTo>
                <a:lnTo>
                  <a:pt x="19595" y="675677"/>
                </a:lnTo>
                <a:lnTo>
                  <a:pt x="27395" y="621659"/>
                </a:lnTo>
                <a:lnTo>
                  <a:pt x="36506" y="569246"/>
                </a:lnTo>
                <a:lnTo>
                  <a:pt x="46932" y="518386"/>
                </a:lnTo>
                <a:lnTo>
                  <a:pt x="58678" y="469023"/>
                </a:lnTo>
                <a:lnTo>
                  <a:pt x="71750" y="421105"/>
                </a:lnTo>
                <a:lnTo>
                  <a:pt x="86153" y="374577"/>
                </a:lnTo>
                <a:lnTo>
                  <a:pt x="101894" y="329387"/>
                </a:lnTo>
                <a:lnTo>
                  <a:pt x="118976" y="285480"/>
                </a:lnTo>
                <a:lnTo>
                  <a:pt x="137405" y="242802"/>
                </a:lnTo>
                <a:lnTo>
                  <a:pt x="157187" y="201301"/>
                </a:lnTo>
                <a:lnTo>
                  <a:pt x="192655" y="136808"/>
                </a:lnTo>
                <a:lnTo>
                  <a:pt x="227722" y="82149"/>
                </a:lnTo>
                <a:lnTo>
                  <a:pt x="258273" y="39726"/>
                </a:lnTo>
                <a:lnTo>
                  <a:pt x="289368" y="1191"/>
                </a:lnTo>
                <a:lnTo>
                  <a:pt x="290559" y="0"/>
                </a:lnTo>
                <a:lnTo>
                  <a:pt x="313184" y="0"/>
                </a:lnTo>
                <a:lnTo>
                  <a:pt x="313184" y="8337"/>
                </a:lnTo>
                <a:lnTo>
                  <a:pt x="309612" y="13102"/>
                </a:lnTo>
                <a:lnTo>
                  <a:pt x="282073" y="53278"/>
                </a:lnTo>
                <a:lnTo>
                  <a:pt x="256569" y="94177"/>
                </a:lnTo>
                <a:lnTo>
                  <a:pt x="233028" y="135809"/>
                </a:lnTo>
                <a:lnTo>
                  <a:pt x="211378" y="178185"/>
                </a:lnTo>
                <a:lnTo>
                  <a:pt x="191547" y="221313"/>
                </a:lnTo>
                <a:lnTo>
                  <a:pt x="173463" y="265205"/>
                </a:lnTo>
                <a:lnTo>
                  <a:pt x="157055" y="309870"/>
                </a:lnTo>
                <a:lnTo>
                  <a:pt x="142251" y="355318"/>
                </a:lnTo>
                <a:lnTo>
                  <a:pt x="128979" y="401560"/>
                </a:lnTo>
                <a:lnTo>
                  <a:pt x="117168" y="448605"/>
                </a:lnTo>
                <a:lnTo>
                  <a:pt x="106745" y="496463"/>
                </a:lnTo>
                <a:lnTo>
                  <a:pt x="97640" y="545145"/>
                </a:lnTo>
                <a:lnTo>
                  <a:pt x="89779" y="594660"/>
                </a:lnTo>
                <a:lnTo>
                  <a:pt x="83092" y="645019"/>
                </a:lnTo>
                <a:lnTo>
                  <a:pt x="77507" y="696231"/>
                </a:lnTo>
                <a:lnTo>
                  <a:pt x="72951" y="748307"/>
                </a:lnTo>
                <a:lnTo>
                  <a:pt x="69354" y="801256"/>
                </a:lnTo>
                <a:lnTo>
                  <a:pt x="66644" y="855089"/>
                </a:lnTo>
                <a:lnTo>
                  <a:pt x="64748" y="909815"/>
                </a:lnTo>
                <a:lnTo>
                  <a:pt x="63595" y="965446"/>
                </a:lnTo>
                <a:lnTo>
                  <a:pt x="63113" y="1021989"/>
                </a:lnTo>
                <a:lnTo>
                  <a:pt x="63113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01750" y="8200590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90559" y="1030327"/>
                </a:lnTo>
                <a:lnTo>
                  <a:pt x="290559" y="1029136"/>
                </a:lnTo>
                <a:lnTo>
                  <a:pt x="289368" y="1029136"/>
                </a:lnTo>
                <a:lnTo>
                  <a:pt x="286986" y="1027945"/>
                </a:lnTo>
                <a:lnTo>
                  <a:pt x="284605" y="1024372"/>
                </a:lnTo>
                <a:lnTo>
                  <a:pt x="276269" y="1014843"/>
                </a:lnTo>
                <a:lnTo>
                  <a:pt x="242038" y="969940"/>
                </a:lnTo>
                <a:lnTo>
                  <a:pt x="210737" y="923851"/>
                </a:lnTo>
                <a:lnTo>
                  <a:pt x="182283" y="876841"/>
                </a:lnTo>
                <a:lnTo>
                  <a:pt x="156592" y="829175"/>
                </a:lnTo>
                <a:lnTo>
                  <a:pt x="133580" y="781118"/>
                </a:lnTo>
                <a:lnTo>
                  <a:pt x="113164" y="732936"/>
                </a:lnTo>
                <a:lnTo>
                  <a:pt x="95260" y="684893"/>
                </a:lnTo>
                <a:lnTo>
                  <a:pt x="79784" y="637254"/>
                </a:lnTo>
                <a:lnTo>
                  <a:pt x="67672" y="596469"/>
                </a:lnTo>
                <a:lnTo>
                  <a:pt x="51161" y="531332"/>
                </a:lnTo>
                <a:lnTo>
                  <a:pt x="42175" y="489652"/>
                </a:lnTo>
                <a:lnTo>
                  <a:pt x="33194" y="441909"/>
                </a:lnTo>
                <a:lnTo>
                  <a:pt x="24584" y="388111"/>
                </a:lnTo>
                <a:lnTo>
                  <a:pt x="16715" y="328266"/>
                </a:lnTo>
                <a:lnTo>
                  <a:pt x="9954" y="262383"/>
                </a:lnTo>
                <a:lnTo>
                  <a:pt x="4669" y="190470"/>
                </a:lnTo>
                <a:lnTo>
                  <a:pt x="1228" y="112535"/>
                </a:lnTo>
                <a:lnTo>
                  <a:pt x="0" y="28587"/>
                </a:lnTo>
                <a:lnTo>
                  <a:pt x="0" y="0"/>
                </a:lnTo>
                <a:lnTo>
                  <a:pt x="63113" y="0"/>
                </a:lnTo>
                <a:lnTo>
                  <a:pt x="63113" y="8337"/>
                </a:lnTo>
                <a:lnTo>
                  <a:pt x="63510" y="68840"/>
                </a:lnTo>
                <a:lnTo>
                  <a:pt x="64733" y="127857"/>
                </a:lnTo>
                <a:lnTo>
                  <a:pt x="66831" y="185427"/>
                </a:lnTo>
                <a:lnTo>
                  <a:pt x="69853" y="241587"/>
                </a:lnTo>
                <a:lnTo>
                  <a:pt x="73846" y="296374"/>
                </a:lnTo>
                <a:lnTo>
                  <a:pt x="78861" y="349827"/>
                </a:lnTo>
                <a:lnTo>
                  <a:pt x="84944" y="401984"/>
                </a:lnTo>
                <a:lnTo>
                  <a:pt x="92146" y="452882"/>
                </a:lnTo>
                <a:lnTo>
                  <a:pt x="100514" y="502559"/>
                </a:lnTo>
                <a:lnTo>
                  <a:pt x="110097" y="551054"/>
                </a:lnTo>
                <a:lnTo>
                  <a:pt x="120944" y="598403"/>
                </a:lnTo>
                <a:lnTo>
                  <a:pt x="133104" y="644644"/>
                </a:lnTo>
                <a:lnTo>
                  <a:pt x="146624" y="689816"/>
                </a:lnTo>
                <a:lnTo>
                  <a:pt x="161554" y="733956"/>
                </a:lnTo>
                <a:lnTo>
                  <a:pt x="177942" y="777103"/>
                </a:lnTo>
                <a:lnTo>
                  <a:pt x="195836" y="819293"/>
                </a:lnTo>
                <a:lnTo>
                  <a:pt x="215286" y="860565"/>
                </a:lnTo>
                <a:lnTo>
                  <a:pt x="236340" y="900956"/>
                </a:lnTo>
                <a:lnTo>
                  <a:pt x="259047" y="940505"/>
                </a:lnTo>
                <a:lnTo>
                  <a:pt x="283454" y="979248"/>
                </a:lnTo>
                <a:lnTo>
                  <a:pt x="309612" y="1017225"/>
                </a:lnTo>
                <a:lnTo>
                  <a:pt x="313184" y="1021989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50660" y="7407296"/>
            <a:ext cx="283845" cy="259079"/>
          </a:xfrm>
          <a:custGeom>
            <a:avLst/>
            <a:gdLst/>
            <a:ahLst/>
            <a:cxnLst/>
            <a:rect l="l" t="t" r="r" b="b"/>
            <a:pathLst>
              <a:path w="283845" h="259079">
                <a:moveTo>
                  <a:pt x="28579" y="94099"/>
                </a:moveTo>
                <a:lnTo>
                  <a:pt x="17862" y="94099"/>
                </a:lnTo>
                <a:lnTo>
                  <a:pt x="17862" y="88143"/>
                </a:lnTo>
                <a:lnTo>
                  <a:pt x="23816" y="68341"/>
                </a:lnTo>
                <a:lnTo>
                  <a:pt x="41380" y="38711"/>
                </a:lnTo>
                <a:lnTo>
                  <a:pt x="70109" y="11762"/>
                </a:lnTo>
                <a:lnTo>
                  <a:pt x="109555" y="0"/>
                </a:lnTo>
                <a:lnTo>
                  <a:pt x="124068" y="1526"/>
                </a:lnTo>
                <a:lnTo>
                  <a:pt x="140814" y="7742"/>
                </a:lnTo>
                <a:lnTo>
                  <a:pt x="147351" y="13102"/>
                </a:lnTo>
                <a:lnTo>
                  <a:pt x="108364" y="13102"/>
                </a:lnTo>
                <a:lnTo>
                  <a:pt x="91097" y="16284"/>
                </a:lnTo>
                <a:lnTo>
                  <a:pt x="70258" y="27842"/>
                </a:lnTo>
                <a:lnTo>
                  <a:pt x="49418" y="50790"/>
                </a:lnTo>
                <a:lnTo>
                  <a:pt x="32152" y="88143"/>
                </a:lnTo>
                <a:lnTo>
                  <a:pt x="30961" y="92908"/>
                </a:lnTo>
                <a:lnTo>
                  <a:pt x="28579" y="94099"/>
                </a:lnTo>
                <a:close/>
              </a:path>
              <a:path w="283845" h="259079">
                <a:moveTo>
                  <a:pt x="187127" y="44071"/>
                </a:moveTo>
                <a:lnTo>
                  <a:pt x="170286" y="44071"/>
                </a:lnTo>
                <a:lnTo>
                  <a:pt x="178101" y="31658"/>
                </a:lnTo>
                <a:lnTo>
                  <a:pt x="190828" y="17122"/>
                </a:lnTo>
                <a:lnTo>
                  <a:pt x="208467" y="5043"/>
                </a:lnTo>
                <a:lnTo>
                  <a:pt x="231018" y="0"/>
                </a:lnTo>
                <a:lnTo>
                  <a:pt x="247243" y="1768"/>
                </a:lnTo>
                <a:lnTo>
                  <a:pt x="264361" y="7891"/>
                </a:lnTo>
                <a:lnTo>
                  <a:pt x="270391" y="13102"/>
                </a:lnTo>
                <a:lnTo>
                  <a:pt x="229827" y="13102"/>
                </a:lnTo>
                <a:lnTo>
                  <a:pt x="205006" y="21514"/>
                </a:lnTo>
                <a:lnTo>
                  <a:pt x="188446" y="41094"/>
                </a:lnTo>
                <a:lnTo>
                  <a:pt x="187127" y="44071"/>
                </a:lnTo>
                <a:close/>
              </a:path>
              <a:path w="283845" h="259079">
                <a:moveTo>
                  <a:pt x="87064" y="245372"/>
                </a:moveTo>
                <a:lnTo>
                  <a:pt x="53586" y="245372"/>
                </a:lnTo>
                <a:lnTo>
                  <a:pt x="71355" y="241110"/>
                </a:lnTo>
                <a:lnTo>
                  <a:pt x="86780" y="229143"/>
                </a:lnTo>
                <a:lnTo>
                  <a:pt x="108364" y="187007"/>
                </a:lnTo>
                <a:lnTo>
                  <a:pt x="121742" y="134634"/>
                </a:lnTo>
                <a:lnTo>
                  <a:pt x="131436" y="95886"/>
                </a:lnTo>
                <a:lnTo>
                  <a:pt x="139325" y="51218"/>
                </a:lnTo>
                <a:lnTo>
                  <a:pt x="135994" y="31192"/>
                </a:lnTo>
                <a:lnTo>
                  <a:pt x="127863" y="19653"/>
                </a:lnTo>
                <a:lnTo>
                  <a:pt x="117723" y="14368"/>
                </a:lnTo>
                <a:lnTo>
                  <a:pt x="108364" y="13102"/>
                </a:lnTo>
                <a:lnTo>
                  <a:pt x="147351" y="13102"/>
                </a:lnTo>
                <a:lnTo>
                  <a:pt x="157113" y="21105"/>
                </a:lnTo>
                <a:lnTo>
                  <a:pt x="170286" y="44071"/>
                </a:lnTo>
                <a:lnTo>
                  <a:pt x="187127" y="44071"/>
                </a:lnTo>
                <a:lnTo>
                  <a:pt x="178585" y="63353"/>
                </a:lnTo>
                <a:lnTo>
                  <a:pt x="173859" y="79805"/>
                </a:lnTo>
                <a:lnTo>
                  <a:pt x="154806" y="158420"/>
                </a:lnTo>
                <a:lnTo>
                  <a:pt x="150117" y="174947"/>
                </a:lnTo>
                <a:lnTo>
                  <a:pt x="146768" y="187900"/>
                </a:lnTo>
                <a:lnTo>
                  <a:pt x="144758" y="198621"/>
                </a:lnTo>
                <a:lnTo>
                  <a:pt x="144088" y="208447"/>
                </a:lnTo>
                <a:lnTo>
                  <a:pt x="145042" y="215594"/>
                </a:lnTo>
                <a:lnTo>
                  <a:pt x="113127" y="215594"/>
                </a:lnTo>
                <a:lnTo>
                  <a:pt x="108513" y="223299"/>
                </a:lnTo>
                <a:lnTo>
                  <a:pt x="96753" y="237928"/>
                </a:lnTo>
                <a:lnTo>
                  <a:pt x="87064" y="245372"/>
                </a:lnTo>
                <a:close/>
              </a:path>
              <a:path w="283845" h="259079">
                <a:moveTo>
                  <a:pt x="252453" y="71467"/>
                </a:moveTo>
                <a:lnTo>
                  <a:pt x="242573" y="69643"/>
                </a:lnTo>
                <a:lnTo>
                  <a:pt x="235930" y="64916"/>
                </a:lnTo>
                <a:lnTo>
                  <a:pt x="232190" y="58402"/>
                </a:lnTo>
                <a:lnTo>
                  <a:pt x="231018" y="51218"/>
                </a:lnTo>
                <a:lnTo>
                  <a:pt x="233120" y="40684"/>
                </a:lnTo>
                <a:lnTo>
                  <a:pt x="238907" y="31267"/>
                </a:lnTo>
                <a:lnTo>
                  <a:pt x="247596" y="24083"/>
                </a:lnTo>
                <a:lnTo>
                  <a:pt x="258407" y="20249"/>
                </a:lnTo>
                <a:lnTo>
                  <a:pt x="249252" y="16117"/>
                </a:lnTo>
                <a:lnTo>
                  <a:pt x="240544" y="13995"/>
                </a:lnTo>
                <a:lnTo>
                  <a:pt x="233623" y="13214"/>
                </a:lnTo>
                <a:lnTo>
                  <a:pt x="229827" y="13102"/>
                </a:lnTo>
                <a:lnTo>
                  <a:pt x="270391" y="13102"/>
                </a:lnTo>
                <a:lnTo>
                  <a:pt x="277906" y="19597"/>
                </a:lnTo>
                <a:lnTo>
                  <a:pt x="283414" y="38116"/>
                </a:lnTo>
                <a:lnTo>
                  <a:pt x="280418" y="52875"/>
                </a:lnTo>
                <a:lnTo>
                  <a:pt x="272845" y="63278"/>
                </a:lnTo>
                <a:lnTo>
                  <a:pt x="262816" y="69439"/>
                </a:lnTo>
                <a:lnTo>
                  <a:pt x="252453" y="71467"/>
                </a:lnTo>
                <a:close/>
              </a:path>
              <a:path w="283845" h="259079">
                <a:moveTo>
                  <a:pt x="215218" y="245372"/>
                </a:moveTo>
                <a:lnTo>
                  <a:pt x="176240" y="245372"/>
                </a:lnTo>
                <a:lnTo>
                  <a:pt x="192819" y="242376"/>
                </a:lnTo>
                <a:lnTo>
                  <a:pt x="213305" y="231228"/>
                </a:lnTo>
                <a:lnTo>
                  <a:pt x="234014" y="208689"/>
                </a:lnTo>
                <a:lnTo>
                  <a:pt x="251262" y="171522"/>
                </a:lnTo>
                <a:lnTo>
                  <a:pt x="252453" y="166758"/>
                </a:lnTo>
                <a:lnTo>
                  <a:pt x="253643" y="165567"/>
                </a:lnTo>
                <a:lnTo>
                  <a:pt x="265552" y="165567"/>
                </a:lnTo>
                <a:lnTo>
                  <a:pt x="265552" y="170331"/>
                </a:lnTo>
                <a:lnTo>
                  <a:pt x="259616" y="190134"/>
                </a:lnTo>
                <a:lnTo>
                  <a:pt x="242182" y="219763"/>
                </a:lnTo>
                <a:lnTo>
                  <a:pt x="215218" y="245372"/>
                </a:lnTo>
                <a:close/>
              </a:path>
              <a:path w="283845" h="259079">
                <a:moveTo>
                  <a:pt x="53586" y="258475"/>
                </a:moveTo>
                <a:lnTo>
                  <a:pt x="34663" y="256204"/>
                </a:lnTo>
                <a:lnTo>
                  <a:pt x="17415" y="249244"/>
                </a:lnTo>
                <a:lnTo>
                  <a:pt x="4856" y="237369"/>
                </a:lnTo>
                <a:lnTo>
                  <a:pt x="0" y="220359"/>
                </a:lnTo>
                <a:lnTo>
                  <a:pt x="2493" y="207796"/>
                </a:lnTo>
                <a:lnTo>
                  <a:pt x="9228" y="197578"/>
                </a:lnTo>
                <a:lnTo>
                  <a:pt x="19090" y="190711"/>
                </a:lnTo>
                <a:lnTo>
                  <a:pt x="30961" y="188198"/>
                </a:lnTo>
                <a:lnTo>
                  <a:pt x="37827" y="188998"/>
                </a:lnTo>
                <a:lnTo>
                  <a:pt x="44060" y="228101"/>
                </a:lnTo>
                <a:lnTo>
                  <a:pt x="25007" y="238226"/>
                </a:lnTo>
                <a:lnTo>
                  <a:pt x="34663" y="242357"/>
                </a:lnTo>
                <a:lnTo>
                  <a:pt x="43315" y="244479"/>
                </a:lnTo>
                <a:lnTo>
                  <a:pt x="49958" y="245261"/>
                </a:lnTo>
                <a:lnTo>
                  <a:pt x="53586" y="245372"/>
                </a:lnTo>
                <a:lnTo>
                  <a:pt x="87064" y="245372"/>
                </a:lnTo>
                <a:lnTo>
                  <a:pt x="78296" y="252110"/>
                </a:lnTo>
                <a:lnTo>
                  <a:pt x="53586" y="258475"/>
                </a:lnTo>
                <a:close/>
              </a:path>
              <a:path w="283845" h="259079">
                <a:moveTo>
                  <a:pt x="175050" y="258475"/>
                </a:moveTo>
                <a:lnTo>
                  <a:pt x="151810" y="254622"/>
                </a:lnTo>
                <a:lnTo>
                  <a:pt x="133818" y="244628"/>
                </a:lnTo>
                <a:lnTo>
                  <a:pt x="120960" y="230837"/>
                </a:lnTo>
                <a:lnTo>
                  <a:pt x="113127" y="215594"/>
                </a:lnTo>
                <a:lnTo>
                  <a:pt x="145042" y="215594"/>
                </a:lnTo>
                <a:lnTo>
                  <a:pt x="145930" y="222257"/>
                </a:lnTo>
                <a:lnTo>
                  <a:pt x="151680" y="234057"/>
                </a:lnTo>
                <a:lnTo>
                  <a:pt x="161671" y="242283"/>
                </a:lnTo>
                <a:lnTo>
                  <a:pt x="176240" y="245372"/>
                </a:lnTo>
                <a:lnTo>
                  <a:pt x="215218" y="245372"/>
                </a:lnTo>
                <a:lnTo>
                  <a:pt x="213807" y="246712"/>
                </a:lnTo>
                <a:lnTo>
                  <a:pt x="175050" y="258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87661" y="7472808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2577" y="125068"/>
                </a:moveTo>
                <a:lnTo>
                  <a:pt x="176242" y="125068"/>
                </a:lnTo>
                <a:lnTo>
                  <a:pt x="212803" y="118796"/>
                </a:lnTo>
                <a:lnTo>
                  <a:pt x="240992" y="102586"/>
                </a:lnTo>
                <a:lnTo>
                  <a:pt x="259133" y="80345"/>
                </a:lnTo>
                <a:lnTo>
                  <a:pt x="265553" y="55983"/>
                </a:lnTo>
                <a:lnTo>
                  <a:pt x="263599" y="43439"/>
                </a:lnTo>
                <a:lnTo>
                  <a:pt x="256175" y="29778"/>
                </a:lnTo>
                <a:lnTo>
                  <a:pt x="240935" y="18797"/>
                </a:lnTo>
                <a:lnTo>
                  <a:pt x="215537" y="14293"/>
                </a:lnTo>
                <a:lnTo>
                  <a:pt x="65494" y="14293"/>
                </a:lnTo>
                <a:lnTo>
                  <a:pt x="65494" y="0"/>
                </a:lnTo>
                <a:lnTo>
                  <a:pt x="222682" y="0"/>
                </a:lnTo>
                <a:lnTo>
                  <a:pt x="257123" y="4578"/>
                </a:lnTo>
                <a:lnTo>
                  <a:pt x="282967" y="16973"/>
                </a:lnTo>
                <a:lnTo>
                  <a:pt x="299211" y="35175"/>
                </a:lnTo>
                <a:lnTo>
                  <a:pt x="304849" y="57174"/>
                </a:lnTo>
                <a:lnTo>
                  <a:pt x="297778" y="81424"/>
                </a:lnTo>
                <a:lnTo>
                  <a:pt x="278651" y="102883"/>
                </a:lnTo>
                <a:lnTo>
                  <a:pt x="250593" y="119652"/>
                </a:lnTo>
                <a:lnTo>
                  <a:pt x="232577" y="125068"/>
                </a:lnTo>
                <a:close/>
              </a:path>
              <a:path w="305434" h="271779">
                <a:moveTo>
                  <a:pt x="79784" y="257284"/>
                </a:moveTo>
                <a:lnTo>
                  <a:pt x="11908" y="257284"/>
                </a:lnTo>
                <a:lnTo>
                  <a:pt x="30049" y="256688"/>
                </a:lnTo>
                <a:lnTo>
                  <a:pt x="40041" y="254306"/>
                </a:lnTo>
                <a:lnTo>
                  <a:pt x="44897" y="249244"/>
                </a:lnTo>
                <a:lnTo>
                  <a:pt x="47632" y="240608"/>
                </a:lnTo>
                <a:lnTo>
                  <a:pt x="100028" y="29778"/>
                </a:lnTo>
                <a:lnTo>
                  <a:pt x="102410" y="23822"/>
                </a:lnTo>
                <a:lnTo>
                  <a:pt x="102410" y="16675"/>
                </a:lnTo>
                <a:lnTo>
                  <a:pt x="101219" y="16675"/>
                </a:lnTo>
                <a:lnTo>
                  <a:pt x="92883" y="15484"/>
                </a:lnTo>
                <a:lnTo>
                  <a:pt x="85738" y="14293"/>
                </a:lnTo>
                <a:lnTo>
                  <a:pt x="139325" y="14293"/>
                </a:lnTo>
                <a:lnTo>
                  <a:pt x="138134" y="15484"/>
                </a:lnTo>
                <a:lnTo>
                  <a:pt x="135753" y="28587"/>
                </a:lnTo>
                <a:lnTo>
                  <a:pt x="110745" y="125068"/>
                </a:lnTo>
                <a:lnTo>
                  <a:pt x="232577" y="125068"/>
                </a:lnTo>
                <a:lnTo>
                  <a:pt x="216728" y="129833"/>
                </a:lnTo>
                <a:lnTo>
                  <a:pt x="244917" y="136756"/>
                </a:lnTo>
                <a:lnTo>
                  <a:pt x="245292" y="136980"/>
                </a:lnTo>
                <a:lnTo>
                  <a:pt x="108364" y="136980"/>
                </a:lnTo>
                <a:lnTo>
                  <a:pt x="80975" y="245372"/>
                </a:lnTo>
                <a:lnTo>
                  <a:pt x="79784" y="251328"/>
                </a:lnTo>
                <a:lnTo>
                  <a:pt x="79784" y="257284"/>
                </a:lnTo>
                <a:close/>
              </a:path>
              <a:path w="305434" h="271779">
                <a:moveTo>
                  <a:pt x="166714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1" y="251458"/>
                </a:lnTo>
                <a:lnTo>
                  <a:pt x="217919" y="235694"/>
                </a:lnTo>
                <a:lnTo>
                  <a:pt x="237047" y="212560"/>
                </a:lnTo>
                <a:lnTo>
                  <a:pt x="244117" y="184625"/>
                </a:lnTo>
                <a:lnTo>
                  <a:pt x="241307" y="167130"/>
                </a:lnTo>
                <a:lnTo>
                  <a:pt x="232358" y="151869"/>
                </a:lnTo>
                <a:lnTo>
                  <a:pt x="216486" y="141074"/>
                </a:lnTo>
                <a:lnTo>
                  <a:pt x="192912" y="136980"/>
                </a:lnTo>
                <a:lnTo>
                  <a:pt x="245292" y="136980"/>
                </a:lnTo>
                <a:lnTo>
                  <a:pt x="266296" y="149486"/>
                </a:lnTo>
                <a:lnTo>
                  <a:pt x="279860" y="166683"/>
                </a:lnTo>
                <a:lnTo>
                  <a:pt x="284605" y="187007"/>
                </a:lnTo>
                <a:lnTo>
                  <a:pt x="275562" y="216804"/>
                </a:lnTo>
                <a:lnTo>
                  <a:pt x="250667" y="244032"/>
                </a:lnTo>
                <a:lnTo>
                  <a:pt x="213268" y="263891"/>
                </a:lnTo>
                <a:lnTo>
                  <a:pt x="166714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273285" y="8091003"/>
            <a:ext cx="263525" cy="368300"/>
          </a:xfrm>
          <a:custGeom>
            <a:avLst/>
            <a:gdLst/>
            <a:ahLst/>
            <a:cxnLst/>
            <a:rect l="l" t="t" r="r" b="b"/>
            <a:pathLst>
              <a:path w="263525" h="368300">
                <a:moveTo>
                  <a:pt x="13098" y="94099"/>
                </a:moveTo>
                <a:lnTo>
                  <a:pt x="0" y="94099"/>
                </a:lnTo>
                <a:lnTo>
                  <a:pt x="0" y="88143"/>
                </a:lnTo>
                <a:lnTo>
                  <a:pt x="4186" y="72361"/>
                </a:lnTo>
                <a:lnTo>
                  <a:pt x="17415" y="42285"/>
                </a:lnTo>
                <a:lnTo>
                  <a:pt x="40692" y="13102"/>
                </a:lnTo>
                <a:lnTo>
                  <a:pt x="75021" y="0"/>
                </a:lnTo>
                <a:lnTo>
                  <a:pt x="94521" y="3740"/>
                </a:lnTo>
                <a:lnTo>
                  <a:pt x="108447" y="13102"/>
                </a:lnTo>
                <a:lnTo>
                  <a:pt x="73830" y="13102"/>
                </a:lnTo>
                <a:lnTo>
                  <a:pt x="59038" y="16545"/>
                </a:lnTo>
                <a:lnTo>
                  <a:pt x="43911" y="28140"/>
                </a:lnTo>
                <a:lnTo>
                  <a:pt x="29454" y="49785"/>
                </a:lnTo>
                <a:lnTo>
                  <a:pt x="16671" y="83379"/>
                </a:lnTo>
                <a:lnTo>
                  <a:pt x="13098" y="92908"/>
                </a:lnTo>
                <a:lnTo>
                  <a:pt x="13098" y="94099"/>
                </a:lnTo>
                <a:close/>
              </a:path>
              <a:path w="263525" h="368300">
                <a:moveTo>
                  <a:pt x="156348" y="245372"/>
                </a:moveTo>
                <a:lnTo>
                  <a:pt x="116700" y="245372"/>
                </a:lnTo>
                <a:lnTo>
                  <a:pt x="142488" y="239100"/>
                </a:lnTo>
                <a:lnTo>
                  <a:pt x="162248" y="224676"/>
                </a:lnTo>
                <a:lnTo>
                  <a:pt x="175310" y="208689"/>
                </a:lnTo>
                <a:lnTo>
                  <a:pt x="181004" y="197727"/>
                </a:lnTo>
                <a:lnTo>
                  <a:pt x="207202" y="95290"/>
                </a:lnTo>
                <a:lnTo>
                  <a:pt x="217919" y="48836"/>
                </a:lnTo>
                <a:lnTo>
                  <a:pt x="220059" y="40498"/>
                </a:lnTo>
                <a:lnTo>
                  <a:pt x="240544" y="5955"/>
                </a:lnTo>
                <a:lnTo>
                  <a:pt x="254834" y="5955"/>
                </a:lnTo>
                <a:lnTo>
                  <a:pt x="263170" y="11911"/>
                </a:lnTo>
                <a:lnTo>
                  <a:pt x="263170" y="27396"/>
                </a:lnTo>
                <a:lnTo>
                  <a:pt x="260788" y="34542"/>
                </a:lnTo>
                <a:lnTo>
                  <a:pt x="211099" y="232270"/>
                </a:lnTo>
                <a:lnTo>
                  <a:pt x="172668" y="232270"/>
                </a:lnTo>
                <a:lnTo>
                  <a:pt x="159699" y="243400"/>
                </a:lnTo>
                <a:lnTo>
                  <a:pt x="156348" y="245372"/>
                </a:lnTo>
                <a:close/>
              </a:path>
              <a:path w="263525" h="368300">
                <a:moveTo>
                  <a:pt x="114318" y="258475"/>
                </a:moveTo>
                <a:lnTo>
                  <a:pt x="89460" y="254901"/>
                </a:lnTo>
                <a:lnTo>
                  <a:pt x="67281" y="243288"/>
                </a:lnTo>
                <a:lnTo>
                  <a:pt x="51353" y="222294"/>
                </a:lnTo>
                <a:lnTo>
                  <a:pt x="45251" y="190580"/>
                </a:lnTo>
                <a:lnTo>
                  <a:pt x="47279" y="168768"/>
                </a:lnTo>
                <a:lnTo>
                  <a:pt x="53437" y="142935"/>
                </a:lnTo>
                <a:lnTo>
                  <a:pt x="63838" y="110849"/>
                </a:lnTo>
                <a:lnTo>
                  <a:pt x="78593" y="70276"/>
                </a:lnTo>
                <a:lnTo>
                  <a:pt x="81589" y="61622"/>
                </a:lnTo>
                <a:lnTo>
                  <a:pt x="84696" y="51963"/>
                </a:lnTo>
                <a:lnTo>
                  <a:pt x="87134" y="41633"/>
                </a:lnTo>
                <a:lnTo>
                  <a:pt x="88120" y="30969"/>
                </a:lnTo>
                <a:lnTo>
                  <a:pt x="88120" y="13102"/>
                </a:lnTo>
                <a:lnTo>
                  <a:pt x="108447" y="13102"/>
                </a:lnTo>
                <a:lnTo>
                  <a:pt x="109555" y="13846"/>
                </a:lnTo>
                <a:lnTo>
                  <a:pt x="119230" y="28642"/>
                </a:lnTo>
                <a:lnTo>
                  <a:pt x="122654" y="46454"/>
                </a:lnTo>
                <a:lnTo>
                  <a:pt x="122133" y="54643"/>
                </a:lnTo>
                <a:lnTo>
                  <a:pt x="120272" y="62832"/>
                </a:lnTo>
                <a:lnTo>
                  <a:pt x="116625" y="73254"/>
                </a:lnTo>
                <a:lnTo>
                  <a:pt x="110745" y="88143"/>
                </a:lnTo>
                <a:lnTo>
                  <a:pt x="98242" y="123058"/>
                </a:lnTo>
                <a:lnTo>
                  <a:pt x="89311" y="153060"/>
                </a:lnTo>
                <a:lnTo>
                  <a:pt x="83952" y="178595"/>
                </a:lnTo>
                <a:lnTo>
                  <a:pt x="82166" y="200109"/>
                </a:lnTo>
                <a:lnTo>
                  <a:pt x="83543" y="215724"/>
                </a:lnTo>
                <a:lnTo>
                  <a:pt x="88715" y="230334"/>
                </a:lnTo>
                <a:lnTo>
                  <a:pt x="99247" y="241148"/>
                </a:lnTo>
                <a:lnTo>
                  <a:pt x="116700" y="245372"/>
                </a:lnTo>
                <a:lnTo>
                  <a:pt x="156348" y="245372"/>
                </a:lnTo>
                <a:lnTo>
                  <a:pt x="145726" y="251626"/>
                </a:lnTo>
                <a:lnTo>
                  <a:pt x="130636" y="256725"/>
                </a:lnTo>
                <a:lnTo>
                  <a:pt x="114318" y="258475"/>
                </a:lnTo>
                <a:close/>
              </a:path>
              <a:path w="263525" h="368300">
                <a:moveTo>
                  <a:pt x="120570" y="356148"/>
                </a:moveTo>
                <a:lnTo>
                  <a:pt x="72639" y="356148"/>
                </a:lnTo>
                <a:lnTo>
                  <a:pt x="91376" y="353244"/>
                </a:lnTo>
                <a:lnTo>
                  <a:pt x="108215" y="345427"/>
                </a:lnTo>
                <a:lnTo>
                  <a:pt x="149894" y="298266"/>
                </a:lnTo>
                <a:lnTo>
                  <a:pt x="166565" y="254418"/>
                </a:lnTo>
                <a:lnTo>
                  <a:pt x="172668" y="232270"/>
                </a:lnTo>
                <a:lnTo>
                  <a:pt x="211099" y="232270"/>
                </a:lnTo>
                <a:lnTo>
                  <a:pt x="206011" y="252519"/>
                </a:lnTo>
                <a:lnTo>
                  <a:pt x="186846" y="297708"/>
                </a:lnTo>
                <a:lnTo>
                  <a:pt x="155401" y="334409"/>
                </a:lnTo>
                <a:lnTo>
                  <a:pt x="120570" y="356148"/>
                </a:lnTo>
                <a:close/>
              </a:path>
              <a:path w="263525" h="368300">
                <a:moveTo>
                  <a:pt x="72639" y="368059"/>
                </a:moveTo>
                <a:lnTo>
                  <a:pt x="48079" y="364448"/>
                </a:lnTo>
                <a:lnTo>
                  <a:pt x="28877" y="354361"/>
                </a:lnTo>
                <a:lnTo>
                  <a:pt x="16373" y="338913"/>
                </a:lnTo>
                <a:lnTo>
                  <a:pt x="11908" y="319222"/>
                </a:lnTo>
                <a:lnTo>
                  <a:pt x="15089" y="301393"/>
                </a:lnTo>
                <a:lnTo>
                  <a:pt x="23072" y="290040"/>
                </a:lnTo>
                <a:lnTo>
                  <a:pt x="33510" y="284047"/>
                </a:lnTo>
                <a:lnTo>
                  <a:pt x="44060" y="282297"/>
                </a:lnTo>
                <a:lnTo>
                  <a:pt x="49921" y="282949"/>
                </a:lnTo>
                <a:lnTo>
                  <a:pt x="57959" y="321139"/>
                </a:lnTo>
                <a:lnTo>
                  <a:pt x="53586" y="325178"/>
                </a:lnTo>
                <a:lnTo>
                  <a:pt x="46441" y="332325"/>
                </a:lnTo>
                <a:lnTo>
                  <a:pt x="29770" y="332325"/>
                </a:lnTo>
                <a:lnTo>
                  <a:pt x="39315" y="345595"/>
                </a:lnTo>
                <a:lnTo>
                  <a:pt x="51651" y="352723"/>
                </a:lnTo>
                <a:lnTo>
                  <a:pt x="63764" y="355608"/>
                </a:lnTo>
                <a:lnTo>
                  <a:pt x="72639" y="356148"/>
                </a:lnTo>
                <a:lnTo>
                  <a:pt x="120570" y="356148"/>
                </a:lnTo>
                <a:lnTo>
                  <a:pt x="115918" y="359051"/>
                </a:lnTo>
                <a:lnTo>
                  <a:pt x="72639" y="368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65036" y="8156515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4" h="271779">
                <a:moveTo>
                  <a:pt x="231708" y="125068"/>
                </a:moveTo>
                <a:lnTo>
                  <a:pt x="176240" y="125068"/>
                </a:lnTo>
                <a:lnTo>
                  <a:pt x="212300" y="118796"/>
                </a:lnTo>
                <a:lnTo>
                  <a:pt x="240544" y="102586"/>
                </a:lnTo>
                <a:lnTo>
                  <a:pt x="258965" y="80345"/>
                </a:lnTo>
                <a:lnTo>
                  <a:pt x="265552" y="55983"/>
                </a:lnTo>
                <a:lnTo>
                  <a:pt x="263431" y="43439"/>
                </a:lnTo>
                <a:lnTo>
                  <a:pt x="255727" y="29778"/>
                </a:lnTo>
                <a:lnTo>
                  <a:pt x="240433" y="18797"/>
                </a:lnTo>
                <a:lnTo>
                  <a:pt x="215537" y="14293"/>
                </a:lnTo>
                <a:lnTo>
                  <a:pt x="64304" y="14293"/>
                </a:lnTo>
                <a:lnTo>
                  <a:pt x="64304" y="0"/>
                </a:lnTo>
                <a:lnTo>
                  <a:pt x="221491" y="0"/>
                </a:lnTo>
                <a:lnTo>
                  <a:pt x="256621" y="4578"/>
                </a:lnTo>
                <a:lnTo>
                  <a:pt x="282818" y="16973"/>
                </a:lnTo>
                <a:lnTo>
                  <a:pt x="299192" y="35175"/>
                </a:lnTo>
                <a:lnTo>
                  <a:pt x="304849" y="57174"/>
                </a:lnTo>
                <a:lnTo>
                  <a:pt x="297760" y="81424"/>
                </a:lnTo>
                <a:lnTo>
                  <a:pt x="278502" y="102883"/>
                </a:lnTo>
                <a:lnTo>
                  <a:pt x="250090" y="119652"/>
                </a:lnTo>
                <a:lnTo>
                  <a:pt x="231708" y="125068"/>
                </a:lnTo>
                <a:close/>
              </a:path>
              <a:path w="305434" h="271779">
                <a:moveTo>
                  <a:pt x="78593" y="257284"/>
                </a:moveTo>
                <a:lnTo>
                  <a:pt x="11908" y="257284"/>
                </a:lnTo>
                <a:lnTo>
                  <a:pt x="29863" y="256688"/>
                </a:lnTo>
                <a:lnTo>
                  <a:pt x="39445" y="254306"/>
                </a:lnTo>
                <a:lnTo>
                  <a:pt x="43892" y="249244"/>
                </a:lnTo>
                <a:lnTo>
                  <a:pt x="46441" y="240608"/>
                </a:lnTo>
                <a:lnTo>
                  <a:pt x="100028" y="29778"/>
                </a:lnTo>
                <a:lnTo>
                  <a:pt x="101219" y="23822"/>
                </a:lnTo>
                <a:lnTo>
                  <a:pt x="101219" y="15484"/>
                </a:lnTo>
                <a:lnTo>
                  <a:pt x="92883" y="15484"/>
                </a:lnTo>
                <a:lnTo>
                  <a:pt x="85738" y="14293"/>
                </a:lnTo>
                <a:lnTo>
                  <a:pt x="138134" y="14293"/>
                </a:lnTo>
                <a:lnTo>
                  <a:pt x="138134" y="15484"/>
                </a:lnTo>
                <a:lnTo>
                  <a:pt x="134562" y="28587"/>
                </a:lnTo>
                <a:lnTo>
                  <a:pt x="110745" y="125068"/>
                </a:lnTo>
                <a:lnTo>
                  <a:pt x="231708" y="125068"/>
                </a:lnTo>
                <a:lnTo>
                  <a:pt x="215537" y="129833"/>
                </a:lnTo>
                <a:lnTo>
                  <a:pt x="240378" y="135788"/>
                </a:lnTo>
                <a:lnTo>
                  <a:pt x="108364" y="135788"/>
                </a:lnTo>
                <a:lnTo>
                  <a:pt x="79784" y="245372"/>
                </a:lnTo>
                <a:lnTo>
                  <a:pt x="78605" y="251272"/>
                </a:lnTo>
                <a:lnTo>
                  <a:pt x="78593" y="257284"/>
                </a:lnTo>
                <a:close/>
              </a:path>
              <a:path w="305434" h="271779">
                <a:moveTo>
                  <a:pt x="165523" y="271577"/>
                </a:moveTo>
                <a:lnTo>
                  <a:pt x="0" y="271577"/>
                </a:lnTo>
                <a:lnTo>
                  <a:pt x="0" y="257284"/>
                </a:lnTo>
                <a:lnTo>
                  <a:pt x="155997" y="257284"/>
                </a:lnTo>
                <a:lnTo>
                  <a:pt x="189860" y="251272"/>
                </a:lnTo>
                <a:lnTo>
                  <a:pt x="217919" y="235099"/>
                </a:lnTo>
                <a:lnTo>
                  <a:pt x="237046" y="211555"/>
                </a:lnTo>
                <a:lnTo>
                  <a:pt x="244117" y="183434"/>
                </a:lnTo>
                <a:lnTo>
                  <a:pt x="241289" y="166441"/>
                </a:lnTo>
                <a:lnTo>
                  <a:pt x="232209" y="151124"/>
                </a:lnTo>
                <a:lnTo>
                  <a:pt x="215984" y="140050"/>
                </a:lnTo>
                <a:lnTo>
                  <a:pt x="191721" y="135788"/>
                </a:lnTo>
                <a:lnTo>
                  <a:pt x="240378" y="135788"/>
                </a:lnTo>
                <a:lnTo>
                  <a:pt x="244415" y="136756"/>
                </a:lnTo>
                <a:lnTo>
                  <a:pt x="266147" y="149486"/>
                </a:lnTo>
                <a:lnTo>
                  <a:pt x="279841" y="166683"/>
                </a:lnTo>
                <a:lnTo>
                  <a:pt x="284605" y="187007"/>
                </a:lnTo>
                <a:lnTo>
                  <a:pt x="275376" y="216804"/>
                </a:lnTo>
                <a:lnTo>
                  <a:pt x="250071" y="244032"/>
                </a:lnTo>
                <a:lnTo>
                  <a:pt x="212263" y="263891"/>
                </a:lnTo>
                <a:lnTo>
                  <a:pt x="165523" y="27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0731" y="8647260"/>
            <a:ext cx="188595" cy="379095"/>
          </a:xfrm>
          <a:custGeom>
            <a:avLst/>
            <a:gdLst/>
            <a:ahLst/>
            <a:cxnLst/>
            <a:rect l="l" t="t" r="r" b="b"/>
            <a:pathLst>
              <a:path w="188595" h="379095">
                <a:moveTo>
                  <a:pt x="0" y="53600"/>
                </a:moveTo>
                <a:lnTo>
                  <a:pt x="0" y="36925"/>
                </a:lnTo>
                <a:lnTo>
                  <a:pt x="19369" y="36348"/>
                </a:lnTo>
                <a:lnTo>
                  <a:pt x="45995" y="32309"/>
                </a:lnTo>
                <a:lnTo>
                  <a:pt x="75523" y="21347"/>
                </a:lnTo>
                <a:lnTo>
                  <a:pt x="103601" y="0"/>
                </a:lnTo>
                <a:lnTo>
                  <a:pt x="116700" y="0"/>
                </a:lnTo>
                <a:lnTo>
                  <a:pt x="116700" y="39307"/>
                </a:lnTo>
                <a:lnTo>
                  <a:pt x="75021" y="39307"/>
                </a:lnTo>
                <a:lnTo>
                  <a:pt x="52414" y="47570"/>
                </a:lnTo>
                <a:lnTo>
                  <a:pt x="30812" y="51814"/>
                </a:lnTo>
                <a:lnTo>
                  <a:pt x="12559" y="53377"/>
                </a:lnTo>
                <a:lnTo>
                  <a:pt x="0" y="53600"/>
                </a:lnTo>
                <a:close/>
              </a:path>
              <a:path w="188595" h="379095">
                <a:moveTo>
                  <a:pt x="170286" y="362103"/>
                </a:moveTo>
                <a:lnTo>
                  <a:pt x="21434" y="362103"/>
                </a:lnTo>
                <a:lnTo>
                  <a:pt x="51912" y="360670"/>
                </a:lnTo>
                <a:lnTo>
                  <a:pt x="67876" y="355999"/>
                </a:lnTo>
                <a:lnTo>
                  <a:pt x="74016" y="347530"/>
                </a:lnTo>
                <a:lnTo>
                  <a:pt x="75021" y="334707"/>
                </a:lnTo>
                <a:lnTo>
                  <a:pt x="75021" y="39307"/>
                </a:lnTo>
                <a:lnTo>
                  <a:pt x="116700" y="39307"/>
                </a:lnTo>
                <a:lnTo>
                  <a:pt x="116700" y="334707"/>
                </a:lnTo>
                <a:lnTo>
                  <a:pt x="117872" y="347530"/>
                </a:lnTo>
                <a:lnTo>
                  <a:pt x="124291" y="355999"/>
                </a:lnTo>
                <a:lnTo>
                  <a:pt x="140311" y="360670"/>
                </a:lnTo>
                <a:lnTo>
                  <a:pt x="170286" y="362103"/>
                </a:lnTo>
                <a:close/>
              </a:path>
              <a:path w="188595" h="379095">
                <a:moveTo>
                  <a:pt x="3572" y="378779"/>
                </a:moveTo>
                <a:lnTo>
                  <a:pt x="3572" y="362103"/>
                </a:lnTo>
                <a:lnTo>
                  <a:pt x="188149" y="362103"/>
                </a:lnTo>
                <a:lnTo>
                  <a:pt x="188149" y="377588"/>
                </a:lnTo>
                <a:lnTo>
                  <a:pt x="96456" y="377588"/>
                </a:lnTo>
                <a:lnTo>
                  <a:pt x="49121" y="377737"/>
                </a:lnTo>
                <a:lnTo>
                  <a:pt x="23444" y="378090"/>
                </a:lnTo>
                <a:lnTo>
                  <a:pt x="3572" y="378779"/>
                </a:lnTo>
                <a:close/>
              </a:path>
              <a:path w="188595" h="379095">
                <a:moveTo>
                  <a:pt x="188149" y="378779"/>
                </a:moveTo>
                <a:lnTo>
                  <a:pt x="168463" y="378090"/>
                </a:lnTo>
                <a:lnTo>
                  <a:pt x="143195" y="377737"/>
                </a:lnTo>
                <a:lnTo>
                  <a:pt x="96456" y="377588"/>
                </a:lnTo>
                <a:lnTo>
                  <a:pt x="188149" y="377588"/>
                </a:lnTo>
                <a:lnTo>
                  <a:pt x="188149" y="378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969913" y="7180978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313184" y="1030327"/>
                </a:moveTo>
                <a:lnTo>
                  <a:pt x="250071" y="1030327"/>
                </a:lnTo>
                <a:lnTo>
                  <a:pt x="250071" y="1021989"/>
                </a:lnTo>
                <a:lnTo>
                  <a:pt x="249752" y="967321"/>
                </a:lnTo>
                <a:lnTo>
                  <a:pt x="248747" y="913251"/>
                </a:lnTo>
                <a:lnTo>
                  <a:pt x="246988" y="859794"/>
                </a:lnTo>
                <a:lnTo>
                  <a:pt x="244405" y="806964"/>
                </a:lnTo>
                <a:lnTo>
                  <a:pt x="240929" y="754777"/>
                </a:lnTo>
                <a:lnTo>
                  <a:pt x="236489" y="703246"/>
                </a:lnTo>
                <a:lnTo>
                  <a:pt x="231018" y="652386"/>
                </a:lnTo>
                <a:lnTo>
                  <a:pt x="224445" y="602212"/>
                </a:lnTo>
                <a:lnTo>
                  <a:pt x="216700" y="552740"/>
                </a:lnTo>
                <a:lnTo>
                  <a:pt x="207715" y="503982"/>
                </a:lnTo>
                <a:lnTo>
                  <a:pt x="197420" y="455955"/>
                </a:lnTo>
                <a:lnTo>
                  <a:pt x="185746" y="408672"/>
                </a:lnTo>
                <a:lnTo>
                  <a:pt x="172623" y="362148"/>
                </a:lnTo>
                <a:lnTo>
                  <a:pt x="157981" y="316399"/>
                </a:lnTo>
                <a:lnTo>
                  <a:pt x="141752" y="271438"/>
                </a:lnTo>
                <a:lnTo>
                  <a:pt x="123865" y="227281"/>
                </a:lnTo>
                <a:lnTo>
                  <a:pt x="104252" y="183942"/>
                </a:lnTo>
                <a:lnTo>
                  <a:pt x="82843" y="141435"/>
                </a:lnTo>
                <a:lnTo>
                  <a:pt x="59568" y="99776"/>
                </a:lnTo>
                <a:lnTo>
                  <a:pt x="34358" y="58978"/>
                </a:lnTo>
                <a:lnTo>
                  <a:pt x="7144" y="19058"/>
                </a:lnTo>
                <a:lnTo>
                  <a:pt x="0" y="8337"/>
                </a:lnTo>
                <a:lnTo>
                  <a:pt x="0" y="0"/>
                </a:lnTo>
                <a:lnTo>
                  <a:pt x="21434" y="0"/>
                </a:lnTo>
                <a:lnTo>
                  <a:pt x="22625" y="1191"/>
                </a:lnTo>
                <a:lnTo>
                  <a:pt x="23816" y="1191"/>
                </a:lnTo>
                <a:lnTo>
                  <a:pt x="26197" y="2382"/>
                </a:lnTo>
                <a:lnTo>
                  <a:pt x="28579" y="5955"/>
                </a:lnTo>
                <a:lnTo>
                  <a:pt x="36915" y="15484"/>
                </a:lnTo>
                <a:lnTo>
                  <a:pt x="71146" y="60387"/>
                </a:lnTo>
                <a:lnTo>
                  <a:pt x="102447" y="106475"/>
                </a:lnTo>
                <a:lnTo>
                  <a:pt x="130901" y="153486"/>
                </a:lnTo>
                <a:lnTo>
                  <a:pt x="156592" y="201152"/>
                </a:lnTo>
                <a:lnTo>
                  <a:pt x="179604" y="249209"/>
                </a:lnTo>
                <a:lnTo>
                  <a:pt x="200020" y="297391"/>
                </a:lnTo>
                <a:lnTo>
                  <a:pt x="217924" y="345434"/>
                </a:lnTo>
                <a:lnTo>
                  <a:pt x="233400" y="393073"/>
                </a:lnTo>
                <a:lnTo>
                  <a:pt x="245512" y="433858"/>
                </a:lnTo>
                <a:lnTo>
                  <a:pt x="262023" y="498995"/>
                </a:lnTo>
                <a:lnTo>
                  <a:pt x="271009" y="540675"/>
                </a:lnTo>
                <a:lnTo>
                  <a:pt x="279990" y="588418"/>
                </a:lnTo>
                <a:lnTo>
                  <a:pt x="288600" y="642216"/>
                </a:lnTo>
                <a:lnTo>
                  <a:pt x="296469" y="702061"/>
                </a:lnTo>
                <a:lnTo>
                  <a:pt x="303230" y="767944"/>
                </a:lnTo>
                <a:lnTo>
                  <a:pt x="308515" y="839857"/>
                </a:lnTo>
                <a:lnTo>
                  <a:pt x="311956" y="917792"/>
                </a:lnTo>
                <a:lnTo>
                  <a:pt x="313184" y="1001740"/>
                </a:lnTo>
                <a:lnTo>
                  <a:pt x="313184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69913" y="8200585"/>
            <a:ext cx="313690" cy="1030605"/>
          </a:xfrm>
          <a:custGeom>
            <a:avLst/>
            <a:gdLst/>
            <a:ahLst/>
            <a:cxnLst/>
            <a:rect l="l" t="t" r="r" b="b"/>
            <a:pathLst>
              <a:path w="313690" h="1030604">
                <a:moveTo>
                  <a:pt x="22625" y="1030327"/>
                </a:moveTo>
                <a:lnTo>
                  <a:pt x="0" y="1030327"/>
                </a:lnTo>
                <a:lnTo>
                  <a:pt x="0" y="1021989"/>
                </a:lnTo>
                <a:lnTo>
                  <a:pt x="3573" y="1017225"/>
                </a:lnTo>
                <a:lnTo>
                  <a:pt x="29603" y="979244"/>
                </a:lnTo>
                <a:lnTo>
                  <a:pt x="54115" y="940253"/>
                </a:lnTo>
                <a:lnTo>
                  <a:pt x="77122" y="900116"/>
                </a:lnTo>
                <a:lnTo>
                  <a:pt x="98636" y="858697"/>
                </a:lnTo>
                <a:lnTo>
                  <a:pt x="118672" y="815861"/>
                </a:lnTo>
                <a:lnTo>
                  <a:pt x="137242" y="771474"/>
                </a:lnTo>
                <a:lnTo>
                  <a:pt x="154359" y="725398"/>
                </a:lnTo>
                <a:lnTo>
                  <a:pt x="170036" y="677499"/>
                </a:lnTo>
                <a:lnTo>
                  <a:pt x="184287" y="627642"/>
                </a:lnTo>
                <a:lnTo>
                  <a:pt x="197123" y="575691"/>
                </a:lnTo>
                <a:lnTo>
                  <a:pt x="208559" y="521510"/>
                </a:lnTo>
                <a:lnTo>
                  <a:pt x="218606" y="464964"/>
                </a:lnTo>
                <a:lnTo>
                  <a:pt x="227279" y="405918"/>
                </a:lnTo>
                <a:lnTo>
                  <a:pt x="234590" y="344236"/>
                </a:lnTo>
                <a:lnTo>
                  <a:pt x="240322" y="284062"/>
                </a:lnTo>
                <a:lnTo>
                  <a:pt x="244429" y="225866"/>
                </a:lnTo>
                <a:lnTo>
                  <a:pt x="247183" y="170901"/>
                </a:lnTo>
                <a:lnTo>
                  <a:pt x="248852" y="120415"/>
                </a:lnTo>
                <a:lnTo>
                  <a:pt x="249710" y="75659"/>
                </a:lnTo>
                <a:lnTo>
                  <a:pt x="250071" y="8337"/>
                </a:lnTo>
                <a:lnTo>
                  <a:pt x="250071" y="0"/>
                </a:lnTo>
                <a:lnTo>
                  <a:pt x="313184" y="0"/>
                </a:lnTo>
                <a:lnTo>
                  <a:pt x="313184" y="28587"/>
                </a:lnTo>
                <a:lnTo>
                  <a:pt x="311936" y="106791"/>
                </a:lnTo>
                <a:lnTo>
                  <a:pt x="308917" y="177106"/>
                </a:lnTo>
                <a:lnTo>
                  <a:pt x="305211" y="235357"/>
                </a:lnTo>
                <a:lnTo>
                  <a:pt x="301905" y="277371"/>
                </a:lnTo>
                <a:lnTo>
                  <a:pt x="293589" y="354650"/>
                </a:lnTo>
                <a:lnTo>
                  <a:pt x="285788" y="408668"/>
                </a:lnTo>
                <a:lnTo>
                  <a:pt x="276678" y="461081"/>
                </a:lnTo>
                <a:lnTo>
                  <a:pt x="266252" y="511941"/>
                </a:lnTo>
                <a:lnTo>
                  <a:pt x="254506" y="561304"/>
                </a:lnTo>
                <a:lnTo>
                  <a:pt x="241434" y="609222"/>
                </a:lnTo>
                <a:lnTo>
                  <a:pt x="227030" y="655749"/>
                </a:lnTo>
                <a:lnTo>
                  <a:pt x="211290" y="700940"/>
                </a:lnTo>
                <a:lnTo>
                  <a:pt x="194208" y="744847"/>
                </a:lnTo>
                <a:lnTo>
                  <a:pt x="175779" y="787525"/>
                </a:lnTo>
                <a:lnTo>
                  <a:pt x="155997" y="829026"/>
                </a:lnTo>
                <a:lnTo>
                  <a:pt x="120529" y="893519"/>
                </a:lnTo>
                <a:lnTo>
                  <a:pt x="85462" y="948177"/>
                </a:lnTo>
                <a:lnTo>
                  <a:pt x="54910" y="990601"/>
                </a:lnTo>
                <a:lnTo>
                  <a:pt x="23816" y="1029136"/>
                </a:lnTo>
                <a:lnTo>
                  <a:pt x="22625" y="10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16126" y="1901821"/>
            <a:ext cx="2458085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26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B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endParaRPr sz="4200">
              <a:latin typeface="Calibri"/>
              <a:cs typeface="Calibri"/>
            </a:endParaRPr>
          </a:p>
          <a:p>
            <a:pPr marL="12700" marR="5080" indent="492125">
              <a:lnSpc>
                <a:spcPct val="195300"/>
              </a:lnSpc>
              <a:spcBef>
                <a:spcPts val="2900"/>
              </a:spcBef>
            </a:pPr>
            <a:r>
              <a:rPr sz="4200" spc="-5" dirty="0">
                <a:latin typeface="Calibri"/>
                <a:cs typeface="Calibri"/>
              </a:rPr>
              <a:t>(tx, ty)  </a:t>
            </a:r>
            <a:r>
              <a:rPr sz="4200" spc="5" dirty="0">
                <a:latin typeface="Calibri"/>
                <a:cs typeface="Calibri"/>
              </a:rPr>
              <a:t>T</a:t>
            </a:r>
            <a:r>
              <a:rPr sz="4200" spc="-5" dirty="0">
                <a:latin typeface="Calibri"/>
                <a:cs typeface="Calibri"/>
              </a:rPr>
              <a:t>r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5" dirty="0">
                <a:latin typeface="Calibri"/>
                <a:cs typeface="Calibri"/>
              </a:rPr>
              <a:t>sl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5" dirty="0">
                <a:latin typeface="Calibri"/>
                <a:cs typeface="Calibri"/>
              </a:rPr>
              <a:t>ti</a:t>
            </a:r>
            <a:r>
              <a:rPr sz="4200" dirty="0">
                <a:latin typeface="Calibri"/>
                <a:cs typeface="Calibri"/>
              </a:rPr>
              <a:t>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298" y="6190541"/>
            <a:ext cx="2949575" cy="279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dirty="0">
                <a:latin typeface="Calibri"/>
                <a:cs typeface="Calibri"/>
              </a:rPr>
              <a:t>视频</a:t>
            </a:r>
            <a:r>
              <a:rPr sz="6000" spc="-120" dirty="0" smtClean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2.2</a:t>
            </a:r>
            <a:endParaRPr sz="6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6000" dirty="0">
                <a:latin typeface="Calibri"/>
                <a:cs typeface="Calibri"/>
              </a:rPr>
              <a:t>CJ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Taylor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6860" y="867155"/>
            <a:ext cx="9236963" cy="519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975" y="357631"/>
            <a:ext cx="98348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                    矩阵</a:t>
            </a:r>
            <a:r>
              <a:rPr lang="zh-CN" altLang="en-US" dirty="0"/>
              <a:t>和线性变换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/>
                  <a:t>我们可以通过在标准基向量</a:t>
                </a:r>
                <a:r>
                  <a:rPr lang="zh-CN" altLang="en-US" sz="3200" dirty="0" smtClean="0"/>
                  <a:t>上的操作，来描述属于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中向量</a:t>
                </a:r>
                <a:r>
                  <a:rPr lang="zh-CN" altLang="en-US" sz="3200" dirty="0"/>
                  <a:t>的线性变换的作用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15" y="2057400"/>
                <a:ext cx="10134600" cy="1077218"/>
              </a:xfrm>
              <a:prstGeom prst="rect">
                <a:avLst/>
              </a:prstGeom>
              <a:blipFill>
                <a:blip r:embed="rId2"/>
                <a:stretch>
                  <a:fillRect l="-1323" t="-9091" b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CN" altLang="en-US" sz="3200" dirty="0" smtClean="0"/>
                  <a:t>例如，如果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3200" dirty="0" smtClean="0"/>
                  <a:t>则：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75" y="3894997"/>
                <a:ext cx="4767524" cy="584775"/>
              </a:xfrm>
              <a:prstGeom prst="rect">
                <a:avLst/>
              </a:prstGeom>
              <a:blipFill>
                <a:blip r:embed="rId3"/>
                <a:stretch>
                  <a:fillRect l="-2941" t="-18750" r="-2558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890" y="4953000"/>
            <a:ext cx="486981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952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5400" spc="-5" dirty="0"/>
              <a:t>Matrices and Linear</a:t>
            </a:r>
            <a:r>
              <a:rPr sz="5400" spc="10" dirty="0"/>
              <a:t> </a:t>
            </a:r>
            <a:r>
              <a:rPr sz="5400" spc="-5" dirty="0"/>
              <a:t>Transforms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307591" y="1473708"/>
            <a:ext cx="10378439" cy="742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795" y="307340"/>
            <a:ext cx="966660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5" dirty="0"/>
              <a:t>Matrix </a:t>
            </a:r>
            <a:r>
              <a:rPr sz="6600" dirty="0"/>
              <a:t>Vector</a:t>
            </a:r>
            <a:r>
              <a:rPr sz="6600" spc="-85" dirty="0"/>
              <a:t> </a:t>
            </a:r>
            <a:r>
              <a:rPr sz="6600" spc="-5" dirty="0"/>
              <a:t>Multiplication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647700" y="2057400"/>
            <a:ext cx="11698223" cy="541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76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7200" spc="-5" dirty="0"/>
              <a:t>Linear</a:t>
            </a:r>
            <a:r>
              <a:rPr sz="7200" spc="-70" dirty="0"/>
              <a:t> </a:t>
            </a:r>
            <a:r>
              <a:rPr sz="7200" spc="-5" dirty="0"/>
              <a:t>Transformations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070100" y="1630171"/>
            <a:ext cx="9440545" cy="256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3565" marR="5080" indent="-570865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alibri"/>
                <a:cs typeface="Calibri"/>
              </a:rPr>
              <a:t>For </a:t>
            </a:r>
            <a:r>
              <a:rPr sz="4200" u="heavy" dirty="0">
                <a:latin typeface="Calibri"/>
                <a:cs typeface="Calibri"/>
              </a:rPr>
              <a:t>any </a:t>
            </a:r>
            <a:r>
              <a:rPr sz="4200" spc="-5" dirty="0">
                <a:latin typeface="Calibri"/>
                <a:cs typeface="Calibri"/>
              </a:rPr>
              <a:t>linear transformation that </a:t>
            </a:r>
            <a:r>
              <a:rPr sz="4200" dirty="0">
                <a:latin typeface="Calibri"/>
                <a:cs typeface="Calibri"/>
              </a:rPr>
              <a:t>maps  one </a:t>
            </a:r>
            <a:r>
              <a:rPr sz="4200" u="heavy" spc="-5" dirty="0">
                <a:latin typeface="Calibri"/>
                <a:cs typeface="Calibri"/>
              </a:rPr>
              <a:t>finite dimensional </a:t>
            </a:r>
            <a:r>
              <a:rPr sz="4200" spc="-5" dirty="0">
                <a:latin typeface="Calibri"/>
                <a:cs typeface="Calibri"/>
              </a:rPr>
              <a:t>vector space </a:t>
            </a:r>
            <a:r>
              <a:rPr sz="4200" dirty="0">
                <a:latin typeface="Calibri"/>
                <a:cs typeface="Calibri"/>
              </a:rPr>
              <a:t>onto  </a:t>
            </a:r>
            <a:r>
              <a:rPr sz="4200" spc="-5" dirty="0">
                <a:latin typeface="Calibri"/>
                <a:cs typeface="Calibri"/>
              </a:rPr>
              <a:t>another you </a:t>
            </a:r>
            <a:r>
              <a:rPr sz="4200" dirty="0">
                <a:latin typeface="Calibri"/>
                <a:cs typeface="Calibri"/>
              </a:rPr>
              <a:t>can </a:t>
            </a:r>
            <a:r>
              <a:rPr sz="4200" spc="-5" dirty="0">
                <a:latin typeface="Calibri"/>
                <a:cs typeface="Calibri"/>
              </a:rPr>
              <a:t>construct </a:t>
            </a:r>
            <a:r>
              <a:rPr sz="4200" dirty="0">
                <a:latin typeface="Calibri"/>
                <a:cs typeface="Calibri"/>
              </a:rPr>
              <a:t>a </a:t>
            </a:r>
            <a:r>
              <a:rPr sz="4200" u="heavy" spc="-5" dirty="0">
                <a:latin typeface="Calibri"/>
                <a:cs typeface="Calibri"/>
              </a:rPr>
              <a:t>matrix </a:t>
            </a:r>
            <a:r>
              <a:rPr sz="4200" spc="-5" dirty="0">
                <a:latin typeface="Calibri"/>
                <a:cs typeface="Calibri"/>
              </a:rPr>
              <a:t>that  represents the action </a:t>
            </a:r>
            <a:r>
              <a:rPr sz="4200" dirty="0">
                <a:latin typeface="Calibri"/>
                <a:cs typeface="Calibri"/>
              </a:rPr>
              <a:t>of </a:t>
            </a:r>
            <a:r>
              <a:rPr sz="4200" spc="-5" dirty="0">
                <a:latin typeface="Calibri"/>
                <a:cs typeface="Calibri"/>
              </a:rPr>
              <a:t>that</a:t>
            </a:r>
            <a:r>
              <a:rPr sz="4200" spc="35" dirty="0">
                <a:latin typeface="Calibri"/>
                <a:cs typeface="Calibri"/>
              </a:rPr>
              <a:t> </a:t>
            </a:r>
            <a:r>
              <a:rPr sz="4200" spc="-5" dirty="0">
                <a:latin typeface="Calibri"/>
                <a:cs typeface="Calibri"/>
              </a:rPr>
              <a:t>function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839" y="37720"/>
            <a:ext cx="8204200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7385" marR="5080" indent="-1925320">
              <a:lnSpc>
                <a:spcPct val="100000"/>
              </a:lnSpc>
            </a:pPr>
            <a:r>
              <a:rPr sz="6000" dirty="0"/>
              <a:t>Examples of </a:t>
            </a:r>
            <a:r>
              <a:rPr sz="6000" spc="-5" dirty="0"/>
              <a:t>Matrix</a:t>
            </a:r>
            <a:r>
              <a:rPr sz="6000" spc="-90" dirty="0"/>
              <a:t> </a:t>
            </a:r>
            <a:r>
              <a:rPr sz="6000" spc="-5" dirty="0"/>
              <a:t>Vector  Multiplication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557555" y="2577648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890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332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10322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984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1187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1" y="66808"/>
                </a:moveTo>
                <a:lnTo>
                  <a:pt x="20523" y="65576"/>
                </a:lnTo>
                <a:lnTo>
                  <a:pt x="14823" y="62022"/>
                </a:lnTo>
                <a:lnTo>
                  <a:pt x="11094" y="56357"/>
                </a:lnTo>
                <a:lnTo>
                  <a:pt x="9757" y="48792"/>
                </a:lnTo>
                <a:lnTo>
                  <a:pt x="14542" y="29451"/>
                </a:lnTo>
                <a:lnTo>
                  <a:pt x="27771" y="13980"/>
                </a:lnTo>
                <a:lnTo>
                  <a:pt x="47755" y="3718"/>
                </a:lnTo>
                <a:lnTo>
                  <a:pt x="72805" y="0"/>
                </a:lnTo>
                <a:lnTo>
                  <a:pt x="97692" y="3518"/>
                </a:lnTo>
                <a:lnTo>
                  <a:pt x="109274" y="9007"/>
                </a:lnTo>
                <a:lnTo>
                  <a:pt x="71304" y="9007"/>
                </a:lnTo>
                <a:lnTo>
                  <a:pt x="60116" y="9981"/>
                </a:lnTo>
                <a:lnTo>
                  <a:pt x="47098" y="13417"/>
                </a:lnTo>
                <a:lnTo>
                  <a:pt x="34362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5" y="65471"/>
                </a:lnTo>
                <a:lnTo>
                  <a:pt x="27771" y="66808"/>
                </a:lnTo>
                <a:close/>
              </a:path>
              <a:path w="149225" h="246380">
                <a:moveTo>
                  <a:pt x="109338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19" y="207005"/>
                </a:lnTo>
                <a:lnTo>
                  <a:pt x="111835" y="177154"/>
                </a:lnTo>
                <a:lnTo>
                  <a:pt x="109267" y="153004"/>
                </a:lnTo>
                <a:lnTo>
                  <a:pt x="101421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2540" y="109595"/>
                </a:lnTo>
                <a:lnTo>
                  <a:pt x="61547" y="108845"/>
                </a:lnTo>
                <a:lnTo>
                  <a:pt x="63798" y="108094"/>
                </a:lnTo>
                <a:lnTo>
                  <a:pt x="71164" y="107707"/>
                </a:lnTo>
                <a:lnTo>
                  <a:pt x="79373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4" y="9007"/>
                </a:lnTo>
                <a:lnTo>
                  <a:pt x="118778" y="13511"/>
                </a:lnTo>
                <a:lnTo>
                  <a:pt x="133391" y="29134"/>
                </a:lnTo>
                <a:lnTo>
                  <a:pt x="138856" y="49543"/>
                </a:lnTo>
                <a:lnTo>
                  <a:pt x="135221" y="69740"/>
                </a:lnTo>
                <a:lnTo>
                  <a:pt x="124970" y="87826"/>
                </a:lnTo>
                <a:lnTo>
                  <a:pt x="109091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09" y="155772"/>
                </a:lnTo>
                <a:lnTo>
                  <a:pt x="148614" y="177154"/>
                </a:lnTo>
                <a:lnTo>
                  <a:pt x="142879" y="203463"/>
                </a:lnTo>
                <a:lnTo>
                  <a:pt x="126941" y="225478"/>
                </a:lnTo>
                <a:lnTo>
                  <a:pt x="109338" y="236456"/>
                </a:lnTo>
                <a:close/>
              </a:path>
              <a:path w="149225" h="246380">
                <a:moveTo>
                  <a:pt x="72055" y="246215"/>
                </a:moveTo>
                <a:lnTo>
                  <a:pt x="44330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99" y="180098"/>
                </a:lnTo>
                <a:lnTo>
                  <a:pt x="6755" y="173870"/>
                </a:lnTo>
                <a:lnTo>
                  <a:pt x="13299" y="170598"/>
                </a:lnTo>
                <a:lnTo>
                  <a:pt x="20265" y="169648"/>
                </a:lnTo>
                <a:lnTo>
                  <a:pt x="27431" y="170903"/>
                </a:lnTo>
                <a:lnTo>
                  <a:pt x="16512" y="209433"/>
                </a:lnTo>
                <a:lnTo>
                  <a:pt x="28240" y="222522"/>
                </a:lnTo>
                <a:lnTo>
                  <a:pt x="42782" y="230826"/>
                </a:lnTo>
                <a:lnTo>
                  <a:pt x="57888" y="235190"/>
                </a:lnTo>
                <a:lnTo>
                  <a:pt x="71304" y="236456"/>
                </a:lnTo>
                <a:lnTo>
                  <a:pt x="109338" y="236456"/>
                </a:lnTo>
                <a:lnTo>
                  <a:pt x="102699" y="240597"/>
                </a:lnTo>
                <a:lnTo>
                  <a:pt x="7205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308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808" y="246965"/>
                </a:moveTo>
                <a:lnTo>
                  <a:pt x="29577" y="228915"/>
                </a:lnTo>
                <a:lnTo>
                  <a:pt x="7599" y="189845"/>
                </a:lnTo>
                <a:lnTo>
                  <a:pt x="469" y="145697"/>
                </a:lnTo>
                <a:lnTo>
                  <a:pt x="0" y="124608"/>
                </a:lnTo>
                <a:lnTo>
                  <a:pt x="527" y="103273"/>
                </a:lnTo>
                <a:lnTo>
                  <a:pt x="6649" y="62011"/>
                </a:lnTo>
                <a:lnTo>
                  <a:pt x="26199" y="22167"/>
                </a:lnTo>
                <a:lnTo>
                  <a:pt x="58896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808" y="8257"/>
                </a:lnTo>
                <a:lnTo>
                  <a:pt x="66273" y="9394"/>
                </a:lnTo>
                <a:lnTo>
                  <a:pt x="33025" y="54047"/>
                </a:lnTo>
                <a:lnTo>
                  <a:pt x="30069" y="103027"/>
                </a:lnTo>
                <a:lnTo>
                  <a:pt x="30023" y="120105"/>
                </a:lnTo>
                <a:lnTo>
                  <a:pt x="30081" y="137757"/>
                </a:lnTo>
                <a:lnTo>
                  <a:pt x="31606" y="177846"/>
                </a:lnTo>
                <a:lnTo>
                  <a:pt x="41187" y="217291"/>
                </a:lnTo>
                <a:lnTo>
                  <a:pt x="75808" y="239459"/>
                </a:lnTo>
                <a:lnTo>
                  <a:pt x="106823" y="239459"/>
                </a:lnTo>
                <a:lnTo>
                  <a:pt x="91241" y="245265"/>
                </a:lnTo>
                <a:lnTo>
                  <a:pt x="75808" y="246965"/>
                </a:lnTo>
                <a:close/>
              </a:path>
              <a:path w="151129" h="247014">
                <a:moveTo>
                  <a:pt x="106823" y="239459"/>
                </a:moveTo>
                <a:lnTo>
                  <a:pt x="75808" y="239459"/>
                </a:lnTo>
                <a:lnTo>
                  <a:pt x="88180" y="237172"/>
                </a:lnTo>
                <a:lnTo>
                  <a:pt x="100483" y="229607"/>
                </a:lnTo>
                <a:lnTo>
                  <a:pt x="117840" y="194419"/>
                </a:lnTo>
                <a:lnTo>
                  <a:pt x="121534" y="139844"/>
                </a:lnTo>
                <a:lnTo>
                  <a:pt x="121593" y="120105"/>
                </a:lnTo>
                <a:lnTo>
                  <a:pt x="121534" y="102546"/>
                </a:lnTo>
                <a:lnTo>
                  <a:pt x="117840" y="50293"/>
                </a:lnTo>
                <a:lnTo>
                  <a:pt x="98513" y="16045"/>
                </a:lnTo>
                <a:lnTo>
                  <a:pt x="75808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20" y="81727"/>
                </a:lnTo>
                <a:lnTo>
                  <a:pt x="150865" y="124608"/>
                </a:lnTo>
                <a:lnTo>
                  <a:pt x="150455" y="145826"/>
                </a:lnTo>
                <a:lnTo>
                  <a:pt x="144849" y="186573"/>
                </a:lnTo>
                <a:lnTo>
                  <a:pt x="124361" y="226381"/>
                </a:lnTo>
                <a:lnTo>
                  <a:pt x="108082" y="238990"/>
                </a:lnTo>
                <a:lnTo>
                  <a:pt x="106823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6326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10508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86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34" y="223402"/>
                </a:lnTo>
                <a:lnTo>
                  <a:pt x="126847" y="228481"/>
                </a:lnTo>
                <a:lnTo>
                  <a:pt x="135127" y="231166"/>
                </a:lnTo>
                <a:lnTo>
                  <a:pt x="15086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8371" y="231952"/>
                </a:lnTo>
                <a:lnTo>
                  <a:pt x="158371" y="241711"/>
                </a:lnTo>
                <a:lnTo>
                  <a:pt x="109584" y="241711"/>
                </a:lnTo>
                <a:lnTo>
                  <a:pt x="97739" y="241734"/>
                </a:lnTo>
                <a:lnTo>
                  <a:pt x="85190" y="241899"/>
                </a:lnTo>
                <a:lnTo>
                  <a:pt x="72641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8371" y="243212"/>
                </a:moveTo>
                <a:lnTo>
                  <a:pt x="146526" y="242344"/>
                </a:lnTo>
                <a:lnTo>
                  <a:pt x="133977" y="241899"/>
                </a:lnTo>
                <a:lnTo>
                  <a:pt x="121429" y="241734"/>
                </a:lnTo>
                <a:lnTo>
                  <a:pt x="109584" y="241711"/>
                </a:lnTo>
                <a:lnTo>
                  <a:pt x="158371" y="241711"/>
                </a:lnTo>
                <a:lnTo>
                  <a:pt x="15837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323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9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8" y="168293"/>
                </a:lnTo>
                <a:lnTo>
                  <a:pt x="85152" y="124357"/>
                </a:lnTo>
                <a:lnTo>
                  <a:pt x="62297" y="83322"/>
                </a:lnTo>
                <a:lnTo>
                  <a:pt x="27677" y="35562"/>
                </a:lnTo>
                <a:lnTo>
                  <a:pt x="1501" y="7506"/>
                </a:lnTo>
                <a:lnTo>
                  <a:pt x="1501" y="6755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2" y="82339"/>
                </a:lnTo>
                <a:lnTo>
                  <a:pt x="110522" y="126966"/>
                </a:lnTo>
                <a:lnTo>
                  <a:pt x="131966" y="174004"/>
                </a:lnTo>
                <a:lnTo>
                  <a:pt x="148801" y="223038"/>
                </a:lnTo>
                <a:lnTo>
                  <a:pt x="161344" y="273656"/>
                </a:lnTo>
                <a:lnTo>
                  <a:pt x="169911" y="325444"/>
                </a:lnTo>
                <a:lnTo>
                  <a:pt x="174819" y="377989"/>
                </a:lnTo>
                <a:lnTo>
                  <a:pt x="176385" y="430876"/>
                </a:lnTo>
                <a:lnTo>
                  <a:pt x="175213" y="476478"/>
                </a:lnTo>
                <a:lnTo>
                  <a:pt x="171515" y="522480"/>
                </a:lnTo>
                <a:lnTo>
                  <a:pt x="165016" y="568474"/>
                </a:lnTo>
                <a:lnTo>
                  <a:pt x="155441" y="614048"/>
                </a:lnTo>
                <a:lnTo>
                  <a:pt x="142515" y="658794"/>
                </a:lnTo>
                <a:lnTo>
                  <a:pt x="125964" y="702302"/>
                </a:lnTo>
                <a:lnTo>
                  <a:pt x="105513" y="744160"/>
                </a:lnTo>
                <a:lnTo>
                  <a:pt x="80888" y="783961"/>
                </a:lnTo>
                <a:lnTo>
                  <a:pt x="51813" y="821293"/>
                </a:lnTo>
                <a:lnTo>
                  <a:pt x="18013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4119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663"/>
                </a:lnTo>
                <a:lnTo>
                  <a:pt x="65863" y="734036"/>
                </a:lnTo>
                <a:lnTo>
                  <a:pt x="44418" y="686998"/>
                </a:lnTo>
                <a:lnTo>
                  <a:pt x="27583" y="637964"/>
                </a:lnTo>
                <a:lnTo>
                  <a:pt x="15040" y="587346"/>
                </a:lnTo>
                <a:lnTo>
                  <a:pt x="6473" y="535558"/>
                </a:lnTo>
                <a:lnTo>
                  <a:pt x="1565" y="483013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5540" y="2835874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891" y="22167"/>
                </a:lnTo>
                <a:lnTo>
                  <a:pt x="28709" y="19704"/>
                </a:lnTo>
                <a:lnTo>
                  <a:pt x="47497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051"/>
                </a:lnTo>
                <a:lnTo>
                  <a:pt x="14659" y="238274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171" y="238274"/>
                </a:lnTo>
                <a:lnTo>
                  <a:pt x="90162" y="238051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2029" y="3266000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18013" y="48042"/>
                </a:lnTo>
                <a:lnTo>
                  <a:pt x="26446" y="49590"/>
                </a:lnTo>
                <a:lnTo>
                  <a:pt x="32556" y="53671"/>
                </a:lnTo>
                <a:lnTo>
                  <a:pt x="36273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201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137201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7154"/>
                </a:lnTo>
                <a:lnTo>
                  <a:pt x="142609" y="177154"/>
                </a:lnTo>
                <a:lnTo>
                  <a:pt x="137201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5412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4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719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903" y="82339"/>
                </a:lnTo>
                <a:lnTo>
                  <a:pt x="111272" y="126966"/>
                </a:lnTo>
                <a:lnTo>
                  <a:pt x="132717" y="174004"/>
                </a:lnTo>
                <a:lnTo>
                  <a:pt x="149552" y="223038"/>
                </a:lnTo>
                <a:lnTo>
                  <a:pt x="162095" y="273656"/>
                </a:lnTo>
                <a:lnTo>
                  <a:pt x="170662" y="325444"/>
                </a:lnTo>
                <a:lnTo>
                  <a:pt x="175570" y="377989"/>
                </a:lnTo>
                <a:lnTo>
                  <a:pt x="177136" y="430876"/>
                </a:lnTo>
                <a:lnTo>
                  <a:pt x="175658" y="481577"/>
                </a:lnTo>
                <a:lnTo>
                  <a:pt x="170987" y="532716"/>
                </a:lnTo>
                <a:lnTo>
                  <a:pt x="162763" y="583732"/>
                </a:lnTo>
                <a:lnTo>
                  <a:pt x="150630" y="634062"/>
                </a:lnTo>
                <a:lnTo>
                  <a:pt x="134227" y="683144"/>
                </a:lnTo>
                <a:lnTo>
                  <a:pt x="113198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6948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6948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7998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30413"/>
                </a:lnTo>
                <a:lnTo>
                  <a:pt x="19421" y="33310"/>
                </a:lnTo>
                <a:lnTo>
                  <a:pt x="7916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658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745" h="240029">
                <a:moveTo>
                  <a:pt x="2251" y="239459"/>
                </a:moveTo>
                <a:lnTo>
                  <a:pt x="2251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6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1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065" y="238591"/>
                </a:lnTo>
                <a:lnTo>
                  <a:pt x="89881" y="238145"/>
                </a:lnTo>
                <a:lnTo>
                  <a:pt x="60046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021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6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6" y="0"/>
                </a:lnTo>
                <a:lnTo>
                  <a:pt x="176386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666" y="149492"/>
                </a:lnTo>
                <a:lnTo>
                  <a:pt x="61112" y="197549"/>
                </a:lnTo>
                <a:lnTo>
                  <a:pt x="48074" y="246210"/>
                </a:lnTo>
                <a:lnTo>
                  <a:pt x="38962" y="294675"/>
                </a:lnTo>
                <a:lnTo>
                  <a:pt x="33185" y="342141"/>
                </a:lnTo>
                <a:lnTo>
                  <a:pt x="3015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2" y="596347"/>
                </a:lnTo>
                <a:lnTo>
                  <a:pt x="55987" y="646050"/>
                </a:lnTo>
                <a:lnTo>
                  <a:pt x="71397" y="692982"/>
                </a:lnTo>
                <a:lnTo>
                  <a:pt x="90483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6" y="855748"/>
                </a:lnTo>
                <a:lnTo>
                  <a:pt x="17638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21635" y="2835874"/>
            <a:ext cx="118110" cy="238760"/>
          </a:xfrm>
          <a:custGeom>
            <a:avLst/>
            <a:gdLst/>
            <a:ahLst/>
            <a:cxnLst/>
            <a:rect l="l" t="t" r="r" b="b"/>
            <a:pathLst>
              <a:path w="118109" h="238760">
                <a:moveTo>
                  <a:pt x="0" y="33779"/>
                </a:moveTo>
                <a:lnTo>
                  <a:pt x="0" y="22519"/>
                </a:lnTo>
                <a:lnTo>
                  <a:pt x="11785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5" y="0"/>
                </a:lnTo>
                <a:lnTo>
                  <a:pt x="73555" y="24771"/>
                </a:lnTo>
                <a:lnTo>
                  <a:pt x="46535" y="24771"/>
                </a:lnTo>
                <a:lnTo>
                  <a:pt x="32298" y="29979"/>
                </a:lnTo>
                <a:lnTo>
                  <a:pt x="18764" y="32653"/>
                </a:lnTo>
                <a:lnTo>
                  <a:pt x="7482" y="33638"/>
                </a:lnTo>
                <a:lnTo>
                  <a:pt x="0" y="33779"/>
                </a:lnTo>
                <a:close/>
              </a:path>
              <a:path w="118109" h="238760">
                <a:moveTo>
                  <a:pt x="106581" y="227448"/>
                </a:moveTo>
                <a:lnTo>
                  <a:pt x="13510" y="227448"/>
                </a:lnTo>
                <a:lnTo>
                  <a:pt x="32286" y="226545"/>
                </a:lnTo>
                <a:lnTo>
                  <a:pt x="42126" y="223601"/>
                </a:lnTo>
                <a:lnTo>
                  <a:pt x="45914" y="218265"/>
                </a:lnTo>
                <a:lnTo>
                  <a:pt x="46535" y="210183"/>
                </a:lnTo>
                <a:lnTo>
                  <a:pt x="4653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109" h="238760">
                <a:moveTo>
                  <a:pt x="2250" y="238708"/>
                </a:moveTo>
                <a:lnTo>
                  <a:pt x="2250" y="227448"/>
                </a:lnTo>
                <a:lnTo>
                  <a:pt x="117840" y="227448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304" y="238051"/>
                </a:lnTo>
                <a:lnTo>
                  <a:pt x="14342" y="238274"/>
                </a:lnTo>
                <a:lnTo>
                  <a:pt x="2250" y="238708"/>
                </a:lnTo>
                <a:close/>
              </a:path>
              <a:path w="118109" h="238760">
                <a:moveTo>
                  <a:pt x="117840" y="238708"/>
                </a:moveTo>
                <a:lnTo>
                  <a:pt x="105748" y="238274"/>
                </a:lnTo>
                <a:lnTo>
                  <a:pt x="89787" y="238051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3621" y="3266000"/>
            <a:ext cx="151130" cy="247015"/>
          </a:xfrm>
          <a:custGeom>
            <a:avLst/>
            <a:gdLst/>
            <a:ahLst/>
            <a:cxnLst/>
            <a:rect l="l" t="t" r="r" b="b"/>
            <a:pathLst>
              <a:path w="151129" h="247014">
                <a:moveTo>
                  <a:pt x="75056" y="246965"/>
                </a:moveTo>
                <a:lnTo>
                  <a:pt x="29248" y="228915"/>
                </a:lnTo>
                <a:lnTo>
                  <a:pt x="7282" y="189845"/>
                </a:lnTo>
                <a:lnTo>
                  <a:pt x="457" y="145697"/>
                </a:lnTo>
                <a:lnTo>
                  <a:pt x="0" y="124608"/>
                </a:lnTo>
                <a:lnTo>
                  <a:pt x="410" y="103273"/>
                </a:lnTo>
                <a:lnTo>
                  <a:pt x="6016" y="62011"/>
                </a:lnTo>
                <a:lnTo>
                  <a:pt x="25882" y="22167"/>
                </a:lnTo>
                <a:lnTo>
                  <a:pt x="58884" y="2040"/>
                </a:lnTo>
                <a:lnTo>
                  <a:pt x="75808" y="0"/>
                </a:lnTo>
                <a:lnTo>
                  <a:pt x="89318" y="1477"/>
                </a:lnTo>
                <a:lnTo>
                  <a:pt x="105643" y="7318"/>
                </a:lnTo>
                <a:lnTo>
                  <a:pt x="106908" y="8257"/>
                </a:lnTo>
                <a:lnTo>
                  <a:pt x="75056" y="8257"/>
                </a:lnTo>
                <a:lnTo>
                  <a:pt x="65522" y="9394"/>
                </a:lnTo>
                <a:lnTo>
                  <a:pt x="32274" y="54047"/>
                </a:lnTo>
                <a:lnTo>
                  <a:pt x="29318" y="103027"/>
                </a:lnTo>
                <a:lnTo>
                  <a:pt x="29271" y="120105"/>
                </a:lnTo>
                <a:lnTo>
                  <a:pt x="29342" y="137757"/>
                </a:lnTo>
                <a:lnTo>
                  <a:pt x="31171" y="177846"/>
                </a:lnTo>
                <a:lnTo>
                  <a:pt x="40858" y="217291"/>
                </a:lnTo>
                <a:lnTo>
                  <a:pt x="75056" y="239459"/>
                </a:lnTo>
                <a:lnTo>
                  <a:pt x="106356" y="239459"/>
                </a:lnTo>
                <a:lnTo>
                  <a:pt x="90807" y="245265"/>
                </a:lnTo>
                <a:lnTo>
                  <a:pt x="75056" y="246965"/>
                </a:lnTo>
                <a:close/>
              </a:path>
              <a:path w="151129" h="247014">
                <a:moveTo>
                  <a:pt x="106356" y="239459"/>
                </a:moveTo>
                <a:lnTo>
                  <a:pt x="75056" y="239459"/>
                </a:lnTo>
                <a:lnTo>
                  <a:pt x="87851" y="237172"/>
                </a:lnTo>
                <a:lnTo>
                  <a:pt x="100295" y="229607"/>
                </a:lnTo>
                <a:lnTo>
                  <a:pt x="117089" y="194419"/>
                </a:lnTo>
                <a:lnTo>
                  <a:pt x="120784" y="139844"/>
                </a:lnTo>
                <a:lnTo>
                  <a:pt x="120842" y="120105"/>
                </a:lnTo>
                <a:lnTo>
                  <a:pt x="120795" y="102546"/>
                </a:lnTo>
                <a:lnTo>
                  <a:pt x="117839" y="50293"/>
                </a:lnTo>
                <a:lnTo>
                  <a:pt x="98137" y="16045"/>
                </a:lnTo>
                <a:lnTo>
                  <a:pt x="75056" y="8257"/>
                </a:lnTo>
                <a:lnTo>
                  <a:pt x="106908" y="8257"/>
                </a:lnTo>
                <a:lnTo>
                  <a:pt x="136604" y="40535"/>
                </a:lnTo>
                <a:lnTo>
                  <a:pt x="148519" y="81727"/>
                </a:lnTo>
                <a:lnTo>
                  <a:pt x="150865" y="124608"/>
                </a:lnTo>
                <a:lnTo>
                  <a:pt x="150442" y="145826"/>
                </a:lnTo>
                <a:lnTo>
                  <a:pt x="144532" y="186573"/>
                </a:lnTo>
                <a:lnTo>
                  <a:pt x="123715" y="226381"/>
                </a:lnTo>
                <a:lnTo>
                  <a:pt x="107613" y="238990"/>
                </a:lnTo>
                <a:lnTo>
                  <a:pt x="106356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1507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1" y="854997"/>
                </a:lnTo>
                <a:lnTo>
                  <a:pt x="1501" y="854246"/>
                </a:lnTo>
                <a:lnTo>
                  <a:pt x="15305" y="840078"/>
                </a:lnTo>
                <a:lnTo>
                  <a:pt x="53326" y="792599"/>
                </a:lnTo>
                <a:lnTo>
                  <a:pt x="74307" y="758162"/>
                </a:lnTo>
                <a:lnTo>
                  <a:pt x="96968" y="711510"/>
                </a:lnTo>
                <a:lnTo>
                  <a:pt x="114523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2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2494" y="3084341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2777" y="320407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3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2494" y="3211202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0052" y="3054315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199" y="85258"/>
                </a:lnTo>
                <a:lnTo>
                  <a:pt x="8819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6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5778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60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4" y="488734"/>
                </a:lnTo>
                <a:lnTo>
                  <a:pt x="36561" y="543899"/>
                </a:lnTo>
                <a:lnTo>
                  <a:pt x="44852" y="596347"/>
                </a:lnTo>
                <a:lnTo>
                  <a:pt x="56597" y="646050"/>
                </a:lnTo>
                <a:lnTo>
                  <a:pt x="71873" y="692982"/>
                </a:lnTo>
                <a:lnTo>
                  <a:pt x="90760" y="737118"/>
                </a:lnTo>
                <a:lnTo>
                  <a:pt x="113337" y="778430"/>
                </a:lnTo>
                <a:lnTo>
                  <a:pt x="148614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04946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7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9899" y="2835874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80">
                <a:moveTo>
                  <a:pt x="27772" y="66808"/>
                </a:moveTo>
                <a:lnTo>
                  <a:pt x="20524" y="65576"/>
                </a:lnTo>
                <a:lnTo>
                  <a:pt x="14824" y="62022"/>
                </a:lnTo>
                <a:lnTo>
                  <a:pt x="11095" y="56357"/>
                </a:lnTo>
                <a:lnTo>
                  <a:pt x="9758" y="48792"/>
                </a:lnTo>
                <a:lnTo>
                  <a:pt x="14543" y="29451"/>
                </a:lnTo>
                <a:lnTo>
                  <a:pt x="27772" y="13980"/>
                </a:lnTo>
                <a:lnTo>
                  <a:pt x="47756" y="3718"/>
                </a:lnTo>
                <a:lnTo>
                  <a:pt x="72806" y="0"/>
                </a:lnTo>
                <a:lnTo>
                  <a:pt x="97692" y="3518"/>
                </a:lnTo>
                <a:lnTo>
                  <a:pt x="109275" y="9007"/>
                </a:lnTo>
                <a:lnTo>
                  <a:pt x="71304" y="9007"/>
                </a:lnTo>
                <a:lnTo>
                  <a:pt x="60011" y="9981"/>
                </a:lnTo>
                <a:lnTo>
                  <a:pt x="46817" y="13417"/>
                </a:lnTo>
                <a:lnTo>
                  <a:pt x="34045" y="20091"/>
                </a:lnTo>
                <a:lnTo>
                  <a:pt x="24018" y="30776"/>
                </a:lnTo>
                <a:lnTo>
                  <a:pt x="29636" y="31058"/>
                </a:lnTo>
                <a:lnTo>
                  <a:pt x="36872" y="33028"/>
                </a:lnTo>
                <a:lnTo>
                  <a:pt x="43122" y="38377"/>
                </a:lnTo>
                <a:lnTo>
                  <a:pt x="45785" y="48792"/>
                </a:lnTo>
                <a:lnTo>
                  <a:pt x="44553" y="56041"/>
                </a:lnTo>
                <a:lnTo>
                  <a:pt x="41000" y="61741"/>
                </a:lnTo>
                <a:lnTo>
                  <a:pt x="35336" y="65471"/>
                </a:lnTo>
                <a:lnTo>
                  <a:pt x="27772" y="66808"/>
                </a:lnTo>
                <a:close/>
              </a:path>
              <a:path w="149225" h="246380">
                <a:moveTo>
                  <a:pt x="10903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1" y="225103"/>
                </a:lnTo>
                <a:lnTo>
                  <a:pt x="107720" y="207005"/>
                </a:lnTo>
                <a:lnTo>
                  <a:pt x="111836" y="177154"/>
                </a:lnTo>
                <a:lnTo>
                  <a:pt x="109268" y="153004"/>
                </a:lnTo>
                <a:lnTo>
                  <a:pt x="101422" y="134273"/>
                </a:lnTo>
                <a:lnTo>
                  <a:pt x="88087" y="122157"/>
                </a:lnTo>
                <a:lnTo>
                  <a:pt x="69053" y="117853"/>
                </a:lnTo>
                <a:lnTo>
                  <a:pt x="44284" y="117853"/>
                </a:lnTo>
                <a:lnTo>
                  <a:pt x="44284" y="110346"/>
                </a:lnTo>
                <a:lnTo>
                  <a:pt x="47287" y="109595"/>
                </a:lnTo>
                <a:lnTo>
                  <a:pt x="52540" y="109595"/>
                </a:lnTo>
                <a:lnTo>
                  <a:pt x="60797" y="108845"/>
                </a:lnTo>
                <a:lnTo>
                  <a:pt x="63799" y="108094"/>
                </a:lnTo>
                <a:lnTo>
                  <a:pt x="71059" y="107707"/>
                </a:lnTo>
                <a:lnTo>
                  <a:pt x="79092" y="105561"/>
                </a:lnTo>
                <a:lnTo>
                  <a:pt x="104330" y="65213"/>
                </a:lnTo>
                <a:lnTo>
                  <a:pt x="105831" y="48792"/>
                </a:lnTo>
                <a:lnTo>
                  <a:pt x="102547" y="28958"/>
                </a:lnTo>
                <a:lnTo>
                  <a:pt x="94197" y="16795"/>
                </a:lnTo>
                <a:lnTo>
                  <a:pt x="83032" y="10685"/>
                </a:lnTo>
                <a:lnTo>
                  <a:pt x="71304" y="9007"/>
                </a:lnTo>
                <a:lnTo>
                  <a:pt x="109275" y="9007"/>
                </a:lnTo>
                <a:lnTo>
                  <a:pt x="118779" y="13511"/>
                </a:lnTo>
                <a:lnTo>
                  <a:pt x="133392" y="29134"/>
                </a:lnTo>
                <a:lnTo>
                  <a:pt x="138857" y="49543"/>
                </a:lnTo>
                <a:lnTo>
                  <a:pt x="135116" y="69740"/>
                </a:lnTo>
                <a:lnTo>
                  <a:pt x="124690" y="87826"/>
                </a:lnTo>
                <a:lnTo>
                  <a:pt x="108775" y="102534"/>
                </a:lnTo>
                <a:lnTo>
                  <a:pt x="88568" y="112598"/>
                </a:lnTo>
                <a:lnTo>
                  <a:pt x="113782" y="121735"/>
                </a:lnTo>
                <a:lnTo>
                  <a:pt x="132664" y="136713"/>
                </a:lnTo>
                <a:lnTo>
                  <a:pt x="144510" y="155772"/>
                </a:lnTo>
                <a:lnTo>
                  <a:pt x="148614" y="177154"/>
                </a:lnTo>
                <a:lnTo>
                  <a:pt x="142774" y="203463"/>
                </a:lnTo>
                <a:lnTo>
                  <a:pt x="126660" y="225478"/>
                </a:lnTo>
                <a:lnTo>
                  <a:pt x="109031" y="236456"/>
                </a:lnTo>
                <a:close/>
              </a:path>
              <a:path w="149225" h="246380">
                <a:moveTo>
                  <a:pt x="72056" y="246215"/>
                </a:moveTo>
                <a:lnTo>
                  <a:pt x="44331" y="242063"/>
                </a:lnTo>
                <a:lnTo>
                  <a:pt x="21391" y="230451"/>
                </a:lnTo>
                <a:lnTo>
                  <a:pt x="5770" y="212646"/>
                </a:lnTo>
                <a:lnTo>
                  <a:pt x="0" y="189916"/>
                </a:lnTo>
                <a:lnTo>
                  <a:pt x="1888" y="180098"/>
                </a:lnTo>
                <a:lnTo>
                  <a:pt x="6661" y="173870"/>
                </a:lnTo>
                <a:lnTo>
                  <a:pt x="12983" y="170598"/>
                </a:lnTo>
                <a:lnTo>
                  <a:pt x="19515" y="169648"/>
                </a:lnTo>
                <a:lnTo>
                  <a:pt x="27115" y="170903"/>
                </a:lnTo>
                <a:lnTo>
                  <a:pt x="16513" y="209433"/>
                </a:lnTo>
                <a:lnTo>
                  <a:pt x="27924" y="222522"/>
                </a:lnTo>
                <a:lnTo>
                  <a:pt x="42502" y="230826"/>
                </a:lnTo>
                <a:lnTo>
                  <a:pt x="57783" y="235190"/>
                </a:lnTo>
                <a:lnTo>
                  <a:pt x="71304" y="236456"/>
                </a:lnTo>
                <a:lnTo>
                  <a:pt x="109031" y="236456"/>
                </a:lnTo>
                <a:lnTo>
                  <a:pt x="102383" y="240597"/>
                </a:lnTo>
                <a:lnTo>
                  <a:pt x="72056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5039" y="3262247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4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3" y="0"/>
                </a:lnTo>
                <a:lnTo>
                  <a:pt x="123093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4" h="243204">
                <a:moveTo>
                  <a:pt x="123093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3" y="39034"/>
                </a:lnTo>
                <a:lnTo>
                  <a:pt x="123093" y="172650"/>
                </a:lnTo>
                <a:close/>
              </a:path>
              <a:path w="159384" h="243204">
                <a:moveTo>
                  <a:pt x="150114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3" y="183910"/>
                </a:lnTo>
                <a:lnTo>
                  <a:pt x="123093" y="215438"/>
                </a:lnTo>
                <a:lnTo>
                  <a:pt x="123621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4" y="231952"/>
                </a:lnTo>
                <a:close/>
              </a:path>
              <a:path w="159384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6999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4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46285" y="2772819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592" y="14356"/>
                </a:lnTo>
                <a:lnTo>
                  <a:pt x="84687" y="82339"/>
                </a:lnTo>
                <a:lnTo>
                  <a:pt x="110955" y="126966"/>
                </a:lnTo>
                <a:lnTo>
                  <a:pt x="132386" y="174004"/>
                </a:lnTo>
                <a:lnTo>
                  <a:pt x="149270" y="223038"/>
                </a:lnTo>
                <a:lnTo>
                  <a:pt x="161896" y="273656"/>
                </a:lnTo>
                <a:lnTo>
                  <a:pt x="170556" y="325444"/>
                </a:lnTo>
                <a:lnTo>
                  <a:pt x="175538" y="377989"/>
                </a:lnTo>
                <a:lnTo>
                  <a:pt x="177135" y="430876"/>
                </a:lnTo>
                <a:lnTo>
                  <a:pt x="175657" y="481577"/>
                </a:lnTo>
                <a:lnTo>
                  <a:pt x="170986" y="532716"/>
                </a:lnTo>
                <a:lnTo>
                  <a:pt x="162763" y="583732"/>
                </a:lnTo>
                <a:lnTo>
                  <a:pt x="150629" y="634062"/>
                </a:lnTo>
                <a:lnTo>
                  <a:pt x="134227" y="683144"/>
                </a:lnTo>
                <a:lnTo>
                  <a:pt x="113197" y="730416"/>
                </a:lnTo>
                <a:lnTo>
                  <a:pt x="87183" y="775315"/>
                </a:lnTo>
                <a:lnTo>
                  <a:pt x="55824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17821" y="3168790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17821" y="3238601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51654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0" y="856498"/>
                </a:lnTo>
                <a:lnTo>
                  <a:pt x="147898" y="846646"/>
                </a:lnTo>
                <a:lnTo>
                  <a:pt x="91729" y="778663"/>
                </a:lnTo>
                <a:lnTo>
                  <a:pt x="65546" y="734036"/>
                </a:lnTo>
                <a:lnTo>
                  <a:pt x="44235" y="686998"/>
                </a:lnTo>
                <a:lnTo>
                  <a:pt x="27489" y="637964"/>
                </a:lnTo>
                <a:lnTo>
                  <a:pt x="15001" y="587346"/>
                </a:lnTo>
                <a:lnTo>
                  <a:pt x="6461" y="535558"/>
                </a:lnTo>
                <a:lnTo>
                  <a:pt x="1564" y="483013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6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39" y="197549"/>
                </a:lnTo>
                <a:lnTo>
                  <a:pt x="48388" y="246210"/>
                </a:lnTo>
                <a:lnTo>
                  <a:pt x="39197" y="294675"/>
                </a:lnTo>
                <a:lnTo>
                  <a:pt x="33315" y="342141"/>
                </a:lnTo>
                <a:lnTo>
                  <a:pt x="30190" y="387809"/>
                </a:lnTo>
                <a:lnTo>
                  <a:pt x="29271" y="430876"/>
                </a:lnTo>
                <a:lnTo>
                  <a:pt x="30895" y="488734"/>
                </a:lnTo>
                <a:lnTo>
                  <a:pt x="35827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0823" y="2984879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38027" y="2835874"/>
            <a:ext cx="143510" cy="246379"/>
          </a:xfrm>
          <a:custGeom>
            <a:avLst/>
            <a:gdLst/>
            <a:ahLst/>
            <a:cxnLst/>
            <a:rect l="l" t="t" r="r" b="b"/>
            <a:pathLst>
              <a:path w="143509" h="246380">
                <a:moveTo>
                  <a:pt x="26270" y="123858"/>
                </a:moveTo>
                <a:lnTo>
                  <a:pt x="18014" y="123858"/>
                </a:lnTo>
                <a:lnTo>
                  <a:pt x="18014" y="0"/>
                </a:lnTo>
                <a:lnTo>
                  <a:pt x="23268" y="0"/>
                </a:lnTo>
                <a:lnTo>
                  <a:pt x="26270" y="1501"/>
                </a:lnTo>
                <a:lnTo>
                  <a:pt x="38631" y="6192"/>
                </a:lnTo>
                <a:lnTo>
                  <a:pt x="50851" y="9195"/>
                </a:lnTo>
                <a:lnTo>
                  <a:pt x="62790" y="10790"/>
                </a:lnTo>
                <a:lnTo>
                  <a:pt x="74307" y="11259"/>
                </a:lnTo>
                <a:lnTo>
                  <a:pt x="124688" y="11259"/>
                </a:lnTo>
                <a:lnTo>
                  <a:pt x="124537" y="11517"/>
                </a:lnTo>
                <a:lnTo>
                  <a:pt x="111179" y="24208"/>
                </a:lnTo>
                <a:lnTo>
                  <a:pt x="89561" y="36031"/>
                </a:lnTo>
                <a:lnTo>
                  <a:pt x="29272" y="36031"/>
                </a:lnTo>
                <a:lnTo>
                  <a:pt x="29272" y="106593"/>
                </a:lnTo>
                <a:lnTo>
                  <a:pt x="41650" y="106593"/>
                </a:lnTo>
                <a:lnTo>
                  <a:pt x="32826" y="114768"/>
                </a:lnTo>
                <a:lnTo>
                  <a:pt x="27772" y="120855"/>
                </a:lnTo>
                <a:lnTo>
                  <a:pt x="26270" y="123107"/>
                </a:lnTo>
                <a:lnTo>
                  <a:pt x="26270" y="123858"/>
                </a:lnTo>
                <a:close/>
              </a:path>
              <a:path w="143509" h="246380">
                <a:moveTo>
                  <a:pt x="124688" y="11259"/>
                </a:moveTo>
                <a:lnTo>
                  <a:pt x="74307" y="11259"/>
                </a:lnTo>
                <a:lnTo>
                  <a:pt x="91008" y="10040"/>
                </a:lnTo>
                <a:lnTo>
                  <a:pt x="104893" y="7131"/>
                </a:lnTo>
                <a:lnTo>
                  <a:pt x="115683" y="3659"/>
                </a:lnTo>
                <a:lnTo>
                  <a:pt x="123095" y="750"/>
                </a:lnTo>
                <a:lnTo>
                  <a:pt x="124595" y="0"/>
                </a:lnTo>
                <a:lnTo>
                  <a:pt x="128349" y="0"/>
                </a:lnTo>
                <a:lnTo>
                  <a:pt x="129099" y="1501"/>
                </a:lnTo>
                <a:lnTo>
                  <a:pt x="129099" y="3753"/>
                </a:lnTo>
                <a:lnTo>
                  <a:pt x="124688" y="11259"/>
                </a:lnTo>
                <a:close/>
              </a:path>
              <a:path w="143509" h="246380">
                <a:moveTo>
                  <a:pt x="60046" y="41286"/>
                </a:moveTo>
                <a:lnTo>
                  <a:pt x="51543" y="40781"/>
                </a:lnTo>
                <a:lnTo>
                  <a:pt x="43252" y="39503"/>
                </a:lnTo>
                <a:lnTo>
                  <a:pt x="35664" y="37802"/>
                </a:lnTo>
                <a:lnTo>
                  <a:pt x="29272" y="36031"/>
                </a:lnTo>
                <a:lnTo>
                  <a:pt x="89561" y="36031"/>
                </a:lnTo>
                <a:lnTo>
                  <a:pt x="60046" y="41286"/>
                </a:lnTo>
                <a:close/>
              </a:path>
              <a:path w="143509" h="246380">
                <a:moveTo>
                  <a:pt x="41650" y="106593"/>
                </a:moveTo>
                <a:lnTo>
                  <a:pt x="29272" y="106593"/>
                </a:lnTo>
                <a:lnTo>
                  <a:pt x="39698" y="98277"/>
                </a:lnTo>
                <a:lnTo>
                  <a:pt x="50757" y="92424"/>
                </a:lnTo>
                <a:lnTo>
                  <a:pt x="62520" y="88964"/>
                </a:lnTo>
                <a:lnTo>
                  <a:pt x="75057" y="87826"/>
                </a:lnTo>
                <a:lnTo>
                  <a:pt x="102195" y="94125"/>
                </a:lnTo>
                <a:lnTo>
                  <a:pt x="104680" y="96084"/>
                </a:lnTo>
                <a:lnTo>
                  <a:pt x="74307" y="96084"/>
                </a:lnTo>
                <a:lnTo>
                  <a:pt x="55320" y="99215"/>
                </a:lnTo>
                <a:lnTo>
                  <a:pt x="41751" y="106499"/>
                </a:lnTo>
                <a:close/>
              </a:path>
              <a:path w="143509" h="246380">
                <a:moveTo>
                  <a:pt x="100553" y="236456"/>
                </a:moveTo>
                <a:lnTo>
                  <a:pt x="64549" y="236456"/>
                </a:lnTo>
                <a:lnTo>
                  <a:pt x="76230" y="234826"/>
                </a:lnTo>
                <a:lnTo>
                  <a:pt x="86504" y="230170"/>
                </a:lnTo>
                <a:lnTo>
                  <a:pt x="110054" y="187664"/>
                </a:lnTo>
                <a:lnTo>
                  <a:pt x="111086" y="164393"/>
                </a:lnTo>
                <a:lnTo>
                  <a:pt x="110886" y="151538"/>
                </a:lnTo>
                <a:lnTo>
                  <a:pt x="101644" y="112551"/>
                </a:lnTo>
                <a:lnTo>
                  <a:pt x="74307" y="96084"/>
                </a:lnTo>
                <a:lnTo>
                  <a:pt x="104680" y="96084"/>
                </a:lnTo>
                <a:lnTo>
                  <a:pt x="123845" y="111190"/>
                </a:lnTo>
                <a:lnTo>
                  <a:pt x="138177" y="136279"/>
                </a:lnTo>
                <a:lnTo>
                  <a:pt x="143360" y="166645"/>
                </a:lnTo>
                <a:lnTo>
                  <a:pt x="136969" y="198396"/>
                </a:lnTo>
                <a:lnTo>
                  <a:pt x="119811" y="223601"/>
                </a:lnTo>
                <a:lnTo>
                  <a:pt x="100553" y="236456"/>
                </a:lnTo>
                <a:close/>
              </a:path>
              <a:path w="143509" h="246380">
                <a:moveTo>
                  <a:pt x="65300" y="246215"/>
                </a:moveTo>
                <a:lnTo>
                  <a:pt x="37998" y="240339"/>
                </a:lnTo>
                <a:lnTo>
                  <a:pt x="17451" y="225103"/>
                </a:lnTo>
                <a:lnTo>
                  <a:pt x="4503" y="204096"/>
                </a:lnTo>
                <a:lnTo>
                  <a:pt x="0" y="180908"/>
                </a:lnTo>
                <a:lnTo>
                  <a:pt x="2075" y="171008"/>
                </a:lnTo>
                <a:lnTo>
                  <a:pt x="7037" y="165332"/>
                </a:lnTo>
                <a:lnTo>
                  <a:pt x="12983" y="162751"/>
                </a:lnTo>
                <a:lnTo>
                  <a:pt x="18014" y="162141"/>
                </a:lnTo>
                <a:lnTo>
                  <a:pt x="29272" y="162141"/>
                </a:lnTo>
                <a:lnTo>
                  <a:pt x="35277" y="171149"/>
                </a:lnTo>
                <a:lnTo>
                  <a:pt x="35277" y="188414"/>
                </a:lnTo>
                <a:lnTo>
                  <a:pt x="29272" y="196671"/>
                </a:lnTo>
                <a:lnTo>
                  <a:pt x="11259" y="196671"/>
                </a:lnTo>
                <a:lnTo>
                  <a:pt x="18741" y="211755"/>
                </a:lnTo>
                <a:lnTo>
                  <a:pt x="30586" y="224446"/>
                </a:lnTo>
                <a:lnTo>
                  <a:pt x="46090" y="233196"/>
                </a:lnTo>
                <a:lnTo>
                  <a:pt x="64549" y="236456"/>
                </a:lnTo>
                <a:lnTo>
                  <a:pt x="100553" y="236456"/>
                </a:lnTo>
                <a:lnTo>
                  <a:pt x="94913" y="240221"/>
                </a:lnTo>
                <a:lnTo>
                  <a:pt x="65300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95418" y="3266000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4307" y="246965"/>
                </a:moveTo>
                <a:lnTo>
                  <a:pt x="46864" y="242626"/>
                </a:lnTo>
                <a:lnTo>
                  <a:pt x="23080" y="230263"/>
                </a:lnTo>
                <a:lnTo>
                  <a:pt x="6333" y="210864"/>
                </a:lnTo>
                <a:lnTo>
                  <a:pt x="0" y="185412"/>
                </a:lnTo>
                <a:lnTo>
                  <a:pt x="5136" y="161367"/>
                </a:lnTo>
                <a:lnTo>
                  <a:pt x="18013" y="142812"/>
                </a:lnTo>
                <a:lnTo>
                  <a:pt x="34831" y="129042"/>
                </a:lnTo>
                <a:lnTo>
                  <a:pt x="51790" y="119354"/>
                </a:lnTo>
                <a:lnTo>
                  <a:pt x="44413" y="114404"/>
                </a:lnTo>
                <a:lnTo>
                  <a:pt x="16723" y="87287"/>
                </a:lnTo>
                <a:lnTo>
                  <a:pt x="9758" y="60052"/>
                </a:lnTo>
                <a:lnTo>
                  <a:pt x="14894" y="36735"/>
                </a:lnTo>
                <a:lnTo>
                  <a:pt x="28897" y="17640"/>
                </a:lnTo>
                <a:lnTo>
                  <a:pt x="49655" y="4738"/>
                </a:lnTo>
                <a:lnTo>
                  <a:pt x="75057" y="0"/>
                </a:lnTo>
                <a:lnTo>
                  <a:pt x="98759" y="3800"/>
                </a:lnTo>
                <a:lnTo>
                  <a:pt x="108694" y="9007"/>
                </a:lnTo>
                <a:lnTo>
                  <a:pt x="74307" y="9007"/>
                </a:lnTo>
                <a:lnTo>
                  <a:pt x="55918" y="11705"/>
                </a:lnTo>
                <a:lnTo>
                  <a:pt x="40343" y="19329"/>
                </a:lnTo>
                <a:lnTo>
                  <a:pt x="29554" y="31175"/>
                </a:lnTo>
                <a:lnTo>
                  <a:pt x="25519" y="46540"/>
                </a:lnTo>
                <a:lnTo>
                  <a:pt x="26012" y="52053"/>
                </a:lnTo>
                <a:lnTo>
                  <a:pt x="28334" y="59114"/>
                </a:lnTo>
                <a:lnTo>
                  <a:pt x="33752" y="67019"/>
                </a:lnTo>
                <a:lnTo>
                  <a:pt x="43534" y="75065"/>
                </a:lnTo>
                <a:lnTo>
                  <a:pt x="87818" y="104341"/>
                </a:lnTo>
                <a:lnTo>
                  <a:pt x="104385" y="104341"/>
                </a:lnTo>
                <a:lnTo>
                  <a:pt x="96074" y="109595"/>
                </a:lnTo>
                <a:lnTo>
                  <a:pt x="110452" y="118545"/>
                </a:lnTo>
                <a:lnTo>
                  <a:pt x="119485" y="124608"/>
                </a:lnTo>
                <a:lnTo>
                  <a:pt x="60046" y="124608"/>
                </a:lnTo>
                <a:lnTo>
                  <a:pt x="40496" y="138120"/>
                </a:lnTo>
                <a:lnTo>
                  <a:pt x="27490" y="153321"/>
                </a:lnTo>
                <a:lnTo>
                  <a:pt x="20254" y="169366"/>
                </a:lnTo>
                <a:lnTo>
                  <a:pt x="18014" y="185412"/>
                </a:lnTo>
                <a:lnTo>
                  <a:pt x="22600" y="205855"/>
                </a:lnTo>
                <a:lnTo>
                  <a:pt x="34995" y="222288"/>
                </a:lnTo>
                <a:lnTo>
                  <a:pt x="53162" y="233231"/>
                </a:lnTo>
                <a:lnTo>
                  <a:pt x="75057" y="237207"/>
                </a:lnTo>
                <a:lnTo>
                  <a:pt x="110762" y="237207"/>
                </a:lnTo>
                <a:lnTo>
                  <a:pt x="103134" y="241781"/>
                </a:lnTo>
                <a:lnTo>
                  <a:pt x="74307" y="246965"/>
                </a:lnTo>
                <a:close/>
              </a:path>
              <a:path w="149859" h="247014">
                <a:moveTo>
                  <a:pt x="104385" y="104341"/>
                </a:moveTo>
                <a:lnTo>
                  <a:pt x="87818" y="104341"/>
                </a:lnTo>
                <a:lnTo>
                  <a:pt x="102630" y="93949"/>
                </a:lnTo>
                <a:lnTo>
                  <a:pt x="113994" y="82009"/>
                </a:lnTo>
                <a:lnTo>
                  <a:pt x="121276" y="68661"/>
                </a:lnTo>
                <a:lnTo>
                  <a:pt x="123845" y="54047"/>
                </a:lnTo>
                <a:lnTo>
                  <a:pt x="119799" y="35925"/>
                </a:lnTo>
                <a:lnTo>
                  <a:pt x="108927" y="21675"/>
                </a:lnTo>
                <a:lnTo>
                  <a:pt x="93130" y="12350"/>
                </a:lnTo>
                <a:lnTo>
                  <a:pt x="74307" y="9007"/>
                </a:lnTo>
                <a:lnTo>
                  <a:pt x="108694" y="9007"/>
                </a:lnTo>
                <a:lnTo>
                  <a:pt x="119435" y="14637"/>
                </a:lnTo>
                <a:lnTo>
                  <a:pt x="134059" y="31668"/>
                </a:lnTo>
                <a:lnTo>
                  <a:pt x="139607" y="54047"/>
                </a:lnTo>
                <a:lnTo>
                  <a:pt x="136393" y="70643"/>
                </a:lnTo>
                <a:lnTo>
                  <a:pt x="127410" y="85480"/>
                </a:lnTo>
                <a:lnTo>
                  <a:pt x="113642" y="98488"/>
                </a:lnTo>
                <a:lnTo>
                  <a:pt x="104385" y="104341"/>
                </a:lnTo>
                <a:close/>
              </a:path>
              <a:path w="149859" h="247014">
                <a:moveTo>
                  <a:pt x="110762" y="237207"/>
                </a:moveTo>
                <a:lnTo>
                  <a:pt x="75057" y="237207"/>
                </a:lnTo>
                <a:lnTo>
                  <a:pt x="96203" y="233864"/>
                </a:lnTo>
                <a:lnTo>
                  <a:pt x="114182" y="224540"/>
                </a:lnTo>
                <a:lnTo>
                  <a:pt x="126672" y="210289"/>
                </a:lnTo>
                <a:lnTo>
                  <a:pt x="131351" y="192168"/>
                </a:lnTo>
                <a:lnTo>
                  <a:pt x="128501" y="177717"/>
                </a:lnTo>
                <a:lnTo>
                  <a:pt x="91500" y="144137"/>
                </a:lnTo>
                <a:lnTo>
                  <a:pt x="60046" y="124608"/>
                </a:lnTo>
                <a:lnTo>
                  <a:pt x="119485" y="124608"/>
                </a:lnTo>
                <a:lnTo>
                  <a:pt x="145424" y="157731"/>
                </a:lnTo>
                <a:lnTo>
                  <a:pt x="149364" y="178656"/>
                </a:lnTo>
                <a:lnTo>
                  <a:pt x="143336" y="205797"/>
                </a:lnTo>
                <a:lnTo>
                  <a:pt x="127035" y="227448"/>
                </a:lnTo>
                <a:lnTo>
                  <a:pt x="110762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2162" y="2772819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7009" y="711510"/>
                </a:lnTo>
                <a:lnTo>
                  <a:pt x="114671" y="663453"/>
                </a:lnTo>
                <a:lnTo>
                  <a:pt x="127855" y="614791"/>
                </a:lnTo>
                <a:lnTo>
                  <a:pt x="137127" y="566327"/>
                </a:lnTo>
                <a:lnTo>
                  <a:pt x="143050" y="518861"/>
                </a:lnTo>
                <a:lnTo>
                  <a:pt x="146190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5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58810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94664" y="3054315"/>
            <a:ext cx="118745" cy="240029"/>
          </a:xfrm>
          <a:custGeom>
            <a:avLst/>
            <a:gdLst/>
            <a:ahLst/>
            <a:cxnLst/>
            <a:rect l="l" t="t" r="r" b="b"/>
            <a:pathLst>
              <a:path w="118745" h="240029">
                <a:moveTo>
                  <a:pt x="0" y="34530"/>
                </a:moveTo>
                <a:lnTo>
                  <a:pt x="0" y="23270"/>
                </a:lnTo>
                <a:lnTo>
                  <a:pt x="11891" y="22906"/>
                </a:lnTo>
                <a:lnTo>
                  <a:pt x="28709" y="20361"/>
                </a:lnTo>
                <a:lnTo>
                  <a:pt x="47496" y="13453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6" y="24771"/>
                </a:lnTo>
                <a:lnTo>
                  <a:pt x="33036" y="30413"/>
                </a:lnTo>
                <a:lnTo>
                  <a:pt x="19420" y="33310"/>
                </a:lnTo>
                <a:lnTo>
                  <a:pt x="7915" y="34377"/>
                </a:lnTo>
                <a:lnTo>
                  <a:pt x="0" y="34530"/>
                </a:lnTo>
                <a:close/>
              </a:path>
              <a:path w="118745" h="240029">
                <a:moveTo>
                  <a:pt x="107331" y="228199"/>
                </a:moveTo>
                <a:lnTo>
                  <a:pt x="13510" y="228199"/>
                </a:lnTo>
                <a:lnTo>
                  <a:pt x="32403" y="227296"/>
                </a:lnTo>
                <a:lnTo>
                  <a:pt x="42501" y="224352"/>
                </a:lnTo>
                <a:lnTo>
                  <a:pt x="46547" y="219015"/>
                </a:lnTo>
                <a:lnTo>
                  <a:pt x="47286" y="210934"/>
                </a:lnTo>
                <a:lnTo>
                  <a:pt x="47286" y="24771"/>
                </a:lnTo>
                <a:lnTo>
                  <a:pt x="73555" y="24771"/>
                </a:lnTo>
                <a:lnTo>
                  <a:pt x="73555" y="210934"/>
                </a:lnTo>
                <a:lnTo>
                  <a:pt x="74294" y="219332"/>
                </a:lnTo>
                <a:lnTo>
                  <a:pt x="78340" y="224633"/>
                </a:lnTo>
                <a:lnTo>
                  <a:pt x="88438" y="227401"/>
                </a:lnTo>
                <a:lnTo>
                  <a:pt x="107331" y="228199"/>
                </a:lnTo>
                <a:close/>
              </a:path>
              <a:path w="118745" h="240029">
                <a:moveTo>
                  <a:pt x="2250" y="239459"/>
                </a:moveTo>
                <a:lnTo>
                  <a:pt x="2250" y="228199"/>
                </a:lnTo>
                <a:lnTo>
                  <a:pt x="118591" y="228199"/>
                </a:lnTo>
                <a:lnTo>
                  <a:pt x="118591" y="237958"/>
                </a:lnTo>
                <a:lnTo>
                  <a:pt x="60045" y="237958"/>
                </a:lnTo>
                <a:lnTo>
                  <a:pt x="30585" y="238145"/>
                </a:lnTo>
                <a:lnTo>
                  <a:pt x="14659" y="238591"/>
                </a:lnTo>
                <a:lnTo>
                  <a:pt x="2250" y="239459"/>
                </a:lnTo>
                <a:close/>
              </a:path>
              <a:path w="118745" h="240029">
                <a:moveTo>
                  <a:pt x="118591" y="239459"/>
                </a:moveTo>
                <a:lnTo>
                  <a:pt x="106170" y="238591"/>
                </a:lnTo>
                <a:lnTo>
                  <a:pt x="90162" y="238145"/>
                </a:lnTo>
                <a:lnTo>
                  <a:pt x="60045" y="237958"/>
                </a:lnTo>
                <a:lnTo>
                  <a:pt x="118591" y="237958"/>
                </a:lnTo>
                <a:lnTo>
                  <a:pt x="118591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262794" y="3024288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556" y="4029417"/>
            <a:ext cx="139065" cy="139700"/>
          </a:xfrm>
          <a:custGeom>
            <a:avLst/>
            <a:gdLst/>
            <a:ahLst/>
            <a:cxnLst/>
            <a:rect l="l" t="t" r="r" b="b"/>
            <a:pathLst>
              <a:path w="139065" h="139700">
                <a:moveTo>
                  <a:pt x="69053" y="139622"/>
                </a:moveTo>
                <a:lnTo>
                  <a:pt x="42431" y="134097"/>
                </a:lnTo>
                <a:lnTo>
                  <a:pt x="20453" y="119072"/>
                </a:lnTo>
                <a:lnTo>
                  <a:pt x="5512" y="96869"/>
                </a:lnTo>
                <a:lnTo>
                  <a:pt x="0" y="69811"/>
                </a:lnTo>
                <a:lnTo>
                  <a:pt x="5300" y="43068"/>
                </a:lnTo>
                <a:lnTo>
                  <a:pt x="19890" y="20830"/>
                </a:lnTo>
                <a:lnTo>
                  <a:pt x="41797" y="5629"/>
                </a:lnTo>
                <a:lnTo>
                  <a:pt x="69053" y="0"/>
                </a:lnTo>
                <a:lnTo>
                  <a:pt x="96108" y="5524"/>
                </a:lnTo>
                <a:lnTo>
                  <a:pt x="118309" y="20549"/>
                </a:lnTo>
                <a:lnTo>
                  <a:pt x="133332" y="42752"/>
                </a:lnTo>
                <a:lnTo>
                  <a:pt x="138856" y="69811"/>
                </a:lnTo>
                <a:lnTo>
                  <a:pt x="133438" y="96553"/>
                </a:lnTo>
                <a:lnTo>
                  <a:pt x="118591" y="118791"/>
                </a:lnTo>
                <a:lnTo>
                  <a:pt x="96425" y="133992"/>
                </a:lnTo>
                <a:lnTo>
                  <a:pt x="69053" y="139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6627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30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2" y="130586"/>
                </a:lnTo>
                <a:lnTo>
                  <a:pt x="89296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707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7692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4" h="238760">
                <a:moveTo>
                  <a:pt x="0" y="33779"/>
                </a:moveTo>
                <a:lnTo>
                  <a:pt x="0" y="22519"/>
                </a:lnTo>
                <a:lnTo>
                  <a:pt x="12208" y="22167"/>
                </a:lnTo>
                <a:lnTo>
                  <a:pt x="28991" y="19704"/>
                </a:lnTo>
                <a:lnTo>
                  <a:pt x="47602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7286" y="24771"/>
                </a:lnTo>
                <a:lnTo>
                  <a:pt x="33037" y="29979"/>
                </a:lnTo>
                <a:lnTo>
                  <a:pt x="19421" y="32653"/>
                </a:lnTo>
                <a:lnTo>
                  <a:pt x="7916" y="33638"/>
                </a:lnTo>
                <a:lnTo>
                  <a:pt x="0" y="33779"/>
                </a:lnTo>
                <a:close/>
              </a:path>
              <a:path w="118744" h="238760">
                <a:moveTo>
                  <a:pt x="107332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771"/>
                </a:lnTo>
                <a:lnTo>
                  <a:pt x="73556" y="24771"/>
                </a:lnTo>
                <a:lnTo>
                  <a:pt x="73556" y="210183"/>
                </a:lnTo>
                <a:lnTo>
                  <a:pt x="74295" y="218581"/>
                </a:lnTo>
                <a:lnTo>
                  <a:pt x="78341" y="223883"/>
                </a:lnTo>
                <a:lnTo>
                  <a:pt x="88439" y="226651"/>
                </a:lnTo>
                <a:lnTo>
                  <a:pt x="107332" y="227448"/>
                </a:lnTo>
                <a:close/>
              </a:path>
              <a:path w="118744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958"/>
                </a:lnTo>
                <a:lnTo>
                  <a:pt x="60796" y="237958"/>
                </a:lnTo>
                <a:lnTo>
                  <a:pt x="30679" y="238051"/>
                </a:lnTo>
                <a:lnTo>
                  <a:pt x="14671" y="238274"/>
                </a:lnTo>
                <a:lnTo>
                  <a:pt x="2251" y="238708"/>
                </a:lnTo>
                <a:close/>
              </a:path>
              <a:path w="118744" h="238760">
                <a:moveTo>
                  <a:pt x="118591" y="238708"/>
                </a:moveTo>
                <a:lnTo>
                  <a:pt x="106183" y="238274"/>
                </a:lnTo>
                <a:lnTo>
                  <a:pt x="90256" y="238051"/>
                </a:lnTo>
                <a:lnTo>
                  <a:pt x="60796" y="237958"/>
                </a:lnTo>
                <a:lnTo>
                  <a:pt x="118591" y="237958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2345" y="4503081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445" y="5090"/>
                </a:lnTo>
                <a:lnTo>
                  <a:pt x="106671" y="10509"/>
                </a:lnTo>
                <a:lnTo>
                  <a:pt x="62297" y="10509"/>
                </a:lnTo>
                <a:lnTo>
                  <a:pt x="46981" y="12984"/>
                </a:lnTo>
                <a:lnTo>
                  <a:pt x="33213" y="20173"/>
                </a:lnTo>
                <a:lnTo>
                  <a:pt x="21977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3510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473" y="47561"/>
                </a:lnTo>
                <a:lnTo>
                  <a:pt x="98700" y="28806"/>
                </a:lnTo>
                <a:lnTo>
                  <a:pt x="83736" y="15540"/>
                </a:lnTo>
                <a:lnTo>
                  <a:pt x="62297" y="10509"/>
                </a:lnTo>
                <a:lnTo>
                  <a:pt x="106671" y="10509"/>
                </a:lnTo>
                <a:lnTo>
                  <a:pt x="121687" y="19329"/>
                </a:lnTo>
                <a:lnTo>
                  <a:pt x="137625" y="41168"/>
                </a:lnTo>
                <a:lnTo>
                  <a:pt x="143360" y="69060"/>
                </a:lnTo>
                <a:lnTo>
                  <a:pt x="139079" y="93714"/>
                </a:lnTo>
                <a:lnTo>
                  <a:pt x="125440" y="116539"/>
                </a:lnTo>
                <a:lnTo>
                  <a:pt x="101245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536" y="210934"/>
                </a:lnTo>
                <a:lnTo>
                  <a:pt x="132852" y="238708"/>
                </a:lnTo>
                <a:close/>
              </a:path>
              <a:path w="143510" h="238760">
                <a:moveTo>
                  <a:pt x="137536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536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7506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60" h="246379">
                <a:moveTo>
                  <a:pt x="28521" y="66808"/>
                </a:moveTo>
                <a:lnTo>
                  <a:pt x="21156" y="65576"/>
                </a:lnTo>
                <a:lnTo>
                  <a:pt x="15199" y="62022"/>
                </a:lnTo>
                <a:lnTo>
                  <a:pt x="11211" y="56357"/>
                </a:lnTo>
                <a:lnTo>
                  <a:pt x="9757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30069" y="31058"/>
                </a:lnTo>
                <a:lnTo>
                  <a:pt x="37528" y="33028"/>
                </a:lnTo>
                <a:lnTo>
                  <a:pt x="43861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60" h="246379">
                <a:moveTo>
                  <a:pt x="109782" y="236456"/>
                </a:moveTo>
                <a:lnTo>
                  <a:pt x="71304" y="236456"/>
                </a:lnTo>
                <a:lnTo>
                  <a:pt x="84604" y="234052"/>
                </a:lnTo>
                <a:lnTo>
                  <a:pt x="97762" y="225103"/>
                </a:lnTo>
                <a:lnTo>
                  <a:pt x="107824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4" y="117853"/>
                </a:lnTo>
                <a:lnTo>
                  <a:pt x="45034" y="110346"/>
                </a:lnTo>
                <a:lnTo>
                  <a:pt x="47286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8" y="28958"/>
                </a:lnTo>
                <a:lnTo>
                  <a:pt x="94947" y="16795"/>
                </a:lnTo>
                <a:lnTo>
                  <a:pt x="83783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2" y="29134"/>
                </a:lnTo>
                <a:lnTo>
                  <a:pt x="139607" y="49543"/>
                </a:lnTo>
                <a:lnTo>
                  <a:pt x="135866" y="69740"/>
                </a:lnTo>
                <a:lnTo>
                  <a:pt x="125440" y="87826"/>
                </a:lnTo>
                <a:lnTo>
                  <a:pt x="109525" y="102534"/>
                </a:lnTo>
                <a:lnTo>
                  <a:pt x="89318" y="112598"/>
                </a:lnTo>
                <a:lnTo>
                  <a:pt x="114533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4" y="177154"/>
                </a:lnTo>
                <a:lnTo>
                  <a:pt x="143524" y="203463"/>
                </a:lnTo>
                <a:lnTo>
                  <a:pt x="127410" y="225478"/>
                </a:lnTo>
                <a:lnTo>
                  <a:pt x="109782" y="236456"/>
                </a:lnTo>
                <a:close/>
              </a:path>
              <a:path w="149860" h="246379">
                <a:moveTo>
                  <a:pt x="72805" y="246215"/>
                </a:moveTo>
                <a:lnTo>
                  <a:pt x="44964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2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2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5925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2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3337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7" y="172650"/>
                </a:lnTo>
                <a:lnTo>
                  <a:pt x="159122" y="172650"/>
                </a:lnTo>
                <a:lnTo>
                  <a:pt x="159122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2" y="231952"/>
                </a:lnTo>
                <a:lnTo>
                  <a:pt x="83607" y="231166"/>
                </a:lnTo>
                <a:lnTo>
                  <a:pt x="91664" y="228481"/>
                </a:lnTo>
                <a:lnTo>
                  <a:pt x="94795" y="223402"/>
                </a:lnTo>
                <a:lnTo>
                  <a:pt x="95323" y="215438"/>
                </a:lnTo>
                <a:lnTo>
                  <a:pt x="95323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6" y="243212"/>
                </a:moveTo>
                <a:lnTo>
                  <a:pt x="60796" y="231952"/>
                </a:lnTo>
                <a:lnTo>
                  <a:pt x="157621" y="231952"/>
                </a:lnTo>
                <a:lnTo>
                  <a:pt x="157621" y="241711"/>
                </a:lnTo>
                <a:lnTo>
                  <a:pt x="108833" y="241711"/>
                </a:lnTo>
                <a:lnTo>
                  <a:pt x="97000" y="241734"/>
                </a:lnTo>
                <a:lnTo>
                  <a:pt x="84533" y="241899"/>
                </a:lnTo>
                <a:lnTo>
                  <a:pt x="72207" y="242344"/>
                </a:lnTo>
                <a:lnTo>
                  <a:pt x="60796" y="243212"/>
                </a:lnTo>
                <a:close/>
              </a:path>
              <a:path w="159385" h="243204">
                <a:moveTo>
                  <a:pt x="157621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4" y="241734"/>
                </a:lnTo>
                <a:lnTo>
                  <a:pt x="108833" y="241711"/>
                </a:lnTo>
                <a:lnTo>
                  <a:pt x="157621" y="241711"/>
                </a:lnTo>
                <a:lnTo>
                  <a:pt x="157621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2345" y="4933208"/>
            <a:ext cx="143510" cy="247015"/>
          </a:xfrm>
          <a:custGeom>
            <a:avLst/>
            <a:gdLst/>
            <a:ahLst/>
            <a:cxnLst/>
            <a:rect l="l" t="t" r="r" b="b"/>
            <a:pathLst>
              <a:path w="143510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8348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3510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3510" h="247014">
                <a:moveTo>
                  <a:pt x="60046" y="41286"/>
                </a:moveTo>
                <a:lnTo>
                  <a:pt x="51226" y="40899"/>
                </a:lnTo>
                <a:lnTo>
                  <a:pt x="42970" y="39878"/>
                </a:lnTo>
                <a:lnTo>
                  <a:pt x="35558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3510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879" y="94875"/>
                </a:lnTo>
                <a:lnTo>
                  <a:pt x="104367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3510" h="247014">
                <a:moveTo>
                  <a:pt x="100069" y="237207"/>
                </a:moveTo>
                <a:lnTo>
                  <a:pt x="63798" y="237207"/>
                </a:lnTo>
                <a:lnTo>
                  <a:pt x="75597" y="235471"/>
                </a:lnTo>
                <a:lnTo>
                  <a:pt x="86128" y="230639"/>
                </a:lnTo>
                <a:lnTo>
                  <a:pt x="110053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327" y="113302"/>
                </a:lnTo>
                <a:lnTo>
                  <a:pt x="74307" y="96834"/>
                </a:lnTo>
                <a:lnTo>
                  <a:pt x="104367" y="96834"/>
                </a:lnTo>
                <a:lnTo>
                  <a:pt x="123563" y="111941"/>
                </a:lnTo>
                <a:lnTo>
                  <a:pt x="138070" y="137029"/>
                </a:lnTo>
                <a:lnTo>
                  <a:pt x="143360" y="167396"/>
                </a:lnTo>
                <a:lnTo>
                  <a:pt x="136956" y="198830"/>
                </a:lnTo>
                <a:lnTo>
                  <a:pt x="119716" y="224070"/>
                </a:lnTo>
                <a:lnTo>
                  <a:pt x="100069" y="237207"/>
                </a:lnTo>
                <a:close/>
              </a:path>
              <a:path w="143510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2064" y="171642"/>
                </a:lnTo>
                <a:lnTo>
                  <a:pt x="6942" y="165707"/>
                </a:lnTo>
                <a:lnTo>
                  <a:pt x="12665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412" y="212189"/>
                </a:lnTo>
                <a:lnTo>
                  <a:pt x="30210" y="225103"/>
                </a:lnTo>
                <a:lnTo>
                  <a:pt x="45667" y="233935"/>
                </a:lnTo>
                <a:lnTo>
                  <a:pt x="63798" y="237207"/>
                </a:lnTo>
                <a:lnTo>
                  <a:pt x="100069" y="237207"/>
                </a:lnTo>
                <a:lnTo>
                  <a:pt x="94596" y="240866"/>
                </a:lnTo>
                <a:lnTo>
                  <a:pt x="64549" y="246965"/>
                </a:lnTo>
                <a:close/>
              </a:path>
              <a:path w="143510" h="247014">
                <a:moveTo>
                  <a:pt x="29272" y="197422"/>
                </a:moveTo>
                <a:lnTo>
                  <a:pt x="1275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47506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60" h="247014">
                <a:moveTo>
                  <a:pt x="75057" y="246965"/>
                </a:moveTo>
                <a:lnTo>
                  <a:pt x="49397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80" y="8515"/>
                </a:lnTo>
                <a:lnTo>
                  <a:pt x="94572" y="0"/>
                </a:lnTo>
                <a:lnTo>
                  <a:pt x="114392" y="3037"/>
                </a:lnTo>
                <a:lnTo>
                  <a:pt x="124681" y="9007"/>
                </a:lnTo>
                <a:lnTo>
                  <a:pt x="95323" y="9007"/>
                </a:lnTo>
                <a:lnTo>
                  <a:pt x="77872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1" y="121606"/>
                </a:lnTo>
                <a:lnTo>
                  <a:pt x="35406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60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7" y="24021"/>
                </a:lnTo>
                <a:lnTo>
                  <a:pt x="119916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1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60" h="247014">
                <a:moveTo>
                  <a:pt x="40901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9" y="86325"/>
                </a:lnTo>
                <a:lnTo>
                  <a:pt x="105350" y="92424"/>
                </a:lnTo>
                <a:lnTo>
                  <a:pt x="108293" y="94582"/>
                </a:lnTo>
                <a:lnTo>
                  <a:pt x="77309" y="94582"/>
                </a:lnTo>
                <a:lnTo>
                  <a:pt x="56774" y="100541"/>
                </a:lnTo>
                <a:lnTo>
                  <a:pt x="43064" y="115788"/>
                </a:lnTo>
                <a:lnTo>
                  <a:pt x="40901" y="121606"/>
                </a:lnTo>
                <a:close/>
              </a:path>
              <a:path w="149860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9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700" y="134461"/>
                </a:lnTo>
                <a:lnTo>
                  <a:pt x="149364" y="165895"/>
                </a:lnTo>
                <a:lnTo>
                  <a:pt x="143348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464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3" y="711510"/>
                </a:lnTo>
                <a:lnTo>
                  <a:pt x="114945" y="663453"/>
                </a:lnTo>
                <a:lnTo>
                  <a:pt x="127996" y="614791"/>
                </a:lnTo>
                <a:lnTo>
                  <a:pt x="137186" y="566327"/>
                </a:lnTo>
                <a:lnTo>
                  <a:pt x="143069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8" y="35562"/>
                </a:lnTo>
                <a:lnTo>
                  <a:pt x="2251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5" y="82339"/>
                </a:lnTo>
                <a:lnTo>
                  <a:pt x="110839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40461" y="4225338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39780" y="649317"/>
                </a:moveTo>
                <a:lnTo>
                  <a:pt x="750" y="649317"/>
                </a:lnTo>
                <a:lnTo>
                  <a:pt x="0" y="644813"/>
                </a:lnTo>
                <a:lnTo>
                  <a:pt x="0" y="631302"/>
                </a:lnTo>
                <a:lnTo>
                  <a:pt x="1196" y="570041"/>
                </a:lnTo>
                <a:lnTo>
                  <a:pt x="3940" y="517859"/>
                </a:lnTo>
                <a:lnTo>
                  <a:pt x="6966" y="479610"/>
                </a:lnTo>
                <a:lnTo>
                  <a:pt x="15532" y="405485"/>
                </a:lnTo>
                <a:lnTo>
                  <a:pt x="24171" y="353353"/>
                </a:lnTo>
                <a:lnTo>
                  <a:pt x="34924" y="303624"/>
                </a:lnTo>
                <a:lnTo>
                  <a:pt x="47791" y="256166"/>
                </a:lnTo>
                <a:lnTo>
                  <a:pt x="62772" y="210849"/>
                </a:lnTo>
                <a:lnTo>
                  <a:pt x="79867" y="167540"/>
                </a:lnTo>
                <a:lnTo>
                  <a:pt x="99076" y="126110"/>
                </a:lnTo>
                <a:lnTo>
                  <a:pt x="127081" y="76226"/>
                </a:lnTo>
                <a:lnTo>
                  <a:pt x="153680" y="36688"/>
                </a:lnTo>
                <a:lnTo>
                  <a:pt x="182390" y="750"/>
                </a:lnTo>
                <a:lnTo>
                  <a:pt x="183140" y="0"/>
                </a:lnTo>
                <a:lnTo>
                  <a:pt x="198152" y="0"/>
                </a:lnTo>
                <a:lnTo>
                  <a:pt x="198152" y="4503"/>
                </a:lnTo>
                <a:lnTo>
                  <a:pt x="195149" y="8257"/>
                </a:lnTo>
                <a:lnTo>
                  <a:pt x="167898" y="49383"/>
                </a:lnTo>
                <a:lnTo>
                  <a:pt x="143873" y="91708"/>
                </a:lnTo>
                <a:lnTo>
                  <a:pt x="122890" y="135260"/>
                </a:lnTo>
                <a:lnTo>
                  <a:pt x="104765" y="180064"/>
                </a:lnTo>
                <a:lnTo>
                  <a:pt x="89312" y="226147"/>
                </a:lnTo>
                <a:lnTo>
                  <a:pt x="76348" y="273536"/>
                </a:lnTo>
                <a:lnTo>
                  <a:pt x="65688" y="322258"/>
                </a:lnTo>
                <a:lnTo>
                  <a:pt x="57147" y="372338"/>
                </a:lnTo>
                <a:lnTo>
                  <a:pt x="50542" y="423805"/>
                </a:lnTo>
                <a:lnTo>
                  <a:pt x="45687" y="476684"/>
                </a:lnTo>
                <a:lnTo>
                  <a:pt x="42398" y="531002"/>
                </a:lnTo>
                <a:lnTo>
                  <a:pt x="40490" y="586786"/>
                </a:lnTo>
                <a:lnTo>
                  <a:pt x="39780" y="644063"/>
                </a:lnTo>
                <a:lnTo>
                  <a:pt x="3978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40461" y="4867149"/>
            <a:ext cx="198755" cy="649605"/>
          </a:xfrm>
          <a:custGeom>
            <a:avLst/>
            <a:gdLst/>
            <a:ahLst/>
            <a:cxnLst/>
            <a:rect l="l" t="t" r="r" b="b"/>
            <a:pathLst>
              <a:path w="198754" h="649604">
                <a:moveTo>
                  <a:pt x="198152" y="649317"/>
                </a:moveTo>
                <a:lnTo>
                  <a:pt x="183140" y="649317"/>
                </a:lnTo>
                <a:lnTo>
                  <a:pt x="180138" y="646315"/>
                </a:lnTo>
                <a:lnTo>
                  <a:pt x="140862" y="594279"/>
                </a:lnTo>
                <a:lnTo>
                  <a:pt x="112058" y="547198"/>
                </a:lnTo>
                <a:lnTo>
                  <a:pt x="87505" y="499036"/>
                </a:lnTo>
                <a:lnTo>
                  <a:pt x="66987" y="450513"/>
                </a:lnTo>
                <a:lnTo>
                  <a:pt x="50288" y="402351"/>
                </a:lnTo>
                <a:lnTo>
                  <a:pt x="37681" y="357605"/>
                </a:lnTo>
                <a:lnTo>
                  <a:pt x="20922" y="278587"/>
                </a:lnTo>
                <a:lnTo>
                  <a:pt x="12943" y="226248"/>
                </a:lnTo>
                <a:lnTo>
                  <a:pt x="6274" y="165367"/>
                </a:lnTo>
                <a:lnTo>
                  <a:pt x="1699" y="95953"/>
                </a:lnTo>
                <a:lnTo>
                  <a:pt x="0" y="18015"/>
                </a:lnTo>
                <a:lnTo>
                  <a:pt x="0" y="4503"/>
                </a:lnTo>
                <a:lnTo>
                  <a:pt x="750" y="0"/>
                </a:lnTo>
                <a:lnTo>
                  <a:pt x="39780" y="0"/>
                </a:lnTo>
                <a:lnTo>
                  <a:pt x="39780" y="5254"/>
                </a:lnTo>
                <a:lnTo>
                  <a:pt x="40601" y="66380"/>
                </a:lnTo>
                <a:lnTo>
                  <a:pt x="42806" y="125102"/>
                </a:lnTo>
                <a:lnTo>
                  <a:pt x="46526" y="181520"/>
                </a:lnTo>
                <a:lnTo>
                  <a:pt x="51892" y="235733"/>
                </a:lnTo>
                <a:lnTo>
                  <a:pt x="59035" y="287844"/>
                </a:lnTo>
                <a:lnTo>
                  <a:pt x="68086" y="337951"/>
                </a:lnTo>
                <a:lnTo>
                  <a:pt x="79177" y="386156"/>
                </a:lnTo>
                <a:lnTo>
                  <a:pt x="92439" y="432559"/>
                </a:lnTo>
                <a:lnTo>
                  <a:pt x="108002" y="477260"/>
                </a:lnTo>
                <a:lnTo>
                  <a:pt x="125999" y="520361"/>
                </a:lnTo>
                <a:lnTo>
                  <a:pt x="146560" y="561961"/>
                </a:lnTo>
                <a:lnTo>
                  <a:pt x="169817" y="602160"/>
                </a:lnTo>
                <a:lnTo>
                  <a:pt x="195900" y="641060"/>
                </a:lnTo>
                <a:lnTo>
                  <a:pt x="198152" y="644063"/>
                </a:lnTo>
                <a:lnTo>
                  <a:pt x="198152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07493" y="4287643"/>
            <a:ext cx="143510" cy="238760"/>
          </a:xfrm>
          <a:custGeom>
            <a:avLst/>
            <a:gdLst/>
            <a:ahLst/>
            <a:cxnLst/>
            <a:rect l="l" t="t" r="r" b="b"/>
            <a:pathLst>
              <a:path w="143510" h="238760">
                <a:moveTo>
                  <a:pt x="19514" y="84824"/>
                </a:moveTo>
                <a:lnTo>
                  <a:pt x="15832" y="84507"/>
                </a:lnTo>
                <a:lnTo>
                  <a:pt x="9194" y="82290"/>
                </a:lnTo>
                <a:lnTo>
                  <a:pt x="2838" y="76273"/>
                </a:lnTo>
                <a:lnTo>
                  <a:pt x="0" y="64556"/>
                </a:lnTo>
                <a:lnTo>
                  <a:pt x="4855" y="41168"/>
                </a:lnTo>
                <a:lnTo>
                  <a:pt x="18576" y="20455"/>
                </a:lnTo>
                <a:lnTo>
                  <a:pt x="39897" y="5653"/>
                </a:lnTo>
                <a:lnTo>
                  <a:pt x="67551" y="0"/>
                </a:lnTo>
                <a:lnTo>
                  <a:pt x="97762" y="5090"/>
                </a:lnTo>
                <a:lnTo>
                  <a:pt x="106903" y="10509"/>
                </a:lnTo>
                <a:lnTo>
                  <a:pt x="63048" y="10509"/>
                </a:lnTo>
                <a:lnTo>
                  <a:pt x="47720" y="12984"/>
                </a:lnTo>
                <a:lnTo>
                  <a:pt x="33869" y="20173"/>
                </a:lnTo>
                <a:lnTo>
                  <a:pt x="22411" y="31726"/>
                </a:lnTo>
                <a:lnTo>
                  <a:pt x="14260" y="47291"/>
                </a:lnTo>
                <a:lnTo>
                  <a:pt x="18764" y="47291"/>
                </a:lnTo>
                <a:lnTo>
                  <a:pt x="27196" y="48851"/>
                </a:lnTo>
                <a:lnTo>
                  <a:pt x="33306" y="53015"/>
                </a:lnTo>
                <a:lnTo>
                  <a:pt x="37024" y="59008"/>
                </a:lnTo>
                <a:lnTo>
                  <a:pt x="38279" y="66057"/>
                </a:lnTo>
                <a:lnTo>
                  <a:pt x="36191" y="75006"/>
                </a:lnTo>
                <a:lnTo>
                  <a:pt x="31148" y="80789"/>
                </a:lnTo>
                <a:lnTo>
                  <a:pt x="24980" y="83897"/>
                </a:lnTo>
                <a:lnTo>
                  <a:pt x="19514" y="84824"/>
                </a:lnTo>
                <a:close/>
              </a:path>
              <a:path w="143510" h="238760">
                <a:moveTo>
                  <a:pt x="13360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4503" y="225196"/>
                </a:lnTo>
                <a:lnTo>
                  <a:pt x="72805" y="148629"/>
                </a:lnTo>
                <a:lnTo>
                  <a:pt x="87336" y="130813"/>
                </a:lnTo>
                <a:lnTo>
                  <a:pt x="99545" y="111378"/>
                </a:lnTo>
                <a:lnTo>
                  <a:pt x="107953" y="90676"/>
                </a:lnTo>
                <a:lnTo>
                  <a:pt x="111085" y="69060"/>
                </a:lnTo>
                <a:lnTo>
                  <a:pt x="108118" y="47561"/>
                </a:lnTo>
                <a:lnTo>
                  <a:pt x="99169" y="28806"/>
                </a:lnTo>
                <a:lnTo>
                  <a:pt x="84170" y="15540"/>
                </a:lnTo>
                <a:lnTo>
                  <a:pt x="63048" y="10509"/>
                </a:lnTo>
                <a:lnTo>
                  <a:pt x="106903" y="10509"/>
                </a:lnTo>
                <a:lnTo>
                  <a:pt x="121781" y="19329"/>
                </a:lnTo>
                <a:lnTo>
                  <a:pt x="137636" y="41168"/>
                </a:lnTo>
                <a:lnTo>
                  <a:pt x="143360" y="69060"/>
                </a:lnTo>
                <a:lnTo>
                  <a:pt x="139091" y="93714"/>
                </a:lnTo>
                <a:lnTo>
                  <a:pt x="125533" y="116539"/>
                </a:lnTo>
                <a:lnTo>
                  <a:pt x="101562" y="141897"/>
                </a:lnTo>
                <a:lnTo>
                  <a:pt x="66050" y="174152"/>
                </a:lnTo>
                <a:lnTo>
                  <a:pt x="27771" y="210934"/>
                </a:lnTo>
                <a:lnTo>
                  <a:pt x="137952" y="210934"/>
                </a:lnTo>
                <a:lnTo>
                  <a:pt x="133602" y="238708"/>
                </a:lnTo>
                <a:close/>
              </a:path>
              <a:path w="143510" h="238760">
                <a:moveTo>
                  <a:pt x="137952" y="210934"/>
                </a:moveTo>
                <a:lnTo>
                  <a:pt x="92320" y="210934"/>
                </a:lnTo>
                <a:lnTo>
                  <a:pt x="100776" y="210887"/>
                </a:lnTo>
                <a:lnTo>
                  <a:pt x="111554" y="210559"/>
                </a:lnTo>
                <a:lnTo>
                  <a:pt x="134353" y="176404"/>
                </a:lnTo>
                <a:lnTo>
                  <a:pt x="143360" y="176404"/>
                </a:lnTo>
                <a:lnTo>
                  <a:pt x="137952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79895" y="4867525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16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61361" y="4718520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8" y="19704"/>
                </a:lnTo>
                <a:lnTo>
                  <a:pt x="47180" y="13019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021"/>
                </a:lnTo>
                <a:lnTo>
                  <a:pt x="47286" y="24021"/>
                </a:lnTo>
                <a:lnTo>
                  <a:pt x="33037" y="29662"/>
                </a:lnTo>
                <a:lnTo>
                  <a:pt x="19421" y="32559"/>
                </a:lnTo>
                <a:lnTo>
                  <a:pt x="7916" y="33627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10" y="227448"/>
                </a:lnTo>
                <a:lnTo>
                  <a:pt x="32403" y="226545"/>
                </a:lnTo>
                <a:lnTo>
                  <a:pt x="42501" y="223601"/>
                </a:lnTo>
                <a:lnTo>
                  <a:pt x="46547" y="218265"/>
                </a:lnTo>
                <a:lnTo>
                  <a:pt x="47286" y="210183"/>
                </a:lnTo>
                <a:lnTo>
                  <a:pt x="47286" y="24021"/>
                </a:lnTo>
                <a:lnTo>
                  <a:pt x="73556" y="24021"/>
                </a:lnTo>
                <a:lnTo>
                  <a:pt x="73556" y="210183"/>
                </a:lnTo>
                <a:lnTo>
                  <a:pt x="74178" y="218581"/>
                </a:lnTo>
                <a:lnTo>
                  <a:pt x="77966" y="223883"/>
                </a:lnTo>
                <a:lnTo>
                  <a:pt x="87805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1" y="238708"/>
                </a:moveTo>
                <a:lnTo>
                  <a:pt x="2251" y="227448"/>
                </a:lnTo>
                <a:lnTo>
                  <a:pt x="118591" y="227448"/>
                </a:lnTo>
                <a:lnTo>
                  <a:pt x="118591" y="237207"/>
                </a:lnTo>
                <a:lnTo>
                  <a:pt x="60046" y="237207"/>
                </a:lnTo>
                <a:lnTo>
                  <a:pt x="30585" y="237395"/>
                </a:lnTo>
                <a:lnTo>
                  <a:pt x="14659" y="237840"/>
                </a:lnTo>
                <a:lnTo>
                  <a:pt x="2251" y="238708"/>
                </a:lnTo>
                <a:close/>
              </a:path>
              <a:path w="118745" h="238760">
                <a:moveTo>
                  <a:pt x="118591" y="238708"/>
                </a:moveTo>
                <a:lnTo>
                  <a:pt x="106065" y="237840"/>
                </a:lnTo>
                <a:lnTo>
                  <a:pt x="89881" y="237395"/>
                </a:lnTo>
                <a:lnTo>
                  <a:pt x="60046" y="237207"/>
                </a:lnTo>
                <a:lnTo>
                  <a:pt x="118591" y="237207"/>
                </a:lnTo>
                <a:lnTo>
                  <a:pt x="118591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5241" y="5148646"/>
            <a:ext cx="149225" cy="247015"/>
          </a:xfrm>
          <a:custGeom>
            <a:avLst/>
            <a:gdLst/>
            <a:ahLst/>
            <a:cxnLst/>
            <a:rect l="l" t="t" r="r" b="b"/>
            <a:pathLst>
              <a:path w="149225" h="247014">
                <a:moveTo>
                  <a:pt x="27771" y="67559"/>
                </a:moveTo>
                <a:lnTo>
                  <a:pt x="20406" y="66315"/>
                </a:lnTo>
                <a:lnTo>
                  <a:pt x="14448" y="62679"/>
                </a:lnTo>
                <a:lnTo>
                  <a:pt x="10461" y="56791"/>
                </a:lnTo>
                <a:lnTo>
                  <a:pt x="9006" y="48792"/>
                </a:lnTo>
                <a:lnTo>
                  <a:pt x="13909" y="29768"/>
                </a:lnTo>
                <a:lnTo>
                  <a:pt x="27396" y="14262"/>
                </a:lnTo>
                <a:lnTo>
                  <a:pt x="47638" y="3823"/>
                </a:lnTo>
                <a:lnTo>
                  <a:pt x="72805" y="0"/>
                </a:lnTo>
                <a:lnTo>
                  <a:pt x="97692" y="3624"/>
                </a:lnTo>
                <a:lnTo>
                  <a:pt x="108855" y="9007"/>
                </a:lnTo>
                <a:lnTo>
                  <a:pt x="71304" y="9007"/>
                </a:lnTo>
                <a:lnTo>
                  <a:pt x="60010" y="10098"/>
                </a:lnTo>
                <a:lnTo>
                  <a:pt x="46817" y="13793"/>
                </a:lnTo>
                <a:lnTo>
                  <a:pt x="34045" y="20725"/>
                </a:lnTo>
                <a:lnTo>
                  <a:pt x="24018" y="31527"/>
                </a:lnTo>
                <a:lnTo>
                  <a:pt x="29636" y="31809"/>
                </a:lnTo>
                <a:lnTo>
                  <a:pt x="36872" y="33779"/>
                </a:lnTo>
                <a:lnTo>
                  <a:pt x="43122" y="39127"/>
                </a:lnTo>
                <a:lnTo>
                  <a:pt x="45785" y="49543"/>
                </a:lnTo>
                <a:lnTo>
                  <a:pt x="44553" y="56791"/>
                </a:lnTo>
                <a:lnTo>
                  <a:pt x="41000" y="62492"/>
                </a:lnTo>
                <a:lnTo>
                  <a:pt x="35335" y="66221"/>
                </a:lnTo>
                <a:lnTo>
                  <a:pt x="27771" y="67559"/>
                </a:lnTo>
                <a:close/>
              </a:path>
              <a:path w="149225" h="247014">
                <a:moveTo>
                  <a:pt x="109031" y="237207"/>
                </a:moveTo>
                <a:lnTo>
                  <a:pt x="71304" y="237207"/>
                </a:lnTo>
                <a:lnTo>
                  <a:pt x="84287" y="234802"/>
                </a:lnTo>
                <a:lnTo>
                  <a:pt x="97481" y="225853"/>
                </a:lnTo>
                <a:lnTo>
                  <a:pt x="107719" y="207755"/>
                </a:lnTo>
                <a:lnTo>
                  <a:pt x="111835" y="177905"/>
                </a:lnTo>
                <a:lnTo>
                  <a:pt x="109267" y="153755"/>
                </a:lnTo>
                <a:lnTo>
                  <a:pt x="101421" y="135024"/>
                </a:lnTo>
                <a:lnTo>
                  <a:pt x="88087" y="122908"/>
                </a:lnTo>
                <a:lnTo>
                  <a:pt x="69053" y="118603"/>
                </a:lnTo>
                <a:lnTo>
                  <a:pt x="44284" y="118603"/>
                </a:lnTo>
                <a:lnTo>
                  <a:pt x="44284" y="111097"/>
                </a:lnTo>
                <a:lnTo>
                  <a:pt x="47286" y="110346"/>
                </a:lnTo>
                <a:lnTo>
                  <a:pt x="52540" y="110346"/>
                </a:lnTo>
                <a:lnTo>
                  <a:pt x="60796" y="109595"/>
                </a:lnTo>
                <a:lnTo>
                  <a:pt x="63798" y="108845"/>
                </a:lnTo>
                <a:lnTo>
                  <a:pt x="71058" y="108340"/>
                </a:lnTo>
                <a:lnTo>
                  <a:pt x="79091" y="105936"/>
                </a:lnTo>
                <a:lnTo>
                  <a:pt x="104330" y="65588"/>
                </a:lnTo>
                <a:lnTo>
                  <a:pt x="105831" y="49543"/>
                </a:lnTo>
                <a:lnTo>
                  <a:pt x="102547" y="29592"/>
                </a:lnTo>
                <a:lnTo>
                  <a:pt x="94197" y="17171"/>
                </a:lnTo>
                <a:lnTo>
                  <a:pt x="83032" y="10802"/>
                </a:lnTo>
                <a:lnTo>
                  <a:pt x="71304" y="9007"/>
                </a:lnTo>
                <a:lnTo>
                  <a:pt x="108855" y="9007"/>
                </a:lnTo>
                <a:lnTo>
                  <a:pt x="118778" y="13793"/>
                </a:lnTo>
                <a:lnTo>
                  <a:pt x="133391" y="29451"/>
                </a:lnTo>
                <a:lnTo>
                  <a:pt x="138856" y="49543"/>
                </a:lnTo>
                <a:lnTo>
                  <a:pt x="135115" y="70162"/>
                </a:lnTo>
                <a:lnTo>
                  <a:pt x="124689" y="88389"/>
                </a:lnTo>
                <a:lnTo>
                  <a:pt x="108774" y="102957"/>
                </a:lnTo>
                <a:lnTo>
                  <a:pt x="88568" y="112598"/>
                </a:lnTo>
                <a:lnTo>
                  <a:pt x="113782" y="122169"/>
                </a:lnTo>
                <a:lnTo>
                  <a:pt x="132664" y="137370"/>
                </a:lnTo>
                <a:lnTo>
                  <a:pt x="144509" y="156511"/>
                </a:lnTo>
                <a:lnTo>
                  <a:pt x="148614" y="177905"/>
                </a:lnTo>
                <a:lnTo>
                  <a:pt x="142773" y="204213"/>
                </a:lnTo>
                <a:lnTo>
                  <a:pt x="126659" y="226229"/>
                </a:lnTo>
                <a:lnTo>
                  <a:pt x="109031" y="237207"/>
                </a:lnTo>
                <a:close/>
              </a:path>
              <a:path w="149225" h="247014">
                <a:moveTo>
                  <a:pt x="72055" y="246965"/>
                </a:moveTo>
                <a:lnTo>
                  <a:pt x="44330" y="242813"/>
                </a:lnTo>
                <a:lnTo>
                  <a:pt x="21391" y="231202"/>
                </a:lnTo>
                <a:lnTo>
                  <a:pt x="5770" y="213397"/>
                </a:lnTo>
                <a:lnTo>
                  <a:pt x="0" y="190666"/>
                </a:lnTo>
                <a:lnTo>
                  <a:pt x="1888" y="180732"/>
                </a:lnTo>
                <a:lnTo>
                  <a:pt x="6661" y="174246"/>
                </a:lnTo>
                <a:lnTo>
                  <a:pt x="12982" y="170715"/>
                </a:lnTo>
                <a:lnTo>
                  <a:pt x="19514" y="169648"/>
                </a:lnTo>
                <a:lnTo>
                  <a:pt x="27114" y="171020"/>
                </a:lnTo>
                <a:lnTo>
                  <a:pt x="25214" y="209550"/>
                </a:lnTo>
                <a:lnTo>
                  <a:pt x="16512" y="210183"/>
                </a:lnTo>
                <a:lnTo>
                  <a:pt x="27923" y="223273"/>
                </a:lnTo>
                <a:lnTo>
                  <a:pt x="42501" y="231577"/>
                </a:lnTo>
                <a:lnTo>
                  <a:pt x="57782" y="235940"/>
                </a:lnTo>
                <a:lnTo>
                  <a:pt x="71304" y="237207"/>
                </a:lnTo>
                <a:lnTo>
                  <a:pt x="109031" y="237207"/>
                </a:lnTo>
                <a:lnTo>
                  <a:pt x="102383" y="241347"/>
                </a:lnTo>
                <a:lnTo>
                  <a:pt x="72055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0484" y="4225338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97401" y="649317"/>
                </a:moveTo>
                <a:lnTo>
                  <a:pt x="157621" y="649317"/>
                </a:lnTo>
                <a:lnTo>
                  <a:pt x="157621" y="644063"/>
                </a:lnTo>
                <a:lnTo>
                  <a:pt x="157083" y="588436"/>
                </a:lnTo>
                <a:lnTo>
                  <a:pt x="155349" y="533832"/>
                </a:lnTo>
                <a:lnTo>
                  <a:pt x="152234" y="480288"/>
                </a:lnTo>
                <a:lnTo>
                  <a:pt x="147552" y="427841"/>
                </a:lnTo>
                <a:lnTo>
                  <a:pt x="141119" y="376527"/>
                </a:lnTo>
                <a:lnTo>
                  <a:pt x="132752" y="326384"/>
                </a:lnTo>
                <a:lnTo>
                  <a:pt x="122265" y="277449"/>
                </a:lnTo>
                <a:lnTo>
                  <a:pt x="109474" y="229758"/>
                </a:lnTo>
                <a:lnTo>
                  <a:pt x="94195" y="183348"/>
                </a:lnTo>
                <a:lnTo>
                  <a:pt x="76243" y="138256"/>
                </a:lnTo>
                <a:lnTo>
                  <a:pt x="55433" y="94520"/>
                </a:lnTo>
                <a:lnTo>
                  <a:pt x="31581" y="52175"/>
                </a:lnTo>
                <a:lnTo>
                  <a:pt x="4503" y="11259"/>
                </a:lnTo>
                <a:lnTo>
                  <a:pt x="0" y="4503"/>
                </a:lnTo>
                <a:lnTo>
                  <a:pt x="0" y="0"/>
                </a:lnTo>
                <a:lnTo>
                  <a:pt x="14260" y="0"/>
                </a:lnTo>
                <a:lnTo>
                  <a:pt x="15011" y="750"/>
                </a:lnTo>
                <a:lnTo>
                  <a:pt x="16512" y="1501"/>
                </a:lnTo>
                <a:lnTo>
                  <a:pt x="56899" y="55038"/>
                </a:lnTo>
                <a:lnTo>
                  <a:pt x="85883" y="102119"/>
                </a:lnTo>
                <a:lnTo>
                  <a:pt x="110436" y="150281"/>
                </a:lnTo>
                <a:lnTo>
                  <a:pt x="130774" y="198803"/>
                </a:lnTo>
                <a:lnTo>
                  <a:pt x="147112" y="246965"/>
                </a:lnTo>
                <a:lnTo>
                  <a:pt x="159720" y="291395"/>
                </a:lnTo>
                <a:lnTo>
                  <a:pt x="176479" y="370448"/>
                </a:lnTo>
                <a:lnTo>
                  <a:pt x="184458" y="422871"/>
                </a:lnTo>
                <a:lnTo>
                  <a:pt x="191127" y="483844"/>
                </a:lnTo>
                <a:lnTo>
                  <a:pt x="195702" y="553333"/>
                </a:lnTo>
                <a:lnTo>
                  <a:pt x="197401" y="631302"/>
                </a:lnTo>
                <a:lnTo>
                  <a:pt x="197401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20484" y="4867149"/>
            <a:ext cx="197485" cy="649605"/>
          </a:xfrm>
          <a:custGeom>
            <a:avLst/>
            <a:gdLst/>
            <a:ahLst/>
            <a:cxnLst/>
            <a:rect l="l" t="t" r="r" b="b"/>
            <a:pathLst>
              <a:path w="197485" h="649604">
                <a:moveTo>
                  <a:pt x="14260" y="649317"/>
                </a:moveTo>
                <a:lnTo>
                  <a:pt x="0" y="649317"/>
                </a:lnTo>
                <a:lnTo>
                  <a:pt x="0" y="644063"/>
                </a:lnTo>
                <a:lnTo>
                  <a:pt x="2251" y="641060"/>
                </a:lnTo>
                <a:lnTo>
                  <a:pt x="27359" y="603557"/>
                </a:lnTo>
                <a:lnTo>
                  <a:pt x="50163" y="564398"/>
                </a:lnTo>
                <a:lnTo>
                  <a:pt x="70693" y="523263"/>
                </a:lnTo>
                <a:lnTo>
                  <a:pt x="88980" y="479829"/>
                </a:lnTo>
                <a:lnTo>
                  <a:pt x="105057" y="433775"/>
                </a:lnTo>
                <a:lnTo>
                  <a:pt x="118952" y="384780"/>
                </a:lnTo>
                <a:lnTo>
                  <a:pt x="130698" y="332524"/>
                </a:lnTo>
                <a:lnTo>
                  <a:pt x="140324" y="276684"/>
                </a:lnTo>
                <a:lnTo>
                  <a:pt x="147863" y="216939"/>
                </a:lnTo>
                <a:lnTo>
                  <a:pt x="153504" y="151351"/>
                </a:lnTo>
                <a:lnTo>
                  <a:pt x="156401" y="91392"/>
                </a:lnTo>
                <a:lnTo>
                  <a:pt x="157468" y="41286"/>
                </a:lnTo>
                <a:lnTo>
                  <a:pt x="157621" y="5254"/>
                </a:lnTo>
                <a:lnTo>
                  <a:pt x="157621" y="0"/>
                </a:lnTo>
                <a:lnTo>
                  <a:pt x="197401" y="0"/>
                </a:lnTo>
                <a:lnTo>
                  <a:pt x="197401" y="18015"/>
                </a:lnTo>
                <a:lnTo>
                  <a:pt x="196217" y="79276"/>
                </a:lnTo>
                <a:lnTo>
                  <a:pt x="193554" y="131458"/>
                </a:lnTo>
                <a:lnTo>
                  <a:pt x="190751" y="169706"/>
                </a:lnTo>
                <a:lnTo>
                  <a:pt x="182341" y="243832"/>
                </a:lnTo>
                <a:lnTo>
                  <a:pt x="173503" y="295964"/>
                </a:lnTo>
                <a:lnTo>
                  <a:pt x="162616" y="345693"/>
                </a:lnTo>
                <a:lnTo>
                  <a:pt x="149668" y="393151"/>
                </a:lnTo>
                <a:lnTo>
                  <a:pt x="134646" y="438468"/>
                </a:lnTo>
                <a:lnTo>
                  <a:pt x="117536" y="481776"/>
                </a:lnTo>
                <a:lnTo>
                  <a:pt x="98325" y="523207"/>
                </a:lnTo>
                <a:lnTo>
                  <a:pt x="70319" y="573090"/>
                </a:lnTo>
                <a:lnTo>
                  <a:pt x="43721" y="612629"/>
                </a:lnTo>
                <a:lnTo>
                  <a:pt x="15011" y="648567"/>
                </a:lnTo>
                <a:lnTo>
                  <a:pt x="14260" y="649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3058" y="4835997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3058" y="490580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32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9848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8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011" y="5207"/>
                </a:lnTo>
                <a:lnTo>
                  <a:pt x="107039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9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6" y="48956"/>
                </a:lnTo>
                <a:lnTo>
                  <a:pt x="32556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2875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9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8" y="142648"/>
                </a:lnTo>
                <a:lnTo>
                  <a:pt x="65300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2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131" y="211638"/>
                </a:lnTo>
                <a:lnTo>
                  <a:pt x="111085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1557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9121" y="856498"/>
                </a:lnTo>
                <a:lnTo>
                  <a:pt x="148215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1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3" y="328286"/>
                </a:lnTo>
                <a:lnTo>
                  <a:pt x="14177" y="277270"/>
                </a:lnTo>
                <a:lnTo>
                  <a:pt x="26192" y="226940"/>
                </a:lnTo>
                <a:lnTo>
                  <a:pt x="42470" y="177858"/>
                </a:lnTo>
                <a:lnTo>
                  <a:pt x="63381" y="130586"/>
                </a:lnTo>
                <a:lnTo>
                  <a:pt x="89296" y="85687"/>
                </a:lnTo>
                <a:lnTo>
                  <a:pt x="120585" y="43722"/>
                </a:lnTo>
                <a:lnTo>
                  <a:pt x="157620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397" y="21241"/>
                </a:lnTo>
                <a:lnTo>
                  <a:pt x="143359" y="41567"/>
                </a:lnTo>
                <a:lnTo>
                  <a:pt x="102077" y="102839"/>
                </a:lnTo>
                <a:lnTo>
                  <a:pt x="79374" y="149492"/>
                </a:lnTo>
                <a:lnTo>
                  <a:pt x="61712" y="197549"/>
                </a:lnTo>
                <a:lnTo>
                  <a:pt x="48528" y="246210"/>
                </a:lnTo>
                <a:lnTo>
                  <a:pt x="39257" y="294675"/>
                </a:lnTo>
                <a:lnTo>
                  <a:pt x="33333" y="342141"/>
                </a:lnTo>
                <a:lnTo>
                  <a:pt x="30193" y="387809"/>
                </a:lnTo>
                <a:lnTo>
                  <a:pt x="29272" y="430876"/>
                </a:lnTo>
                <a:lnTo>
                  <a:pt x="30896" y="488734"/>
                </a:lnTo>
                <a:lnTo>
                  <a:pt x="35828" y="543899"/>
                </a:lnTo>
                <a:lnTo>
                  <a:pt x="44161" y="596347"/>
                </a:lnTo>
                <a:lnTo>
                  <a:pt x="55986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6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36995" y="4503081"/>
            <a:ext cx="118745" cy="238760"/>
          </a:xfrm>
          <a:custGeom>
            <a:avLst/>
            <a:gdLst/>
            <a:ahLst/>
            <a:cxnLst/>
            <a:rect l="l" t="t" r="r" b="b"/>
            <a:pathLst>
              <a:path w="118745" h="238760">
                <a:moveTo>
                  <a:pt x="0" y="33779"/>
                </a:moveTo>
                <a:lnTo>
                  <a:pt x="0" y="22519"/>
                </a:lnTo>
                <a:lnTo>
                  <a:pt x="11786" y="22167"/>
                </a:lnTo>
                <a:lnTo>
                  <a:pt x="28427" y="19704"/>
                </a:lnTo>
                <a:lnTo>
                  <a:pt x="47180" y="13019"/>
                </a:lnTo>
                <a:lnTo>
                  <a:pt x="65299" y="0"/>
                </a:lnTo>
                <a:lnTo>
                  <a:pt x="73555" y="0"/>
                </a:lnTo>
                <a:lnTo>
                  <a:pt x="73555" y="24771"/>
                </a:lnTo>
                <a:lnTo>
                  <a:pt x="47285" y="24771"/>
                </a:lnTo>
                <a:lnTo>
                  <a:pt x="33036" y="29979"/>
                </a:lnTo>
                <a:lnTo>
                  <a:pt x="19420" y="32653"/>
                </a:lnTo>
                <a:lnTo>
                  <a:pt x="7915" y="33638"/>
                </a:lnTo>
                <a:lnTo>
                  <a:pt x="0" y="33779"/>
                </a:lnTo>
                <a:close/>
              </a:path>
              <a:path w="118745" h="238760">
                <a:moveTo>
                  <a:pt x="106581" y="227448"/>
                </a:moveTo>
                <a:lnTo>
                  <a:pt x="13509" y="227448"/>
                </a:lnTo>
                <a:lnTo>
                  <a:pt x="32403" y="226545"/>
                </a:lnTo>
                <a:lnTo>
                  <a:pt x="42500" y="223601"/>
                </a:lnTo>
                <a:lnTo>
                  <a:pt x="46546" y="218265"/>
                </a:lnTo>
                <a:lnTo>
                  <a:pt x="47285" y="210183"/>
                </a:lnTo>
                <a:lnTo>
                  <a:pt x="47285" y="24771"/>
                </a:lnTo>
                <a:lnTo>
                  <a:pt x="73555" y="24771"/>
                </a:lnTo>
                <a:lnTo>
                  <a:pt x="73555" y="210183"/>
                </a:lnTo>
                <a:lnTo>
                  <a:pt x="74177" y="218581"/>
                </a:lnTo>
                <a:lnTo>
                  <a:pt x="77965" y="223883"/>
                </a:lnTo>
                <a:lnTo>
                  <a:pt x="87804" y="226651"/>
                </a:lnTo>
                <a:lnTo>
                  <a:pt x="106581" y="227448"/>
                </a:lnTo>
                <a:close/>
              </a:path>
              <a:path w="118745" h="238760">
                <a:moveTo>
                  <a:pt x="2250" y="238708"/>
                </a:moveTo>
                <a:lnTo>
                  <a:pt x="2250" y="227448"/>
                </a:lnTo>
                <a:lnTo>
                  <a:pt x="118590" y="227448"/>
                </a:lnTo>
                <a:lnTo>
                  <a:pt x="118590" y="237958"/>
                </a:lnTo>
                <a:lnTo>
                  <a:pt x="60045" y="237958"/>
                </a:lnTo>
                <a:lnTo>
                  <a:pt x="30585" y="238051"/>
                </a:lnTo>
                <a:lnTo>
                  <a:pt x="14658" y="238274"/>
                </a:lnTo>
                <a:lnTo>
                  <a:pt x="2250" y="238708"/>
                </a:lnTo>
                <a:close/>
              </a:path>
              <a:path w="118745" h="238760">
                <a:moveTo>
                  <a:pt x="118590" y="238708"/>
                </a:moveTo>
                <a:lnTo>
                  <a:pt x="106065" y="238274"/>
                </a:lnTo>
                <a:lnTo>
                  <a:pt x="89880" y="238051"/>
                </a:lnTo>
                <a:lnTo>
                  <a:pt x="60045" y="237958"/>
                </a:lnTo>
                <a:lnTo>
                  <a:pt x="118590" y="237958"/>
                </a:lnTo>
                <a:lnTo>
                  <a:pt x="118590" y="2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15228" y="4929454"/>
            <a:ext cx="159385" cy="243204"/>
          </a:xfrm>
          <a:custGeom>
            <a:avLst/>
            <a:gdLst/>
            <a:ahLst/>
            <a:cxnLst/>
            <a:rect l="l" t="t" r="r" b="b"/>
            <a:pathLst>
              <a:path w="159385" h="243204">
                <a:moveTo>
                  <a:pt x="159121" y="183910"/>
                </a:moveTo>
                <a:lnTo>
                  <a:pt x="0" y="183910"/>
                </a:lnTo>
                <a:lnTo>
                  <a:pt x="0" y="172650"/>
                </a:lnTo>
                <a:lnTo>
                  <a:pt x="110334" y="4503"/>
                </a:lnTo>
                <a:lnTo>
                  <a:pt x="112585" y="0"/>
                </a:lnTo>
                <a:lnTo>
                  <a:pt x="123094" y="0"/>
                </a:lnTo>
                <a:lnTo>
                  <a:pt x="123094" y="39034"/>
                </a:lnTo>
                <a:lnTo>
                  <a:pt x="97574" y="39034"/>
                </a:lnTo>
                <a:lnTo>
                  <a:pt x="9756" y="172650"/>
                </a:lnTo>
                <a:lnTo>
                  <a:pt x="159121" y="172650"/>
                </a:lnTo>
                <a:lnTo>
                  <a:pt x="159121" y="183910"/>
                </a:lnTo>
                <a:close/>
              </a:path>
              <a:path w="159385" h="243204">
                <a:moveTo>
                  <a:pt x="123094" y="172650"/>
                </a:moveTo>
                <a:lnTo>
                  <a:pt x="97574" y="172650"/>
                </a:lnTo>
                <a:lnTo>
                  <a:pt x="97574" y="39034"/>
                </a:lnTo>
                <a:lnTo>
                  <a:pt x="123094" y="39034"/>
                </a:lnTo>
                <a:lnTo>
                  <a:pt x="123094" y="172650"/>
                </a:lnTo>
                <a:close/>
              </a:path>
              <a:path w="159385" h="243204">
                <a:moveTo>
                  <a:pt x="150115" y="231952"/>
                </a:moveTo>
                <a:lnTo>
                  <a:pt x="68301" y="231952"/>
                </a:lnTo>
                <a:lnTo>
                  <a:pt x="83606" y="231166"/>
                </a:lnTo>
                <a:lnTo>
                  <a:pt x="91663" y="228481"/>
                </a:lnTo>
                <a:lnTo>
                  <a:pt x="94794" y="223402"/>
                </a:lnTo>
                <a:lnTo>
                  <a:pt x="95322" y="215438"/>
                </a:lnTo>
                <a:lnTo>
                  <a:pt x="95322" y="183910"/>
                </a:lnTo>
                <a:lnTo>
                  <a:pt x="123094" y="183910"/>
                </a:lnTo>
                <a:lnTo>
                  <a:pt x="123094" y="215438"/>
                </a:lnTo>
                <a:lnTo>
                  <a:pt x="123622" y="223402"/>
                </a:lnTo>
                <a:lnTo>
                  <a:pt x="126753" y="228481"/>
                </a:lnTo>
                <a:lnTo>
                  <a:pt x="134810" y="231166"/>
                </a:lnTo>
                <a:lnTo>
                  <a:pt x="150115" y="231952"/>
                </a:lnTo>
                <a:close/>
              </a:path>
              <a:path w="159385" h="243204">
                <a:moveTo>
                  <a:pt x="60795" y="243212"/>
                </a:moveTo>
                <a:lnTo>
                  <a:pt x="60795" y="231952"/>
                </a:lnTo>
                <a:lnTo>
                  <a:pt x="157620" y="231952"/>
                </a:lnTo>
                <a:lnTo>
                  <a:pt x="157620" y="241711"/>
                </a:lnTo>
                <a:lnTo>
                  <a:pt x="108832" y="241711"/>
                </a:lnTo>
                <a:lnTo>
                  <a:pt x="96999" y="241734"/>
                </a:lnTo>
                <a:lnTo>
                  <a:pt x="84532" y="241899"/>
                </a:lnTo>
                <a:lnTo>
                  <a:pt x="72207" y="242344"/>
                </a:lnTo>
                <a:lnTo>
                  <a:pt x="60795" y="243212"/>
                </a:lnTo>
                <a:close/>
              </a:path>
              <a:path w="159385" h="243204">
                <a:moveTo>
                  <a:pt x="157620" y="243212"/>
                </a:moveTo>
                <a:lnTo>
                  <a:pt x="146092" y="242344"/>
                </a:lnTo>
                <a:lnTo>
                  <a:pt x="133508" y="241899"/>
                </a:lnTo>
                <a:lnTo>
                  <a:pt x="120783" y="241734"/>
                </a:lnTo>
                <a:lnTo>
                  <a:pt x="108832" y="241711"/>
                </a:lnTo>
                <a:lnTo>
                  <a:pt x="157620" y="241711"/>
                </a:lnTo>
                <a:lnTo>
                  <a:pt x="157620" y="24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96868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0" y="854246"/>
                </a:lnTo>
                <a:lnTo>
                  <a:pt x="15315" y="840078"/>
                </a:lnTo>
                <a:lnTo>
                  <a:pt x="53642" y="792599"/>
                </a:lnTo>
                <a:lnTo>
                  <a:pt x="75056" y="758162"/>
                </a:lnTo>
                <a:lnTo>
                  <a:pt x="97718" y="711510"/>
                </a:lnTo>
                <a:lnTo>
                  <a:pt x="115273" y="663453"/>
                </a:lnTo>
                <a:lnTo>
                  <a:pt x="128311" y="614791"/>
                </a:lnTo>
                <a:lnTo>
                  <a:pt x="137423" y="566327"/>
                </a:lnTo>
                <a:lnTo>
                  <a:pt x="143200" y="518861"/>
                </a:lnTo>
                <a:lnTo>
                  <a:pt x="146233" y="473193"/>
                </a:lnTo>
                <a:lnTo>
                  <a:pt x="147112" y="430126"/>
                </a:lnTo>
                <a:lnTo>
                  <a:pt x="145489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4" y="223038"/>
                </a:lnTo>
                <a:lnTo>
                  <a:pt x="161383" y="273656"/>
                </a:lnTo>
                <a:lnTo>
                  <a:pt x="169922" y="325444"/>
                </a:lnTo>
                <a:lnTo>
                  <a:pt x="174820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894" y="4871278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918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9672" y="4721522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8" y="20361"/>
                </a:lnTo>
                <a:lnTo>
                  <a:pt x="47180" y="13453"/>
                </a:lnTo>
                <a:lnTo>
                  <a:pt x="65300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5" y="24771"/>
                </a:lnTo>
                <a:lnTo>
                  <a:pt x="32298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6" y="224352"/>
                </a:lnTo>
                <a:lnTo>
                  <a:pt x="45914" y="219015"/>
                </a:lnTo>
                <a:lnTo>
                  <a:pt x="46535" y="210934"/>
                </a:lnTo>
                <a:lnTo>
                  <a:pt x="46535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8" y="219332"/>
                </a:lnTo>
                <a:lnTo>
                  <a:pt x="77966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40" y="228199"/>
                </a:lnTo>
                <a:lnTo>
                  <a:pt x="117840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40" y="239459"/>
                </a:moveTo>
                <a:lnTo>
                  <a:pt x="105749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40" y="237958"/>
                </a:lnTo>
                <a:lnTo>
                  <a:pt x="117840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1139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3625" y="861002"/>
                </a:lnTo>
                <a:lnTo>
                  <a:pt x="159122" y="856498"/>
                </a:lnTo>
                <a:lnTo>
                  <a:pt x="148227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171" y="384524"/>
                </a:lnTo>
                <a:lnTo>
                  <a:pt x="4869" y="338522"/>
                </a:lnTo>
                <a:lnTo>
                  <a:pt x="11368" y="292528"/>
                </a:lnTo>
                <a:lnTo>
                  <a:pt x="20944" y="246953"/>
                </a:lnTo>
                <a:lnTo>
                  <a:pt x="33869" y="202208"/>
                </a:lnTo>
                <a:lnTo>
                  <a:pt x="50420" y="158700"/>
                </a:lnTo>
                <a:lnTo>
                  <a:pt x="70871" y="116841"/>
                </a:lnTo>
                <a:lnTo>
                  <a:pt x="95497" y="77041"/>
                </a:lnTo>
                <a:lnTo>
                  <a:pt x="124572" y="39708"/>
                </a:lnTo>
                <a:lnTo>
                  <a:pt x="158371" y="5254"/>
                </a:lnTo>
                <a:lnTo>
                  <a:pt x="16362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5634" y="6755"/>
                </a:lnTo>
                <a:lnTo>
                  <a:pt x="161502" y="21241"/>
                </a:lnTo>
                <a:lnTo>
                  <a:pt x="143641" y="41567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4" y="246210"/>
                </a:lnTo>
                <a:lnTo>
                  <a:pt x="39712" y="294675"/>
                </a:lnTo>
                <a:lnTo>
                  <a:pt x="33935" y="342141"/>
                </a:lnTo>
                <a:lnTo>
                  <a:pt x="30902" y="387809"/>
                </a:lnTo>
                <a:lnTo>
                  <a:pt x="30023" y="430876"/>
                </a:lnTo>
                <a:lnTo>
                  <a:pt x="31646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1" y="825628"/>
                </a:lnTo>
                <a:lnTo>
                  <a:pt x="175634" y="854246"/>
                </a:lnTo>
                <a:lnTo>
                  <a:pt x="175634" y="854997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9048" y="4503081"/>
            <a:ext cx="142875" cy="238760"/>
          </a:xfrm>
          <a:custGeom>
            <a:avLst/>
            <a:gdLst/>
            <a:ahLst/>
            <a:cxnLst/>
            <a:rect l="l" t="t" r="r" b="b"/>
            <a:pathLst>
              <a:path w="142875" h="238760">
                <a:moveTo>
                  <a:pt x="18764" y="84824"/>
                </a:moveTo>
                <a:lnTo>
                  <a:pt x="15515" y="84507"/>
                </a:lnTo>
                <a:lnTo>
                  <a:pt x="9100" y="82290"/>
                </a:lnTo>
                <a:lnTo>
                  <a:pt x="2826" y="76273"/>
                </a:lnTo>
                <a:lnTo>
                  <a:pt x="0" y="64556"/>
                </a:lnTo>
                <a:lnTo>
                  <a:pt x="4738" y="41168"/>
                </a:lnTo>
                <a:lnTo>
                  <a:pt x="18201" y="20455"/>
                </a:lnTo>
                <a:lnTo>
                  <a:pt x="39264" y="5653"/>
                </a:lnTo>
                <a:lnTo>
                  <a:pt x="66801" y="0"/>
                </a:lnTo>
                <a:lnTo>
                  <a:pt x="97011" y="5090"/>
                </a:lnTo>
                <a:lnTo>
                  <a:pt x="106152" y="10509"/>
                </a:lnTo>
                <a:lnTo>
                  <a:pt x="62297" y="10509"/>
                </a:lnTo>
                <a:lnTo>
                  <a:pt x="46969" y="12984"/>
                </a:lnTo>
                <a:lnTo>
                  <a:pt x="33119" y="20173"/>
                </a:lnTo>
                <a:lnTo>
                  <a:pt x="21661" y="31726"/>
                </a:lnTo>
                <a:lnTo>
                  <a:pt x="13510" y="47291"/>
                </a:lnTo>
                <a:lnTo>
                  <a:pt x="18764" y="47291"/>
                </a:lnTo>
                <a:lnTo>
                  <a:pt x="26762" y="48851"/>
                </a:lnTo>
                <a:lnTo>
                  <a:pt x="32650" y="53015"/>
                </a:lnTo>
                <a:lnTo>
                  <a:pt x="36285" y="59008"/>
                </a:lnTo>
                <a:lnTo>
                  <a:pt x="37528" y="66057"/>
                </a:lnTo>
                <a:lnTo>
                  <a:pt x="35441" y="75006"/>
                </a:lnTo>
                <a:lnTo>
                  <a:pt x="30398" y="80789"/>
                </a:lnTo>
                <a:lnTo>
                  <a:pt x="24229" y="83897"/>
                </a:lnTo>
                <a:lnTo>
                  <a:pt x="18764" y="84824"/>
                </a:lnTo>
                <a:close/>
              </a:path>
              <a:path w="142875" h="238760">
                <a:moveTo>
                  <a:pt x="132852" y="238708"/>
                </a:moveTo>
                <a:lnTo>
                  <a:pt x="0" y="238708"/>
                </a:lnTo>
                <a:lnTo>
                  <a:pt x="0" y="229700"/>
                </a:lnTo>
                <a:lnTo>
                  <a:pt x="3752" y="225196"/>
                </a:lnTo>
                <a:lnTo>
                  <a:pt x="72805" y="148629"/>
                </a:lnTo>
                <a:lnTo>
                  <a:pt x="86902" y="130813"/>
                </a:lnTo>
                <a:lnTo>
                  <a:pt x="98888" y="111378"/>
                </a:lnTo>
                <a:lnTo>
                  <a:pt x="107215" y="90676"/>
                </a:lnTo>
                <a:lnTo>
                  <a:pt x="110334" y="69060"/>
                </a:lnTo>
                <a:lnTo>
                  <a:pt x="107367" y="47561"/>
                </a:lnTo>
                <a:lnTo>
                  <a:pt x="98419" y="28806"/>
                </a:lnTo>
                <a:lnTo>
                  <a:pt x="83419" y="15540"/>
                </a:lnTo>
                <a:lnTo>
                  <a:pt x="62297" y="10509"/>
                </a:lnTo>
                <a:lnTo>
                  <a:pt x="106152" y="10509"/>
                </a:lnTo>
                <a:lnTo>
                  <a:pt x="121030" y="19329"/>
                </a:lnTo>
                <a:lnTo>
                  <a:pt x="136886" y="41168"/>
                </a:lnTo>
                <a:lnTo>
                  <a:pt x="142609" y="69060"/>
                </a:lnTo>
                <a:lnTo>
                  <a:pt x="138446" y="93714"/>
                </a:lnTo>
                <a:lnTo>
                  <a:pt x="125064" y="116539"/>
                </a:lnTo>
                <a:lnTo>
                  <a:pt x="101128" y="141897"/>
                </a:lnTo>
                <a:lnTo>
                  <a:pt x="65300" y="174152"/>
                </a:lnTo>
                <a:lnTo>
                  <a:pt x="27771" y="210934"/>
                </a:lnTo>
                <a:lnTo>
                  <a:pt x="137201" y="210934"/>
                </a:lnTo>
                <a:lnTo>
                  <a:pt x="132852" y="238708"/>
                </a:lnTo>
                <a:close/>
              </a:path>
              <a:path w="142875" h="238760">
                <a:moveTo>
                  <a:pt x="137201" y="210934"/>
                </a:moveTo>
                <a:lnTo>
                  <a:pt x="92320" y="210934"/>
                </a:lnTo>
                <a:lnTo>
                  <a:pt x="100448" y="210887"/>
                </a:lnTo>
                <a:lnTo>
                  <a:pt x="111179" y="21055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201" y="210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9048" y="4933208"/>
            <a:ext cx="142875" cy="247015"/>
          </a:xfrm>
          <a:custGeom>
            <a:avLst/>
            <a:gdLst/>
            <a:ahLst/>
            <a:cxnLst/>
            <a:rect l="l" t="t" r="r" b="b"/>
            <a:pathLst>
              <a:path w="142875" h="247014">
                <a:moveTo>
                  <a:pt x="124517" y="12010"/>
                </a:moveTo>
                <a:lnTo>
                  <a:pt x="73556" y="12010"/>
                </a:lnTo>
                <a:lnTo>
                  <a:pt x="90362" y="10790"/>
                </a:lnTo>
                <a:lnTo>
                  <a:pt x="104423" y="7881"/>
                </a:lnTo>
                <a:lnTo>
                  <a:pt x="115248" y="4410"/>
                </a:lnTo>
                <a:lnTo>
                  <a:pt x="122343" y="1501"/>
                </a:lnTo>
                <a:lnTo>
                  <a:pt x="124595" y="0"/>
                </a:lnTo>
                <a:lnTo>
                  <a:pt x="127597" y="0"/>
                </a:lnTo>
                <a:lnTo>
                  <a:pt x="129099" y="2251"/>
                </a:lnTo>
                <a:lnTo>
                  <a:pt x="129099" y="4503"/>
                </a:lnTo>
                <a:lnTo>
                  <a:pt x="124517" y="12010"/>
                </a:lnTo>
                <a:close/>
              </a:path>
              <a:path w="142875" h="247014">
                <a:moveTo>
                  <a:pt x="25519" y="124608"/>
                </a:moveTo>
                <a:lnTo>
                  <a:pt x="18013" y="124608"/>
                </a:lnTo>
                <a:lnTo>
                  <a:pt x="18013" y="750"/>
                </a:lnTo>
                <a:lnTo>
                  <a:pt x="23267" y="750"/>
                </a:lnTo>
                <a:lnTo>
                  <a:pt x="26270" y="1501"/>
                </a:lnTo>
                <a:lnTo>
                  <a:pt x="38619" y="6310"/>
                </a:lnTo>
                <a:lnTo>
                  <a:pt x="50757" y="9570"/>
                </a:lnTo>
                <a:lnTo>
                  <a:pt x="62473" y="11424"/>
                </a:lnTo>
                <a:lnTo>
                  <a:pt x="73556" y="12010"/>
                </a:lnTo>
                <a:lnTo>
                  <a:pt x="124517" y="12010"/>
                </a:lnTo>
                <a:lnTo>
                  <a:pt x="124431" y="12151"/>
                </a:lnTo>
                <a:lnTo>
                  <a:pt x="110897" y="24583"/>
                </a:lnTo>
                <a:lnTo>
                  <a:pt x="89201" y="36172"/>
                </a:lnTo>
                <a:lnTo>
                  <a:pt x="85724" y="36782"/>
                </a:lnTo>
                <a:lnTo>
                  <a:pt x="29272" y="36782"/>
                </a:lnTo>
                <a:lnTo>
                  <a:pt x="29272" y="106593"/>
                </a:lnTo>
                <a:lnTo>
                  <a:pt x="42195" y="106593"/>
                </a:lnTo>
                <a:lnTo>
                  <a:pt x="41469" y="106968"/>
                </a:lnTo>
                <a:lnTo>
                  <a:pt x="32509" y="115202"/>
                </a:lnTo>
                <a:lnTo>
                  <a:pt x="27771" y="121606"/>
                </a:lnTo>
                <a:lnTo>
                  <a:pt x="26270" y="123858"/>
                </a:lnTo>
                <a:lnTo>
                  <a:pt x="25519" y="124608"/>
                </a:lnTo>
                <a:close/>
              </a:path>
              <a:path w="142875" h="247014">
                <a:moveTo>
                  <a:pt x="60046" y="41286"/>
                </a:moveTo>
                <a:lnTo>
                  <a:pt x="51121" y="40899"/>
                </a:lnTo>
                <a:lnTo>
                  <a:pt x="42689" y="39878"/>
                </a:lnTo>
                <a:lnTo>
                  <a:pt x="35241" y="38435"/>
                </a:lnTo>
                <a:lnTo>
                  <a:pt x="29272" y="36782"/>
                </a:lnTo>
                <a:lnTo>
                  <a:pt x="85724" y="36782"/>
                </a:lnTo>
                <a:lnTo>
                  <a:pt x="60046" y="41286"/>
                </a:lnTo>
                <a:close/>
              </a:path>
              <a:path w="142875" h="247014">
                <a:moveTo>
                  <a:pt x="42195" y="106593"/>
                </a:moveTo>
                <a:lnTo>
                  <a:pt x="29272" y="106593"/>
                </a:lnTo>
                <a:lnTo>
                  <a:pt x="39381" y="98711"/>
                </a:lnTo>
                <a:lnTo>
                  <a:pt x="50476" y="93081"/>
                </a:lnTo>
                <a:lnTo>
                  <a:pt x="62415" y="89703"/>
                </a:lnTo>
                <a:lnTo>
                  <a:pt x="75057" y="88577"/>
                </a:lnTo>
                <a:lnTo>
                  <a:pt x="101761" y="94875"/>
                </a:lnTo>
                <a:lnTo>
                  <a:pt x="104221" y="96834"/>
                </a:lnTo>
                <a:lnTo>
                  <a:pt x="74307" y="96834"/>
                </a:lnTo>
                <a:lnTo>
                  <a:pt x="55214" y="99860"/>
                </a:lnTo>
                <a:lnTo>
                  <a:pt x="42195" y="106593"/>
                </a:lnTo>
                <a:close/>
              </a:path>
              <a:path w="142875" h="247014">
                <a:moveTo>
                  <a:pt x="99895" y="237207"/>
                </a:moveTo>
                <a:lnTo>
                  <a:pt x="63798" y="237207"/>
                </a:lnTo>
                <a:lnTo>
                  <a:pt x="75585" y="235471"/>
                </a:lnTo>
                <a:lnTo>
                  <a:pt x="86034" y="230639"/>
                </a:lnTo>
                <a:lnTo>
                  <a:pt x="109959" y="188320"/>
                </a:lnTo>
                <a:lnTo>
                  <a:pt x="111085" y="164393"/>
                </a:lnTo>
                <a:lnTo>
                  <a:pt x="110874" y="151656"/>
                </a:lnTo>
                <a:lnTo>
                  <a:pt x="101011" y="113302"/>
                </a:lnTo>
                <a:lnTo>
                  <a:pt x="74307" y="96834"/>
                </a:lnTo>
                <a:lnTo>
                  <a:pt x="104221" y="96834"/>
                </a:lnTo>
                <a:lnTo>
                  <a:pt x="123188" y="111941"/>
                </a:lnTo>
                <a:lnTo>
                  <a:pt x="137437" y="137029"/>
                </a:lnTo>
                <a:lnTo>
                  <a:pt x="142609" y="167396"/>
                </a:lnTo>
                <a:lnTo>
                  <a:pt x="136323" y="198830"/>
                </a:lnTo>
                <a:lnTo>
                  <a:pt x="119341" y="224070"/>
                </a:lnTo>
                <a:lnTo>
                  <a:pt x="99895" y="237207"/>
                </a:lnTo>
                <a:close/>
              </a:path>
              <a:path w="142875" h="247014">
                <a:moveTo>
                  <a:pt x="64549" y="246965"/>
                </a:moveTo>
                <a:lnTo>
                  <a:pt x="37681" y="241089"/>
                </a:lnTo>
                <a:lnTo>
                  <a:pt x="17357" y="225853"/>
                </a:lnTo>
                <a:lnTo>
                  <a:pt x="4491" y="204847"/>
                </a:lnTo>
                <a:lnTo>
                  <a:pt x="0" y="181658"/>
                </a:lnTo>
                <a:lnTo>
                  <a:pt x="1958" y="171642"/>
                </a:lnTo>
                <a:lnTo>
                  <a:pt x="6661" y="165707"/>
                </a:lnTo>
                <a:lnTo>
                  <a:pt x="12349" y="162868"/>
                </a:lnTo>
                <a:lnTo>
                  <a:pt x="17263" y="162141"/>
                </a:lnTo>
                <a:lnTo>
                  <a:pt x="25144" y="163690"/>
                </a:lnTo>
                <a:lnTo>
                  <a:pt x="11258" y="196671"/>
                </a:lnTo>
                <a:lnTo>
                  <a:pt x="18307" y="212189"/>
                </a:lnTo>
                <a:lnTo>
                  <a:pt x="29929" y="225103"/>
                </a:lnTo>
                <a:lnTo>
                  <a:pt x="45351" y="233935"/>
                </a:lnTo>
                <a:lnTo>
                  <a:pt x="63798" y="237207"/>
                </a:lnTo>
                <a:lnTo>
                  <a:pt x="99895" y="237207"/>
                </a:lnTo>
                <a:lnTo>
                  <a:pt x="94478" y="240866"/>
                </a:lnTo>
                <a:lnTo>
                  <a:pt x="64549" y="246965"/>
                </a:lnTo>
                <a:close/>
              </a:path>
              <a:path w="142875" h="247014">
                <a:moveTo>
                  <a:pt x="29272" y="197422"/>
                </a:moveTo>
                <a:lnTo>
                  <a:pt x="12009" y="197422"/>
                </a:lnTo>
                <a:lnTo>
                  <a:pt x="11258" y="196671"/>
                </a:lnTo>
                <a:lnTo>
                  <a:pt x="29772" y="196671"/>
                </a:lnTo>
                <a:lnTo>
                  <a:pt x="29272" y="19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318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2759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50" y="854997"/>
                </a:lnTo>
                <a:lnTo>
                  <a:pt x="1501" y="854246"/>
                </a:lnTo>
                <a:lnTo>
                  <a:pt x="15199" y="840078"/>
                </a:lnTo>
                <a:lnTo>
                  <a:pt x="53008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38" y="372270"/>
                </a:lnTo>
                <a:lnTo>
                  <a:pt x="139806" y="317120"/>
                </a:lnTo>
                <a:lnTo>
                  <a:pt x="131473" y="264714"/>
                </a:lnTo>
                <a:lnTo>
                  <a:pt x="119647" y="215092"/>
                </a:lnTo>
                <a:lnTo>
                  <a:pt x="104237" y="168293"/>
                </a:lnTo>
                <a:lnTo>
                  <a:pt x="85151" y="124357"/>
                </a:lnTo>
                <a:lnTo>
                  <a:pt x="62297" y="83322"/>
                </a:lnTo>
                <a:lnTo>
                  <a:pt x="27771" y="35562"/>
                </a:lnTo>
                <a:lnTo>
                  <a:pt x="0" y="5254"/>
                </a:lnTo>
                <a:lnTo>
                  <a:pt x="0" y="0"/>
                </a:lnTo>
                <a:lnTo>
                  <a:pt x="12759" y="0"/>
                </a:lnTo>
                <a:lnTo>
                  <a:pt x="17263" y="4503"/>
                </a:lnTo>
                <a:lnTo>
                  <a:pt x="28158" y="14356"/>
                </a:lnTo>
                <a:lnTo>
                  <a:pt x="84151" y="82339"/>
                </a:lnTo>
                <a:lnTo>
                  <a:pt x="110521" y="126966"/>
                </a:lnTo>
                <a:lnTo>
                  <a:pt x="131965" y="174004"/>
                </a:lnTo>
                <a:lnTo>
                  <a:pt x="148801" y="223038"/>
                </a:lnTo>
                <a:lnTo>
                  <a:pt x="161343" y="273656"/>
                </a:lnTo>
                <a:lnTo>
                  <a:pt x="169910" y="325444"/>
                </a:lnTo>
                <a:lnTo>
                  <a:pt x="174819" y="377989"/>
                </a:lnTo>
                <a:lnTo>
                  <a:pt x="176384" y="430876"/>
                </a:lnTo>
                <a:lnTo>
                  <a:pt x="174932" y="481577"/>
                </a:lnTo>
                <a:lnTo>
                  <a:pt x="170330" y="532716"/>
                </a:lnTo>
                <a:lnTo>
                  <a:pt x="162207" y="583732"/>
                </a:lnTo>
                <a:lnTo>
                  <a:pt x="150191" y="634062"/>
                </a:lnTo>
                <a:lnTo>
                  <a:pt x="133913" y="683144"/>
                </a:lnTo>
                <a:lnTo>
                  <a:pt x="113002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2759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54169" y="4751548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598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451" y="487127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4169" y="4878409"/>
            <a:ext cx="0" cy="112395"/>
          </a:xfrm>
          <a:custGeom>
            <a:avLst/>
            <a:gdLst/>
            <a:ahLst/>
            <a:cxnLst/>
            <a:rect l="l" t="t" r="r" b="b"/>
            <a:pathLst>
              <a:path h="112395">
                <a:moveTo>
                  <a:pt x="0" y="0"/>
                </a:moveTo>
                <a:lnTo>
                  <a:pt x="0" y="111847"/>
                </a:lnTo>
              </a:path>
            </a:pathLst>
          </a:custGeom>
          <a:ln w="1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87972" y="4721522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28522" y="67559"/>
                </a:moveTo>
                <a:lnTo>
                  <a:pt x="21157" y="66315"/>
                </a:lnTo>
                <a:lnTo>
                  <a:pt x="15199" y="62679"/>
                </a:lnTo>
                <a:lnTo>
                  <a:pt x="11212" y="56791"/>
                </a:lnTo>
                <a:lnTo>
                  <a:pt x="9758" y="48792"/>
                </a:lnTo>
                <a:lnTo>
                  <a:pt x="14660" y="29768"/>
                </a:lnTo>
                <a:lnTo>
                  <a:pt x="28146" y="14262"/>
                </a:lnTo>
                <a:lnTo>
                  <a:pt x="48388" y="3823"/>
                </a:lnTo>
                <a:lnTo>
                  <a:pt x="73556" y="0"/>
                </a:lnTo>
                <a:lnTo>
                  <a:pt x="98443" y="3624"/>
                </a:lnTo>
                <a:lnTo>
                  <a:pt x="109606" y="9007"/>
                </a:lnTo>
                <a:lnTo>
                  <a:pt x="72056" y="9007"/>
                </a:lnTo>
                <a:lnTo>
                  <a:pt x="60750" y="9993"/>
                </a:lnTo>
                <a:lnTo>
                  <a:pt x="47474" y="13511"/>
                </a:lnTo>
                <a:lnTo>
                  <a:pt x="34479" y="20408"/>
                </a:lnTo>
                <a:lnTo>
                  <a:pt x="24018" y="31527"/>
                </a:lnTo>
                <a:lnTo>
                  <a:pt x="30070" y="31809"/>
                </a:lnTo>
                <a:lnTo>
                  <a:pt x="37529" y="33779"/>
                </a:lnTo>
                <a:lnTo>
                  <a:pt x="43862" y="39127"/>
                </a:lnTo>
                <a:lnTo>
                  <a:pt x="46536" y="49543"/>
                </a:lnTo>
                <a:lnTo>
                  <a:pt x="45199" y="56791"/>
                </a:lnTo>
                <a:lnTo>
                  <a:pt x="41469" y="62492"/>
                </a:lnTo>
                <a:lnTo>
                  <a:pt x="35770" y="66221"/>
                </a:lnTo>
                <a:lnTo>
                  <a:pt x="28522" y="67559"/>
                </a:lnTo>
                <a:close/>
              </a:path>
              <a:path w="149859" h="247014">
                <a:moveTo>
                  <a:pt x="109782" y="237207"/>
                </a:moveTo>
                <a:lnTo>
                  <a:pt x="72056" y="237207"/>
                </a:lnTo>
                <a:lnTo>
                  <a:pt x="85038" y="234802"/>
                </a:lnTo>
                <a:lnTo>
                  <a:pt x="98232" y="225853"/>
                </a:lnTo>
                <a:lnTo>
                  <a:pt x="108470" y="207755"/>
                </a:lnTo>
                <a:lnTo>
                  <a:pt x="112586" y="177905"/>
                </a:lnTo>
                <a:lnTo>
                  <a:pt x="110018" y="153755"/>
                </a:lnTo>
                <a:lnTo>
                  <a:pt x="102172" y="135024"/>
                </a:lnTo>
                <a:lnTo>
                  <a:pt x="88838" y="122908"/>
                </a:lnTo>
                <a:lnTo>
                  <a:pt x="69803" y="118603"/>
                </a:lnTo>
                <a:lnTo>
                  <a:pt x="45035" y="118603"/>
                </a:lnTo>
                <a:lnTo>
                  <a:pt x="45035" y="111097"/>
                </a:lnTo>
                <a:lnTo>
                  <a:pt x="47287" y="110346"/>
                </a:lnTo>
                <a:lnTo>
                  <a:pt x="53291" y="110346"/>
                </a:lnTo>
                <a:lnTo>
                  <a:pt x="61547" y="109595"/>
                </a:lnTo>
                <a:lnTo>
                  <a:pt x="64549" y="108845"/>
                </a:lnTo>
                <a:lnTo>
                  <a:pt x="71797" y="108340"/>
                </a:lnTo>
                <a:lnTo>
                  <a:pt x="79749" y="105936"/>
                </a:lnTo>
                <a:lnTo>
                  <a:pt x="104987" y="65588"/>
                </a:lnTo>
                <a:lnTo>
                  <a:pt x="106582" y="49543"/>
                </a:lnTo>
                <a:lnTo>
                  <a:pt x="103298" y="29592"/>
                </a:lnTo>
                <a:lnTo>
                  <a:pt x="94948" y="17171"/>
                </a:lnTo>
                <a:lnTo>
                  <a:pt x="83783" y="10802"/>
                </a:lnTo>
                <a:lnTo>
                  <a:pt x="72056" y="9007"/>
                </a:lnTo>
                <a:lnTo>
                  <a:pt x="109606" y="9007"/>
                </a:lnTo>
                <a:lnTo>
                  <a:pt x="119529" y="13793"/>
                </a:lnTo>
                <a:lnTo>
                  <a:pt x="134142" y="29451"/>
                </a:lnTo>
                <a:lnTo>
                  <a:pt x="139607" y="49543"/>
                </a:lnTo>
                <a:lnTo>
                  <a:pt x="135866" y="70057"/>
                </a:lnTo>
                <a:lnTo>
                  <a:pt x="125440" y="88108"/>
                </a:lnTo>
                <a:lnTo>
                  <a:pt x="109526" y="102640"/>
                </a:lnTo>
                <a:lnTo>
                  <a:pt x="89319" y="112598"/>
                </a:lnTo>
                <a:lnTo>
                  <a:pt x="114533" y="121852"/>
                </a:lnTo>
                <a:lnTo>
                  <a:pt x="133415" y="137088"/>
                </a:lnTo>
                <a:lnTo>
                  <a:pt x="145260" y="156406"/>
                </a:lnTo>
                <a:lnTo>
                  <a:pt x="149364" y="177905"/>
                </a:lnTo>
                <a:lnTo>
                  <a:pt x="143524" y="204213"/>
                </a:lnTo>
                <a:lnTo>
                  <a:pt x="127410" y="226229"/>
                </a:lnTo>
                <a:lnTo>
                  <a:pt x="109782" y="237207"/>
                </a:lnTo>
                <a:close/>
              </a:path>
              <a:path w="149859" h="247014">
                <a:moveTo>
                  <a:pt x="72806" y="246965"/>
                </a:moveTo>
                <a:lnTo>
                  <a:pt x="44964" y="242813"/>
                </a:lnTo>
                <a:lnTo>
                  <a:pt x="21766" y="231202"/>
                </a:lnTo>
                <a:lnTo>
                  <a:pt x="5887" y="213397"/>
                </a:lnTo>
                <a:lnTo>
                  <a:pt x="0" y="190666"/>
                </a:lnTo>
                <a:lnTo>
                  <a:pt x="2005" y="180732"/>
                </a:lnTo>
                <a:lnTo>
                  <a:pt x="7036" y="174246"/>
                </a:lnTo>
                <a:lnTo>
                  <a:pt x="13615" y="170715"/>
                </a:lnTo>
                <a:lnTo>
                  <a:pt x="20265" y="169648"/>
                </a:lnTo>
                <a:lnTo>
                  <a:pt x="27865" y="171020"/>
                </a:lnTo>
                <a:lnTo>
                  <a:pt x="25649" y="209233"/>
                </a:lnTo>
                <a:lnTo>
                  <a:pt x="16513" y="209433"/>
                </a:lnTo>
                <a:lnTo>
                  <a:pt x="28358" y="222956"/>
                </a:lnTo>
                <a:lnTo>
                  <a:pt x="43158" y="231483"/>
                </a:lnTo>
                <a:lnTo>
                  <a:pt x="58521" y="235928"/>
                </a:lnTo>
                <a:lnTo>
                  <a:pt x="72056" y="237207"/>
                </a:lnTo>
                <a:lnTo>
                  <a:pt x="109782" y="237207"/>
                </a:lnTo>
                <a:lnTo>
                  <a:pt x="103134" y="241347"/>
                </a:lnTo>
                <a:lnTo>
                  <a:pt x="72806" y="246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87452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76385" y="861002"/>
                </a:moveTo>
                <a:lnTo>
                  <a:pt x="162875" y="861002"/>
                </a:lnTo>
                <a:lnTo>
                  <a:pt x="158372" y="856498"/>
                </a:lnTo>
                <a:lnTo>
                  <a:pt x="147899" y="846646"/>
                </a:lnTo>
                <a:lnTo>
                  <a:pt x="91730" y="778879"/>
                </a:lnTo>
                <a:lnTo>
                  <a:pt x="65546" y="734353"/>
                </a:lnTo>
                <a:lnTo>
                  <a:pt x="44235" y="687328"/>
                </a:lnTo>
                <a:lnTo>
                  <a:pt x="27489" y="638245"/>
                </a:lnTo>
                <a:lnTo>
                  <a:pt x="15001" y="587544"/>
                </a:lnTo>
                <a:lnTo>
                  <a:pt x="6462" y="535663"/>
                </a:lnTo>
                <a:lnTo>
                  <a:pt x="1564" y="483044"/>
                </a:lnTo>
                <a:lnTo>
                  <a:pt x="0" y="430126"/>
                </a:lnTo>
                <a:lnTo>
                  <a:pt x="1451" y="379425"/>
                </a:lnTo>
                <a:lnTo>
                  <a:pt x="6054" y="328286"/>
                </a:lnTo>
                <a:lnTo>
                  <a:pt x="14177" y="277270"/>
                </a:lnTo>
                <a:lnTo>
                  <a:pt x="26193" y="226940"/>
                </a:lnTo>
                <a:lnTo>
                  <a:pt x="42471" y="177858"/>
                </a:lnTo>
                <a:lnTo>
                  <a:pt x="63382" y="130586"/>
                </a:lnTo>
                <a:lnTo>
                  <a:pt x="89297" y="85687"/>
                </a:lnTo>
                <a:lnTo>
                  <a:pt x="120586" y="43722"/>
                </a:lnTo>
                <a:lnTo>
                  <a:pt x="157621" y="5254"/>
                </a:lnTo>
                <a:lnTo>
                  <a:pt x="162875" y="0"/>
                </a:lnTo>
                <a:lnTo>
                  <a:pt x="176385" y="0"/>
                </a:lnTo>
                <a:lnTo>
                  <a:pt x="176385" y="5254"/>
                </a:lnTo>
                <a:lnTo>
                  <a:pt x="174884" y="6755"/>
                </a:lnTo>
                <a:lnTo>
                  <a:pt x="160752" y="21241"/>
                </a:lnTo>
                <a:lnTo>
                  <a:pt x="122637" y="68509"/>
                </a:lnTo>
                <a:lnTo>
                  <a:pt x="101327" y="102839"/>
                </a:lnTo>
                <a:lnTo>
                  <a:pt x="78902" y="149492"/>
                </a:lnTo>
                <a:lnTo>
                  <a:pt x="61440" y="197549"/>
                </a:lnTo>
                <a:lnTo>
                  <a:pt x="48389" y="246210"/>
                </a:lnTo>
                <a:lnTo>
                  <a:pt x="39199" y="294675"/>
                </a:lnTo>
                <a:lnTo>
                  <a:pt x="33317" y="342141"/>
                </a:lnTo>
                <a:lnTo>
                  <a:pt x="30192" y="387809"/>
                </a:lnTo>
                <a:lnTo>
                  <a:pt x="29273" y="430876"/>
                </a:lnTo>
                <a:lnTo>
                  <a:pt x="30896" y="488734"/>
                </a:lnTo>
                <a:lnTo>
                  <a:pt x="35829" y="543899"/>
                </a:lnTo>
                <a:lnTo>
                  <a:pt x="44161" y="596347"/>
                </a:lnTo>
                <a:lnTo>
                  <a:pt x="55987" y="646050"/>
                </a:lnTo>
                <a:lnTo>
                  <a:pt x="71396" y="692982"/>
                </a:lnTo>
                <a:lnTo>
                  <a:pt x="90482" y="737118"/>
                </a:lnTo>
                <a:lnTo>
                  <a:pt x="113337" y="778430"/>
                </a:lnTo>
                <a:lnTo>
                  <a:pt x="148051" y="825628"/>
                </a:lnTo>
                <a:lnTo>
                  <a:pt x="174884" y="854246"/>
                </a:lnTo>
                <a:lnTo>
                  <a:pt x="176385" y="855748"/>
                </a:lnTo>
                <a:lnTo>
                  <a:pt x="176385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91610" y="4503082"/>
            <a:ext cx="149860" cy="246379"/>
          </a:xfrm>
          <a:custGeom>
            <a:avLst/>
            <a:gdLst/>
            <a:ahLst/>
            <a:cxnLst/>
            <a:rect l="l" t="t" r="r" b="b"/>
            <a:pathLst>
              <a:path w="149859" h="246379">
                <a:moveTo>
                  <a:pt x="28521" y="66808"/>
                </a:moveTo>
                <a:lnTo>
                  <a:pt x="21156" y="65576"/>
                </a:lnTo>
                <a:lnTo>
                  <a:pt x="15198" y="62022"/>
                </a:lnTo>
                <a:lnTo>
                  <a:pt x="11210" y="56357"/>
                </a:lnTo>
                <a:lnTo>
                  <a:pt x="9756" y="48792"/>
                </a:lnTo>
                <a:lnTo>
                  <a:pt x="14659" y="29451"/>
                </a:lnTo>
                <a:lnTo>
                  <a:pt x="28146" y="13980"/>
                </a:lnTo>
                <a:lnTo>
                  <a:pt x="48388" y="3718"/>
                </a:lnTo>
                <a:lnTo>
                  <a:pt x="73556" y="0"/>
                </a:lnTo>
                <a:lnTo>
                  <a:pt x="98442" y="3518"/>
                </a:lnTo>
                <a:lnTo>
                  <a:pt x="110025" y="9007"/>
                </a:lnTo>
                <a:lnTo>
                  <a:pt x="72055" y="9007"/>
                </a:lnTo>
                <a:lnTo>
                  <a:pt x="60749" y="9981"/>
                </a:lnTo>
                <a:lnTo>
                  <a:pt x="47473" y="13417"/>
                </a:lnTo>
                <a:lnTo>
                  <a:pt x="34479" y="20091"/>
                </a:lnTo>
                <a:lnTo>
                  <a:pt x="24018" y="30776"/>
                </a:lnTo>
                <a:lnTo>
                  <a:pt x="29753" y="31058"/>
                </a:lnTo>
                <a:lnTo>
                  <a:pt x="37247" y="33028"/>
                </a:lnTo>
                <a:lnTo>
                  <a:pt x="43756" y="38377"/>
                </a:lnTo>
                <a:lnTo>
                  <a:pt x="46535" y="48792"/>
                </a:lnTo>
                <a:lnTo>
                  <a:pt x="45198" y="56041"/>
                </a:lnTo>
                <a:lnTo>
                  <a:pt x="41469" y="61741"/>
                </a:lnTo>
                <a:lnTo>
                  <a:pt x="35769" y="65471"/>
                </a:lnTo>
                <a:lnTo>
                  <a:pt x="28521" y="66808"/>
                </a:lnTo>
                <a:close/>
              </a:path>
              <a:path w="149859" h="246379">
                <a:moveTo>
                  <a:pt x="109781" y="236456"/>
                </a:moveTo>
                <a:lnTo>
                  <a:pt x="71304" y="236456"/>
                </a:lnTo>
                <a:lnTo>
                  <a:pt x="84287" y="234052"/>
                </a:lnTo>
                <a:lnTo>
                  <a:pt x="97480" y="225103"/>
                </a:lnTo>
                <a:lnTo>
                  <a:pt x="107718" y="207005"/>
                </a:lnTo>
                <a:lnTo>
                  <a:pt x="111835" y="177154"/>
                </a:lnTo>
                <a:lnTo>
                  <a:pt x="109384" y="153004"/>
                </a:lnTo>
                <a:lnTo>
                  <a:pt x="101796" y="134273"/>
                </a:lnTo>
                <a:lnTo>
                  <a:pt x="88720" y="122157"/>
                </a:lnTo>
                <a:lnTo>
                  <a:pt x="69803" y="117853"/>
                </a:lnTo>
                <a:lnTo>
                  <a:pt x="45033" y="117853"/>
                </a:lnTo>
                <a:lnTo>
                  <a:pt x="45033" y="110346"/>
                </a:lnTo>
                <a:lnTo>
                  <a:pt x="47285" y="109595"/>
                </a:lnTo>
                <a:lnTo>
                  <a:pt x="53290" y="109595"/>
                </a:lnTo>
                <a:lnTo>
                  <a:pt x="61547" y="108845"/>
                </a:lnTo>
                <a:lnTo>
                  <a:pt x="64549" y="108094"/>
                </a:lnTo>
                <a:lnTo>
                  <a:pt x="71797" y="107707"/>
                </a:lnTo>
                <a:lnTo>
                  <a:pt x="79748" y="105561"/>
                </a:lnTo>
                <a:lnTo>
                  <a:pt x="104986" y="65213"/>
                </a:lnTo>
                <a:lnTo>
                  <a:pt x="106581" y="48792"/>
                </a:lnTo>
                <a:lnTo>
                  <a:pt x="103297" y="28958"/>
                </a:lnTo>
                <a:lnTo>
                  <a:pt x="94947" y="16795"/>
                </a:lnTo>
                <a:lnTo>
                  <a:pt x="83782" y="10685"/>
                </a:lnTo>
                <a:lnTo>
                  <a:pt x="72055" y="9007"/>
                </a:lnTo>
                <a:lnTo>
                  <a:pt x="110025" y="9007"/>
                </a:lnTo>
                <a:lnTo>
                  <a:pt x="119529" y="13511"/>
                </a:lnTo>
                <a:lnTo>
                  <a:pt x="134141" y="29134"/>
                </a:lnTo>
                <a:lnTo>
                  <a:pt x="139607" y="49543"/>
                </a:lnTo>
                <a:lnTo>
                  <a:pt x="135865" y="69740"/>
                </a:lnTo>
                <a:lnTo>
                  <a:pt x="125439" y="87826"/>
                </a:lnTo>
                <a:lnTo>
                  <a:pt x="109524" y="102534"/>
                </a:lnTo>
                <a:lnTo>
                  <a:pt x="89317" y="112598"/>
                </a:lnTo>
                <a:lnTo>
                  <a:pt x="114532" y="121735"/>
                </a:lnTo>
                <a:lnTo>
                  <a:pt x="133414" y="136713"/>
                </a:lnTo>
                <a:lnTo>
                  <a:pt x="145259" y="155772"/>
                </a:lnTo>
                <a:lnTo>
                  <a:pt x="149363" y="177154"/>
                </a:lnTo>
                <a:lnTo>
                  <a:pt x="143523" y="203463"/>
                </a:lnTo>
                <a:lnTo>
                  <a:pt x="127409" y="225478"/>
                </a:lnTo>
                <a:lnTo>
                  <a:pt x="109781" y="236456"/>
                </a:lnTo>
                <a:close/>
              </a:path>
              <a:path w="149859" h="246379">
                <a:moveTo>
                  <a:pt x="72805" y="246215"/>
                </a:moveTo>
                <a:lnTo>
                  <a:pt x="44963" y="242063"/>
                </a:lnTo>
                <a:lnTo>
                  <a:pt x="21766" y="230451"/>
                </a:lnTo>
                <a:lnTo>
                  <a:pt x="5887" y="212646"/>
                </a:lnTo>
                <a:lnTo>
                  <a:pt x="0" y="189916"/>
                </a:lnTo>
                <a:lnTo>
                  <a:pt x="2005" y="180098"/>
                </a:lnTo>
                <a:lnTo>
                  <a:pt x="7036" y="173870"/>
                </a:lnTo>
                <a:lnTo>
                  <a:pt x="13615" y="170598"/>
                </a:lnTo>
                <a:lnTo>
                  <a:pt x="20265" y="169648"/>
                </a:lnTo>
                <a:lnTo>
                  <a:pt x="27865" y="170903"/>
                </a:lnTo>
                <a:lnTo>
                  <a:pt x="16511" y="209433"/>
                </a:lnTo>
                <a:lnTo>
                  <a:pt x="28345" y="222522"/>
                </a:lnTo>
                <a:lnTo>
                  <a:pt x="43064" y="230826"/>
                </a:lnTo>
                <a:lnTo>
                  <a:pt x="58204" y="235190"/>
                </a:lnTo>
                <a:lnTo>
                  <a:pt x="71304" y="236456"/>
                </a:lnTo>
                <a:lnTo>
                  <a:pt x="109781" y="236456"/>
                </a:lnTo>
                <a:lnTo>
                  <a:pt x="103133" y="240597"/>
                </a:lnTo>
                <a:lnTo>
                  <a:pt x="72805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91610" y="4933208"/>
            <a:ext cx="149860" cy="247015"/>
          </a:xfrm>
          <a:custGeom>
            <a:avLst/>
            <a:gdLst/>
            <a:ahLst/>
            <a:cxnLst/>
            <a:rect l="l" t="t" r="r" b="b"/>
            <a:pathLst>
              <a:path w="149859" h="247014">
                <a:moveTo>
                  <a:pt x="75057" y="246965"/>
                </a:moveTo>
                <a:lnTo>
                  <a:pt x="49396" y="241488"/>
                </a:lnTo>
                <a:lnTo>
                  <a:pt x="25144" y="222288"/>
                </a:lnTo>
                <a:lnTo>
                  <a:pt x="7083" y="185212"/>
                </a:lnTo>
                <a:lnTo>
                  <a:pt x="0" y="126110"/>
                </a:lnTo>
                <a:lnTo>
                  <a:pt x="8338" y="72837"/>
                </a:lnTo>
                <a:lnTo>
                  <a:pt x="30116" y="33216"/>
                </a:lnTo>
                <a:lnTo>
                  <a:pt x="60479" y="8515"/>
                </a:lnTo>
                <a:lnTo>
                  <a:pt x="94571" y="0"/>
                </a:lnTo>
                <a:lnTo>
                  <a:pt x="114392" y="3037"/>
                </a:lnTo>
                <a:lnTo>
                  <a:pt x="124680" y="9007"/>
                </a:lnTo>
                <a:lnTo>
                  <a:pt x="95323" y="9007"/>
                </a:lnTo>
                <a:lnTo>
                  <a:pt x="77871" y="12538"/>
                </a:lnTo>
                <a:lnTo>
                  <a:pt x="57043" y="27117"/>
                </a:lnTo>
                <a:lnTo>
                  <a:pt x="39592" y="58727"/>
                </a:lnTo>
                <a:lnTo>
                  <a:pt x="32274" y="113349"/>
                </a:lnTo>
                <a:lnTo>
                  <a:pt x="32274" y="121606"/>
                </a:lnTo>
                <a:lnTo>
                  <a:pt x="40900" y="121606"/>
                </a:lnTo>
                <a:lnTo>
                  <a:pt x="35405" y="136384"/>
                </a:lnTo>
                <a:lnTo>
                  <a:pt x="33025" y="158388"/>
                </a:lnTo>
                <a:lnTo>
                  <a:pt x="33130" y="166692"/>
                </a:lnTo>
                <a:lnTo>
                  <a:pt x="33869" y="180345"/>
                </a:lnTo>
                <a:lnTo>
                  <a:pt x="49819" y="225666"/>
                </a:lnTo>
                <a:lnTo>
                  <a:pt x="75057" y="237207"/>
                </a:lnTo>
                <a:lnTo>
                  <a:pt x="108728" y="237207"/>
                </a:lnTo>
                <a:lnTo>
                  <a:pt x="103450" y="240948"/>
                </a:lnTo>
                <a:lnTo>
                  <a:pt x="75057" y="246965"/>
                </a:lnTo>
                <a:close/>
              </a:path>
              <a:path w="149859" h="247014">
                <a:moveTo>
                  <a:pt x="129099" y="56299"/>
                </a:moveTo>
                <a:lnTo>
                  <a:pt x="115588" y="56299"/>
                </a:lnTo>
                <a:lnTo>
                  <a:pt x="107332" y="51044"/>
                </a:lnTo>
                <a:lnTo>
                  <a:pt x="107332" y="24021"/>
                </a:lnTo>
                <a:lnTo>
                  <a:pt x="126846" y="24021"/>
                </a:lnTo>
                <a:lnTo>
                  <a:pt x="119915" y="16291"/>
                </a:lnTo>
                <a:lnTo>
                  <a:pt x="111366" y="11729"/>
                </a:lnTo>
                <a:lnTo>
                  <a:pt x="102676" y="9559"/>
                </a:lnTo>
                <a:lnTo>
                  <a:pt x="95323" y="9007"/>
                </a:lnTo>
                <a:lnTo>
                  <a:pt x="124680" y="9007"/>
                </a:lnTo>
                <a:lnTo>
                  <a:pt x="128723" y="11353"/>
                </a:lnTo>
                <a:lnTo>
                  <a:pt x="137425" y="23751"/>
                </a:lnTo>
                <a:lnTo>
                  <a:pt x="140357" y="39034"/>
                </a:lnTo>
                <a:lnTo>
                  <a:pt x="140357" y="53296"/>
                </a:lnTo>
                <a:lnTo>
                  <a:pt x="129099" y="56299"/>
                </a:lnTo>
                <a:close/>
              </a:path>
              <a:path w="149859" h="247014">
                <a:moveTo>
                  <a:pt x="40900" y="121606"/>
                </a:moveTo>
                <a:lnTo>
                  <a:pt x="32274" y="121606"/>
                </a:lnTo>
                <a:lnTo>
                  <a:pt x="39100" y="108809"/>
                </a:lnTo>
                <a:lnTo>
                  <a:pt x="48599" y="97491"/>
                </a:lnTo>
                <a:lnTo>
                  <a:pt x="61195" y="89410"/>
                </a:lnTo>
                <a:lnTo>
                  <a:pt x="77308" y="86325"/>
                </a:lnTo>
                <a:lnTo>
                  <a:pt x="105349" y="92424"/>
                </a:lnTo>
                <a:lnTo>
                  <a:pt x="108293" y="94582"/>
                </a:lnTo>
                <a:lnTo>
                  <a:pt x="77308" y="94582"/>
                </a:lnTo>
                <a:lnTo>
                  <a:pt x="56773" y="100541"/>
                </a:lnTo>
                <a:lnTo>
                  <a:pt x="43063" y="115788"/>
                </a:lnTo>
                <a:lnTo>
                  <a:pt x="40900" y="121606"/>
                </a:lnTo>
                <a:close/>
              </a:path>
              <a:path w="149859" h="247014">
                <a:moveTo>
                  <a:pt x="108728" y="237207"/>
                </a:moveTo>
                <a:lnTo>
                  <a:pt x="75057" y="237207"/>
                </a:lnTo>
                <a:lnTo>
                  <a:pt x="82586" y="236632"/>
                </a:lnTo>
                <a:lnTo>
                  <a:pt x="91945" y="233735"/>
                </a:lnTo>
                <a:lnTo>
                  <a:pt x="116339" y="191605"/>
                </a:lnTo>
                <a:lnTo>
                  <a:pt x="117089" y="165895"/>
                </a:lnTo>
                <a:lnTo>
                  <a:pt x="116984" y="152453"/>
                </a:lnTo>
                <a:lnTo>
                  <a:pt x="101163" y="103766"/>
                </a:lnTo>
                <a:lnTo>
                  <a:pt x="77308" y="94582"/>
                </a:lnTo>
                <a:lnTo>
                  <a:pt x="108293" y="94582"/>
                </a:lnTo>
                <a:lnTo>
                  <a:pt x="128254" y="109220"/>
                </a:lnTo>
                <a:lnTo>
                  <a:pt x="143699" y="134461"/>
                </a:lnTo>
                <a:lnTo>
                  <a:pt x="149363" y="165895"/>
                </a:lnTo>
                <a:lnTo>
                  <a:pt x="143347" y="198513"/>
                </a:lnTo>
                <a:lnTo>
                  <a:pt x="127128" y="224164"/>
                </a:lnTo>
                <a:lnTo>
                  <a:pt x="108728" y="237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68746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16" y="840078"/>
                </a:lnTo>
                <a:lnTo>
                  <a:pt x="53642" y="792599"/>
                </a:lnTo>
                <a:lnTo>
                  <a:pt x="75057" y="758162"/>
                </a:lnTo>
                <a:lnTo>
                  <a:pt x="97482" y="711510"/>
                </a:lnTo>
                <a:lnTo>
                  <a:pt x="114944" y="663453"/>
                </a:lnTo>
                <a:lnTo>
                  <a:pt x="127995" y="614791"/>
                </a:lnTo>
                <a:lnTo>
                  <a:pt x="137186" y="566327"/>
                </a:lnTo>
                <a:lnTo>
                  <a:pt x="143068" y="518861"/>
                </a:lnTo>
                <a:lnTo>
                  <a:pt x="146193" y="473193"/>
                </a:lnTo>
                <a:lnTo>
                  <a:pt x="147112" y="430126"/>
                </a:lnTo>
                <a:lnTo>
                  <a:pt x="145488" y="372270"/>
                </a:lnTo>
                <a:lnTo>
                  <a:pt x="140556" y="317120"/>
                </a:lnTo>
                <a:lnTo>
                  <a:pt x="132223" y="264714"/>
                </a:lnTo>
                <a:lnTo>
                  <a:pt x="120398" y="215092"/>
                </a:lnTo>
                <a:lnTo>
                  <a:pt x="104988" y="168293"/>
                </a:lnTo>
                <a:lnTo>
                  <a:pt x="85902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8013" y="4503"/>
                </a:lnTo>
                <a:lnTo>
                  <a:pt x="28486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9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40281" y="4835997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40281" y="4905808"/>
            <a:ext cx="238760" cy="0"/>
          </a:xfrm>
          <a:custGeom>
            <a:avLst/>
            <a:gdLst/>
            <a:ahLst/>
            <a:cxnLst/>
            <a:rect l="l" t="t" r="r" b="b"/>
            <a:pathLst>
              <a:path w="238759">
                <a:moveTo>
                  <a:pt x="0" y="0"/>
                </a:moveTo>
                <a:lnTo>
                  <a:pt x="238684" y="0"/>
                </a:lnTo>
              </a:path>
            </a:pathLst>
          </a:custGeom>
          <a:ln w="14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73364" y="4440026"/>
            <a:ext cx="177165" cy="861060"/>
          </a:xfrm>
          <a:custGeom>
            <a:avLst/>
            <a:gdLst/>
            <a:ahLst/>
            <a:cxnLst/>
            <a:rect l="l" t="t" r="r" b="b"/>
            <a:pathLst>
              <a:path w="177165" h="861060">
                <a:moveTo>
                  <a:pt x="177136" y="861002"/>
                </a:moveTo>
                <a:lnTo>
                  <a:pt x="163626" y="861002"/>
                </a:lnTo>
                <a:lnTo>
                  <a:pt x="159122" y="856498"/>
                </a:lnTo>
                <a:lnTo>
                  <a:pt x="148544" y="846646"/>
                </a:lnTo>
                <a:lnTo>
                  <a:pt x="92232" y="778879"/>
                </a:lnTo>
                <a:lnTo>
                  <a:pt x="65863" y="734353"/>
                </a:lnTo>
                <a:lnTo>
                  <a:pt x="44418" y="687328"/>
                </a:lnTo>
                <a:lnTo>
                  <a:pt x="27583" y="638245"/>
                </a:lnTo>
                <a:lnTo>
                  <a:pt x="15040" y="587544"/>
                </a:lnTo>
                <a:lnTo>
                  <a:pt x="6473" y="535663"/>
                </a:lnTo>
                <a:lnTo>
                  <a:pt x="1565" y="483044"/>
                </a:lnTo>
                <a:lnTo>
                  <a:pt x="0" y="430126"/>
                </a:lnTo>
                <a:lnTo>
                  <a:pt x="1477" y="379425"/>
                </a:lnTo>
                <a:lnTo>
                  <a:pt x="6148" y="328286"/>
                </a:lnTo>
                <a:lnTo>
                  <a:pt x="14372" y="277270"/>
                </a:lnTo>
                <a:lnTo>
                  <a:pt x="26506" y="226940"/>
                </a:lnTo>
                <a:lnTo>
                  <a:pt x="42908" y="177858"/>
                </a:lnTo>
                <a:lnTo>
                  <a:pt x="63938" y="130586"/>
                </a:lnTo>
                <a:lnTo>
                  <a:pt x="89953" y="85687"/>
                </a:lnTo>
                <a:lnTo>
                  <a:pt x="121311" y="43722"/>
                </a:lnTo>
                <a:lnTo>
                  <a:pt x="158372" y="5254"/>
                </a:lnTo>
                <a:lnTo>
                  <a:pt x="163626" y="0"/>
                </a:lnTo>
                <a:lnTo>
                  <a:pt x="177136" y="0"/>
                </a:lnTo>
                <a:lnTo>
                  <a:pt x="177136" y="5254"/>
                </a:lnTo>
                <a:lnTo>
                  <a:pt x="175635" y="6755"/>
                </a:lnTo>
                <a:lnTo>
                  <a:pt x="161503" y="21241"/>
                </a:lnTo>
                <a:lnTo>
                  <a:pt x="123387" y="68509"/>
                </a:lnTo>
                <a:lnTo>
                  <a:pt x="102078" y="102839"/>
                </a:lnTo>
                <a:lnTo>
                  <a:pt x="79416" y="149492"/>
                </a:lnTo>
                <a:lnTo>
                  <a:pt x="61862" y="197549"/>
                </a:lnTo>
                <a:lnTo>
                  <a:pt x="48825" y="246210"/>
                </a:lnTo>
                <a:lnTo>
                  <a:pt x="39713" y="294675"/>
                </a:lnTo>
                <a:lnTo>
                  <a:pt x="33936" y="342141"/>
                </a:lnTo>
                <a:lnTo>
                  <a:pt x="30903" y="387809"/>
                </a:lnTo>
                <a:lnTo>
                  <a:pt x="30023" y="430876"/>
                </a:lnTo>
                <a:lnTo>
                  <a:pt x="31647" y="488734"/>
                </a:lnTo>
                <a:lnTo>
                  <a:pt x="36579" y="543899"/>
                </a:lnTo>
                <a:lnTo>
                  <a:pt x="44912" y="596347"/>
                </a:lnTo>
                <a:lnTo>
                  <a:pt x="56737" y="646050"/>
                </a:lnTo>
                <a:lnTo>
                  <a:pt x="72147" y="692982"/>
                </a:lnTo>
                <a:lnTo>
                  <a:pt x="91233" y="737118"/>
                </a:lnTo>
                <a:lnTo>
                  <a:pt x="114087" y="778430"/>
                </a:lnTo>
                <a:lnTo>
                  <a:pt x="148802" y="825628"/>
                </a:lnTo>
                <a:lnTo>
                  <a:pt x="175635" y="854246"/>
                </a:lnTo>
                <a:lnTo>
                  <a:pt x="177136" y="855748"/>
                </a:lnTo>
                <a:lnTo>
                  <a:pt x="177136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368341" y="4503082"/>
            <a:ext cx="149225" cy="246379"/>
          </a:xfrm>
          <a:custGeom>
            <a:avLst/>
            <a:gdLst/>
            <a:ahLst/>
            <a:cxnLst/>
            <a:rect l="l" t="t" r="r" b="b"/>
            <a:pathLst>
              <a:path w="149225" h="246379">
                <a:moveTo>
                  <a:pt x="71304" y="160640"/>
                </a:moveTo>
                <a:lnTo>
                  <a:pt x="43380" y="154424"/>
                </a:lnTo>
                <a:lnTo>
                  <a:pt x="20734" y="137370"/>
                </a:lnTo>
                <a:lnTo>
                  <a:pt x="5547" y="111871"/>
                </a:lnTo>
                <a:lnTo>
                  <a:pt x="0" y="80320"/>
                </a:lnTo>
                <a:lnTo>
                  <a:pt x="1512" y="62105"/>
                </a:lnTo>
                <a:lnTo>
                  <a:pt x="22516" y="22519"/>
                </a:lnTo>
                <a:lnTo>
                  <a:pt x="60831" y="1196"/>
                </a:lnTo>
                <a:lnTo>
                  <a:pt x="75056" y="0"/>
                </a:lnTo>
                <a:lnTo>
                  <a:pt x="100166" y="5266"/>
                </a:lnTo>
                <a:lnTo>
                  <a:pt x="104884" y="9007"/>
                </a:lnTo>
                <a:lnTo>
                  <a:pt x="75056" y="9007"/>
                </a:lnTo>
                <a:lnTo>
                  <a:pt x="65850" y="9993"/>
                </a:lnTo>
                <a:lnTo>
                  <a:pt x="35440" y="41907"/>
                </a:lnTo>
                <a:lnTo>
                  <a:pt x="32274" y="81070"/>
                </a:lnTo>
                <a:lnTo>
                  <a:pt x="32368" y="94078"/>
                </a:lnTo>
                <a:lnTo>
                  <a:pt x="47461" y="142882"/>
                </a:lnTo>
                <a:lnTo>
                  <a:pt x="72054" y="152383"/>
                </a:lnTo>
                <a:lnTo>
                  <a:pt x="95737" y="152383"/>
                </a:lnTo>
                <a:lnTo>
                  <a:pt x="86363" y="157966"/>
                </a:lnTo>
                <a:lnTo>
                  <a:pt x="71304" y="160640"/>
                </a:lnTo>
                <a:close/>
              </a:path>
              <a:path w="149225" h="246379">
                <a:moveTo>
                  <a:pt x="95737" y="152383"/>
                </a:moveTo>
                <a:lnTo>
                  <a:pt x="72054" y="152383"/>
                </a:lnTo>
                <a:lnTo>
                  <a:pt x="92156" y="146413"/>
                </a:lnTo>
                <a:lnTo>
                  <a:pt x="105643" y="131083"/>
                </a:lnTo>
                <a:lnTo>
                  <a:pt x="113219" y="110264"/>
                </a:lnTo>
                <a:lnTo>
                  <a:pt x="115588" y="87826"/>
                </a:lnTo>
                <a:lnTo>
                  <a:pt x="115283" y="74573"/>
                </a:lnTo>
                <a:lnTo>
                  <a:pt x="109583" y="36782"/>
                </a:lnTo>
                <a:lnTo>
                  <a:pt x="75056" y="9007"/>
                </a:lnTo>
                <a:lnTo>
                  <a:pt x="104884" y="9007"/>
                </a:lnTo>
                <a:lnTo>
                  <a:pt x="123938" y="24114"/>
                </a:lnTo>
                <a:lnTo>
                  <a:pt x="141658" y="61119"/>
                </a:lnTo>
                <a:lnTo>
                  <a:pt x="148613" y="120855"/>
                </a:lnTo>
                <a:lnTo>
                  <a:pt x="148068" y="124608"/>
                </a:lnTo>
                <a:lnTo>
                  <a:pt x="116338" y="124608"/>
                </a:lnTo>
                <a:lnTo>
                  <a:pt x="108880" y="139106"/>
                </a:lnTo>
                <a:lnTo>
                  <a:pt x="98888" y="150506"/>
                </a:lnTo>
                <a:lnTo>
                  <a:pt x="95737" y="152383"/>
                </a:lnTo>
                <a:close/>
              </a:path>
              <a:path w="149225" h="246379">
                <a:moveTo>
                  <a:pt x="93323" y="236456"/>
                </a:moveTo>
                <a:lnTo>
                  <a:pt x="58544" y="236456"/>
                </a:lnTo>
                <a:lnTo>
                  <a:pt x="76124" y="232562"/>
                </a:lnTo>
                <a:lnTo>
                  <a:pt x="95040" y="217690"/>
                </a:lnTo>
                <a:lnTo>
                  <a:pt x="110158" y="187054"/>
                </a:lnTo>
                <a:lnTo>
                  <a:pt x="116338" y="135868"/>
                </a:lnTo>
                <a:lnTo>
                  <a:pt x="116338" y="124608"/>
                </a:lnTo>
                <a:lnTo>
                  <a:pt x="148068" y="124608"/>
                </a:lnTo>
                <a:lnTo>
                  <a:pt x="141084" y="172744"/>
                </a:lnTo>
                <a:lnTo>
                  <a:pt x="121029" y="212248"/>
                </a:lnTo>
                <a:lnTo>
                  <a:pt x="93323" y="236456"/>
                </a:lnTo>
                <a:close/>
              </a:path>
              <a:path w="149225" h="246379">
                <a:moveTo>
                  <a:pt x="58544" y="246215"/>
                </a:moveTo>
                <a:lnTo>
                  <a:pt x="37821" y="243611"/>
                </a:lnTo>
                <a:lnTo>
                  <a:pt x="22235" y="236081"/>
                </a:lnTo>
                <a:lnTo>
                  <a:pt x="12418" y="224047"/>
                </a:lnTo>
                <a:lnTo>
                  <a:pt x="9006" y="207931"/>
                </a:lnTo>
                <a:lnTo>
                  <a:pt x="9006" y="193669"/>
                </a:lnTo>
                <a:lnTo>
                  <a:pt x="19514" y="190666"/>
                </a:lnTo>
                <a:lnTo>
                  <a:pt x="33024" y="190666"/>
                </a:lnTo>
                <a:lnTo>
                  <a:pt x="42032" y="195921"/>
                </a:lnTo>
                <a:lnTo>
                  <a:pt x="42032" y="213186"/>
                </a:lnTo>
                <a:lnTo>
                  <a:pt x="39029" y="223695"/>
                </a:lnTo>
                <a:lnTo>
                  <a:pt x="23267" y="223695"/>
                </a:lnTo>
                <a:lnTo>
                  <a:pt x="31945" y="230756"/>
                </a:lnTo>
                <a:lnTo>
                  <a:pt x="42031" y="234580"/>
                </a:lnTo>
                <a:lnTo>
                  <a:pt x="51554" y="236151"/>
                </a:lnTo>
                <a:lnTo>
                  <a:pt x="58544" y="236456"/>
                </a:lnTo>
                <a:lnTo>
                  <a:pt x="93323" y="236456"/>
                </a:lnTo>
                <a:lnTo>
                  <a:pt x="92250" y="237395"/>
                </a:lnTo>
                <a:lnTo>
                  <a:pt x="58544" y="24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81274" y="4933208"/>
            <a:ext cx="143510" cy="240029"/>
          </a:xfrm>
          <a:custGeom>
            <a:avLst/>
            <a:gdLst/>
            <a:ahLst/>
            <a:cxnLst/>
            <a:rect l="l" t="t" r="r" b="b"/>
            <a:pathLst>
              <a:path w="143509" h="240029">
                <a:moveTo>
                  <a:pt x="18764" y="85574"/>
                </a:moveTo>
                <a:lnTo>
                  <a:pt x="15515" y="85258"/>
                </a:lnTo>
                <a:lnTo>
                  <a:pt x="9100" y="83041"/>
                </a:lnTo>
                <a:lnTo>
                  <a:pt x="2826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4" y="5665"/>
                </a:lnTo>
                <a:lnTo>
                  <a:pt x="66801" y="0"/>
                </a:lnTo>
                <a:lnTo>
                  <a:pt x="97445" y="5207"/>
                </a:lnTo>
                <a:lnTo>
                  <a:pt x="107565" y="11259"/>
                </a:lnTo>
                <a:lnTo>
                  <a:pt x="62297" y="11259"/>
                </a:lnTo>
                <a:lnTo>
                  <a:pt x="46981" y="13734"/>
                </a:lnTo>
                <a:lnTo>
                  <a:pt x="33212" y="20924"/>
                </a:lnTo>
                <a:lnTo>
                  <a:pt x="21977" y="32477"/>
                </a:lnTo>
                <a:lnTo>
                  <a:pt x="14260" y="48042"/>
                </a:lnTo>
                <a:lnTo>
                  <a:pt x="18764" y="48042"/>
                </a:lnTo>
                <a:lnTo>
                  <a:pt x="26762" y="49590"/>
                </a:lnTo>
                <a:lnTo>
                  <a:pt x="32650" y="53671"/>
                </a:lnTo>
                <a:lnTo>
                  <a:pt x="36285" y="59442"/>
                </a:lnTo>
                <a:lnTo>
                  <a:pt x="37528" y="66057"/>
                </a:lnTo>
                <a:lnTo>
                  <a:pt x="35441" y="75440"/>
                </a:lnTo>
                <a:lnTo>
                  <a:pt x="30398" y="81446"/>
                </a:lnTo>
                <a:lnTo>
                  <a:pt x="24229" y="84636"/>
                </a:lnTo>
                <a:lnTo>
                  <a:pt x="18764" y="85574"/>
                </a:lnTo>
                <a:close/>
              </a:path>
              <a:path w="143509" h="240029">
                <a:moveTo>
                  <a:pt x="132852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473" y="48311"/>
                </a:lnTo>
                <a:lnTo>
                  <a:pt x="98700" y="29557"/>
                </a:lnTo>
                <a:lnTo>
                  <a:pt x="83735" y="16291"/>
                </a:lnTo>
                <a:lnTo>
                  <a:pt x="62297" y="11259"/>
                </a:lnTo>
                <a:lnTo>
                  <a:pt x="107565" y="11259"/>
                </a:lnTo>
                <a:lnTo>
                  <a:pt x="121686" y="19704"/>
                </a:lnTo>
                <a:lnTo>
                  <a:pt x="137624" y="41802"/>
                </a:lnTo>
                <a:lnTo>
                  <a:pt x="143359" y="69811"/>
                </a:lnTo>
                <a:lnTo>
                  <a:pt x="139078" y="94465"/>
                </a:lnTo>
                <a:lnTo>
                  <a:pt x="125439" y="117290"/>
                </a:lnTo>
                <a:lnTo>
                  <a:pt x="101244" y="142648"/>
                </a:lnTo>
                <a:lnTo>
                  <a:pt x="65299" y="174902"/>
                </a:lnTo>
                <a:lnTo>
                  <a:pt x="27770" y="211685"/>
                </a:lnTo>
                <a:lnTo>
                  <a:pt x="137536" y="211685"/>
                </a:lnTo>
                <a:lnTo>
                  <a:pt x="132852" y="239459"/>
                </a:lnTo>
                <a:close/>
              </a:path>
              <a:path w="143509" h="240029">
                <a:moveTo>
                  <a:pt x="137536" y="211685"/>
                </a:moveTo>
                <a:lnTo>
                  <a:pt x="92320" y="211685"/>
                </a:lnTo>
                <a:lnTo>
                  <a:pt x="100447" y="211638"/>
                </a:lnTo>
                <a:lnTo>
                  <a:pt x="111178" y="211309"/>
                </a:lnTo>
                <a:lnTo>
                  <a:pt x="134353" y="177154"/>
                </a:lnTo>
                <a:lnTo>
                  <a:pt x="143359" y="177154"/>
                </a:lnTo>
                <a:lnTo>
                  <a:pt x="137536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74923" y="4933208"/>
            <a:ext cx="118110" cy="240029"/>
          </a:xfrm>
          <a:custGeom>
            <a:avLst/>
            <a:gdLst/>
            <a:ahLst/>
            <a:cxnLst/>
            <a:rect l="l" t="t" r="r" b="b"/>
            <a:pathLst>
              <a:path w="118109" h="240029">
                <a:moveTo>
                  <a:pt x="0" y="34530"/>
                </a:moveTo>
                <a:lnTo>
                  <a:pt x="0" y="23270"/>
                </a:lnTo>
                <a:lnTo>
                  <a:pt x="11786" y="22906"/>
                </a:lnTo>
                <a:lnTo>
                  <a:pt x="28427" y="20361"/>
                </a:lnTo>
                <a:lnTo>
                  <a:pt x="47180" y="13453"/>
                </a:lnTo>
                <a:lnTo>
                  <a:pt x="65299" y="0"/>
                </a:lnTo>
                <a:lnTo>
                  <a:pt x="73556" y="0"/>
                </a:lnTo>
                <a:lnTo>
                  <a:pt x="73556" y="24771"/>
                </a:lnTo>
                <a:lnTo>
                  <a:pt x="46534" y="24771"/>
                </a:lnTo>
                <a:lnTo>
                  <a:pt x="32297" y="30413"/>
                </a:lnTo>
                <a:lnTo>
                  <a:pt x="18764" y="33310"/>
                </a:lnTo>
                <a:lnTo>
                  <a:pt x="7482" y="34377"/>
                </a:lnTo>
                <a:lnTo>
                  <a:pt x="0" y="34530"/>
                </a:lnTo>
                <a:close/>
              </a:path>
              <a:path w="118109" h="240029">
                <a:moveTo>
                  <a:pt x="106581" y="228199"/>
                </a:moveTo>
                <a:lnTo>
                  <a:pt x="13510" y="228199"/>
                </a:lnTo>
                <a:lnTo>
                  <a:pt x="32286" y="227296"/>
                </a:lnTo>
                <a:lnTo>
                  <a:pt x="42125" y="224352"/>
                </a:lnTo>
                <a:lnTo>
                  <a:pt x="45913" y="219015"/>
                </a:lnTo>
                <a:lnTo>
                  <a:pt x="46534" y="210934"/>
                </a:lnTo>
                <a:lnTo>
                  <a:pt x="46534" y="24771"/>
                </a:lnTo>
                <a:lnTo>
                  <a:pt x="73556" y="24771"/>
                </a:lnTo>
                <a:lnTo>
                  <a:pt x="73556" y="210934"/>
                </a:lnTo>
                <a:lnTo>
                  <a:pt x="74177" y="219332"/>
                </a:lnTo>
                <a:lnTo>
                  <a:pt x="77965" y="224633"/>
                </a:lnTo>
                <a:lnTo>
                  <a:pt x="87805" y="227401"/>
                </a:lnTo>
                <a:lnTo>
                  <a:pt x="106581" y="228199"/>
                </a:lnTo>
                <a:close/>
              </a:path>
              <a:path w="118109" h="240029">
                <a:moveTo>
                  <a:pt x="1501" y="239459"/>
                </a:moveTo>
                <a:lnTo>
                  <a:pt x="1501" y="228199"/>
                </a:lnTo>
                <a:lnTo>
                  <a:pt x="117839" y="228199"/>
                </a:lnTo>
                <a:lnTo>
                  <a:pt x="117839" y="237958"/>
                </a:lnTo>
                <a:lnTo>
                  <a:pt x="60046" y="237958"/>
                </a:lnTo>
                <a:lnTo>
                  <a:pt x="30210" y="238145"/>
                </a:lnTo>
                <a:lnTo>
                  <a:pt x="14026" y="238591"/>
                </a:lnTo>
                <a:lnTo>
                  <a:pt x="1501" y="239459"/>
                </a:lnTo>
                <a:close/>
              </a:path>
              <a:path w="118109" h="240029">
                <a:moveTo>
                  <a:pt x="117839" y="239459"/>
                </a:moveTo>
                <a:lnTo>
                  <a:pt x="105748" y="238591"/>
                </a:lnTo>
                <a:lnTo>
                  <a:pt x="89787" y="238145"/>
                </a:lnTo>
                <a:lnTo>
                  <a:pt x="60046" y="237958"/>
                </a:lnTo>
                <a:lnTo>
                  <a:pt x="117839" y="237958"/>
                </a:lnTo>
                <a:lnTo>
                  <a:pt x="117839" y="239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634795" y="4440026"/>
            <a:ext cx="176530" cy="861060"/>
          </a:xfrm>
          <a:custGeom>
            <a:avLst/>
            <a:gdLst/>
            <a:ahLst/>
            <a:cxnLst/>
            <a:rect l="l" t="t" r="r" b="b"/>
            <a:pathLst>
              <a:path w="176529" h="861060">
                <a:moveTo>
                  <a:pt x="13510" y="861002"/>
                </a:moveTo>
                <a:lnTo>
                  <a:pt x="0" y="861002"/>
                </a:lnTo>
                <a:lnTo>
                  <a:pt x="0" y="856498"/>
                </a:lnTo>
                <a:lnTo>
                  <a:pt x="749" y="854997"/>
                </a:lnTo>
                <a:lnTo>
                  <a:pt x="1501" y="854246"/>
                </a:lnTo>
                <a:lnTo>
                  <a:pt x="15304" y="840078"/>
                </a:lnTo>
                <a:lnTo>
                  <a:pt x="53325" y="792599"/>
                </a:lnTo>
                <a:lnTo>
                  <a:pt x="74306" y="758162"/>
                </a:lnTo>
                <a:lnTo>
                  <a:pt x="96968" y="711510"/>
                </a:lnTo>
                <a:lnTo>
                  <a:pt x="114522" y="663453"/>
                </a:lnTo>
                <a:lnTo>
                  <a:pt x="127560" y="614791"/>
                </a:lnTo>
                <a:lnTo>
                  <a:pt x="136672" y="566327"/>
                </a:lnTo>
                <a:lnTo>
                  <a:pt x="142449" y="518861"/>
                </a:lnTo>
                <a:lnTo>
                  <a:pt x="145482" y="473193"/>
                </a:lnTo>
                <a:lnTo>
                  <a:pt x="146362" y="430126"/>
                </a:lnTo>
                <a:lnTo>
                  <a:pt x="144780" y="372270"/>
                </a:lnTo>
                <a:lnTo>
                  <a:pt x="139955" y="317120"/>
                </a:lnTo>
                <a:lnTo>
                  <a:pt x="131768" y="264714"/>
                </a:lnTo>
                <a:lnTo>
                  <a:pt x="120103" y="215092"/>
                </a:lnTo>
                <a:lnTo>
                  <a:pt x="104839" y="168293"/>
                </a:lnTo>
                <a:lnTo>
                  <a:pt x="85861" y="124357"/>
                </a:lnTo>
                <a:lnTo>
                  <a:pt x="63048" y="83322"/>
                </a:lnTo>
                <a:lnTo>
                  <a:pt x="28427" y="35562"/>
                </a:lnTo>
                <a:lnTo>
                  <a:pt x="2250" y="7506"/>
                </a:lnTo>
                <a:lnTo>
                  <a:pt x="0" y="5254"/>
                </a:lnTo>
                <a:lnTo>
                  <a:pt x="0" y="0"/>
                </a:lnTo>
                <a:lnTo>
                  <a:pt x="13510" y="0"/>
                </a:lnTo>
                <a:lnTo>
                  <a:pt x="17263" y="4503"/>
                </a:lnTo>
                <a:lnTo>
                  <a:pt x="28170" y="14356"/>
                </a:lnTo>
                <a:lnTo>
                  <a:pt x="84654" y="82339"/>
                </a:lnTo>
                <a:lnTo>
                  <a:pt x="110838" y="126966"/>
                </a:lnTo>
                <a:lnTo>
                  <a:pt x="132149" y="174004"/>
                </a:lnTo>
                <a:lnTo>
                  <a:pt x="148895" y="223038"/>
                </a:lnTo>
                <a:lnTo>
                  <a:pt x="161384" y="273656"/>
                </a:lnTo>
                <a:lnTo>
                  <a:pt x="169923" y="325444"/>
                </a:lnTo>
                <a:lnTo>
                  <a:pt x="174821" y="377989"/>
                </a:lnTo>
                <a:lnTo>
                  <a:pt x="176385" y="430876"/>
                </a:lnTo>
                <a:lnTo>
                  <a:pt x="174933" y="481577"/>
                </a:lnTo>
                <a:lnTo>
                  <a:pt x="170331" y="532716"/>
                </a:lnTo>
                <a:lnTo>
                  <a:pt x="162207" y="583732"/>
                </a:lnTo>
                <a:lnTo>
                  <a:pt x="150192" y="634062"/>
                </a:lnTo>
                <a:lnTo>
                  <a:pt x="133914" y="683144"/>
                </a:lnTo>
                <a:lnTo>
                  <a:pt x="113003" y="730416"/>
                </a:lnTo>
                <a:lnTo>
                  <a:pt x="87088" y="775315"/>
                </a:lnTo>
                <a:lnTo>
                  <a:pt x="55798" y="817280"/>
                </a:lnTo>
                <a:lnTo>
                  <a:pt x="18764" y="855748"/>
                </a:lnTo>
                <a:lnTo>
                  <a:pt x="13510" y="86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58812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81812" y="358813"/>
                </a:moveTo>
                <a:lnTo>
                  <a:pt x="79561" y="358813"/>
                </a:lnTo>
                <a:lnTo>
                  <a:pt x="72254" y="354485"/>
                </a:lnTo>
                <a:lnTo>
                  <a:pt x="41034" y="320495"/>
                </a:lnTo>
                <a:lnTo>
                  <a:pt x="11715" y="260583"/>
                </a:lnTo>
                <a:lnTo>
                  <a:pt x="902" y="202900"/>
                </a:lnTo>
                <a:lnTo>
                  <a:pt x="0" y="179406"/>
                </a:lnTo>
                <a:lnTo>
                  <a:pt x="985" y="155209"/>
                </a:lnTo>
                <a:lnTo>
                  <a:pt x="11399" y="99497"/>
                </a:lnTo>
                <a:lnTo>
                  <a:pt x="39768" y="39902"/>
                </a:lnTo>
                <a:lnTo>
                  <a:pt x="72020" y="4574"/>
                </a:lnTo>
                <a:lnTo>
                  <a:pt x="79561" y="0"/>
                </a:lnTo>
                <a:lnTo>
                  <a:pt x="81812" y="0"/>
                </a:lnTo>
                <a:lnTo>
                  <a:pt x="83313" y="1501"/>
                </a:lnTo>
                <a:lnTo>
                  <a:pt x="83313" y="5254"/>
                </a:lnTo>
                <a:lnTo>
                  <a:pt x="78809" y="9758"/>
                </a:lnTo>
                <a:lnTo>
                  <a:pt x="51097" y="46505"/>
                </a:lnTo>
                <a:lnTo>
                  <a:pt x="33306" y="88108"/>
                </a:lnTo>
                <a:lnTo>
                  <a:pt x="23818" y="132948"/>
                </a:lnTo>
                <a:lnTo>
                  <a:pt x="21015" y="179406"/>
                </a:lnTo>
                <a:lnTo>
                  <a:pt x="23478" y="222464"/>
                </a:lnTo>
                <a:lnTo>
                  <a:pt x="32274" y="267139"/>
                </a:lnTo>
                <a:lnTo>
                  <a:pt x="49514" y="309985"/>
                </a:lnTo>
                <a:lnTo>
                  <a:pt x="77308" y="347553"/>
                </a:lnTo>
                <a:lnTo>
                  <a:pt x="83313" y="353559"/>
                </a:lnTo>
                <a:lnTo>
                  <a:pt x="83313" y="358063"/>
                </a:lnTo>
                <a:lnTo>
                  <a:pt x="8181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81156" y="4721522"/>
            <a:ext cx="142875" cy="240029"/>
          </a:xfrm>
          <a:custGeom>
            <a:avLst/>
            <a:gdLst/>
            <a:ahLst/>
            <a:cxnLst/>
            <a:rect l="l" t="t" r="r" b="b"/>
            <a:pathLst>
              <a:path w="142875" h="240029">
                <a:moveTo>
                  <a:pt x="18763" y="85574"/>
                </a:moveTo>
                <a:lnTo>
                  <a:pt x="15198" y="85258"/>
                </a:lnTo>
                <a:lnTo>
                  <a:pt x="8818" y="83041"/>
                </a:lnTo>
                <a:lnTo>
                  <a:pt x="2720" y="77024"/>
                </a:lnTo>
                <a:lnTo>
                  <a:pt x="0" y="65307"/>
                </a:lnTo>
                <a:lnTo>
                  <a:pt x="4737" y="41485"/>
                </a:lnTo>
                <a:lnTo>
                  <a:pt x="18201" y="20549"/>
                </a:lnTo>
                <a:lnTo>
                  <a:pt x="39263" y="5665"/>
                </a:lnTo>
                <a:lnTo>
                  <a:pt x="66800" y="0"/>
                </a:lnTo>
                <a:lnTo>
                  <a:pt x="97011" y="5207"/>
                </a:lnTo>
                <a:lnTo>
                  <a:pt x="107038" y="11259"/>
                </a:lnTo>
                <a:lnTo>
                  <a:pt x="62297" y="11259"/>
                </a:lnTo>
                <a:lnTo>
                  <a:pt x="46969" y="13734"/>
                </a:lnTo>
                <a:lnTo>
                  <a:pt x="33118" y="20924"/>
                </a:lnTo>
                <a:lnTo>
                  <a:pt x="21661" y="32477"/>
                </a:lnTo>
                <a:lnTo>
                  <a:pt x="13510" y="48042"/>
                </a:lnTo>
                <a:lnTo>
                  <a:pt x="21814" y="48042"/>
                </a:lnTo>
                <a:lnTo>
                  <a:pt x="26445" y="48956"/>
                </a:lnTo>
                <a:lnTo>
                  <a:pt x="32555" y="53296"/>
                </a:lnTo>
                <a:lnTo>
                  <a:pt x="36273" y="59325"/>
                </a:lnTo>
                <a:lnTo>
                  <a:pt x="37528" y="66057"/>
                </a:lnTo>
                <a:lnTo>
                  <a:pt x="35440" y="75440"/>
                </a:lnTo>
                <a:lnTo>
                  <a:pt x="30397" y="81446"/>
                </a:lnTo>
                <a:lnTo>
                  <a:pt x="24229" y="84636"/>
                </a:lnTo>
                <a:lnTo>
                  <a:pt x="18763" y="85574"/>
                </a:lnTo>
                <a:close/>
              </a:path>
              <a:path w="142875" h="240029">
                <a:moveTo>
                  <a:pt x="132851" y="239459"/>
                </a:moveTo>
                <a:lnTo>
                  <a:pt x="0" y="239459"/>
                </a:lnTo>
                <a:lnTo>
                  <a:pt x="0" y="229700"/>
                </a:lnTo>
                <a:lnTo>
                  <a:pt x="3752" y="225947"/>
                </a:lnTo>
                <a:lnTo>
                  <a:pt x="72805" y="149380"/>
                </a:lnTo>
                <a:lnTo>
                  <a:pt x="86902" y="131458"/>
                </a:lnTo>
                <a:lnTo>
                  <a:pt x="98888" y="111847"/>
                </a:lnTo>
                <a:lnTo>
                  <a:pt x="107215" y="91110"/>
                </a:lnTo>
                <a:lnTo>
                  <a:pt x="110334" y="69811"/>
                </a:lnTo>
                <a:lnTo>
                  <a:pt x="107367" y="48311"/>
                </a:lnTo>
                <a:lnTo>
                  <a:pt x="98419" y="29557"/>
                </a:lnTo>
                <a:lnTo>
                  <a:pt x="83419" y="16291"/>
                </a:lnTo>
                <a:lnTo>
                  <a:pt x="62297" y="11259"/>
                </a:lnTo>
                <a:lnTo>
                  <a:pt x="107038" y="11259"/>
                </a:lnTo>
                <a:lnTo>
                  <a:pt x="121030" y="19704"/>
                </a:lnTo>
                <a:lnTo>
                  <a:pt x="136886" y="41802"/>
                </a:lnTo>
                <a:lnTo>
                  <a:pt x="142609" y="69811"/>
                </a:lnTo>
                <a:lnTo>
                  <a:pt x="138446" y="94465"/>
                </a:lnTo>
                <a:lnTo>
                  <a:pt x="125064" y="117290"/>
                </a:lnTo>
                <a:lnTo>
                  <a:pt x="101127" y="142648"/>
                </a:lnTo>
                <a:lnTo>
                  <a:pt x="65299" y="174902"/>
                </a:lnTo>
                <a:lnTo>
                  <a:pt x="27020" y="211685"/>
                </a:lnTo>
                <a:lnTo>
                  <a:pt x="137149" y="211685"/>
                </a:lnTo>
                <a:lnTo>
                  <a:pt x="132851" y="239459"/>
                </a:lnTo>
                <a:close/>
              </a:path>
              <a:path w="142875" h="240029">
                <a:moveTo>
                  <a:pt x="21814" y="48042"/>
                </a:moveTo>
                <a:lnTo>
                  <a:pt x="13510" y="48042"/>
                </a:lnTo>
                <a:lnTo>
                  <a:pt x="15011" y="47291"/>
                </a:lnTo>
                <a:lnTo>
                  <a:pt x="18013" y="47291"/>
                </a:lnTo>
                <a:lnTo>
                  <a:pt x="21814" y="48042"/>
                </a:lnTo>
                <a:close/>
              </a:path>
              <a:path w="142875" h="240029">
                <a:moveTo>
                  <a:pt x="137149" y="211685"/>
                </a:moveTo>
                <a:lnTo>
                  <a:pt x="91570" y="211685"/>
                </a:lnTo>
                <a:lnTo>
                  <a:pt x="100025" y="211638"/>
                </a:lnTo>
                <a:lnTo>
                  <a:pt x="110803" y="211309"/>
                </a:lnTo>
                <a:lnTo>
                  <a:pt x="133602" y="176404"/>
                </a:lnTo>
                <a:lnTo>
                  <a:pt x="142609" y="176404"/>
                </a:lnTo>
                <a:lnTo>
                  <a:pt x="137149" y="211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262796" y="4691496"/>
            <a:ext cx="83820" cy="359410"/>
          </a:xfrm>
          <a:custGeom>
            <a:avLst/>
            <a:gdLst/>
            <a:ahLst/>
            <a:cxnLst/>
            <a:rect l="l" t="t" r="r" b="b"/>
            <a:pathLst>
              <a:path w="83820" h="359410">
                <a:moveTo>
                  <a:pt x="3752" y="358813"/>
                </a:moveTo>
                <a:lnTo>
                  <a:pt x="1501" y="358813"/>
                </a:lnTo>
                <a:lnTo>
                  <a:pt x="0" y="357312"/>
                </a:lnTo>
                <a:lnTo>
                  <a:pt x="0" y="353559"/>
                </a:lnTo>
                <a:lnTo>
                  <a:pt x="4502" y="349055"/>
                </a:lnTo>
                <a:lnTo>
                  <a:pt x="32216" y="312202"/>
                </a:lnTo>
                <a:lnTo>
                  <a:pt x="50006" y="270423"/>
                </a:lnTo>
                <a:lnTo>
                  <a:pt x="59494" y="225548"/>
                </a:lnTo>
                <a:lnTo>
                  <a:pt x="62297" y="179406"/>
                </a:lnTo>
                <a:lnTo>
                  <a:pt x="58579" y="126544"/>
                </a:lnTo>
                <a:lnTo>
                  <a:pt x="47755" y="80789"/>
                </a:lnTo>
                <a:lnTo>
                  <a:pt x="30316" y="42494"/>
                </a:lnTo>
                <a:lnTo>
                  <a:pt x="6755" y="12010"/>
                </a:lnTo>
                <a:lnTo>
                  <a:pt x="0" y="5254"/>
                </a:lnTo>
                <a:lnTo>
                  <a:pt x="0" y="1501"/>
                </a:lnTo>
                <a:lnTo>
                  <a:pt x="1501" y="0"/>
                </a:lnTo>
                <a:lnTo>
                  <a:pt x="3752" y="0"/>
                </a:lnTo>
                <a:lnTo>
                  <a:pt x="42278" y="38318"/>
                </a:lnTo>
                <a:lnTo>
                  <a:pt x="71598" y="98230"/>
                </a:lnTo>
                <a:lnTo>
                  <a:pt x="82411" y="155913"/>
                </a:lnTo>
                <a:lnTo>
                  <a:pt x="83314" y="179406"/>
                </a:lnTo>
                <a:lnTo>
                  <a:pt x="82329" y="203603"/>
                </a:lnTo>
                <a:lnTo>
                  <a:pt x="71914" y="259316"/>
                </a:lnTo>
                <a:lnTo>
                  <a:pt x="43545" y="319228"/>
                </a:lnTo>
                <a:lnTo>
                  <a:pt x="11293" y="354344"/>
                </a:lnTo>
                <a:lnTo>
                  <a:pt x="3752" y="358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© </a:t>
            </a:r>
            <a:r>
              <a:rPr spc="-5" dirty="0"/>
              <a:t>University of</a:t>
            </a:r>
            <a:r>
              <a:rPr spc="-20" dirty="0"/>
              <a:t> </a:t>
            </a:r>
            <a:r>
              <a:rPr spc="-5" dirty="0"/>
              <a:t>Pennsylvania</a:t>
            </a: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810"/>
              </a:lnSpc>
            </a:pPr>
            <a:r>
              <a:rPr spc="-5" dirty="0"/>
              <a:t>Robo1x-2</a:t>
            </a:r>
            <a:r>
              <a:rPr spc="33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863</Words>
  <Application>Microsoft Office PowerPoint</Application>
  <PresentationFormat>自定义</PresentationFormat>
  <Paragraphs>175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Arial</vt:lpstr>
      <vt:lpstr>Book Antiqua</vt:lpstr>
      <vt:lpstr>Calibri</vt:lpstr>
      <vt:lpstr>Cambria Math</vt:lpstr>
      <vt:lpstr>Palatino Linotype</vt:lpstr>
      <vt:lpstr>Symbol</vt:lpstr>
      <vt:lpstr>Times New Roman</vt:lpstr>
      <vt:lpstr>Wingdings</vt:lpstr>
      <vt:lpstr>Office Theme</vt:lpstr>
      <vt:lpstr>PowerPoint 演示文稿</vt:lpstr>
      <vt:lpstr>           线性变换</vt:lpstr>
      <vt:lpstr>一些线性变换的例子</vt:lpstr>
      <vt:lpstr>PowerPoint 演示文稿</vt:lpstr>
      <vt:lpstr>                    矩阵和线性变换</vt:lpstr>
      <vt:lpstr>Matrices and Linear Transforms</vt:lpstr>
      <vt:lpstr>Matrix Vector Multiplication</vt:lpstr>
      <vt:lpstr>Linear Transformations</vt:lpstr>
      <vt:lpstr>Examples of Matrix Vector  Multiplication</vt:lpstr>
      <vt:lpstr>Composing Linear Transforms</vt:lpstr>
      <vt:lpstr>Composing Linear Transformation</vt:lpstr>
      <vt:lpstr>Composing Linear Transforms</vt:lpstr>
      <vt:lpstr>Matrix Multiplication</vt:lpstr>
      <vt:lpstr>Examples of Matrix  multiplication</vt:lpstr>
      <vt:lpstr>Matrix Operations</vt:lpstr>
      <vt:lpstr>Matrix Operations</vt:lpstr>
      <vt:lpstr>PowerPoint 演示文稿</vt:lpstr>
      <vt:lpstr>Matrix Multiplication in Matlab</vt:lpstr>
      <vt:lpstr>PowerPoint 演示文稿</vt:lpstr>
      <vt:lpstr>Matrix Multiplication Revisited</vt:lpstr>
      <vt:lpstr>Examples of Matrix  multiplication</vt:lpstr>
      <vt:lpstr>Transposition</vt:lpstr>
      <vt:lpstr>Transposition and Matrix  Multiplication</vt:lpstr>
      <vt:lpstr>PowerPoint 演示文稿</vt:lpstr>
      <vt:lpstr>Coordinate Transformation</vt:lpstr>
      <vt:lpstr>Applications of Coordinate Transforms</vt:lpstr>
      <vt:lpstr>Computer Graphics</vt:lpstr>
      <vt:lpstr>Homogenous Coordinates</vt:lpstr>
      <vt:lpstr>Coordinate Transformation</vt:lpstr>
      <vt:lpstr>PowerPoint 演示文稿</vt:lpstr>
      <vt:lpstr>The Projective Plane</vt:lpstr>
      <vt:lpstr>Homogenous Coordinates</vt:lpstr>
      <vt:lpstr>Projective Transformations</vt:lpstr>
      <vt:lpstr>Computing Elementary Transformations  using Matrix Multiplication : Scaling</vt:lpstr>
      <vt:lpstr>Computing Elementary Transformations  using Matrix Multiplication: Rotation</vt:lpstr>
      <vt:lpstr>Constructing Transformation Matrices</vt:lpstr>
      <vt:lpstr>Computing Elementary Transformations  using Matrix Multiplication: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Fundamentals</dc:title>
  <dc:creator>user</dc:creator>
  <cp:lastModifiedBy>安传旭</cp:lastModifiedBy>
  <cp:revision>5</cp:revision>
  <dcterms:created xsi:type="dcterms:W3CDTF">2017-07-27T08:17:35Z</dcterms:created>
  <dcterms:modified xsi:type="dcterms:W3CDTF">2017-07-27T01:35:19Z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2017-07-27T00:00:00Z</vt:filetime>
  </property>
</Properties>
</file>