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4" r:id="rId29"/>
    <p:sldId id="295" r:id="rId30"/>
    <p:sldId id="285" r:id="rId31"/>
    <p:sldId id="296" r:id="rId32"/>
    <p:sldId id="297" r:id="rId33"/>
    <p:sldId id="288" r:id="rId34"/>
    <p:sldId id="289" r:id="rId35"/>
    <p:sldId id="290" r:id="rId36"/>
    <p:sldId id="291" r:id="rId37"/>
    <p:sldId id="292" r:id="rId38"/>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4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8/1/2017</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Calibri"/>
                <a:cs typeface="Calibri"/>
              </a:defRPr>
            </a:lvl1pPr>
          </a:lstStyle>
          <a:p>
            <a:pPr marL="70485">
              <a:lnSpc>
                <a:spcPts val="1810"/>
              </a:lnSpc>
            </a:pPr>
            <a:r>
              <a:rPr spc="-5" dirty="0"/>
              <a:t>Robo1x-2</a:t>
            </a:r>
            <a:r>
              <a:rPr spc="330"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8/1/2017</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Calibri"/>
                <a:cs typeface="Calibri"/>
              </a:defRPr>
            </a:lvl1pPr>
          </a:lstStyle>
          <a:p>
            <a:pPr marL="70485">
              <a:lnSpc>
                <a:spcPts val="1810"/>
              </a:lnSpc>
            </a:pPr>
            <a:r>
              <a:rPr spc="-5" dirty="0"/>
              <a:t>Robo1x-2</a:t>
            </a:r>
            <a:r>
              <a:rPr spc="330"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8/1/2017</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Calibri"/>
                <a:cs typeface="Calibri"/>
              </a:defRPr>
            </a:lvl1pPr>
          </a:lstStyle>
          <a:p>
            <a:pPr marL="70485">
              <a:lnSpc>
                <a:spcPts val="1810"/>
              </a:lnSpc>
            </a:pPr>
            <a:r>
              <a:rPr spc="-5" dirty="0"/>
              <a:t>Robo1x-2</a:t>
            </a:r>
            <a:r>
              <a:rPr spc="330"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8/1/2017</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Calibri"/>
                <a:cs typeface="Calibri"/>
              </a:defRPr>
            </a:lvl1pPr>
          </a:lstStyle>
          <a:p>
            <a:pPr marL="70485">
              <a:lnSpc>
                <a:spcPts val="1810"/>
              </a:lnSpc>
            </a:pPr>
            <a:r>
              <a:rPr spc="-5" dirty="0"/>
              <a:t>Robo1x-2</a:t>
            </a:r>
            <a:r>
              <a:rPr spc="330"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8/1/2017</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Calibri"/>
                <a:cs typeface="Calibri"/>
              </a:defRPr>
            </a:lvl1pPr>
          </a:lstStyle>
          <a:p>
            <a:pPr marL="70485">
              <a:lnSpc>
                <a:spcPts val="1810"/>
              </a:lnSpc>
            </a:pPr>
            <a:r>
              <a:rPr spc="-5" dirty="0"/>
              <a:t>Robo1x-2</a:t>
            </a:r>
            <a:r>
              <a:rPr spc="330"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35988" y="156971"/>
            <a:ext cx="9132823" cy="138239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486408" y="1630171"/>
            <a:ext cx="10031983" cy="3840479"/>
          </a:xfrm>
          <a:prstGeom prst="rect">
            <a:avLst/>
          </a:prstGeom>
        </p:spPr>
        <p:txBody>
          <a:bodyPr wrap="square" lIns="0" tIns="0" rIns="0" bIns="0">
            <a:spAutoFit/>
          </a:bodyPr>
          <a:lstStyle>
            <a:lvl1pPr>
              <a:defRPr sz="4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84945" y="9439909"/>
            <a:ext cx="2713990" cy="254000"/>
          </a:xfrm>
          <a:prstGeom prst="rect">
            <a:avLst/>
          </a:prstGeom>
        </p:spPr>
        <p:txBody>
          <a:bodyPr wrap="square" lIns="0" tIns="0" rIns="0" bIns="0">
            <a:spAutoFit/>
          </a:bodyPr>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8/1/2017</a:t>
            </a:fld>
            <a:endParaRPr lang="en-US"/>
          </a:p>
        </p:txBody>
      </p:sp>
      <p:sp>
        <p:nvSpPr>
          <p:cNvPr id="6" name="Holder 6"/>
          <p:cNvSpPr>
            <a:spLocks noGrp="1"/>
          </p:cNvSpPr>
          <p:nvPr>
            <p:ph type="sldNum" sz="quarter" idx="7"/>
          </p:nvPr>
        </p:nvSpPr>
        <p:spPr>
          <a:xfrm>
            <a:off x="11640904" y="9441281"/>
            <a:ext cx="1261109" cy="254000"/>
          </a:xfrm>
          <a:prstGeom prst="rect">
            <a:avLst/>
          </a:prstGeom>
        </p:spPr>
        <p:txBody>
          <a:bodyPr wrap="square" lIns="0" tIns="0" rIns="0" bIns="0">
            <a:spAutoFit/>
          </a:bodyPr>
          <a:lstStyle>
            <a:lvl1pPr>
              <a:defRPr sz="1800" b="0" i="0">
                <a:solidFill>
                  <a:schemeClr val="tx1"/>
                </a:solidFill>
                <a:latin typeface="Calibri"/>
                <a:cs typeface="Calibri"/>
              </a:defRPr>
            </a:lvl1pPr>
          </a:lstStyle>
          <a:p>
            <a:pPr marL="70485">
              <a:lnSpc>
                <a:spcPts val="1810"/>
              </a:lnSpc>
            </a:pPr>
            <a:r>
              <a:rPr spc="-5" dirty="0"/>
              <a:t>Robo1x-2</a:t>
            </a:r>
            <a:r>
              <a:rPr spc="330"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080811"/>
            <a:ext cx="2949575" cy="2794000"/>
          </a:xfrm>
          <a:prstGeom prst="rect">
            <a:avLst/>
          </a:prstGeom>
        </p:spPr>
        <p:txBody>
          <a:bodyPr vert="horz" wrap="square" lIns="0" tIns="0" rIns="0" bIns="0" rtlCol="0">
            <a:spAutoFit/>
          </a:bodyPr>
          <a:lstStyle/>
          <a:p>
            <a:pPr algn="ctr">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2.1</a:t>
            </a:r>
            <a:endParaRPr sz="6000" dirty="0">
              <a:latin typeface="Calibri"/>
              <a:cs typeface="Calibri"/>
            </a:endParaRPr>
          </a:p>
          <a:p>
            <a:pPr>
              <a:lnSpc>
                <a:spcPct val="100000"/>
              </a:lnSpc>
              <a:spcBef>
                <a:spcPts val="10"/>
              </a:spcBef>
            </a:pPr>
            <a:endParaRPr sz="6250" dirty="0">
              <a:latin typeface="Times New Roman"/>
              <a:cs typeface="Times New Roman"/>
            </a:endParaRPr>
          </a:p>
          <a:p>
            <a:pPr algn="ctr">
              <a:lnSpc>
                <a:spcPct val="100000"/>
              </a:lnSpc>
            </a:pP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1</a:t>
            </a:fld>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5479" y="307340"/>
            <a:ext cx="10149840" cy="1015663"/>
          </a:xfrm>
          <a:prstGeom prst="rect">
            <a:avLst/>
          </a:prstGeom>
        </p:spPr>
        <p:txBody>
          <a:bodyPr vert="horz" wrap="square" lIns="0" tIns="0" rIns="0" bIns="0" rtlCol="0">
            <a:spAutoFit/>
          </a:bodyPr>
          <a:lstStyle/>
          <a:p>
            <a:pPr marL="12700">
              <a:lnSpc>
                <a:spcPct val="100000"/>
              </a:lnSpc>
            </a:pPr>
            <a:r>
              <a:rPr lang="zh-CN" altLang="en-US" sz="6600" spc="-10" dirty="0" smtClean="0"/>
              <a:t>            构造线性变换</a:t>
            </a:r>
            <a:endParaRPr sz="66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p:nvPr/>
        </p:nvSpPr>
        <p:spPr>
          <a:xfrm>
            <a:off x="11640904" y="9441281"/>
            <a:ext cx="1248410" cy="254000"/>
          </a:xfrm>
          <a:prstGeom prst="rect">
            <a:avLst/>
          </a:prstGeom>
        </p:spPr>
        <p:txBody>
          <a:bodyPr vert="horz" wrap="square" lIns="0" tIns="0" rIns="0" bIns="0" rtlCol="0">
            <a:spAutoFit/>
          </a:bodyPr>
          <a:lstStyle/>
          <a:p>
            <a:pPr marL="12700">
              <a:lnSpc>
                <a:spcPts val="1810"/>
              </a:lnSpc>
            </a:pPr>
            <a:r>
              <a:rPr sz="1800" spc="-5" dirty="0">
                <a:latin typeface="Calibri"/>
                <a:cs typeface="Calibri"/>
              </a:rPr>
              <a:t>Robo1x-2</a:t>
            </a:r>
            <a:r>
              <a:rPr sz="1800" spc="330" dirty="0">
                <a:latin typeface="Calibri"/>
                <a:cs typeface="Calibri"/>
              </a:rPr>
              <a:t> </a:t>
            </a:r>
            <a:r>
              <a:rPr sz="1800" dirty="0">
                <a:latin typeface="Calibri"/>
                <a:cs typeface="Calibri"/>
              </a:rPr>
              <a:t>10</a:t>
            </a:r>
            <a:endParaRPr sz="1800">
              <a:latin typeface="Calibri"/>
              <a:cs typeface="Calibri"/>
            </a:endParaRPr>
          </a:p>
        </p:txBody>
      </p:sp>
      <mc:AlternateContent xmlns:mc="http://schemas.openxmlformats.org/markup-compatibility/2006" xmlns:a14="http://schemas.microsoft.com/office/drawing/2010/main">
        <mc:Choice Requires="a14">
          <p:sp>
            <p:nvSpPr>
              <p:cNvPr id="7" name="矩形 6"/>
              <p:cNvSpPr/>
              <p:nvPr/>
            </p:nvSpPr>
            <p:spPr>
              <a:xfrm>
                <a:off x="1625600" y="2133600"/>
                <a:ext cx="9481904" cy="1815882"/>
              </a:xfrm>
              <a:prstGeom prst="rect">
                <a:avLst/>
              </a:prstGeom>
            </p:spPr>
            <p:txBody>
              <a:bodyPr wrap="square">
                <a:spAutoFit/>
              </a:bodyPr>
              <a:lstStyle/>
              <a:p>
                <a:r>
                  <a:rPr lang="zh-CN" altLang="en-US" sz="2800" dirty="0" smtClean="0"/>
                  <a:t>          线性变换</a:t>
                </a:r>
                <a:r>
                  <a:rPr lang="zh-CN" altLang="en-US" sz="2800" dirty="0"/>
                  <a:t>的一个有用的事实是它们的组成也必须是线性的。也就是说，如果</a:t>
                </a:r>
                <a:r>
                  <a:rPr lang="en-US" altLang="zh-CN" sz="2800" dirty="0"/>
                  <a:t>v1 v2 v3</a:t>
                </a:r>
                <a:r>
                  <a:rPr lang="zh-CN" altLang="en-US" sz="2800" dirty="0"/>
                  <a:t>都是向量空间，</a:t>
                </a:r>
                <a:r>
                  <a:rPr lang="en-US" altLang="zh-CN" sz="2800" dirty="0"/>
                  <a:t>f</a:t>
                </a:r>
                <a:r>
                  <a:rPr lang="zh-CN" altLang="en-US" sz="2800" dirty="0"/>
                  <a:t>是一个从</a:t>
                </a:r>
                <a:r>
                  <a:rPr lang="en-US" altLang="zh-CN" sz="2800" dirty="0"/>
                  <a:t>v2</a:t>
                </a:r>
                <a:r>
                  <a:rPr lang="zh-CN" altLang="en-US" sz="2800" dirty="0"/>
                  <a:t>到</a:t>
                </a:r>
                <a:r>
                  <a:rPr lang="en-US" altLang="zh-CN" sz="2800" dirty="0"/>
                  <a:t>v3</a:t>
                </a:r>
                <a:r>
                  <a:rPr lang="zh-CN" altLang="en-US" sz="2800" dirty="0"/>
                  <a:t>的线性变换</a:t>
                </a:r>
                <a:r>
                  <a:rPr lang="en-US" altLang="zh-CN" sz="2800" dirty="0"/>
                  <a:t>g</a:t>
                </a:r>
                <a:r>
                  <a:rPr lang="zh-CN" altLang="en-US" sz="2800" dirty="0"/>
                  <a:t>是从</a:t>
                </a:r>
                <a:r>
                  <a:rPr lang="en-US" altLang="zh-CN" sz="2800" dirty="0"/>
                  <a:t>v1</a:t>
                </a:r>
                <a:r>
                  <a:rPr lang="zh-CN" altLang="en-US" sz="2800" dirty="0"/>
                  <a:t>到</a:t>
                </a:r>
                <a:r>
                  <a:rPr lang="en-US" altLang="zh-CN" sz="2800" dirty="0"/>
                  <a:t>v2</a:t>
                </a:r>
                <a:r>
                  <a:rPr lang="zh-CN" altLang="en-US" sz="2800" dirty="0"/>
                  <a:t>的变换，那么它们的组合</a:t>
                </a:r>
                <a:r>
                  <a:rPr lang="en-US" altLang="zh-CN" sz="2800" dirty="0"/>
                  <a:t>(f </a:t>
                </a:r>
                <a14:m>
                  <m:oMath xmlns:m="http://schemas.openxmlformats.org/officeDocument/2006/math">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 </m:t>
                    </m:r>
                  </m:oMath>
                </a14:m>
                <a:r>
                  <a:rPr lang="en-US" altLang="zh-CN" sz="2800" dirty="0"/>
                  <a:t>g)</a:t>
                </a:r>
                <a:r>
                  <a:rPr lang="zh-CN" altLang="en-US" sz="2800" dirty="0"/>
                  <a:t>也会是一个线性变换</a:t>
                </a:r>
                <a:r>
                  <a:rPr lang="en-US" altLang="zh-CN" sz="2800" dirty="0"/>
                  <a:t>:</a:t>
                </a:r>
                <a:endParaRPr lang="zh-CN" altLang="en-US" sz="2800" dirty="0"/>
              </a:p>
            </p:txBody>
          </p:sp>
        </mc:Choice>
        <mc:Fallback xmlns="">
          <p:sp>
            <p:nvSpPr>
              <p:cNvPr id="7" name="矩形 6"/>
              <p:cNvSpPr>
                <a:spLocks noRot="1" noChangeAspect="1" noMove="1" noResize="1" noEditPoints="1" noAdjustHandles="1" noChangeArrowheads="1" noChangeShapeType="1" noTextEdit="1"/>
              </p:cNvSpPr>
              <p:nvPr/>
            </p:nvSpPr>
            <p:spPr>
              <a:xfrm>
                <a:off x="1625600" y="2133600"/>
                <a:ext cx="9481904" cy="1815882"/>
              </a:xfrm>
              <a:prstGeom prst="rect">
                <a:avLst/>
              </a:prstGeom>
              <a:blipFill>
                <a:blip r:embed="rId2"/>
                <a:stretch>
                  <a:fillRect l="-1350" t="-4698" b="-9060"/>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2921000" y="4114800"/>
            <a:ext cx="6957327" cy="1813203"/>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463800" y="6324600"/>
                <a:ext cx="7772400" cy="523220"/>
              </a:xfrm>
              <a:prstGeom prst="rect">
                <a:avLst/>
              </a:prstGeom>
            </p:spPr>
            <p:txBody>
              <a:bodyPr wrap="square">
                <a:spAutoFit/>
              </a:bodyPr>
              <a:lstStyle/>
              <a:p>
                <a:r>
                  <a:rPr lang="zh-CN" altLang="en-US" sz="2800" dirty="0"/>
                  <a:t>所以合成</a:t>
                </a:r>
                <a:r>
                  <a:rPr lang="en-US" altLang="zh-CN" sz="2800" dirty="0"/>
                  <a:t>(f </a:t>
                </a:r>
                <a14:m>
                  <m:oMath xmlns:m="http://schemas.openxmlformats.org/officeDocument/2006/math">
                    <m:r>
                      <a:rPr lang="en-US" altLang="zh-CN" sz="2800" i="1" dirty="0">
                        <a:latin typeface="Cambria Math" panose="02040503050406030204" pitchFamily="18" charset="0"/>
                      </a:rPr>
                      <m:t>∘ </m:t>
                    </m:r>
                  </m:oMath>
                </a14:m>
                <a:r>
                  <a:rPr lang="en-US" altLang="zh-CN" sz="2800" dirty="0"/>
                  <a:t>g)</a:t>
                </a:r>
                <a:r>
                  <a:rPr lang="zh-CN" altLang="en-US" sz="2800" dirty="0"/>
                  <a:t>是一个从</a:t>
                </a:r>
                <a:r>
                  <a:rPr lang="en-US" altLang="zh-CN" sz="2800" dirty="0"/>
                  <a:t>v1</a:t>
                </a:r>
                <a:r>
                  <a:rPr lang="zh-CN" altLang="en-US" sz="2800" dirty="0"/>
                  <a:t>到</a:t>
                </a:r>
                <a:r>
                  <a:rPr lang="en-US" altLang="zh-CN" sz="2800" dirty="0"/>
                  <a:t>v3</a:t>
                </a:r>
                <a:r>
                  <a:rPr lang="zh-CN" altLang="en-US" sz="2800" dirty="0"/>
                  <a:t>的</a:t>
                </a:r>
                <a:r>
                  <a:rPr lang="zh-CN" altLang="en-US" sz="2800" dirty="0" smtClean="0"/>
                  <a:t>线性变换。</a:t>
                </a:r>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2463800" y="6324600"/>
                <a:ext cx="7772400" cy="523220"/>
              </a:xfrm>
              <a:prstGeom prst="rect">
                <a:avLst/>
              </a:prstGeom>
              <a:blipFill>
                <a:blip r:embed="rId4"/>
                <a:stretch>
                  <a:fillRect l="-1569" t="-17647" b="-3411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0727" y="407923"/>
            <a:ext cx="9481820" cy="822960"/>
          </a:xfrm>
          <a:prstGeom prst="rect">
            <a:avLst/>
          </a:prstGeom>
        </p:spPr>
        <p:txBody>
          <a:bodyPr vert="horz" wrap="square" lIns="0" tIns="0" rIns="0" bIns="0" rtlCol="0">
            <a:spAutoFit/>
          </a:bodyPr>
          <a:lstStyle/>
          <a:p>
            <a:pPr marL="12700">
              <a:lnSpc>
                <a:spcPct val="100000"/>
              </a:lnSpc>
            </a:pPr>
            <a:r>
              <a:rPr lang="zh-CN" altLang="en-US" sz="5400" dirty="0" smtClean="0"/>
              <a:t>                构造线性变换</a:t>
            </a:r>
            <a:endParaRPr sz="5400"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11</a:t>
            </a:fld>
            <a:endParaRPr dirty="0"/>
          </a:p>
        </p:txBody>
      </p:sp>
      <mc:AlternateContent xmlns:mc="http://schemas.openxmlformats.org/markup-compatibility/2006" xmlns:a14="http://schemas.microsoft.com/office/drawing/2010/main">
        <mc:Choice Requires="a14">
          <p:sp>
            <p:nvSpPr>
              <p:cNvPr id="33" name="矩形 32"/>
              <p:cNvSpPr/>
              <p:nvPr/>
            </p:nvSpPr>
            <p:spPr>
              <a:xfrm>
                <a:off x="1930400" y="1905000"/>
                <a:ext cx="9525000" cy="1291700"/>
              </a:xfrm>
              <a:prstGeom prst="rect">
                <a:avLst/>
              </a:prstGeom>
            </p:spPr>
            <p:txBody>
              <a:bodyPr wrap="square">
                <a:spAutoFit/>
              </a:bodyPr>
              <a:lstStyle/>
              <a:p>
                <a:r>
                  <a:rPr lang="zh-CN" altLang="en-US" sz="2800" dirty="0" smtClean="0"/>
                  <a:t>        考虑</a:t>
                </a:r>
                <a:r>
                  <a:rPr lang="zh-CN" altLang="en-US" sz="2800" dirty="0"/>
                  <a:t>这样一种情况，我们有两个线性变换，</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𝑇</m:t>
                        </m:r>
                      </m:e>
                      <m:sub>
                        <m:r>
                          <a:rPr lang="en-US" altLang="zh-CN" sz="2800" i="1" dirty="0" smtClean="0">
                            <a:latin typeface="Cambria Math" panose="02040503050406030204" pitchFamily="18" charset="0"/>
                          </a:rPr>
                          <m:t>1</m:t>
                        </m:r>
                      </m:sub>
                    </m:sSub>
                  </m:oMath>
                </a14:m>
                <a:r>
                  <a:rPr lang="zh-CN" altLang="en-US" sz="2800" dirty="0"/>
                  <a:t>和</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𝑇</m:t>
                        </m:r>
                      </m:e>
                      <m:sub>
                        <m:r>
                          <a:rPr lang="en-US" altLang="zh-CN" sz="2800" i="1" dirty="0" smtClean="0">
                            <a:latin typeface="Cambria Math" panose="02040503050406030204" pitchFamily="18" charset="0"/>
                          </a:rPr>
                          <m:t>2</m:t>
                        </m:r>
                      </m:sub>
                    </m:sSub>
                  </m:oMath>
                </a14:m>
                <a:r>
                  <a:rPr lang="zh-CN" altLang="en-US" sz="2800" dirty="0"/>
                  <a:t>，我们想要一个接一个地应用于</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2</m:t>
                        </m:r>
                      </m:sup>
                    </m:sSup>
                  </m:oMath>
                </a14:m>
                <a:r>
                  <a:rPr lang="zh-CN" altLang="en-US" sz="2800" dirty="0"/>
                  <a:t>中的一个</a:t>
                </a:r>
                <a:r>
                  <a:rPr lang="zh-CN" altLang="en-US" sz="2800" dirty="0" smtClean="0"/>
                  <a:t>向量，</a:t>
                </a:r>
                <a14:m>
                  <m:oMath xmlns:m="http://schemas.openxmlformats.org/officeDocument/2006/math">
                    <m:r>
                      <a:rPr lang="zh-CN" altLang="en-US" sz="2800" i="1" smtClean="0">
                        <a:latin typeface="Cambria Math" panose="02040503050406030204" pitchFamily="18" charset="0"/>
                      </a:rPr>
                      <m:t>𝜈</m:t>
                    </m:r>
                    <m:r>
                      <a:rPr lang="zh-CN" altLang="en-US" sz="2800" i="1" smtClean="0">
                        <a:latin typeface="Cambria Math" panose="02040503050406030204" pitchFamily="18" charset="0"/>
                      </a:rPr>
                      <m:t>=</m:t>
                    </m:r>
                    <m:d>
                      <m:dPr>
                        <m:ctrlPr>
                          <a:rPr lang="zh-CN" altLang="en-US" sz="2800" i="1" smtClean="0">
                            <a:latin typeface="Cambria Math" panose="02040503050406030204" pitchFamily="18" charset="0"/>
                          </a:rPr>
                        </m:ctrlPr>
                      </m:dPr>
                      <m:e>
                        <m:m>
                          <m:mPr>
                            <m:mcs>
                              <m:mc>
                                <m:mcPr>
                                  <m:count m:val="1"/>
                                  <m:mcJc m:val="center"/>
                                </m:mcPr>
                              </m:mc>
                            </m:mcs>
                            <m:ctrlPr>
                              <a:rPr lang="zh-CN" altLang="en-US" sz="2800" i="1" smtClean="0">
                                <a:latin typeface="Cambria Math" panose="02040503050406030204" pitchFamily="18" charset="0"/>
                              </a:rPr>
                            </m:ctrlPr>
                          </m:mPr>
                          <m:mr>
                            <m:e>
                              <m:sSub>
                                <m:sSubPr>
                                  <m:ctrlPr>
                                    <a:rPr lang="zh-CN" altLang="en-US" sz="2800" i="1" smtClean="0">
                                      <a:latin typeface="Cambria Math" panose="02040503050406030204" pitchFamily="18" charset="0"/>
                                    </a:rPr>
                                  </m:ctrlPr>
                                </m:sSubPr>
                                <m:e>
                                  <m:r>
                                    <a:rPr lang="zh-CN" altLang="en-US" sz="2800" i="1" smtClean="0">
                                      <a:latin typeface="Cambria Math" panose="02040503050406030204" pitchFamily="18" charset="0"/>
                                    </a:rPr>
                                    <m:t>𝑣</m:t>
                                  </m:r>
                                </m:e>
                                <m:sub>
                                  <m:r>
                                    <a:rPr lang="zh-CN" altLang="en-US" sz="2800" i="1" smtClean="0">
                                      <a:latin typeface="Cambria Math" panose="02040503050406030204" pitchFamily="18" charset="0"/>
                                    </a:rPr>
                                    <m:t>𝑥</m:t>
                                  </m:r>
                                </m:sub>
                              </m:sSub>
                            </m:e>
                          </m:mr>
                          <m:mr>
                            <m:e>
                              <m:sSub>
                                <m:sSubPr>
                                  <m:ctrlPr>
                                    <a:rPr lang="zh-CN" altLang="en-US" sz="2800" i="1" smtClean="0">
                                      <a:latin typeface="Cambria Math" panose="02040503050406030204" pitchFamily="18" charset="0"/>
                                    </a:rPr>
                                  </m:ctrlPr>
                                </m:sSubPr>
                                <m:e>
                                  <m:r>
                                    <a:rPr lang="zh-CN" altLang="en-US" sz="2800" i="1" smtClean="0">
                                      <a:latin typeface="Cambria Math" panose="02040503050406030204" pitchFamily="18" charset="0"/>
                                    </a:rPr>
                                    <m:t>𝑣</m:t>
                                  </m:r>
                                </m:e>
                                <m:sub>
                                  <m:r>
                                    <a:rPr lang="zh-CN" altLang="en-US" sz="2800" i="1" smtClean="0">
                                      <a:latin typeface="Cambria Math" panose="02040503050406030204" pitchFamily="18" charset="0"/>
                                    </a:rPr>
                                    <m:t>𝑦</m:t>
                                  </m:r>
                                </m:sub>
                              </m:sSub>
                            </m:e>
                          </m:mr>
                        </m:m>
                      </m:e>
                    </m:d>
                    <m:r>
                      <a:rPr lang="zh-CN" altLang="en-US" sz="2800" i="1">
                        <a:latin typeface="Cambria Math" panose="02040503050406030204" pitchFamily="18" charset="0"/>
                      </a:rPr>
                      <m:t>。</m:t>
                    </m:r>
                  </m:oMath>
                </a14:m>
                <a:endParaRPr lang="zh-CN" altLang="en-US" sz="2800" dirty="0"/>
              </a:p>
            </p:txBody>
          </p:sp>
        </mc:Choice>
        <mc:Fallback xmlns="">
          <p:sp>
            <p:nvSpPr>
              <p:cNvPr id="33" name="矩形 32"/>
              <p:cNvSpPr>
                <a:spLocks noRot="1" noChangeAspect="1" noMove="1" noResize="1" noEditPoints="1" noAdjustHandles="1" noChangeArrowheads="1" noChangeShapeType="1" noTextEdit="1"/>
              </p:cNvSpPr>
              <p:nvPr/>
            </p:nvSpPr>
            <p:spPr>
              <a:xfrm>
                <a:off x="1930400" y="1905000"/>
                <a:ext cx="9525000" cy="1291700"/>
              </a:xfrm>
              <a:prstGeom prst="rect">
                <a:avLst/>
              </a:prstGeom>
              <a:blipFill>
                <a:blip r:embed="rId2"/>
                <a:stretch>
                  <a:fillRect l="-1344" t="-7109"/>
                </a:stretch>
              </a:blipFill>
            </p:spPr>
            <p:txBody>
              <a:bodyPr/>
              <a:lstStyle/>
              <a:p>
                <a:r>
                  <a:rPr lang="zh-CN" altLang="en-US">
                    <a:noFill/>
                  </a:rPr>
                  <a:t> </a:t>
                </a:r>
              </a:p>
            </p:txBody>
          </p:sp>
        </mc:Fallback>
      </mc:AlternateContent>
      <p:pic>
        <p:nvPicPr>
          <p:cNvPr id="34" name="图片 33"/>
          <p:cNvPicPr>
            <a:picLocks noChangeAspect="1"/>
          </p:cNvPicPr>
          <p:nvPr/>
        </p:nvPicPr>
        <p:blipFill>
          <a:blip r:embed="rId3"/>
          <a:stretch>
            <a:fillRect/>
          </a:stretch>
        </p:blipFill>
        <p:spPr>
          <a:xfrm>
            <a:off x="1776188" y="3173509"/>
            <a:ext cx="9106056" cy="2570372"/>
          </a:xfrm>
          <a:prstGeom prst="rect">
            <a:avLst/>
          </a:prstGeom>
        </p:spPr>
      </p:pic>
      <mc:AlternateContent xmlns:mc="http://schemas.openxmlformats.org/markup-compatibility/2006" xmlns:a14="http://schemas.microsoft.com/office/drawing/2010/main">
        <mc:Choice Requires="a14">
          <p:sp>
            <p:nvSpPr>
              <p:cNvPr id="35" name="矩形 34"/>
              <p:cNvSpPr/>
              <p:nvPr/>
            </p:nvSpPr>
            <p:spPr>
              <a:xfrm>
                <a:off x="1965739" y="5763759"/>
                <a:ext cx="9276808" cy="1384995"/>
              </a:xfrm>
              <a:prstGeom prst="rect">
                <a:avLst/>
              </a:prstGeom>
            </p:spPr>
            <p:txBody>
              <a:bodyPr wrap="square">
                <a:spAutoFit/>
              </a:bodyPr>
              <a:lstStyle/>
              <a:p>
                <a:r>
                  <a:rPr lang="zh-CN" altLang="en-US" sz="2800" dirty="0" smtClean="0"/>
                  <a:t>         如果</a:t>
                </a:r>
                <a:r>
                  <a:rPr lang="zh-CN" altLang="en-US" sz="2800" dirty="0"/>
                  <a:t>我们用矩阵</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𝑀</m:t>
                        </m:r>
                      </m:e>
                      <m:sub>
                        <m:r>
                          <a:rPr lang="en-US" altLang="zh-CN" sz="2800" i="1" dirty="0" smtClean="0">
                            <a:latin typeface="Cambria Math" panose="02040503050406030204" pitchFamily="18" charset="0"/>
                          </a:rPr>
                          <m:t>1</m:t>
                        </m:r>
                      </m:sub>
                    </m:sSub>
                  </m:oMath>
                </a14:m>
                <a:r>
                  <a:rPr lang="zh-CN" altLang="en-US" sz="2800" dirty="0"/>
                  <a:t>和</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𝑀</m:t>
                        </m:r>
                      </m:e>
                      <m:sub>
                        <m:r>
                          <a:rPr lang="en-US" altLang="zh-CN" sz="2800" i="1" dirty="0" smtClean="0">
                            <a:latin typeface="Cambria Math" panose="02040503050406030204" pitchFamily="18" charset="0"/>
                          </a:rPr>
                          <m:t>2</m:t>
                        </m:r>
                      </m:sub>
                    </m:sSub>
                  </m:oMath>
                </a14:m>
                <a:r>
                  <a:rPr lang="zh-CN" altLang="en-US" sz="2800" dirty="0"/>
                  <a:t>来</a:t>
                </a:r>
                <a:r>
                  <a:rPr lang="zh-CN" altLang="en-US" sz="2800" dirty="0" smtClean="0"/>
                  <a:t>表示</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𝑇</m:t>
                        </m:r>
                      </m:e>
                      <m:sub>
                        <m:r>
                          <a:rPr lang="en-US" altLang="zh-CN" sz="2800" i="1" dirty="0" smtClean="0">
                            <a:latin typeface="Cambria Math" panose="02040503050406030204" pitchFamily="18" charset="0"/>
                          </a:rPr>
                          <m:t>1</m:t>
                        </m:r>
                      </m:sub>
                    </m:sSub>
                  </m:oMath>
                </a14:m>
                <a:r>
                  <a:rPr lang="zh-CN" altLang="en-US" sz="2800" dirty="0" smtClean="0"/>
                  <a:t>和</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𝑇</m:t>
                        </m:r>
                      </m:e>
                      <m:sub>
                        <m:r>
                          <a:rPr lang="en-US" altLang="zh-CN" sz="2800" i="1" dirty="0" smtClean="0">
                            <a:latin typeface="Cambria Math" panose="02040503050406030204" pitchFamily="18" charset="0"/>
                          </a:rPr>
                          <m:t>2</m:t>
                        </m:r>
                      </m:sub>
                    </m:sSub>
                  </m:oMath>
                </a14:m>
                <a:r>
                  <a:rPr lang="zh-CN" altLang="en-US" sz="2800" dirty="0"/>
                  <a:t>的变换，我们可以看到，将这两个变换应用到后面的结果可以被第三个矩阵</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𝑀</m:t>
                        </m:r>
                      </m:e>
                      <m:sub>
                        <m:r>
                          <a:rPr lang="en-US" altLang="zh-CN" sz="2800" i="1" dirty="0" smtClean="0">
                            <a:latin typeface="Cambria Math" panose="02040503050406030204" pitchFamily="18" charset="0"/>
                          </a:rPr>
                          <m:t>3</m:t>
                        </m:r>
                      </m:sub>
                    </m:sSub>
                  </m:oMath>
                </a14:m>
                <a:r>
                  <a:rPr lang="zh-CN" altLang="en-US" sz="2800" dirty="0"/>
                  <a:t>捕获，这个</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𝑀</m:t>
                        </m:r>
                      </m:e>
                      <m:sub>
                        <m:r>
                          <a:rPr lang="en-US" altLang="zh-CN" sz="2800" i="1" dirty="0">
                            <a:latin typeface="Cambria Math" panose="02040503050406030204" pitchFamily="18" charset="0"/>
                          </a:rPr>
                          <m:t>3</m:t>
                        </m:r>
                      </m:sub>
                    </m:sSub>
                  </m:oMath>
                </a14:m>
                <a:r>
                  <a:rPr lang="zh-CN" altLang="en-US" sz="2800" dirty="0"/>
                  <a:t>是通过</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𝑀</m:t>
                        </m:r>
                      </m:e>
                      <m:sub>
                        <m:r>
                          <a:rPr lang="en-US" altLang="zh-CN" sz="2800" i="1" dirty="0" smtClean="0">
                            <a:latin typeface="Cambria Math" panose="02040503050406030204" pitchFamily="18" charset="0"/>
                          </a:rPr>
                          <m:t>2</m:t>
                        </m:r>
                      </m:sub>
                    </m:sSub>
                  </m:oMath>
                </a14:m>
                <a:r>
                  <a:rPr lang="zh-CN" altLang="en-US" sz="2800" dirty="0"/>
                  <a:t>将</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𝑀</m:t>
                        </m:r>
                      </m:e>
                      <m:sub>
                        <m:r>
                          <a:rPr lang="en-US" altLang="zh-CN" sz="2800" i="1" dirty="0">
                            <a:latin typeface="Cambria Math" panose="02040503050406030204" pitchFamily="18" charset="0"/>
                          </a:rPr>
                          <m:t>2</m:t>
                        </m:r>
                      </m:sub>
                    </m:sSub>
                  </m:oMath>
                </a14:m>
                <a:r>
                  <a:rPr lang="zh-CN" altLang="en-US" sz="2800" dirty="0"/>
                  <a:t>应用到</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𝑀</m:t>
                        </m:r>
                      </m:e>
                      <m:sub>
                        <m:r>
                          <a:rPr lang="en-US" altLang="zh-CN" sz="2800" i="1" dirty="0">
                            <a:latin typeface="Cambria Math" panose="02040503050406030204" pitchFamily="18" charset="0"/>
                          </a:rPr>
                          <m:t>1</m:t>
                        </m:r>
                      </m:sub>
                    </m:sSub>
                  </m:oMath>
                </a14:m>
                <a:r>
                  <a:rPr lang="zh-CN" altLang="en-US" sz="2800" dirty="0"/>
                  <a:t>的列上形成的</a:t>
                </a:r>
              </a:p>
            </p:txBody>
          </p:sp>
        </mc:Choice>
        <mc:Fallback xmlns="">
          <p:sp>
            <p:nvSpPr>
              <p:cNvPr id="35" name="矩形 34"/>
              <p:cNvSpPr>
                <a:spLocks noRot="1" noChangeAspect="1" noMove="1" noResize="1" noEditPoints="1" noAdjustHandles="1" noChangeArrowheads="1" noChangeShapeType="1" noTextEdit="1"/>
              </p:cNvSpPr>
              <p:nvPr/>
            </p:nvSpPr>
            <p:spPr>
              <a:xfrm>
                <a:off x="1965739" y="5763759"/>
                <a:ext cx="9276808" cy="1384995"/>
              </a:xfrm>
              <a:prstGeom prst="rect">
                <a:avLst/>
              </a:prstGeom>
              <a:blipFill>
                <a:blip r:embed="rId4"/>
                <a:stretch>
                  <a:fillRect l="-1314" t="-6140" r="-460" b="-9211"/>
                </a:stretch>
              </a:blipFill>
            </p:spPr>
            <p:txBody>
              <a:bodyPr/>
              <a:lstStyle/>
              <a:p>
                <a:r>
                  <a:rPr lang="zh-CN" altLang="en-US">
                    <a:noFill/>
                  </a:rPr>
                  <a:t> </a:t>
                </a:r>
              </a:p>
            </p:txBody>
          </p:sp>
        </mc:Fallback>
      </mc:AlternateContent>
      <p:pic>
        <p:nvPicPr>
          <p:cNvPr id="36" name="图片 35"/>
          <p:cNvPicPr>
            <a:picLocks noChangeAspect="1"/>
          </p:cNvPicPr>
          <p:nvPr/>
        </p:nvPicPr>
        <p:blipFill>
          <a:blip r:embed="rId5"/>
          <a:stretch>
            <a:fillRect/>
          </a:stretch>
        </p:blipFill>
        <p:spPr>
          <a:xfrm>
            <a:off x="2966279" y="7248133"/>
            <a:ext cx="7924800" cy="661019"/>
          </a:xfrm>
          <a:prstGeom prst="rect">
            <a:avLst/>
          </a:prstGeom>
        </p:spPr>
      </p:pic>
    </p:spTree>
    <p:extLst>
      <p:ext uri="{BB962C8B-B14F-4D97-AF65-F5344CB8AC3E}">
        <p14:creationId xmlns:p14="http://schemas.microsoft.com/office/powerpoint/2010/main" val="629898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203" y="357631"/>
            <a:ext cx="9236075" cy="923330"/>
          </a:xfrm>
          <a:prstGeom prst="rect">
            <a:avLst/>
          </a:prstGeom>
        </p:spPr>
        <p:txBody>
          <a:bodyPr vert="horz" wrap="square" lIns="0" tIns="0" rIns="0" bIns="0" rtlCol="0">
            <a:spAutoFit/>
          </a:bodyPr>
          <a:lstStyle/>
          <a:p>
            <a:pPr marL="12700">
              <a:lnSpc>
                <a:spcPct val="100000"/>
              </a:lnSpc>
            </a:pPr>
            <a:r>
              <a:rPr lang="zh-CN" altLang="en-US" sz="6000" spc="-5" dirty="0" smtClean="0"/>
              <a:t>             构造线性变换</a:t>
            </a:r>
            <a:endParaRPr sz="60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12</a:t>
            </a:fld>
            <a:endParaRPr dirty="0"/>
          </a:p>
        </p:txBody>
      </p:sp>
      <p:sp>
        <p:nvSpPr>
          <p:cNvPr id="6" name="矩形 5"/>
          <p:cNvSpPr/>
          <p:nvPr/>
        </p:nvSpPr>
        <p:spPr>
          <a:xfrm>
            <a:off x="1876473" y="1905000"/>
            <a:ext cx="3256020" cy="523220"/>
          </a:xfrm>
          <a:prstGeom prst="rect">
            <a:avLst/>
          </a:prstGeom>
        </p:spPr>
        <p:txBody>
          <a:bodyPr wrap="none">
            <a:spAutoFit/>
          </a:bodyPr>
          <a:lstStyle/>
          <a:p>
            <a:r>
              <a:rPr lang="zh-CN" altLang="en-US" sz="2800" dirty="0">
                <a:solidFill>
                  <a:srgbClr val="2E3033"/>
                </a:solidFill>
                <a:latin typeface="Arial" panose="020B0604020202020204" pitchFamily="34" charset="0"/>
              </a:rPr>
              <a:t>示例</a:t>
            </a:r>
            <a:r>
              <a:rPr lang="en-US" altLang="zh-CN" sz="2800" dirty="0">
                <a:solidFill>
                  <a:srgbClr val="2E3033"/>
                </a:solidFill>
                <a:latin typeface="Arial" panose="020B0604020202020204" pitchFamily="34" charset="0"/>
              </a:rPr>
              <a:t>:</a:t>
            </a:r>
            <a:r>
              <a:rPr lang="zh-CN" altLang="en-US" sz="2800" dirty="0">
                <a:solidFill>
                  <a:srgbClr val="2E3033"/>
                </a:solidFill>
                <a:latin typeface="Arial" panose="020B0604020202020204" pitchFamily="34" charset="0"/>
              </a:rPr>
              <a:t>考虑以下转换</a:t>
            </a:r>
            <a:r>
              <a:rPr lang="en-US" altLang="zh-CN" sz="2800" dirty="0">
                <a:solidFill>
                  <a:srgbClr val="2E3033"/>
                </a:solidFill>
                <a:latin typeface="Arial" panose="020B0604020202020204" pitchFamily="34" charset="0"/>
              </a:rPr>
              <a:t>:</a:t>
            </a:r>
            <a:endParaRPr lang="zh-CN" altLang="en-US" sz="2800" dirty="0"/>
          </a:p>
        </p:txBody>
      </p:sp>
      <p:pic>
        <p:nvPicPr>
          <p:cNvPr id="7" name="图片 6"/>
          <p:cNvPicPr>
            <a:picLocks noChangeAspect="1"/>
          </p:cNvPicPr>
          <p:nvPr/>
        </p:nvPicPr>
        <p:blipFill>
          <a:blip r:embed="rId2"/>
          <a:stretch>
            <a:fillRect/>
          </a:stretch>
        </p:blipFill>
        <p:spPr>
          <a:xfrm>
            <a:off x="3454400" y="2667663"/>
            <a:ext cx="4798290" cy="769192"/>
          </a:xfrm>
          <a:prstGeom prst="rect">
            <a:avLst/>
          </a:prstGeom>
        </p:spPr>
      </p:pic>
      <p:sp>
        <p:nvSpPr>
          <p:cNvPr id="9" name="矩形 8"/>
          <p:cNvSpPr/>
          <p:nvPr/>
        </p:nvSpPr>
        <p:spPr>
          <a:xfrm>
            <a:off x="1884203" y="3436855"/>
            <a:ext cx="543739" cy="523220"/>
          </a:xfrm>
          <a:prstGeom prst="rect">
            <a:avLst/>
          </a:prstGeom>
        </p:spPr>
        <p:txBody>
          <a:bodyPr wrap="none">
            <a:spAutoFit/>
          </a:bodyPr>
          <a:lstStyle/>
          <a:p>
            <a:r>
              <a:rPr lang="zh-CN" altLang="en-US" sz="2800" dirty="0"/>
              <a:t>和</a:t>
            </a:r>
          </a:p>
        </p:txBody>
      </p:sp>
      <p:pic>
        <p:nvPicPr>
          <p:cNvPr id="10" name="图片 9"/>
          <p:cNvPicPr>
            <a:picLocks noChangeAspect="1"/>
          </p:cNvPicPr>
          <p:nvPr/>
        </p:nvPicPr>
        <p:blipFill>
          <a:blip r:embed="rId3"/>
          <a:stretch>
            <a:fillRect/>
          </a:stretch>
        </p:blipFill>
        <p:spPr>
          <a:xfrm>
            <a:off x="2798935" y="3711717"/>
            <a:ext cx="5619755" cy="783582"/>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1884203" y="4715859"/>
                <a:ext cx="4589718" cy="523220"/>
              </a:xfrm>
              <a:prstGeom prst="rect">
                <a:avLst/>
              </a:prstGeom>
            </p:spPr>
            <p:txBody>
              <a:bodyPr wrap="none">
                <a:spAutoFit/>
              </a:bodyPr>
              <a:lstStyle/>
              <a:p>
                <a:r>
                  <a:rPr lang="zh-CN" altLang="en-US" sz="2800" dirty="0"/>
                  <a:t>考虑一下他们的构成</a:t>
                </a:r>
                <a:r>
                  <a:rPr lang="en-US" altLang="zh-CN" sz="2800" dirty="0"/>
                  <a:t>(f </a:t>
                </a:r>
                <a14:m>
                  <m:oMath xmlns:m="http://schemas.openxmlformats.org/officeDocument/2006/math">
                    <m:r>
                      <a:rPr lang="en-US" altLang="zh-CN" sz="2800" i="1" dirty="0">
                        <a:latin typeface="Cambria Math" panose="02040503050406030204" pitchFamily="18" charset="0"/>
                      </a:rPr>
                      <m:t>∘ </m:t>
                    </m:r>
                  </m:oMath>
                </a14:m>
                <a:r>
                  <a:rPr lang="en-US" altLang="zh-CN" sz="2800" dirty="0"/>
                  <a:t>g</a:t>
                </a:r>
                <a:r>
                  <a:rPr lang="en-US" altLang="zh-CN" sz="2800" dirty="0" smtClean="0"/>
                  <a:t>)</a:t>
                </a:r>
                <a:r>
                  <a:rPr lang="zh-CN" altLang="en-US" sz="2800" dirty="0" smtClean="0"/>
                  <a:t>：</a:t>
                </a:r>
                <a:endParaRPr lang="zh-CN" altLang="en-US" sz="2800" dirty="0"/>
              </a:p>
            </p:txBody>
          </p:sp>
        </mc:Choice>
        <mc:Fallback xmlns="">
          <p:sp>
            <p:nvSpPr>
              <p:cNvPr id="11" name="矩形 10"/>
              <p:cNvSpPr>
                <a:spLocks noRot="1" noChangeAspect="1" noMove="1" noResize="1" noEditPoints="1" noAdjustHandles="1" noChangeArrowheads="1" noChangeShapeType="1" noTextEdit="1"/>
              </p:cNvSpPr>
              <p:nvPr/>
            </p:nvSpPr>
            <p:spPr>
              <a:xfrm>
                <a:off x="1884203" y="4715859"/>
                <a:ext cx="4589718" cy="523220"/>
              </a:xfrm>
              <a:prstGeom prst="rect">
                <a:avLst/>
              </a:prstGeom>
              <a:blipFill>
                <a:blip r:embed="rId4"/>
                <a:stretch>
                  <a:fillRect l="-2656" t="-17647" r="-1859" b="-35294"/>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2393707" y="5519051"/>
            <a:ext cx="8113512" cy="1872349"/>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1866533" y="7485854"/>
                <a:ext cx="5044971" cy="523220"/>
              </a:xfrm>
              <a:prstGeom prst="rect">
                <a:avLst/>
              </a:prstGeom>
            </p:spPr>
            <p:txBody>
              <a:bodyPr wrap="none">
                <a:spAutoFit/>
              </a:bodyPr>
              <a:lstStyle/>
              <a:p>
                <a:r>
                  <a:rPr lang="zh-CN" altLang="en-US" sz="2800" dirty="0"/>
                  <a:t>所以矩阵与</a:t>
                </a:r>
                <a:r>
                  <a:rPr lang="en-US" altLang="zh-CN" sz="2800" dirty="0"/>
                  <a:t>(f </a:t>
                </a:r>
                <a14:m>
                  <m:oMath xmlns:m="http://schemas.openxmlformats.org/officeDocument/2006/math">
                    <m:r>
                      <a:rPr lang="en-US" altLang="zh-CN" sz="2800" i="1" dirty="0">
                        <a:latin typeface="Cambria Math" panose="02040503050406030204" pitchFamily="18" charset="0"/>
                      </a:rPr>
                      <m:t>∘ </m:t>
                    </m:r>
                  </m:oMath>
                </a14:m>
                <a:r>
                  <a:rPr lang="en-US" altLang="zh-CN" sz="2800" dirty="0"/>
                  <a:t>g)</a:t>
                </a:r>
                <a:r>
                  <a:rPr lang="zh-CN" altLang="en-US" sz="2800" dirty="0"/>
                  <a:t>相关的矩阵是</a:t>
                </a:r>
                <a:r>
                  <a:rPr lang="en-US" altLang="zh-CN" sz="2800" dirty="0"/>
                  <a:t>:</a:t>
                </a:r>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1866533" y="7485854"/>
                <a:ext cx="5044971" cy="523220"/>
              </a:xfrm>
              <a:prstGeom prst="rect">
                <a:avLst/>
              </a:prstGeom>
              <a:blipFill>
                <a:blip r:embed="rId6"/>
                <a:stretch>
                  <a:fillRect l="-2415" t="-17442" r="-1329" b="-33721"/>
                </a:stretch>
              </a:blipFill>
            </p:spPr>
            <p:txBody>
              <a:bodyPr/>
              <a:lstStyle/>
              <a:p>
                <a:r>
                  <a:rPr lang="zh-CN" altLang="en-US">
                    <a:noFill/>
                  </a:rPr>
                  <a:t> </a:t>
                </a:r>
              </a:p>
            </p:txBody>
          </p:sp>
        </mc:Fallback>
      </mc:AlternateContent>
      <p:pic>
        <p:nvPicPr>
          <p:cNvPr id="14" name="图片 13"/>
          <p:cNvPicPr>
            <a:picLocks noChangeAspect="1"/>
          </p:cNvPicPr>
          <p:nvPr/>
        </p:nvPicPr>
        <p:blipFill>
          <a:blip r:embed="rId7"/>
          <a:stretch>
            <a:fillRect/>
          </a:stretch>
        </p:blipFill>
        <p:spPr>
          <a:xfrm>
            <a:off x="5702140" y="8205793"/>
            <a:ext cx="1600200" cy="5773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641985">
              <a:lnSpc>
                <a:spcPct val="100000"/>
              </a:lnSpc>
            </a:pPr>
            <a:r>
              <a:rPr lang="zh-CN" altLang="en-US" sz="7200" dirty="0" smtClean="0"/>
              <a:t>          矩阵乘法</a:t>
            </a:r>
            <a:endParaRPr sz="72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13</a:t>
            </a:fld>
            <a:endParaRPr dirty="0"/>
          </a:p>
        </p:txBody>
      </p:sp>
      <mc:AlternateContent xmlns:mc="http://schemas.openxmlformats.org/markup-compatibility/2006" xmlns:a14="http://schemas.microsoft.com/office/drawing/2010/main">
        <mc:Choice Requires="a14">
          <p:sp>
            <p:nvSpPr>
              <p:cNvPr id="6" name="矩形 5"/>
              <p:cNvSpPr/>
              <p:nvPr/>
            </p:nvSpPr>
            <p:spPr>
              <a:xfrm>
                <a:off x="1411018" y="1905000"/>
                <a:ext cx="9434782" cy="954107"/>
              </a:xfrm>
              <a:prstGeom prst="rect">
                <a:avLst/>
              </a:prstGeom>
            </p:spPr>
            <p:txBody>
              <a:bodyPr wrap="square">
                <a:spAutoFit/>
              </a:bodyPr>
              <a:lstStyle/>
              <a:p>
                <a:pPr marL="457200" indent="-457200">
                  <a:buFont typeface="Wingdings" panose="05000000000000000000" pitchFamily="2" charset="2"/>
                  <a:buChar char="l"/>
                </a:pPr>
                <a:r>
                  <a:rPr lang="zh-CN" altLang="en-US" sz="2800" dirty="0"/>
                  <a:t>一般来说，我们可以计算两个矩阵的乘积</a:t>
                </a:r>
                <a:r>
                  <a:rPr lang="en-US" altLang="zh-CN" sz="2800" dirty="0"/>
                  <a:t>:</a:t>
                </a:r>
                <a14:m>
                  <m:oMath xmlns:m="http://schemas.openxmlformats.org/officeDocument/2006/math">
                    <m:r>
                      <a:rPr lang="en-US" altLang="zh-CN" sz="2800" i="1" dirty="0" smtClean="0">
                        <a:latin typeface="Cambria Math" panose="02040503050406030204" pitchFamily="18" charset="0"/>
                      </a:rPr>
                      <m:t>𝐴</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𝐿</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𝑚</m:t>
                        </m:r>
                      </m:sup>
                    </m:sSup>
                  </m:oMath>
                </a14:m>
                <a:r>
                  <a:rPr lang="zh-CN" altLang="en-US" sz="2800" dirty="0"/>
                  <a:t>和</a:t>
                </a:r>
                <a14:m>
                  <m:oMath xmlns:m="http://schemas.openxmlformats.org/officeDocument/2006/math">
                    <m:r>
                      <a:rPr lang="en-US" altLang="zh-CN" sz="2800" i="1" dirty="0" smtClean="0">
                        <a:latin typeface="Cambria Math" panose="02040503050406030204" pitchFamily="18" charset="0"/>
                      </a:rPr>
                      <m:t>𝐵</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𝑚</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𝑛</m:t>
                        </m:r>
                      </m:sup>
                    </m:sSup>
                  </m:oMath>
                </a14:m>
                <a:r>
                  <a:rPr lang="zh-CN" altLang="en-US" sz="2800" dirty="0"/>
                  <a:t>如下</a:t>
                </a:r>
                <a:r>
                  <a:rPr lang="en-US" altLang="zh-CN" sz="2800" dirty="0"/>
                  <a:t>:</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411018" y="1905000"/>
                <a:ext cx="9434782" cy="954107"/>
              </a:xfrm>
              <a:prstGeom prst="rect">
                <a:avLst/>
              </a:prstGeom>
              <a:blipFill>
                <a:blip r:embed="rId2"/>
                <a:stretch>
                  <a:fillRect l="-1098" t="-9615" b="-17949"/>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4708106" y="2859107"/>
            <a:ext cx="3588585" cy="1679763"/>
          </a:xfrm>
          <a:prstGeom prst="rect">
            <a:avLst/>
          </a:prstGeom>
        </p:spPr>
      </p:pic>
      <p:sp>
        <p:nvSpPr>
          <p:cNvPr id="8" name="矩形 7"/>
          <p:cNvSpPr/>
          <p:nvPr/>
        </p:nvSpPr>
        <p:spPr>
          <a:xfrm>
            <a:off x="1411018" y="4800600"/>
            <a:ext cx="9134232"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得到的矩阵</a:t>
            </a:r>
            <a:r>
              <a:rPr lang="en-US" altLang="zh-CN" sz="2800" dirty="0"/>
              <a:t>C</a:t>
            </a:r>
            <a:r>
              <a:rPr lang="zh-CN" altLang="en-US" sz="2800" dirty="0"/>
              <a:t>，表示两个线性变换的复合变换，</a:t>
            </a:r>
            <a:r>
              <a:rPr lang="en-US" altLang="zh-CN" sz="2800" dirty="0"/>
              <a:t>A</a:t>
            </a:r>
            <a:r>
              <a:rPr lang="zh-CN" altLang="en-US" sz="2800" dirty="0" smtClean="0"/>
              <a:t>和</a:t>
            </a:r>
            <a:r>
              <a:rPr lang="en-US" altLang="zh-CN" sz="2800" dirty="0" smtClean="0"/>
              <a:t>B</a:t>
            </a:r>
            <a:r>
              <a:rPr lang="zh-CN" altLang="en-US" sz="2800" dirty="0" smtClean="0"/>
              <a:t>。</a:t>
            </a:r>
            <a:endParaRPr lang="zh-CN" altLang="en-US" sz="2800" dirty="0"/>
          </a:p>
        </p:txBody>
      </p:sp>
      <p:sp>
        <p:nvSpPr>
          <p:cNvPr id="9" name="矩形 8"/>
          <p:cNvSpPr/>
          <p:nvPr/>
        </p:nvSpPr>
        <p:spPr>
          <a:xfrm>
            <a:off x="1393348" y="6426237"/>
            <a:ext cx="10049546"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一种理解</a:t>
            </a:r>
            <a:r>
              <a:rPr lang="en-US" altLang="zh-CN" sz="2800" dirty="0"/>
              <a:t>C</a:t>
            </a:r>
            <a:r>
              <a:rPr lang="zh-CN" altLang="en-US" sz="2800" dirty="0"/>
              <a:t>的</a:t>
            </a:r>
            <a:r>
              <a:rPr lang="zh-CN" altLang="en-US" sz="2800" dirty="0" smtClean="0"/>
              <a:t>方法，</a:t>
            </a:r>
            <a:r>
              <a:rPr lang="en-US" altLang="zh-CN" sz="2800" dirty="0" smtClean="0"/>
              <a:t>C</a:t>
            </a:r>
            <a:r>
              <a:rPr lang="zh-CN" altLang="en-US" sz="2800" dirty="0" smtClean="0"/>
              <a:t>是</a:t>
            </a:r>
            <a:r>
              <a:rPr lang="zh-CN" altLang="en-US" sz="2800" dirty="0"/>
              <a:t>把矩阵</a:t>
            </a:r>
            <a:r>
              <a:rPr lang="en-US" altLang="zh-CN" sz="2800" dirty="0"/>
              <a:t>A</a:t>
            </a:r>
            <a:r>
              <a:rPr lang="zh-CN" altLang="en-US" sz="2800" dirty="0"/>
              <a:t>和</a:t>
            </a:r>
            <a:r>
              <a:rPr lang="en-US" altLang="zh-CN" sz="2800" dirty="0"/>
              <a:t>B</a:t>
            </a:r>
            <a:r>
              <a:rPr lang="zh-CN" altLang="en-US" sz="2800" dirty="0"/>
              <a:t>的列结合起来形成矩阵。</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0344" y="267292"/>
            <a:ext cx="5974080" cy="923330"/>
          </a:xfrm>
          <a:prstGeom prst="rect">
            <a:avLst/>
          </a:prstGeom>
        </p:spPr>
        <p:txBody>
          <a:bodyPr vert="horz" wrap="square" lIns="0" tIns="0" rIns="0" bIns="0" rtlCol="0">
            <a:spAutoFit/>
          </a:bodyPr>
          <a:lstStyle/>
          <a:p>
            <a:pPr marL="844550" marR="5080" indent="-832485">
              <a:lnSpc>
                <a:spcPct val="100000"/>
              </a:lnSpc>
            </a:pPr>
            <a:r>
              <a:rPr lang="zh-CN" altLang="en-US" sz="6000"/>
              <a:t>矩阵乘法的例子</a:t>
            </a:r>
            <a:endParaRPr sz="6000" dirty="0"/>
          </a:p>
        </p:txBody>
      </p:sp>
      <p:sp>
        <p:nvSpPr>
          <p:cNvPr id="3" name="object 3"/>
          <p:cNvSpPr/>
          <p:nvPr/>
        </p:nvSpPr>
        <p:spPr>
          <a:xfrm>
            <a:off x="346410" y="2337412"/>
            <a:ext cx="145415" cy="145415"/>
          </a:xfrm>
          <a:custGeom>
            <a:avLst/>
            <a:gdLst/>
            <a:ahLst/>
            <a:cxnLst/>
            <a:rect l="l" t="t" r="r" b="b"/>
            <a:pathLst>
              <a:path w="145415" h="145414">
                <a:moveTo>
                  <a:pt x="72232" y="145402"/>
                </a:moveTo>
                <a:lnTo>
                  <a:pt x="44384" y="139741"/>
                </a:lnTo>
                <a:lnTo>
                  <a:pt x="21395" y="124279"/>
                </a:lnTo>
                <a:lnTo>
                  <a:pt x="5765" y="101302"/>
                </a:lnTo>
                <a:lnTo>
                  <a:pt x="0" y="73094"/>
                </a:lnTo>
                <a:lnTo>
                  <a:pt x="5545" y="44762"/>
                </a:lnTo>
                <a:lnTo>
                  <a:pt x="20806" y="21515"/>
                </a:lnTo>
                <a:lnTo>
                  <a:pt x="43722" y="5784"/>
                </a:lnTo>
                <a:lnTo>
                  <a:pt x="72232" y="0"/>
                </a:lnTo>
                <a:lnTo>
                  <a:pt x="100534" y="5784"/>
                </a:lnTo>
                <a:lnTo>
                  <a:pt x="123757" y="21515"/>
                </a:lnTo>
                <a:lnTo>
                  <a:pt x="139472" y="44762"/>
                </a:lnTo>
                <a:lnTo>
                  <a:pt x="145250" y="73094"/>
                </a:lnTo>
                <a:lnTo>
                  <a:pt x="139582" y="100971"/>
                </a:lnTo>
                <a:lnTo>
                  <a:pt x="124051" y="123985"/>
                </a:lnTo>
                <a:lnTo>
                  <a:pt x="100865" y="139630"/>
                </a:lnTo>
                <a:lnTo>
                  <a:pt x="72232" y="145402"/>
                </a:lnTo>
                <a:close/>
              </a:path>
            </a:pathLst>
          </a:custGeom>
          <a:solidFill>
            <a:srgbClr val="000000"/>
          </a:solidFill>
        </p:spPr>
        <p:txBody>
          <a:bodyPr wrap="square" lIns="0" tIns="0" rIns="0" bIns="0" rtlCol="0"/>
          <a:lstStyle/>
          <a:p>
            <a:endParaRPr/>
          </a:p>
        </p:txBody>
      </p:sp>
      <p:sp>
        <p:nvSpPr>
          <p:cNvPr id="4" name="object 4"/>
          <p:cNvSpPr/>
          <p:nvPr/>
        </p:nvSpPr>
        <p:spPr>
          <a:xfrm>
            <a:off x="982372" y="2917450"/>
            <a:ext cx="184785" cy="901700"/>
          </a:xfrm>
          <a:custGeom>
            <a:avLst/>
            <a:gdLst/>
            <a:ahLst/>
            <a:cxnLst/>
            <a:rect l="l" t="t" r="r" b="b"/>
            <a:pathLst>
              <a:path w="184784" h="901700">
                <a:moveTo>
                  <a:pt x="184507" y="901495"/>
                </a:moveTo>
                <a:lnTo>
                  <a:pt x="170374" y="901495"/>
                </a:lnTo>
                <a:lnTo>
                  <a:pt x="165664" y="896780"/>
                </a:lnTo>
                <a:lnTo>
                  <a:pt x="154709" y="886464"/>
                </a:lnTo>
                <a:lnTo>
                  <a:pt x="99325" y="820301"/>
                </a:lnTo>
                <a:lnTo>
                  <a:pt x="74199" y="779175"/>
                </a:lnTo>
                <a:lnTo>
                  <a:pt x="53156" y="735978"/>
                </a:lnTo>
                <a:lnTo>
                  <a:pt x="35972" y="691016"/>
                </a:lnTo>
                <a:lnTo>
                  <a:pt x="22418"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0374" y="0"/>
                </a:lnTo>
                <a:lnTo>
                  <a:pt x="184507" y="0"/>
                </a:lnTo>
                <a:lnTo>
                  <a:pt x="184507" y="5501"/>
                </a:lnTo>
                <a:lnTo>
                  <a:pt x="182937" y="7073"/>
                </a:lnTo>
                <a:lnTo>
                  <a:pt x="168154" y="22240"/>
                </a:lnTo>
                <a:lnTo>
                  <a:pt x="128284" y="71731"/>
                </a:lnTo>
                <a:lnTo>
                  <a:pt x="105993" y="107676"/>
                </a:lnTo>
                <a:lnTo>
                  <a:pt x="82288" y="156522"/>
                </a:lnTo>
                <a:lnTo>
                  <a:pt x="63925" y="206840"/>
                </a:lnTo>
                <a:lnTo>
                  <a:pt x="50287" y="257790"/>
                </a:lnTo>
                <a:lnTo>
                  <a:pt x="40756" y="308533"/>
                </a:lnTo>
                <a:lnTo>
                  <a:pt x="34713" y="358232"/>
                </a:lnTo>
                <a:lnTo>
                  <a:pt x="31540" y="406047"/>
                </a:lnTo>
                <a:lnTo>
                  <a:pt x="30620" y="451140"/>
                </a:lnTo>
                <a:lnTo>
                  <a:pt x="31919" y="504299"/>
                </a:lnTo>
                <a:lnTo>
                  <a:pt x="35858" y="555292"/>
                </a:lnTo>
                <a:lnTo>
                  <a:pt x="42503" y="604094"/>
                </a:lnTo>
                <a:lnTo>
                  <a:pt x="51917" y="650676"/>
                </a:lnTo>
                <a:lnTo>
                  <a:pt x="64165" y="695011"/>
                </a:lnTo>
                <a:lnTo>
                  <a:pt x="79311" y="737070"/>
                </a:lnTo>
                <a:lnTo>
                  <a:pt x="97420" y="776827"/>
                </a:lnTo>
                <a:lnTo>
                  <a:pt x="118555"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5" name="object 5"/>
          <p:cNvSpPr/>
          <p:nvPr/>
        </p:nvSpPr>
        <p:spPr>
          <a:xfrm>
            <a:off x="1213988" y="2983471"/>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150"/>
                </a:lnTo>
                <a:lnTo>
                  <a:pt x="48678" y="25150"/>
                </a:lnTo>
                <a:lnTo>
                  <a:pt x="33785" y="31057"/>
                </a:lnTo>
                <a:lnTo>
                  <a:pt x="19628" y="34091"/>
                </a:lnTo>
                <a:lnTo>
                  <a:pt x="7826" y="35208"/>
                </a:lnTo>
                <a:lnTo>
                  <a:pt x="0" y="35368"/>
                </a:lnTo>
                <a:close/>
              </a:path>
              <a:path w="123825" h="250189">
                <a:moveTo>
                  <a:pt x="111489" y="238145"/>
                </a:moveTo>
                <a:lnTo>
                  <a:pt x="14132" y="238145"/>
                </a:lnTo>
                <a:lnTo>
                  <a:pt x="33773" y="237200"/>
                </a:lnTo>
                <a:lnTo>
                  <a:pt x="44065" y="234117"/>
                </a:lnTo>
                <a:lnTo>
                  <a:pt x="48028" y="228530"/>
                </a:lnTo>
                <a:lnTo>
                  <a:pt x="48678" y="220068"/>
                </a:lnTo>
                <a:lnTo>
                  <a:pt x="48678" y="25150"/>
                </a:lnTo>
                <a:lnTo>
                  <a:pt x="76943" y="25150"/>
                </a:lnTo>
                <a:lnTo>
                  <a:pt x="76943" y="220068"/>
                </a:lnTo>
                <a:lnTo>
                  <a:pt x="77593" y="228861"/>
                </a:lnTo>
                <a:lnTo>
                  <a:pt x="81556" y="234412"/>
                </a:lnTo>
                <a:lnTo>
                  <a:pt x="91848" y="237310"/>
                </a:lnTo>
                <a:lnTo>
                  <a:pt x="111489" y="238145"/>
                </a:lnTo>
                <a:close/>
              </a:path>
              <a:path w="123825" h="250189">
                <a:moveTo>
                  <a:pt x="2355" y="249935"/>
                </a:moveTo>
                <a:lnTo>
                  <a:pt x="2355" y="238145"/>
                </a:lnTo>
                <a:lnTo>
                  <a:pt x="123266" y="238145"/>
                </a:lnTo>
                <a:lnTo>
                  <a:pt x="123266" y="248363"/>
                </a:lnTo>
                <a:lnTo>
                  <a:pt x="62811" y="248363"/>
                </a:lnTo>
                <a:lnTo>
                  <a:pt x="31699" y="248559"/>
                </a:lnTo>
                <a:lnTo>
                  <a:pt x="15003" y="249026"/>
                </a:lnTo>
                <a:lnTo>
                  <a:pt x="2355" y="249935"/>
                </a:lnTo>
                <a:close/>
              </a:path>
              <a:path w="123825" h="250189">
                <a:moveTo>
                  <a:pt x="123266" y="249935"/>
                </a:moveTo>
                <a:lnTo>
                  <a:pt x="110618" y="249026"/>
                </a:lnTo>
                <a:lnTo>
                  <a:pt x="93922" y="248559"/>
                </a:lnTo>
                <a:lnTo>
                  <a:pt x="62811" y="248363"/>
                </a:lnTo>
                <a:lnTo>
                  <a:pt x="123266" y="248363"/>
                </a:lnTo>
                <a:lnTo>
                  <a:pt x="123266" y="249935"/>
                </a:lnTo>
                <a:close/>
              </a:path>
            </a:pathLst>
          </a:custGeom>
          <a:solidFill>
            <a:srgbClr val="000000"/>
          </a:solidFill>
        </p:spPr>
        <p:txBody>
          <a:bodyPr wrap="square" lIns="0" tIns="0" rIns="0" bIns="0" rtlCol="0"/>
          <a:lstStyle/>
          <a:p>
            <a:endParaRPr/>
          </a:p>
        </p:txBody>
      </p:sp>
      <p:sp>
        <p:nvSpPr>
          <p:cNvPr id="6" name="object 6"/>
          <p:cNvSpPr/>
          <p:nvPr/>
        </p:nvSpPr>
        <p:spPr>
          <a:xfrm>
            <a:off x="1774576" y="3139484"/>
            <a:ext cx="229870" cy="0"/>
          </a:xfrm>
          <a:custGeom>
            <a:avLst/>
            <a:gdLst/>
            <a:ahLst/>
            <a:cxnLst/>
            <a:rect l="l" t="t" r="r" b="b"/>
            <a:pathLst>
              <a:path w="229869">
                <a:moveTo>
                  <a:pt x="0" y="0"/>
                </a:moveTo>
                <a:lnTo>
                  <a:pt x="229260" y="0"/>
                </a:lnTo>
              </a:path>
            </a:pathLst>
          </a:custGeom>
          <a:ln w="14933">
            <a:solidFill>
              <a:srgbClr val="000000"/>
            </a:solidFill>
          </a:ln>
        </p:spPr>
        <p:txBody>
          <a:bodyPr wrap="square" lIns="0" tIns="0" rIns="0" bIns="0" rtlCol="0"/>
          <a:lstStyle/>
          <a:p>
            <a:endParaRPr/>
          </a:p>
        </p:txBody>
      </p:sp>
      <p:sp>
        <p:nvSpPr>
          <p:cNvPr id="7" name="object 7"/>
          <p:cNvSpPr/>
          <p:nvPr/>
        </p:nvSpPr>
        <p:spPr>
          <a:xfrm>
            <a:off x="2050945" y="2983471"/>
            <a:ext cx="156845" cy="257810"/>
          </a:xfrm>
          <a:custGeom>
            <a:avLst/>
            <a:gdLst/>
            <a:ahLst/>
            <a:cxnLst/>
            <a:rect l="l" t="t" r="r" b="b"/>
            <a:pathLst>
              <a:path w="156844" h="257810">
                <a:moveTo>
                  <a:pt x="29835" y="69950"/>
                </a:moveTo>
                <a:lnTo>
                  <a:pt x="22131" y="68660"/>
                </a:lnTo>
                <a:lnTo>
                  <a:pt x="15899" y="64939"/>
                </a:lnTo>
                <a:lnTo>
                  <a:pt x="11728" y="59008"/>
                </a:lnTo>
                <a:lnTo>
                  <a:pt x="10206" y="51087"/>
                </a:lnTo>
                <a:lnTo>
                  <a:pt x="15334" y="30836"/>
                </a:lnTo>
                <a:lnTo>
                  <a:pt x="29442" y="14638"/>
                </a:lnTo>
                <a:lnTo>
                  <a:pt x="50616" y="3892"/>
                </a:lnTo>
                <a:lnTo>
                  <a:pt x="76943" y="0"/>
                </a:lnTo>
                <a:lnTo>
                  <a:pt x="102975" y="3671"/>
                </a:lnTo>
                <a:lnTo>
                  <a:pt x="113547" y="8645"/>
                </a:lnTo>
                <a:lnTo>
                  <a:pt x="75373" y="8645"/>
                </a:lnTo>
                <a:lnTo>
                  <a:pt x="63559" y="9787"/>
                </a:lnTo>
                <a:lnTo>
                  <a:pt x="49758" y="13656"/>
                </a:lnTo>
                <a:lnTo>
                  <a:pt x="36398" y="20913"/>
                </a:lnTo>
                <a:lnTo>
                  <a:pt x="25909" y="32224"/>
                </a:lnTo>
                <a:lnTo>
                  <a:pt x="31785" y="32519"/>
                </a:lnTo>
                <a:lnTo>
                  <a:pt x="39355" y="34582"/>
                </a:lnTo>
                <a:lnTo>
                  <a:pt x="45893" y="40182"/>
                </a:lnTo>
                <a:lnTo>
                  <a:pt x="48678" y="51087"/>
                </a:lnTo>
                <a:lnTo>
                  <a:pt x="47390" y="58676"/>
                </a:lnTo>
                <a:lnTo>
                  <a:pt x="43673" y="64645"/>
                </a:lnTo>
                <a:lnTo>
                  <a:pt x="37747" y="68550"/>
                </a:lnTo>
                <a:lnTo>
                  <a:pt x="29835" y="69950"/>
                </a:lnTo>
                <a:close/>
              </a:path>
              <a:path w="156844" h="257810">
                <a:moveTo>
                  <a:pt x="114837" y="247577"/>
                </a:moveTo>
                <a:lnTo>
                  <a:pt x="75373" y="247577"/>
                </a:lnTo>
                <a:lnTo>
                  <a:pt x="88953" y="245059"/>
                </a:lnTo>
                <a:lnTo>
                  <a:pt x="102754" y="235689"/>
                </a:lnTo>
                <a:lnTo>
                  <a:pt x="113464" y="216740"/>
                </a:lnTo>
                <a:lnTo>
                  <a:pt x="117770" y="185486"/>
                </a:lnTo>
                <a:lnTo>
                  <a:pt x="115084" y="160200"/>
                </a:lnTo>
                <a:lnTo>
                  <a:pt x="106876" y="140588"/>
                </a:lnTo>
                <a:lnTo>
                  <a:pt x="92928" y="127902"/>
                </a:lnTo>
                <a:lnTo>
                  <a:pt x="73017" y="123395"/>
                </a:lnTo>
                <a:lnTo>
                  <a:pt x="47108" y="123395"/>
                </a:lnTo>
                <a:lnTo>
                  <a:pt x="47108" y="115536"/>
                </a:lnTo>
                <a:lnTo>
                  <a:pt x="50248" y="114750"/>
                </a:lnTo>
                <a:lnTo>
                  <a:pt x="55744" y="114750"/>
                </a:lnTo>
                <a:lnTo>
                  <a:pt x="64381" y="113964"/>
                </a:lnTo>
                <a:lnTo>
                  <a:pt x="67521" y="113178"/>
                </a:lnTo>
                <a:lnTo>
                  <a:pt x="75115" y="112650"/>
                </a:lnTo>
                <a:lnTo>
                  <a:pt x="83519" y="110132"/>
                </a:lnTo>
                <a:lnTo>
                  <a:pt x="109919" y="67887"/>
                </a:lnTo>
                <a:lnTo>
                  <a:pt x="111489" y="51087"/>
                </a:lnTo>
                <a:lnTo>
                  <a:pt x="108054" y="30198"/>
                </a:lnTo>
                <a:lnTo>
                  <a:pt x="99319" y="17192"/>
                </a:lnTo>
                <a:lnTo>
                  <a:pt x="87641" y="10524"/>
                </a:lnTo>
                <a:lnTo>
                  <a:pt x="75373" y="8645"/>
                </a:lnTo>
                <a:lnTo>
                  <a:pt x="113547" y="8645"/>
                </a:lnTo>
                <a:lnTo>
                  <a:pt x="125033" y="14049"/>
                </a:lnTo>
                <a:lnTo>
                  <a:pt x="140318" y="30173"/>
                </a:lnTo>
                <a:lnTo>
                  <a:pt x="146035" y="51087"/>
                </a:lnTo>
                <a:lnTo>
                  <a:pt x="142122" y="72689"/>
                </a:lnTo>
                <a:lnTo>
                  <a:pt x="131216" y="91859"/>
                </a:lnTo>
                <a:lnTo>
                  <a:pt x="114568" y="107344"/>
                </a:lnTo>
                <a:lnTo>
                  <a:pt x="93431" y="117893"/>
                </a:lnTo>
                <a:lnTo>
                  <a:pt x="119807" y="127460"/>
                </a:lnTo>
                <a:lnTo>
                  <a:pt x="139558" y="143142"/>
                </a:lnTo>
                <a:lnTo>
                  <a:pt x="151948" y="163098"/>
                </a:lnTo>
                <a:lnTo>
                  <a:pt x="156242" y="185486"/>
                </a:lnTo>
                <a:lnTo>
                  <a:pt x="150133" y="213031"/>
                </a:lnTo>
                <a:lnTo>
                  <a:pt x="133277" y="236082"/>
                </a:lnTo>
                <a:lnTo>
                  <a:pt x="114837" y="247577"/>
                </a:lnTo>
                <a:close/>
              </a:path>
              <a:path w="156844" h="257810">
                <a:moveTo>
                  <a:pt x="76158" y="257794"/>
                </a:moveTo>
                <a:lnTo>
                  <a:pt x="47034" y="253447"/>
                </a:lnTo>
                <a:lnTo>
                  <a:pt x="22769" y="241289"/>
                </a:lnTo>
                <a:lnTo>
                  <a:pt x="6158" y="222647"/>
                </a:lnTo>
                <a:lnTo>
                  <a:pt x="0" y="198847"/>
                </a:lnTo>
                <a:lnTo>
                  <a:pt x="2097" y="188568"/>
                </a:lnTo>
                <a:lnTo>
                  <a:pt x="7360" y="182047"/>
                </a:lnTo>
                <a:lnTo>
                  <a:pt x="14242" y="178621"/>
                </a:lnTo>
                <a:lnTo>
                  <a:pt x="21198" y="177626"/>
                </a:lnTo>
                <a:lnTo>
                  <a:pt x="29148" y="178940"/>
                </a:lnTo>
                <a:lnTo>
                  <a:pt x="26829" y="218730"/>
                </a:lnTo>
                <a:lnTo>
                  <a:pt x="17273" y="219282"/>
                </a:lnTo>
                <a:lnTo>
                  <a:pt x="29663" y="232987"/>
                </a:lnTo>
                <a:lnTo>
                  <a:pt x="45145" y="241682"/>
                </a:lnTo>
                <a:lnTo>
                  <a:pt x="61216" y="246251"/>
                </a:lnTo>
                <a:lnTo>
                  <a:pt x="75373" y="247577"/>
                </a:lnTo>
                <a:lnTo>
                  <a:pt x="114837" y="247577"/>
                </a:lnTo>
                <a:lnTo>
                  <a:pt x="107882" y="251912"/>
                </a:lnTo>
                <a:lnTo>
                  <a:pt x="76158" y="257794"/>
                </a:lnTo>
                <a:close/>
              </a:path>
            </a:pathLst>
          </a:custGeom>
          <a:solidFill>
            <a:srgbClr val="000000"/>
          </a:solidFill>
        </p:spPr>
        <p:txBody>
          <a:bodyPr wrap="square" lIns="0" tIns="0" rIns="0" bIns="0" rtlCol="0"/>
          <a:lstStyle/>
          <a:p>
            <a:endParaRPr/>
          </a:p>
        </p:txBody>
      </p:sp>
      <p:sp>
        <p:nvSpPr>
          <p:cNvPr id="8" name="object 8"/>
          <p:cNvSpPr/>
          <p:nvPr/>
        </p:nvSpPr>
        <p:spPr>
          <a:xfrm>
            <a:off x="1195144" y="3433826"/>
            <a:ext cx="158115" cy="259079"/>
          </a:xfrm>
          <a:custGeom>
            <a:avLst/>
            <a:gdLst/>
            <a:ahLst/>
            <a:cxnLst/>
            <a:rect l="l" t="t" r="r" b="b"/>
            <a:pathLst>
              <a:path w="158115" h="259079">
                <a:moveTo>
                  <a:pt x="78513" y="258580"/>
                </a:moveTo>
                <a:lnTo>
                  <a:pt x="30595" y="239680"/>
                </a:lnTo>
                <a:lnTo>
                  <a:pt x="7618" y="198774"/>
                </a:lnTo>
                <a:lnTo>
                  <a:pt x="478" y="152549"/>
                </a:lnTo>
                <a:lnTo>
                  <a:pt x="0" y="130469"/>
                </a:lnTo>
                <a:lnTo>
                  <a:pt x="429" y="107799"/>
                </a:lnTo>
                <a:lnTo>
                  <a:pt x="6293" y="64817"/>
                </a:lnTo>
                <a:lnTo>
                  <a:pt x="27074" y="23210"/>
                </a:lnTo>
                <a:lnTo>
                  <a:pt x="61596" y="2136"/>
                </a:lnTo>
                <a:lnTo>
                  <a:pt x="79298" y="0"/>
                </a:lnTo>
                <a:lnTo>
                  <a:pt x="93431" y="1547"/>
                </a:lnTo>
                <a:lnTo>
                  <a:pt x="110508" y="7663"/>
                </a:lnTo>
                <a:lnTo>
                  <a:pt x="111831" y="8645"/>
                </a:lnTo>
                <a:lnTo>
                  <a:pt x="78513" y="8645"/>
                </a:lnTo>
                <a:lnTo>
                  <a:pt x="68540" y="9836"/>
                </a:lnTo>
                <a:lnTo>
                  <a:pt x="33760" y="56589"/>
                </a:lnTo>
                <a:lnTo>
                  <a:pt x="30672" y="107369"/>
                </a:lnTo>
                <a:lnTo>
                  <a:pt x="30620" y="125753"/>
                </a:lnTo>
                <a:lnTo>
                  <a:pt x="30693" y="144235"/>
                </a:lnTo>
                <a:lnTo>
                  <a:pt x="32607" y="186211"/>
                </a:lnTo>
                <a:lnTo>
                  <a:pt x="42740" y="227510"/>
                </a:lnTo>
                <a:lnTo>
                  <a:pt x="78513" y="250721"/>
                </a:lnTo>
                <a:lnTo>
                  <a:pt x="111254" y="250721"/>
                </a:lnTo>
                <a:lnTo>
                  <a:pt x="94989" y="256800"/>
                </a:lnTo>
                <a:lnTo>
                  <a:pt x="78513" y="258580"/>
                </a:lnTo>
                <a:close/>
              </a:path>
              <a:path w="158115" h="259079">
                <a:moveTo>
                  <a:pt x="111254" y="250721"/>
                </a:moveTo>
                <a:lnTo>
                  <a:pt x="78513" y="250721"/>
                </a:lnTo>
                <a:lnTo>
                  <a:pt x="91897" y="248326"/>
                </a:lnTo>
                <a:lnTo>
                  <a:pt x="104914" y="240405"/>
                </a:lnTo>
                <a:lnTo>
                  <a:pt x="122481" y="203563"/>
                </a:lnTo>
                <a:lnTo>
                  <a:pt x="126345" y="146421"/>
                </a:lnTo>
                <a:lnTo>
                  <a:pt x="126407" y="125753"/>
                </a:lnTo>
                <a:lnTo>
                  <a:pt x="126358" y="107369"/>
                </a:lnTo>
                <a:lnTo>
                  <a:pt x="123266" y="52659"/>
                </a:lnTo>
                <a:lnTo>
                  <a:pt x="102656" y="16505"/>
                </a:lnTo>
                <a:lnTo>
                  <a:pt x="78513" y="8645"/>
                </a:lnTo>
                <a:lnTo>
                  <a:pt x="111831" y="8645"/>
                </a:lnTo>
                <a:lnTo>
                  <a:pt x="142895" y="42441"/>
                </a:lnTo>
                <a:lnTo>
                  <a:pt x="155359" y="85276"/>
                </a:lnTo>
                <a:lnTo>
                  <a:pt x="157812" y="130469"/>
                </a:lnTo>
                <a:lnTo>
                  <a:pt x="157371" y="152353"/>
                </a:lnTo>
                <a:lnTo>
                  <a:pt x="151188" y="195237"/>
                </a:lnTo>
                <a:lnTo>
                  <a:pt x="129412" y="237028"/>
                </a:lnTo>
                <a:lnTo>
                  <a:pt x="112569" y="250229"/>
                </a:lnTo>
                <a:lnTo>
                  <a:pt x="111254" y="250721"/>
                </a:lnTo>
                <a:close/>
              </a:path>
            </a:pathLst>
          </a:custGeom>
          <a:solidFill>
            <a:srgbClr val="000000"/>
          </a:solidFill>
        </p:spPr>
        <p:txBody>
          <a:bodyPr wrap="square" lIns="0" tIns="0" rIns="0" bIns="0" rtlCol="0"/>
          <a:lstStyle/>
          <a:p>
            <a:endParaRPr/>
          </a:p>
        </p:txBody>
      </p:sp>
      <p:sp>
        <p:nvSpPr>
          <p:cNvPr id="9" name="object 9"/>
          <p:cNvSpPr/>
          <p:nvPr/>
        </p:nvSpPr>
        <p:spPr>
          <a:xfrm>
            <a:off x="1900198" y="3429896"/>
            <a:ext cx="167005" cy="255270"/>
          </a:xfrm>
          <a:custGeom>
            <a:avLst/>
            <a:gdLst/>
            <a:ahLst/>
            <a:cxnLst/>
            <a:rect l="l" t="t" r="r" b="b"/>
            <a:pathLst>
              <a:path w="167005" h="255270">
                <a:moveTo>
                  <a:pt x="166449" y="192560"/>
                </a:moveTo>
                <a:lnTo>
                  <a:pt x="0" y="192560"/>
                </a:lnTo>
                <a:lnTo>
                  <a:pt x="0" y="180770"/>
                </a:lnTo>
                <a:lnTo>
                  <a:pt x="115415" y="4715"/>
                </a:lnTo>
                <a:lnTo>
                  <a:pt x="117770" y="0"/>
                </a:lnTo>
                <a:lnTo>
                  <a:pt x="128762" y="0"/>
                </a:lnTo>
                <a:lnTo>
                  <a:pt x="128762" y="40869"/>
                </a:lnTo>
                <a:lnTo>
                  <a:pt x="102067" y="40869"/>
                </a:lnTo>
                <a:lnTo>
                  <a:pt x="10206" y="180770"/>
                </a:lnTo>
                <a:lnTo>
                  <a:pt x="166449" y="180770"/>
                </a:lnTo>
                <a:lnTo>
                  <a:pt x="166449" y="192560"/>
                </a:lnTo>
                <a:close/>
              </a:path>
              <a:path w="167005" h="255270">
                <a:moveTo>
                  <a:pt x="128762" y="180770"/>
                </a:moveTo>
                <a:lnTo>
                  <a:pt x="102067" y="180770"/>
                </a:lnTo>
                <a:lnTo>
                  <a:pt x="102067" y="40869"/>
                </a:lnTo>
                <a:lnTo>
                  <a:pt x="128762" y="40869"/>
                </a:lnTo>
                <a:lnTo>
                  <a:pt x="128762" y="180770"/>
                </a:lnTo>
                <a:close/>
              </a:path>
              <a:path w="167005" h="255270">
                <a:moveTo>
                  <a:pt x="157027" y="242861"/>
                </a:moveTo>
                <a:lnTo>
                  <a:pt x="71447" y="242861"/>
                </a:lnTo>
                <a:lnTo>
                  <a:pt x="87457" y="242026"/>
                </a:lnTo>
                <a:lnTo>
                  <a:pt x="95884" y="239128"/>
                </a:lnTo>
                <a:lnTo>
                  <a:pt x="99160" y="233577"/>
                </a:lnTo>
                <a:lnTo>
                  <a:pt x="99712" y="224784"/>
                </a:lnTo>
                <a:lnTo>
                  <a:pt x="99712" y="192560"/>
                </a:lnTo>
                <a:lnTo>
                  <a:pt x="128762" y="192560"/>
                </a:lnTo>
                <a:lnTo>
                  <a:pt x="128762" y="224784"/>
                </a:lnTo>
                <a:lnTo>
                  <a:pt x="129314" y="233577"/>
                </a:lnTo>
                <a:lnTo>
                  <a:pt x="132590" y="239128"/>
                </a:lnTo>
                <a:lnTo>
                  <a:pt x="141018" y="242026"/>
                </a:lnTo>
                <a:lnTo>
                  <a:pt x="157027" y="242861"/>
                </a:lnTo>
                <a:close/>
              </a:path>
              <a:path w="167005" h="255270">
                <a:moveTo>
                  <a:pt x="63596" y="254650"/>
                </a:moveTo>
                <a:lnTo>
                  <a:pt x="63596" y="242861"/>
                </a:lnTo>
                <a:lnTo>
                  <a:pt x="164879" y="242861"/>
                </a:lnTo>
                <a:lnTo>
                  <a:pt x="164879" y="253079"/>
                </a:lnTo>
                <a:lnTo>
                  <a:pt x="113845" y="253079"/>
                </a:lnTo>
                <a:lnTo>
                  <a:pt x="101466" y="253103"/>
                </a:lnTo>
                <a:lnTo>
                  <a:pt x="88426" y="253275"/>
                </a:lnTo>
                <a:lnTo>
                  <a:pt x="75532" y="253742"/>
                </a:lnTo>
                <a:lnTo>
                  <a:pt x="63596" y="254650"/>
                </a:lnTo>
                <a:close/>
              </a:path>
              <a:path w="167005" h="255270">
                <a:moveTo>
                  <a:pt x="164879" y="254650"/>
                </a:moveTo>
                <a:lnTo>
                  <a:pt x="152819" y="253742"/>
                </a:lnTo>
                <a:lnTo>
                  <a:pt x="139656" y="253275"/>
                </a:lnTo>
                <a:lnTo>
                  <a:pt x="126345" y="253103"/>
                </a:lnTo>
                <a:lnTo>
                  <a:pt x="113845" y="253079"/>
                </a:lnTo>
                <a:lnTo>
                  <a:pt x="164879" y="253079"/>
                </a:lnTo>
                <a:lnTo>
                  <a:pt x="164879" y="254650"/>
                </a:lnTo>
                <a:close/>
              </a:path>
            </a:pathLst>
          </a:custGeom>
          <a:solidFill>
            <a:srgbClr val="000000"/>
          </a:solidFill>
        </p:spPr>
        <p:txBody>
          <a:bodyPr wrap="square" lIns="0" tIns="0" rIns="0" bIns="0" rtlCol="0"/>
          <a:lstStyle/>
          <a:p>
            <a:endParaRPr/>
          </a:p>
        </p:txBody>
      </p:sp>
      <p:sp>
        <p:nvSpPr>
          <p:cNvPr id="10" name="object 10"/>
          <p:cNvSpPr/>
          <p:nvPr/>
        </p:nvSpPr>
        <p:spPr>
          <a:xfrm>
            <a:off x="2236237" y="2917450"/>
            <a:ext cx="184785" cy="901700"/>
          </a:xfrm>
          <a:custGeom>
            <a:avLst/>
            <a:gdLst/>
            <a:ahLst/>
            <a:cxnLst/>
            <a:rect l="l" t="t" r="r" b="b"/>
            <a:pathLst>
              <a:path w="184785" h="901700">
                <a:moveTo>
                  <a:pt x="14132" y="901495"/>
                </a:moveTo>
                <a:lnTo>
                  <a:pt x="0" y="901495"/>
                </a:lnTo>
                <a:lnTo>
                  <a:pt x="0" y="896780"/>
                </a:lnTo>
                <a:lnTo>
                  <a:pt x="785" y="895208"/>
                </a:lnTo>
                <a:lnTo>
                  <a:pt x="1570" y="894422"/>
                </a:lnTo>
                <a:lnTo>
                  <a:pt x="16021" y="879587"/>
                </a:lnTo>
                <a:lnTo>
                  <a:pt x="56112" y="829875"/>
                </a:lnTo>
                <a:lnTo>
                  <a:pt x="78513" y="793819"/>
                </a:lnTo>
                <a:lnTo>
                  <a:pt x="102219" y="744973"/>
                </a:lnTo>
                <a:lnTo>
                  <a:pt x="120581" y="694655"/>
                </a:lnTo>
                <a:lnTo>
                  <a:pt x="134219" y="643705"/>
                </a:lnTo>
                <a:lnTo>
                  <a:pt x="143751" y="592962"/>
                </a:lnTo>
                <a:lnTo>
                  <a:pt x="149794" y="543263"/>
                </a:lnTo>
                <a:lnTo>
                  <a:pt x="152966" y="495447"/>
                </a:lnTo>
                <a:lnTo>
                  <a:pt x="153887" y="450354"/>
                </a:lnTo>
                <a:lnTo>
                  <a:pt x="152588" y="397196"/>
                </a:lnTo>
                <a:lnTo>
                  <a:pt x="148648" y="346203"/>
                </a:lnTo>
                <a:lnTo>
                  <a:pt x="142004" y="297401"/>
                </a:lnTo>
                <a:lnTo>
                  <a:pt x="132590" y="250819"/>
                </a:lnTo>
                <a:lnTo>
                  <a:pt x="120342" y="206484"/>
                </a:lnTo>
                <a:lnTo>
                  <a:pt x="105196" y="164425"/>
                </a:lnTo>
                <a:lnTo>
                  <a:pt x="87087" y="124668"/>
                </a:lnTo>
                <a:lnTo>
                  <a:pt x="65951" y="87241"/>
                </a:lnTo>
                <a:lnTo>
                  <a:pt x="29737" y="37234"/>
                </a:lnTo>
                <a:lnTo>
                  <a:pt x="2355" y="7859"/>
                </a:lnTo>
                <a:lnTo>
                  <a:pt x="0" y="5501"/>
                </a:lnTo>
                <a:lnTo>
                  <a:pt x="0" y="0"/>
                </a:lnTo>
                <a:lnTo>
                  <a:pt x="14132" y="0"/>
                </a:lnTo>
                <a:lnTo>
                  <a:pt x="18843" y="4715"/>
                </a:lnTo>
                <a:lnTo>
                  <a:pt x="29798" y="15031"/>
                </a:lnTo>
                <a:lnTo>
                  <a:pt x="85181" y="81194"/>
                </a:lnTo>
                <a:lnTo>
                  <a:pt x="110308" y="122320"/>
                </a:lnTo>
                <a:lnTo>
                  <a:pt x="131350" y="165517"/>
                </a:lnTo>
                <a:lnTo>
                  <a:pt x="148535" y="210479"/>
                </a:lnTo>
                <a:lnTo>
                  <a:pt x="162088" y="256904"/>
                </a:lnTo>
                <a:lnTo>
                  <a:pt x="172236" y="304486"/>
                </a:lnTo>
                <a:lnTo>
                  <a:pt x="179204" y="352922"/>
                </a:lnTo>
                <a:lnTo>
                  <a:pt x="183219" y="401909"/>
                </a:lnTo>
                <a:lnTo>
                  <a:pt x="184507" y="451140"/>
                </a:lnTo>
                <a:lnTo>
                  <a:pt x="183282" y="498887"/>
                </a:lnTo>
                <a:lnTo>
                  <a:pt x="179419" y="547053"/>
                </a:lnTo>
                <a:lnTo>
                  <a:pt x="172636" y="595209"/>
                </a:lnTo>
                <a:lnTo>
                  <a:pt x="162649" y="642927"/>
                </a:lnTo>
                <a:lnTo>
                  <a:pt x="149176" y="689777"/>
                </a:lnTo>
                <a:lnTo>
                  <a:pt x="131934" y="735331"/>
                </a:lnTo>
                <a:lnTo>
                  <a:pt x="110641" y="779158"/>
                </a:lnTo>
                <a:lnTo>
                  <a:pt x="85014" y="820831"/>
                </a:lnTo>
                <a:lnTo>
                  <a:pt x="54771" y="859919"/>
                </a:lnTo>
                <a:lnTo>
                  <a:pt x="19628" y="895994"/>
                </a:lnTo>
                <a:lnTo>
                  <a:pt x="14132" y="901495"/>
                </a:lnTo>
                <a:close/>
              </a:path>
            </a:pathLst>
          </a:custGeom>
          <a:solidFill>
            <a:srgbClr val="000000"/>
          </a:solidFill>
        </p:spPr>
        <p:txBody>
          <a:bodyPr wrap="square" lIns="0" tIns="0" rIns="0" bIns="0" rtlCol="0"/>
          <a:lstStyle/>
          <a:p>
            <a:endParaRPr/>
          </a:p>
        </p:txBody>
      </p:sp>
      <p:sp>
        <p:nvSpPr>
          <p:cNvPr id="11" name="object 11"/>
          <p:cNvSpPr/>
          <p:nvPr/>
        </p:nvSpPr>
        <p:spPr>
          <a:xfrm>
            <a:off x="2640583" y="2917450"/>
            <a:ext cx="184785" cy="901700"/>
          </a:xfrm>
          <a:custGeom>
            <a:avLst/>
            <a:gdLst/>
            <a:ahLst/>
            <a:cxnLst/>
            <a:rect l="l" t="t" r="r" b="b"/>
            <a:pathLst>
              <a:path w="184785" h="901700">
                <a:moveTo>
                  <a:pt x="184507" y="901495"/>
                </a:moveTo>
                <a:lnTo>
                  <a:pt x="170374" y="901495"/>
                </a:lnTo>
                <a:lnTo>
                  <a:pt x="166449" y="896780"/>
                </a:lnTo>
                <a:lnTo>
                  <a:pt x="155040" y="886464"/>
                </a:lnTo>
                <a:lnTo>
                  <a:pt x="99325" y="820301"/>
                </a:lnTo>
                <a:lnTo>
                  <a:pt x="74199" y="779175"/>
                </a:lnTo>
                <a:lnTo>
                  <a:pt x="53156" y="735978"/>
                </a:lnTo>
                <a:lnTo>
                  <a:pt x="35972" y="691016"/>
                </a:lnTo>
                <a:lnTo>
                  <a:pt x="22418"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0374" y="0"/>
                </a:lnTo>
                <a:lnTo>
                  <a:pt x="184507" y="0"/>
                </a:lnTo>
                <a:lnTo>
                  <a:pt x="184507" y="5501"/>
                </a:lnTo>
                <a:lnTo>
                  <a:pt x="183722" y="7073"/>
                </a:lnTo>
                <a:lnTo>
                  <a:pt x="168498" y="22240"/>
                </a:lnTo>
                <a:lnTo>
                  <a:pt x="149666" y="43522"/>
                </a:lnTo>
                <a:lnTo>
                  <a:pt x="106778" y="107676"/>
                </a:lnTo>
                <a:lnTo>
                  <a:pt x="83030" y="156522"/>
                </a:lnTo>
                <a:lnTo>
                  <a:pt x="64555" y="206840"/>
                </a:lnTo>
                <a:lnTo>
                  <a:pt x="50763" y="257790"/>
                </a:lnTo>
                <a:lnTo>
                  <a:pt x="41065" y="308533"/>
                </a:lnTo>
                <a:lnTo>
                  <a:pt x="34868" y="358232"/>
                </a:lnTo>
                <a:lnTo>
                  <a:pt x="31584" y="406047"/>
                </a:lnTo>
                <a:lnTo>
                  <a:pt x="30620" y="451140"/>
                </a:lnTo>
                <a:lnTo>
                  <a:pt x="31919" y="504299"/>
                </a:lnTo>
                <a:lnTo>
                  <a:pt x="35858" y="555292"/>
                </a:lnTo>
                <a:lnTo>
                  <a:pt x="42503" y="604094"/>
                </a:lnTo>
                <a:lnTo>
                  <a:pt x="51917" y="650676"/>
                </a:lnTo>
                <a:lnTo>
                  <a:pt x="64165" y="695011"/>
                </a:lnTo>
                <a:lnTo>
                  <a:pt x="79311" y="737070"/>
                </a:lnTo>
                <a:lnTo>
                  <a:pt x="97420" y="776827"/>
                </a:lnTo>
                <a:lnTo>
                  <a:pt x="118555"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12" name="object 12"/>
          <p:cNvSpPr/>
          <p:nvPr/>
        </p:nvSpPr>
        <p:spPr>
          <a:xfrm>
            <a:off x="2872199" y="2983471"/>
            <a:ext cx="124460" cy="250190"/>
          </a:xfrm>
          <a:custGeom>
            <a:avLst/>
            <a:gdLst/>
            <a:ahLst/>
            <a:cxnLst/>
            <a:rect l="l" t="t" r="r" b="b"/>
            <a:pathLst>
              <a:path w="124460" h="250189">
                <a:moveTo>
                  <a:pt x="0" y="35368"/>
                </a:moveTo>
                <a:lnTo>
                  <a:pt x="0" y="23578"/>
                </a:lnTo>
                <a:lnTo>
                  <a:pt x="12329" y="23210"/>
                </a:lnTo>
                <a:lnTo>
                  <a:pt x="29737" y="20631"/>
                </a:lnTo>
                <a:lnTo>
                  <a:pt x="49353" y="13631"/>
                </a:lnTo>
                <a:lnTo>
                  <a:pt x="68307" y="0"/>
                </a:lnTo>
                <a:lnTo>
                  <a:pt x="76943" y="0"/>
                </a:lnTo>
                <a:lnTo>
                  <a:pt x="76943" y="25150"/>
                </a:lnTo>
                <a:lnTo>
                  <a:pt x="48678" y="25150"/>
                </a:lnTo>
                <a:lnTo>
                  <a:pt x="34116" y="31057"/>
                </a:lnTo>
                <a:lnTo>
                  <a:pt x="19922" y="34091"/>
                </a:lnTo>
                <a:lnTo>
                  <a:pt x="7937" y="35208"/>
                </a:lnTo>
                <a:lnTo>
                  <a:pt x="0" y="35368"/>
                </a:lnTo>
                <a:close/>
              </a:path>
              <a:path w="124460" h="250189">
                <a:moveTo>
                  <a:pt x="111489" y="238145"/>
                </a:moveTo>
                <a:lnTo>
                  <a:pt x="14132" y="238145"/>
                </a:lnTo>
                <a:lnTo>
                  <a:pt x="33773" y="237200"/>
                </a:lnTo>
                <a:lnTo>
                  <a:pt x="44065" y="234117"/>
                </a:lnTo>
                <a:lnTo>
                  <a:pt x="48028" y="228530"/>
                </a:lnTo>
                <a:lnTo>
                  <a:pt x="48678" y="220068"/>
                </a:lnTo>
                <a:lnTo>
                  <a:pt x="48678" y="25150"/>
                </a:lnTo>
                <a:lnTo>
                  <a:pt x="76943" y="25150"/>
                </a:lnTo>
                <a:lnTo>
                  <a:pt x="76943" y="220068"/>
                </a:lnTo>
                <a:lnTo>
                  <a:pt x="77593" y="228861"/>
                </a:lnTo>
                <a:lnTo>
                  <a:pt x="81556" y="234412"/>
                </a:lnTo>
                <a:lnTo>
                  <a:pt x="91848" y="237310"/>
                </a:lnTo>
                <a:lnTo>
                  <a:pt x="111489" y="238145"/>
                </a:lnTo>
                <a:close/>
              </a:path>
              <a:path w="124460" h="250189">
                <a:moveTo>
                  <a:pt x="2355" y="249935"/>
                </a:moveTo>
                <a:lnTo>
                  <a:pt x="2355" y="238145"/>
                </a:lnTo>
                <a:lnTo>
                  <a:pt x="124051" y="238145"/>
                </a:lnTo>
                <a:lnTo>
                  <a:pt x="124051" y="248363"/>
                </a:lnTo>
                <a:lnTo>
                  <a:pt x="62811" y="248363"/>
                </a:lnTo>
                <a:lnTo>
                  <a:pt x="31699" y="248559"/>
                </a:lnTo>
                <a:lnTo>
                  <a:pt x="15003" y="249026"/>
                </a:lnTo>
                <a:lnTo>
                  <a:pt x="2355" y="249935"/>
                </a:lnTo>
                <a:close/>
              </a:path>
              <a:path w="124460" h="250189">
                <a:moveTo>
                  <a:pt x="124051" y="249935"/>
                </a:moveTo>
                <a:lnTo>
                  <a:pt x="110949" y="249026"/>
                </a:lnTo>
                <a:lnTo>
                  <a:pt x="94020" y="248559"/>
                </a:lnTo>
                <a:lnTo>
                  <a:pt x="62811" y="248363"/>
                </a:lnTo>
                <a:lnTo>
                  <a:pt x="124051" y="248363"/>
                </a:lnTo>
                <a:lnTo>
                  <a:pt x="124051" y="249935"/>
                </a:lnTo>
                <a:close/>
              </a:path>
            </a:pathLst>
          </a:custGeom>
          <a:solidFill>
            <a:srgbClr val="000000"/>
          </a:solidFill>
        </p:spPr>
        <p:txBody>
          <a:bodyPr wrap="square" lIns="0" tIns="0" rIns="0" bIns="0" rtlCol="0"/>
          <a:lstStyle/>
          <a:p>
            <a:endParaRPr/>
          </a:p>
        </p:txBody>
      </p:sp>
      <p:sp>
        <p:nvSpPr>
          <p:cNvPr id="13" name="object 13"/>
          <p:cNvSpPr/>
          <p:nvPr/>
        </p:nvSpPr>
        <p:spPr>
          <a:xfrm>
            <a:off x="3417870" y="2983471"/>
            <a:ext cx="155575" cy="257810"/>
          </a:xfrm>
          <a:custGeom>
            <a:avLst/>
            <a:gdLst/>
            <a:ahLst/>
            <a:cxnLst/>
            <a:rect l="l" t="t" r="r" b="b"/>
            <a:pathLst>
              <a:path w="155575" h="257810">
                <a:moveTo>
                  <a:pt x="29050" y="69950"/>
                </a:moveTo>
                <a:lnTo>
                  <a:pt x="21468" y="68660"/>
                </a:lnTo>
                <a:lnTo>
                  <a:pt x="15506" y="64939"/>
                </a:lnTo>
                <a:lnTo>
                  <a:pt x="11605" y="59008"/>
                </a:lnTo>
                <a:lnTo>
                  <a:pt x="10206" y="51087"/>
                </a:lnTo>
                <a:lnTo>
                  <a:pt x="15212" y="30836"/>
                </a:lnTo>
                <a:lnTo>
                  <a:pt x="29050" y="14638"/>
                </a:lnTo>
                <a:lnTo>
                  <a:pt x="49954" y="3892"/>
                </a:lnTo>
                <a:lnTo>
                  <a:pt x="76158" y="0"/>
                </a:lnTo>
                <a:lnTo>
                  <a:pt x="102190" y="3671"/>
                </a:lnTo>
                <a:lnTo>
                  <a:pt x="112762" y="8645"/>
                </a:lnTo>
                <a:lnTo>
                  <a:pt x="74588" y="8645"/>
                </a:lnTo>
                <a:lnTo>
                  <a:pt x="62774" y="9787"/>
                </a:lnTo>
                <a:lnTo>
                  <a:pt x="48972" y="13656"/>
                </a:lnTo>
                <a:lnTo>
                  <a:pt x="35613" y="20913"/>
                </a:lnTo>
                <a:lnTo>
                  <a:pt x="25124" y="32224"/>
                </a:lnTo>
                <a:lnTo>
                  <a:pt x="31000" y="32519"/>
                </a:lnTo>
                <a:lnTo>
                  <a:pt x="38569" y="34582"/>
                </a:lnTo>
                <a:lnTo>
                  <a:pt x="45108" y="40182"/>
                </a:lnTo>
                <a:lnTo>
                  <a:pt x="47893" y="51087"/>
                </a:lnTo>
                <a:lnTo>
                  <a:pt x="46605" y="58676"/>
                </a:lnTo>
                <a:lnTo>
                  <a:pt x="42888" y="64645"/>
                </a:lnTo>
                <a:lnTo>
                  <a:pt x="36962" y="68550"/>
                </a:lnTo>
                <a:lnTo>
                  <a:pt x="29050" y="69950"/>
                </a:lnTo>
                <a:close/>
              </a:path>
              <a:path w="155575" h="257810">
                <a:moveTo>
                  <a:pt x="114052" y="247577"/>
                </a:moveTo>
                <a:lnTo>
                  <a:pt x="74588" y="247577"/>
                </a:lnTo>
                <a:lnTo>
                  <a:pt x="88168" y="245059"/>
                </a:lnTo>
                <a:lnTo>
                  <a:pt x="101969" y="235689"/>
                </a:lnTo>
                <a:lnTo>
                  <a:pt x="112679" y="216740"/>
                </a:lnTo>
                <a:lnTo>
                  <a:pt x="116985" y="185486"/>
                </a:lnTo>
                <a:lnTo>
                  <a:pt x="114298" y="160200"/>
                </a:lnTo>
                <a:lnTo>
                  <a:pt x="106091" y="140588"/>
                </a:lnTo>
                <a:lnTo>
                  <a:pt x="92143" y="127902"/>
                </a:lnTo>
                <a:lnTo>
                  <a:pt x="72232" y="123395"/>
                </a:lnTo>
                <a:lnTo>
                  <a:pt x="46323" y="123395"/>
                </a:lnTo>
                <a:lnTo>
                  <a:pt x="46323" y="115536"/>
                </a:lnTo>
                <a:lnTo>
                  <a:pt x="49463" y="114750"/>
                </a:lnTo>
                <a:lnTo>
                  <a:pt x="54959" y="114750"/>
                </a:lnTo>
                <a:lnTo>
                  <a:pt x="63596" y="113964"/>
                </a:lnTo>
                <a:lnTo>
                  <a:pt x="66736" y="113178"/>
                </a:lnTo>
                <a:lnTo>
                  <a:pt x="74330" y="112650"/>
                </a:lnTo>
                <a:lnTo>
                  <a:pt x="82733" y="110132"/>
                </a:lnTo>
                <a:lnTo>
                  <a:pt x="109134" y="67887"/>
                </a:lnTo>
                <a:lnTo>
                  <a:pt x="110704" y="51087"/>
                </a:lnTo>
                <a:lnTo>
                  <a:pt x="107269" y="30198"/>
                </a:lnTo>
                <a:lnTo>
                  <a:pt x="98534" y="17192"/>
                </a:lnTo>
                <a:lnTo>
                  <a:pt x="86855" y="10524"/>
                </a:lnTo>
                <a:lnTo>
                  <a:pt x="74588" y="8645"/>
                </a:lnTo>
                <a:lnTo>
                  <a:pt x="112762" y="8645"/>
                </a:lnTo>
                <a:lnTo>
                  <a:pt x="124248" y="14049"/>
                </a:lnTo>
                <a:lnTo>
                  <a:pt x="139533" y="30173"/>
                </a:lnTo>
                <a:lnTo>
                  <a:pt x="145250" y="51087"/>
                </a:lnTo>
                <a:lnTo>
                  <a:pt x="141337" y="72689"/>
                </a:lnTo>
                <a:lnTo>
                  <a:pt x="130431" y="91859"/>
                </a:lnTo>
                <a:lnTo>
                  <a:pt x="113783" y="107344"/>
                </a:lnTo>
                <a:lnTo>
                  <a:pt x="92646" y="117893"/>
                </a:lnTo>
                <a:lnTo>
                  <a:pt x="119022" y="127460"/>
                </a:lnTo>
                <a:lnTo>
                  <a:pt x="138773" y="143142"/>
                </a:lnTo>
                <a:lnTo>
                  <a:pt x="151163" y="163098"/>
                </a:lnTo>
                <a:lnTo>
                  <a:pt x="155457" y="185486"/>
                </a:lnTo>
                <a:lnTo>
                  <a:pt x="149347" y="213031"/>
                </a:lnTo>
                <a:lnTo>
                  <a:pt x="132492" y="236082"/>
                </a:lnTo>
                <a:lnTo>
                  <a:pt x="114052" y="247577"/>
                </a:lnTo>
                <a:close/>
              </a:path>
              <a:path w="155575" h="257810">
                <a:moveTo>
                  <a:pt x="75373" y="257794"/>
                </a:moveTo>
                <a:lnTo>
                  <a:pt x="46372" y="253447"/>
                </a:lnTo>
                <a:lnTo>
                  <a:pt x="22376" y="241289"/>
                </a:lnTo>
                <a:lnTo>
                  <a:pt x="6035" y="222647"/>
                </a:lnTo>
                <a:lnTo>
                  <a:pt x="0" y="198847"/>
                </a:lnTo>
                <a:lnTo>
                  <a:pt x="1975" y="188568"/>
                </a:lnTo>
                <a:lnTo>
                  <a:pt x="6968" y="182047"/>
                </a:lnTo>
                <a:lnTo>
                  <a:pt x="13580" y="178621"/>
                </a:lnTo>
                <a:lnTo>
                  <a:pt x="20413" y="177626"/>
                </a:lnTo>
                <a:lnTo>
                  <a:pt x="28363" y="178940"/>
                </a:lnTo>
                <a:lnTo>
                  <a:pt x="26375" y="218730"/>
                </a:lnTo>
                <a:lnTo>
                  <a:pt x="17273" y="219282"/>
                </a:lnTo>
                <a:lnTo>
                  <a:pt x="29209" y="232987"/>
                </a:lnTo>
                <a:lnTo>
                  <a:pt x="44458" y="241682"/>
                </a:lnTo>
                <a:lnTo>
                  <a:pt x="60443" y="246251"/>
                </a:lnTo>
                <a:lnTo>
                  <a:pt x="74588" y="247577"/>
                </a:lnTo>
                <a:lnTo>
                  <a:pt x="114052" y="247577"/>
                </a:lnTo>
                <a:lnTo>
                  <a:pt x="107097" y="251912"/>
                </a:lnTo>
                <a:lnTo>
                  <a:pt x="75373" y="257794"/>
                </a:lnTo>
                <a:close/>
              </a:path>
            </a:pathLst>
          </a:custGeom>
          <a:solidFill>
            <a:srgbClr val="000000"/>
          </a:solidFill>
        </p:spPr>
        <p:txBody>
          <a:bodyPr wrap="square" lIns="0" tIns="0" rIns="0" bIns="0" rtlCol="0"/>
          <a:lstStyle/>
          <a:p>
            <a:endParaRPr/>
          </a:p>
        </p:txBody>
      </p:sp>
      <p:sp>
        <p:nvSpPr>
          <p:cNvPr id="14" name="object 14"/>
          <p:cNvSpPr/>
          <p:nvPr/>
        </p:nvSpPr>
        <p:spPr>
          <a:xfrm>
            <a:off x="2857282" y="3433826"/>
            <a:ext cx="150495" cy="250825"/>
          </a:xfrm>
          <a:custGeom>
            <a:avLst/>
            <a:gdLst/>
            <a:ahLst/>
            <a:cxnLst/>
            <a:rect l="l" t="t" r="r" b="b"/>
            <a:pathLst>
              <a:path w="150494" h="250825">
                <a:moveTo>
                  <a:pt x="19628" y="89599"/>
                </a:moveTo>
                <a:lnTo>
                  <a:pt x="16230" y="89267"/>
                </a:lnTo>
                <a:lnTo>
                  <a:pt x="9519" y="86946"/>
                </a:lnTo>
                <a:lnTo>
                  <a:pt x="2956" y="80646"/>
                </a:lnTo>
                <a:lnTo>
                  <a:pt x="0" y="68378"/>
                </a:lnTo>
                <a:lnTo>
                  <a:pt x="5078" y="43436"/>
                </a:lnTo>
                <a:lnTo>
                  <a:pt x="19432" y="21515"/>
                </a:lnTo>
                <a:lnTo>
                  <a:pt x="41734" y="5931"/>
                </a:lnTo>
                <a:lnTo>
                  <a:pt x="70662" y="0"/>
                </a:lnTo>
                <a:lnTo>
                  <a:pt x="102264" y="5452"/>
                </a:lnTo>
                <a:lnTo>
                  <a:pt x="112753" y="11789"/>
                </a:lnTo>
                <a:lnTo>
                  <a:pt x="65166" y="11789"/>
                </a:lnTo>
                <a:lnTo>
                  <a:pt x="49586" y="14380"/>
                </a:lnTo>
                <a:lnTo>
                  <a:pt x="35331" y="21908"/>
                </a:lnTo>
                <a:lnTo>
                  <a:pt x="23431" y="34005"/>
                </a:lnTo>
                <a:lnTo>
                  <a:pt x="14917" y="50301"/>
                </a:lnTo>
                <a:lnTo>
                  <a:pt x="23548" y="50301"/>
                </a:lnTo>
                <a:lnTo>
                  <a:pt x="28326" y="51259"/>
                </a:lnTo>
                <a:lnTo>
                  <a:pt x="34447" y="55803"/>
                </a:lnTo>
                <a:lnTo>
                  <a:pt x="38066" y="62115"/>
                </a:lnTo>
                <a:lnTo>
                  <a:pt x="39256" y="69164"/>
                </a:lnTo>
                <a:lnTo>
                  <a:pt x="37183" y="78988"/>
                </a:lnTo>
                <a:lnTo>
                  <a:pt x="32092" y="85276"/>
                </a:lnTo>
                <a:lnTo>
                  <a:pt x="25676" y="88616"/>
                </a:lnTo>
                <a:lnTo>
                  <a:pt x="19628" y="89599"/>
                </a:lnTo>
                <a:close/>
              </a:path>
              <a:path w="150494" h="250825">
                <a:moveTo>
                  <a:pt x="138969" y="250721"/>
                </a:moveTo>
                <a:lnTo>
                  <a:pt x="0" y="250721"/>
                </a:lnTo>
                <a:lnTo>
                  <a:pt x="0" y="240503"/>
                </a:lnTo>
                <a:lnTo>
                  <a:pt x="3925" y="236573"/>
                </a:lnTo>
                <a:lnTo>
                  <a:pt x="76158" y="156406"/>
                </a:lnTo>
                <a:lnTo>
                  <a:pt x="90904" y="137641"/>
                </a:lnTo>
                <a:lnTo>
                  <a:pt x="103441" y="117108"/>
                </a:lnTo>
                <a:lnTo>
                  <a:pt x="112152" y="95395"/>
                </a:lnTo>
                <a:lnTo>
                  <a:pt x="115415" y="73094"/>
                </a:lnTo>
                <a:lnTo>
                  <a:pt x="112421" y="50583"/>
                </a:lnTo>
                <a:lnTo>
                  <a:pt x="103245" y="30947"/>
                </a:lnTo>
                <a:lnTo>
                  <a:pt x="87591" y="17057"/>
                </a:lnTo>
                <a:lnTo>
                  <a:pt x="65166" y="11789"/>
                </a:lnTo>
                <a:lnTo>
                  <a:pt x="112753" y="11789"/>
                </a:lnTo>
                <a:lnTo>
                  <a:pt x="127388" y="20631"/>
                </a:lnTo>
                <a:lnTo>
                  <a:pt x="143974" y="43768"/>
                </a:lnTo>
                <a:lnTo>
                  <a:pt x="149961" y="73094"/>
                </a:lnTo>
                <a:lnTo>
                  <a:pt x="145495" y="98908"/>
                </a:lnTo>
                <a:lnTo>
                  <a:pt x="131314" y="122806"/>
                </a:lnTo>
                <a:lnTo>
                  <a:pt x="106239" y="149356"/>
                </a:lnTo>
                <a:lnTo>
                  <a:pt x="69092" y="183128"/>
                </a:lnTo>
                <a:lnTo>
                  <a:pt x="29050" y="221640"/>
                </a:lnTo>
                <a:lnTo>
                  <a:pt x="143869" y="221640"/>
                </a:lnTo>
                <a:lnTo>
                  <a:pt x="138969" y="250721"/>
                </a:lnTo>
                <a:close/>
              </a:path>
              <a:path w="150494" h="250825">
                <a:moveTo>
                  <a:pt x="23548" y="50301"/>
                </a:moveTo>
                <a:lnTo>
                  <a:pt x="14917" y="50301"/>
                </a:lnTo>
                <a:lnTo>
                  <a:pt x="15702" y="49515"/>
                </a:lnTo>
                <a:lnTo>
                  <a:pt x="19628" y="49515"/>
                </a:lnTo>
                <a:lnTo>
                  <a:pt x="23548" y="50301"/>
                </a:lnTo>
                <a:close/>
              </a:path>
              <a:path w="150494" h="250825">
                <a:moveTo>
                  <a:pt x="143869" y="221640"/>
                </a:moveTo>
                <a:lnTo>
                  <a:pt x="96571" y="221640"/>
                </a:lnTo>
                <a:lnTo>
                  <a:pt x="105404" y="221591"/>
                </a:lnTo>
                <a:lnTo>
                  <a:pt x="116593" y="221247"/>
                </a:lnTo>
                <a:lnTo>
                  <a:pt x="140539" y="185486"/>
                </a:lnTo>
                <a:lnTo>
                  <a:pt x="149961" y="185486"/>
                </a:lnTo>
                <a:lnTo>
                  <a:pt x="143869" y="221640"/>
                </a:lnTo>
                <a:close/>
              </a:path>
            </a:pathLst>
          </a:custGeom>
          <a:solidFill>
            <a:srgbClr val="000000"/>
          </a:solidFill>
        </p:spPr>
        <p:txBody>
          <a:bodyPr wrap="square" lIns="0" tIns="0" rIns="0" bIns="0" rtlCol="0"/>
          <a:lstStyle/>
          <a:p>
            <a:endParaRPr/>
          </a:p>
        </p:txBody>
      </p:sp>
      <p:sp>
        <p:nvSpPr>
          <p:cNvPr id="15" name="object 15"/>
          <p:cNvSpPr/>
          <p:nvPr/>
        </p:nvSpPr>
        <p:spPr>
          <a:xfrm>
            <a:off x="3416300" y="3433826"/>
            <a:ext cx="158115" cy="259079"/>
          </a:xfrm>
          <a:custGeom>
            <a:avLst/>
            <a:gdLst/>
            <a:ahLst/>
            <a:cxnLst/>
            <a:rect l="l" t="t" r="r" b="b"/>
            <a:pathLst>
              <a:path w="158114" h="259079">
                <a:moveTo>
                  <a:pt x="79298" y="258580"/>
                </a:moveTo>
                <a:lnTo>
                  <a:pt x="30939" y="239680"/>
                </a:lnTo>
                <a:lnTo>
                  <a:pt x="7949" y="198774"/>
                </a:lnTo>
                <a:lnTo>
                  <a:pt x="490" y="152549"/>
                </a:lnTo>
                <a:lnTo>
                  <a:pt x="0" y="130469"/>
                </a:lnTo>
                <a:lnTo>
                  <a:pt x="552" y="107799"/>
                </a:lnTo>
                <a:lnTo>
                  <a:pt x="6955" y="64817"/>
                </a:lnTo>
                <a:lnTo>
                  <a:pt x="27406" y="23210"/>
                </a:lnTo>
                <a:lnTo>
                  <a:pt x="61608" y="2136"/>
                </a:lnTo>
                <a:lnTo>
                  <a:pt x="79298" y="0"/>
                </a:lnTo>
                <a:lnTo>
                  <a:pt x="93431" y="1547"/>
                </a:lnTo>
                <a:lnTo>
                  <a:pt x="110508" y="7663"/>
                </a:lnTo>
                <a:lnTo>
                  <a:pt x="111831" y="8645"/>
                </a:lnTo>
                <a:lnTo>
                  <a:pt x="79298" y="8645"/>
                </a:lnTo>
                <a:lnTo>
                  <a:pt x="69325" y="9836"/>
                </a:lnTo>
                <a:lnTo>
                  <a:pt x="34546" y="56589"/>
                </a:lnTo>
                <a:lnTo>
                  <a:pt x="31457" y="107369"/>
                </a:lnTo>
                <a:lnTo>
                  <a:pt x="31405" y="125753"/>
                </a:lnTo>
                <a:lnTo>
                  <a:pt x="31466" y="144235"/>
                </a:lnTo>
                <a:lnTo>
                  <a:pt x="33061" y="186211"/>
                </a:lnTo>
                <a:lnTo>
                  <a:pt x="43084" y="227510"/>
                </a:lnTo>
                <a:lnTo>
                  <a:pt x="79298" y="250721"/>
                </a:lnTo>
                <a:lnTo>
                  <a:pt x="111742" y="250721"/>
                </a:lnTo>
                <a:lnTo>
                  <a:pt x="95443" y="256800"/>
                </a:lnTo>
                <a:lnTo>
                  <a:pt x="79298" y="258580"/>
                </a:lnTo>
                <a:close/>
              </a:path>
              <a:path w="158114" h="259079">
                <a:moveTo>
                  <a:pt x="111742" y="250721"/>
                </a:moveTo>
                <a:lnTo>
                  <a:pt x="79298" y="250721"/>
                </a:lnTo>
                <a:lnTo>
                  <a:pt x="92229" y="248326"/>
                </a:lnTo>
                <a:lnTo>
                  <a:pt x="105012" y="240405"/>
                </a:lnTo>
                <a:lnTo>
                  <a:pt x="122481" y="203563"/>
                </a:lnTo>
                <a:lnTo>
                  <a:pt x="127118" y="146421"/>
                </a:lnTo>
                <a:lnTo>
                  <a:pt x="127192" y="125753"/>
                </a:lnTo>
                <a:lnTo>
                  <a:pt x="127131" y="107369"/>
                </a:lnTo>
                <a:lnTo>
                  <a:pt x="123266" y="52659"/>
                </a:lnTo>
                <a:lnTo>
                  <a:pt x="103049" y="16505"/>
                </a:lnTo>
                <a:lnTo>
                  <a:pt x="79298" y="8645"/>
                </a:lnTo>
                <a:lnTo>
                  <a:pt x="111831" y="8645"/>
                </a:lnTo>
                <a:lnTo>
                  <a:pt x="142895" y="42441"/>
                </a:lnTo>
                <a:lnTo>
                  <a:pt x="155359" y="85276"/>
                </a:lnTo>
                <a:lnTo>
                  <a:pt x="157812" y="130469"/>
                </a:lnTo>
                <a:lnTo>
                  <a:pt x="157383" y="152353"/>
                </a:lnTo>
                <a:lnTo>
                  <a:pt x="151519" y="195237"/>
                </a:lnTo>
                <a:lnTo>
                  <a:pt x="130087" y="237028"/>
                </a:lnTo>
                <a:lnTo>
                  <a:pt x="113059" y="250229"/>
                </a:lnTo>
                <a:lnTo>
                  <a:pt x="111742" y="250721"/>
                </a:lnTo>
                <a:close/>
              </a:path>
            </a:pathLst>
          </a:custGeom>
          <a:solidFill>
            <a:srgbClr val="000000"/>
          </a:solidFill>
        </p:spPr>
        <p:txBody>
          <a:bodyPr wrap="square" lIns="0" tIns="0" rIns="0" bIns="0" rtlCol="0"/>
          <a:lstStyle/>
          <a:p>
            <a:endParaRPr/>
          </a:p>
        </p:txBody>
      </p:sp>
      <p:sp>
        <p:nvSpPr>
          <p:cNvPr id="16" name="object 16"/>
          <p:cNvSpPr/>
          <p:nvPr/>
        </p:nvSpPr>
        <p:spPr>
          <a:xfrm>
            <a:off x="3602377" y="2917450"/>
            <a:ext cx="185420" cy="901700"/>
          </a:xfrm>
          <a:custGeom>
            <a:avLst/>
            <a:gdLst/>
            <a:ahLst/>
            <a:cxnLst/>
            <a:rect l="l" t="t" r="r" b="b"/>
            <a:pathLst>
              <a:path w="185420" h="901700">
                <a:moveTo>
                  <a:pt x="14132" y="901495"/>
                </a:moveTo>
                <a:lnTo>
                  <a:pt x="0" y="901495"/>
                </a:lnTo>
                <a:lnTo>
                  <a:pt x="0" y="896780"/>
                </a:lnTo>
                <a:lnTo>
                  <a:pt x="785" y="895208"/>
                </a:lnTo>
                <a:lnTo>
                  <a:pt x="1570" y="894422"/>
                </a:lnTo>
                <a:lnTo>
                  <a:pt x="16021" y="879587"/>
                </a:lnTo>
                <a:lnTo>
                  <a:pt x="56112" y="829875"/>
                </a:lnTo>
                <a:lnTo>
                  <a:pt x="78513" y="793819"/>
                </a:lnTo>
                <a:lnTo>
                  <a:pt x="102219" y="744973"/>
                </a:lnTo>
                <a:lnTo>
                  <a:pt x="120581" y="694655"/>
                </a:lnTo>
                <a:lnTo>
                  <a:pt x="134219" y="643705"/>
                </a:lnTo>
                <a:lnTo>
                  <a:pt x="143751" y="592962"/>
                </a:lnTo>
                <a:lnTo>
                  <a:pt x="149794" y="543263"/>
                </a:lnTo>
                <a:lnTo>
                  <a:pt x="152966" y="495447"/>
                </a:lnTo>
                <a:lnTo>
                  <a:pt x="153887" y="450354"/>
                </a:lnTo>
                <a:lnTo>
                  <a:pt x="152588" y="397196"/>
                </a:lnTo>
                <a:lnTo>
                  <a:pt x="148648" y="346203"/>
                </a:lnTo>
                <a:lnTo>
                  <a:pt x="142004" y="297401"/>
                </a:lnTo>
                <a:lnTo>
                  <a:pt x="132590" y="250819"/>
                </a:lnTo>
                <a:lnTo>
                  <a:pt x="120342" y="206484"/>
                </a:lnTo>
                <a:lnTo>
                  <a:pt x="105196" y="164425"/>
                </a:lnTo>
                <a:lnTo>
                  <a:pt x="87087" y="124668"/>
                </a:lnTo>
                <a:lnTo>
                  <a:pt x="65951" y="87241"/>
                </a:lnTo>
                <a:lnTo>
                  <a:pt x="29737" y="37234"/>
                </a:lnTo>
                <a:lnTo>
                  <a:pt x="2355" y="7859"/>
                </a:lnTo>
                <a:lnTo>
                  <a:pt x="0" y="5501"/>
                </a:lnTo>
                <a:lnTo>
                  <a:pt x="0" y="0"/>
                </a:lnTo>
                <a:lnTo>
                  <a:pt x="14132" y="0"/>
                </a:lnTo>
                <a:lnTo>
                  <a:pt x="18843" y="4715"/>
                </a:lnTo>
                <a:lnTo>
                  <a:pt x="29908" y="15031"/>
                </a:lnTo>
                <a:lnTo>
                  <a:pt x="85415" y="81194"/>
                </a:lnTo>
                <a:lnTo>
                  <a:pt x="110723" y="122320"/>
                </a:lnTo>
                <a:lnTo>
                  <a:pt x="131903" y="165517"/>
                </a:lnTo>
                <a:lnTo>
                  <a:pt x="149185" y="210479"/>
                </a:lnTo>
                <a:lnTo>
                  <a:pt x="162804" y="256904"/>
                </a:lnTo>
                <a:lnTo>
                  <a:pt x="172992" y="304486"/>
                </a:lnTo>
                <a:lnTo>
                  <a:pt x="179980" y="352922"/>
                </a:lnTo>
                <a:lnTo>
                  <a:pt x="184003" y="401909"/>
                </a:lnTo>
                <a:lnTo>
                  <a:pt x="185292" y="451140"/>
                </a:lnTo>
                <a:lnTo>
                  <a:pt x="184045" y="498887"/>
                </a:lnTo>
                <a:lnTo>
                  <a:pt x="180123" y="547053"/>
                </a:lnTo>
                <a:lnTo>
                  <a:pt x="173251" y="595209"/>
                </a:lnTo>
                <a:lnTo>
                  <a:pt x="163157" y="642927"/>
                </a:lnTo>
                <a:lnTo>
                  <a:pt x="149568" y="689777"/>
                </a:lnTo>
                <a:lnTo>
                  <a:pt x="132210" y="735331"/>
                </a:lnTo>
                <a:lnTo>
                  <a:pt x="110811" y="779158"/>
                </a:lnTo>
                <a:lnTo>
                  <a:pt x="85096" y="820831"/>
                </a:lnTo>
                <a:lnTo>
                  <a:pt x="54793" y="859919"/>
                </a:lnTo>
                <a:lnTo>
                  <a:pt x="19628" y="895994"/>
                </a:lnTo>
                <a:lnTo>
                  <a:pt x="14132" y="901495"/>
                </a:lnTo>
                <a:close/>
              </a:path>
            </a:pathLst>
          </a:custGeom>
          <a:solidFill>
            <a:srgbClr val="000000"/>
          </a:solidFill>
        </p:spPr>
        <p:txBody>
          <a:bodyPr wrap="square" lIns="0" tIns="0" rIns="0" bIns="0" rtlCol="0"/>
          <a:lstStyle/>
          <a:p>
            <a:endParaRPr/>
          </a:p>
        </p:txBody>
      </p:sp>
      <p:sp>
        <p:nvSpPr>
          <p:cNvPr id="17" name="object 17"/>
          <p:cNvSpPr/>
          <p:nvPr/>
        </p:nvSpPr>
        <p:spPr>
          <a:xfrm>
            <a:off x="3991021" y="3332045"/>
            <a:ext cx="250190" cy="0"/>
          </a:xfrm>
          <a:custGeom>
            <a:avLst/>
            <a:gdLst/>
            <a:ahLst/>
            <a:cxnLst/>
            <a:rect l="l" t="t" r="r" b="b"/>
            <a:pathLst>
              <a:path w="250189">
                <a:moveTo>
                  <a:pt x="0" y="0"/>
                </a:moveTo>
                <a:lnTo>
                  <a:pt x="249673" y="0"/>
                </a:lnTo>
              </a:path>
            </a:pathLst>
          </a:custGeom>
          <a:ln w="14933">
            <a:solidFill>
              <a:srgbClr val="000000"/>
            </a:solidFill>
          </a:ln>
        </p:spPr>
        <p:txBody>
          <a:bodyPr wrap="square" lIns="0" tIns="0" rIns="0" bIns="0" rtlCol="0"/>
          <a:lstStyle/>
          <a:p>
            <a:endParaRPr/>
          </a:p>
        </p:txBody>
      </p:sp>
      <p:sp>
        <p:nvSpPr>
          <p:cNvPr id="18" name="object 18"/>
          <p:cNvSpPr/>
          <p:nvPr/>
        </p:nvSpPr>
        <p:spPr>
          <a:xfrm>
            <a:off x="3991021" y="3405139"/>
            <a:ext cx="250190" cy="0"/>
          </a:xfrm>
          <a:custGeom>
            <a:avLst/>
            <a:gdLst/>
            <a:ahLst/>
            <a:cxnLst/>
            <a:rect l="l" t="t" r="r" b="b"/>
            <a:pathLst>
              <a:path w="250189">
                <a:moveTo>
                  <a:pt x="0" y="0"/>
                </a:moveTo>
                <a:lnTo>
                  <a:pt x="249673" y="0"/>
                </a:lnTo>
              </a:path>
            </a:pathLst>
          </a:custGeom>
          <a:ln w="14933">
            <a:solidFill>
              <a:srgbClr val="000000"/>
            </a:solidFill>
          </a:ln>
        </p:spPr>
        <p:txBody>
          <a:bodyPr wrap="square" lIns="0" tIns="0" rIns="0" bIns="0" rtlCol="0"/>
          <a:lstStyle/>
          <a:p>
            <a:endParaRPr/>
          </a:p>
        </p:txBody>
      </p:sp>
      <p:sp>
        <p:nvSpPr>
          <p:cNvPr id="19" name="object 19"/>
          <p:cNvSpPr/>
          <p:nvPr/>
        </p:nvSpPr>
        <p:spPr>
          <a:xfrm>
            <a:off x="4460533" y="2928211"/>
            <a:ext cx="98425" cy="0"/>
          </a:xfrm>
          <a:custGeom>
            <a:avLst/>
            <a:gdLst/>
            <a:ahLst/>
            <a:cxnLst/>
            <a:rect l="l" t="t" r="r" b="b"/>
            <a:pathLst>
              <a:path w="98425">
                <a:moveTo>
                  <a:pt x="0" y="0"/>
                </a:moveTo>
                <a:lnTo>
                  <a:pt x="98142" y="0"/>
                </a:lnTo>
              </a:path>
            </a:pathLst>
          </a:custGeom>
          <a:ln w="20330">
            <a:solidFill>
              <a:srgbClr val="000000"/>
            </a:solidFill>
          </a:ln>
        </p:spPr>
        <p:txBody>
          <a:bodyPr wrap="square" lIns="0" tIns="0" rIns="0" bIns="0" rtlCol="0"/>
          <a:lstStyle/>
          <a:p>
            <a:endParaRPr/>
          </a:p>
        </p:txBody>
      </p:sp>
      <p:sp>
        <p:nvSpPr>
          <p:cNvPr id="20" name="object 20"/>
          <p:cNvSpPr/>
          <p:nvPr/>
        </p:nvSpPr>
        <p:spPr>
          <a:xfrm>
            <a:off x="4470740" y="2938376"/>
            <a:ext cx="0" cy="860425"/>
          </a:xfrm>
          <a:custGeom>
            <a:avLst/>
            <a:gdLst/>
            <a:ahLst/>
            <a:cxnLst/>
            <a:rect l="l" t="t" r="r" b="b"/>
            <a:pathLst>
              <a:path h="860425">
                <a:moveTo>
                  <a:pt x="0" y="0"/>
                </a:moveTo>
                <a:lnTo>
                  <a:pt x="0" y="860239"/>
                </a:lnTo>
              </a:path>
            </a:pathLst>
          </a:custGeom>
          <a:ln w="20413">
            <a:solidFill>
              <a:srgbClr val="000000"/>
            </a:solidFill>
          </a:ln>
        </p:spPr>
        <p:txBody>
          <a:bodyPr wrap="square" lIns="0" tIns="0" rIns="0" bIns="0" rtlCol="0"/>
          <a:lstStyle/>
          <a:p>
            <a:endParaRPr/>
          </a:p>
        </p:txBody>
      </p:sp>
      <p:sp>
        <p:nvSpPr>
          <p:cNvPr id="21" name="object 21"/>
          <p:cNvSpPr/>
          <p:nvPr/>
        </p:nvSpPr>
        <p:spPr>
          <a:xfrm>
            <a:off x="4460533" y="3808781"/>
            <a:ext cx="98425" cy="0"/>
          </a:xfrm>
          <a:custGeom>
            <a:avLst/>
            <a:gdLst/>
            <a:ahLst/>
            <a:cxnLst/>
            <a:rect l="l" t="t" r="r" b="b"/>
            <a:pathLst>
              <a:path w="98425">
                <a:moveTo>
                  <a:pt x="0" y="0"/>
                </a:moveTo>
                <a:lnTo>
                  <a:pt x="98142" y="0"/>
                </a:lnTo>
              </a:path>
            </a:pathLst>
          </a:custGeom>
          <a:ln w="20330">
            <a:solidFill>
              <a:srgbClr val="000000"/>
            </a:solidFill>
          </a:ln>
        </p:spPr>
        <p:txBody>
          <a:bodyPr wrap="square" lIns="0" tIns="0" rIns="0" bIns="0" rtlCol="0"/>
          <a:lstStyle/>
          <a:p>
            <a:endParaRPr/>
          </a:p>
        </p:txBody>
      </p:sp>
      <p:sp>
        <p:nvSpPr>
          <p:cNvPr id="22" name="object 22"/>
          <p:cNvSpPr/>
          <p:nvPr/>
        </p:nvSpPr>
        <p:spPr>
          <a:xfrm>
            <a:off x="4642685" y="2917450"/>
            <a:ext cx="184785" cy="901700"/>
          </a:xfrm>
          <a:custGeom>
            <a:avLst/>
            <a:gdLst/>
            <a:ahLst/>
            <a:cxnLst/>
            <a:rect l="l" t="t" r="r" b="b"/>
            <a:pathLst>
              <a:path w="184785" h="901700">
                <a:moveTo>
                  <a:pt x="184507" y="901495"/>
                </a:moveTo>
                <a:lnTo>
                  <a:pt x="171160" y="901495"/>
                </a:lnTo>
                <a:lnTo>
                  <a:pt x="166449" y="896780"/>
                </a:lnTo>
                <a:lnTo>
                  <a:pt x="155052" y="886464"/>
                </a:lnTo>
                <a:lnTo>
                  <a:pt x="99877" y="820301"/>
                </a:lnTo>
                <a:lnTo>
                  <a:pt x="74568" y="779175"/>
                </a:lnTo>
                <a:lnTo>
                  <a:pt x="53389" y="735978"/>
                </a:lnTo>
                <a:lnTo>
                  <a:pt x="36106" y="691016"/>
                </a:lnTo>
                <a:lnTo>
                  <a:pt x="22487" y="644591"/>
                </a:lnTo>
                <a:lnTo>
                  <a:pt x="12300" y="597009"/>
                </a:lnTo>
                <a:lnTo>
                  <a:pt x="5311" y="548573"/>
                </a:lnTo>
                <a:lnTo>
                  <a:pt x="1289"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1160" y="0"/>
                </a:lnTo>
                <a:lnTo>
                  <a:pt x="184507" y="0"/>
                </a:lnTo>
                <a:lnTo>
                  <a:pt x="184507" y="5501"/>
                </a:lnTo>
                <a:lnTo>
                  <a:pt x="183722" y="7073"/>
                </a:lnTo>
                <a:lnTo>
                  <a:pt x="168939" y="22240"/>
                </a:lnTo>
                <a:lnTo>
                  <a:pt x="150255" y="43522"/>
                </a:lnTo>
                <a:lnTo>
                  <a:pt x="106778" y="107676"/>
                </a:lnTo>
                <a:lnTo>
                  <a:pt x="83073" y="156522"/>
                </a:lnTo>
                <a:lnTo>
                  <a:pt x="64710" y="206840"/>
                </a:lnTo>
                <a:lnTo>
                  <a:pt x="51072" y="257790"/>
                </a:lnTo>
                <a:lnTo>
                  <a:pt x="41541" y="308533"/>
                </a:lnTo>
                <a:lnTo>
                  <a:pt x="35498" y="358232"/>
                </a:lnTo>
                <a:lnTo>
                  <a:pt x="32325" y="406047"/>
                </a:lnTo>
                <a:lnTo>
                  <a:pt x="31405" y="451140"/>
                </a:lnTo>
                <a:lnTo>
                  <a:pt x="32704" y="504299"/>
                </a:lnTo>
                <a:lnTo>
                  <a:pt x="36643" y="555292"/>
                </a:lnTo>
                <a:lnTo>
                  <a:pt x="43288" y="604094"/>
                </a:lnTo>
                <a:lnTo>
                  <a:pt x="52702" y="650676"/>
                </a:lnTo>
                <a:lnTo>
                  <a:pt x="64950" y="695011"/>
                </a:lnTo>
                <a:lnTo>
                  <a:pt x="80096" y="737070"/>
                </a:lnTo>
                <a:lnTo>
                  <a:pt x="98205" y="776827"/>
                </a:lnTo>
                <a:lnTo>
                  <a:pt x="119340" y="814254"/>
                </a:lnTo>
                <a:lnTo>
                  <a:pt x="155555"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23" name="object 23"/>
          <p:cNvSpPr/>
          <p:nvPr/>
        </p:nvSpPr>
        <p:spPr>
          <a:xfrm>
            <a:off x="4874301" y="2983471"/>
            <a:ext cx="124460" cy="250190"/>
          </a:xfrm>
          <a:custGeom>
            <a:avLst/>
            <a:gdLst/>
            <a:ahLst/>
            <a:cxnLst/>
            <a:rect l="l" t="t" r="r" b="b"/>
            <a:pathLst>
              <a:path w="124460" h="250189">
                <a:moveTo>
                  <a:pt x="0" y="35368"/>
                </a:moveTo>
                <a:lnTo>
                  <a:pt x="0" y="23578"/>
                </a:lnTo>
                <a:lnTo>
                  <a:pt x="12770" y="23210"/>
                </a:lnTo>
                <a:lnTo>
                  <a:pt x="30325" y="20631"/>
                </a:lnTo>
                <a:lnTo>
                  <a:pt x="49794" y="13631"/>
                </a:lnTo>
                <a:lnTo>
                  <a:pt x="68307" y="0"/>
                </a:lnTo>
                <a:lnTo>
                  <a:pt x="76943" y="0"/>
                </a:lnTo>
                <a:lnTo>
                  <a:pt x="76943" y="25150"/>
                </a:lnTo>
                <a:lnTo>
                  <a:pt x="49463" y="25150"/>
                </a:lnTo>
                <a:lnTo>
                  <a:pt x="34558" y="31057"/>
                </a:lnTo>
                <a:lnTo>
                  <a:pt x="20315" y="34091"/>
                </a:lnTo>
                <a:lnTo>
                  <a:pt x="8280" y="35208"/>
                </a:lnTo>
                <a:lnTo>
                  <a:pt x="0" y="35368"/>
                </a:lnTo>
                <a:close/>
              </a:path>
              <a:path w="124460" h="250189">
                <a:moveTo>
                  <a:pt x="112274" y="238145"/>
                </a:moveTo>
                <a:lnTo>
                  <a:pt x="14132" y="238145"/>
                </a:lnTo>
                <a:lnTo>
                  <a:pt x="33895" y="237200"/>
                </a:lnTo>
                <a:lnTo>
                  <a:pt x="44458" y="234117"/>
                </a:lnTo>
                <a:lnTo>
                  <a:pt x="48690" y="228530"/>
                </a:lnTo>
                <a:lnTo>
                  <a:pt x="49463" y="220068"/>
                </a:lnTo>
                <a:lnTo>
                  <a:pt x="49463" y="25150"/>
                </a:lnTo>
                <a:lnTo>
                  <a:pt x="76943" y="25150"/>
                </a:lnTo>
                <a:lnTo>
                  <a:pt x="76943" y="220068"/>
                </a:lnTo>
                <a:lnTo>
                  <a:pt x="77716" y="228861"/>
                </a:lnTo>
                <a:lnTo>
                  <a:pt x="81948" y="234412"/>
                </a:lnTo>
                <a:lnTo>
                  <a:pt x="92511" y="237310"/>
                </a:lnTo>
                <a:lnTo>
                  <a:pt x="112274" y="238145"/>
                </a:lnTo>
                <a:close/>
              </a:path>
              <a:path w="124460" h="250189">
                <a:moveTo>
                  <a:pt x="2355" y="249935"/>
                </a:moveTo>
                <a:lnTo>
                  <a:pt x="2355" y="238145"/>
                </a:lnTo>
                <a:lnTo>
                  <a:pt x="124051" y="238145"/>
                </a:lnTo>
                <a:lnTo>
                  <a:pt x="124051" y="248363"/>
                </a:lnTo>
                <a:lnTo>
                  <a:pt x="63596" y="248363"/>
                </a:lnTo>
                <a:lnTo>
                  <a:pt x="32092" y="248559"/>
                </a:lnTo>
                <a:lnTo>
                  <a:pt x="15346" y="249026"/>
                </a:lnTo>
                <a:lnTo>
                  <a:pt x="2355" y="249935"/>
                </a:lnTo>
                <a:close/>
              </a:path>
              <a:path w="124460" h="250189">
                <a:moveTo>
                  <a:pt x="124051" y="249935"/>
                </a:moveTo>
                <a:lnTo>
                  <a:pt x="111072" y="249026"/>
                </a:lnTo>
                <a:lnTo>
                  <a:pt x="94412" y="248559"/>
                </a:lnTo>
                <a:lnTo>
                  <a:pt x="63596" y="248363"/>
                </a:lnTo>
                <a:lnTo>
                  <a:pt x="124051" y="248363"/>
                </a:lnTo>
                <a:lnTo>
                  <a:pt x="124051" y="249935"/>
                </a:lnTo>
                <a:close/>
              </a:path>
            </a:pathLst>
          </a:custGeom>
          <a:solidFill>
            <a:srgbClr val="000000"/>
          </a:solidFill>
        </p:spPr>
        <p:txBody>
          <a:bodyPr wrap="square" lIns="0" tIns="0" rIns="0" bIns="0" rtlCol="0"/>
          <a:lstStyle/>
          <a:p>
            <a:endParaRPr/>
          </a:p>
        </p:txBody>
      </p:sp>
      <p:sp>
        <p:nvSpPr>
          <p:cNvPr id="24" name="object 24"/>
          <p:cNvSpPr/>
          <p:nvPr/>
        </p:nvSpPr>
        <p:spPr>
          <a:xfrm>
            <a:off x="5435674" y="3139484"/>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25" name="object 25"/>
          <p:cNvSpPr/>
          <p:nvPr/>
        </p:nvSpPr>
        <p:spPr>
          <a:xfrm>
            <a:off x="5712043" y="2983471"/>
            <a:ext cx="155575" cy="257810"/>
          </a:xfrm>
          <a:custGeom>
            <a:avLst/>
            <a:gdLst/>
            <a:ahLst/>
            <a:cxnLst/>
            <a:rect l="l" t="t" r="r" b="b"/>
            <a:pathLst>
              <a:path w="155575" h="257810">
                <a:moveTo>
                  <a:pt x="29050" y="69950"/>
                </a:moveTo>
                <a:lnTo>
                  <a:pt x="21468" y="68660"/>
                </a:lnTo>
                <a:lnTo>
                  <a:pt x="15506" y="64939"/>
                </a:lnTo>
                <a:lnTo>
                  <a:pt x="11605" y="59008"/>
                </a:lnTo>
                <a:lnTo>
                  <a:pt x="10206" y="51087"/>
                </a:lnTo>
                <a:lnTo>
                  <a:pt x="15212" y="30836"/>
                </a:lnTo>
                <a:lnTo>
                  <a:pt x="29050" y="14638"/>
                </a:lnTo>
                <a:lnTo>
                  <a:pt x="49954" y="3892"/>
                </a:lnTo>
                <a:lnTo>
                  <a:pt x="76158" y="0"/>
                </a:lnTo>
                <a:lnTo>
                  <a:pt x="102190" y="3671"/>
                </a:lnTo>
                <a:lnTo>
                  <a:pt x="112762" y="8645"/>
                </a:lnTo>
                <a:lnTo>
                  <a:pt x="75373" y="8645"/>
                </a:lnTo>
                <a:lnTo>
                  <a:pt x="63215" y="9787"/>
                </a:lnTo>
                <a:lnTo>
                  <a:pt x="49365" y="13656"/>
                </a:lnTo>
                <a:lnTo>
                  <a:pt x="35956" y="20913"/>
                </a:lnTo>
                <a:lnTo>
                  <a:pt x="25124" y="32224"/>
                </a:lnTo>
                <a:lnTo>
                  <a:pt x="31123" y="32519"/>
                </a:lnTo>
                <a:lnTo>
                  <a:pt x="38962" y="34582"/>
                </a:lnTo>
                <a:lnTo>
                  <a:pt x="45771" y="40182"/>
                </a:lnTo>
                <a:lnTo>
                  <a:pt x="48678" y="51087"/>
                </a:lnTo>
                <a:lnTo>
                  <a:pt x="47267" y="58676"/>
                </a:lnTo>
                <a:lnTo>
                  <a:pt x="43280" y="64645"/>
                </a:lnTo>
                <a:lnTo>
                  <a:pt x="37085" y="68550"/>
                </a:lnTo>
                <a:lnTo>
                  <a:pt x="29050" y="69950"/>
                </a:lnTo>
                <a:close/>
              </a:path>
              <a:path w="155575" h="257810">
                <a:moveTo>
                  <a:pt x="114640" y="247577"/>
                </a:moveTo>
                <a:lnTo>
                  <a:pt x="74588" y="247577"/>
                </a:lnTo>
                <a:lnTo>
                  <a:pt x="88168" y="245059"/>
                </a:lnTo>
                <a:lnTo>
                  <a:pt x="101969" y="235689"/>
                </a:lnTo>
                <a:lnTo>
                  <a:pt x="112679" y="216740"/>
                </a:lnTo>
                <a:lnTo>
                  <a:pt x="116985" y="185486"/>
                </a:lnTo>
                <a:lnTo>
                  <a:pt x="114298" y="160200"/>
                </a:lnTo>
                <a:lnTo>
                  <a:pt x="106091" y="140588"/>
                </a:lnTo>
                <a:lnTo>
                  <a:pt x="92143" y="127902"/>
                </a:lnTo>
                <a:lnTo>
                  <a:pt x="72232" y="123395"/>
                </a:lnTo>
                <a:lnTo>
                  <a:pt x="47108" y="123395"/>
                </a:lnTo>
                <a:lnTo>
                  <a:pt x="47108" y="115536"/>
                </a:lnTo>
                <a:lnTo>
                  <a:pt x="49463" y="114750"/>
                </a:lnTo>
                <a:lnTo>
                  <a:pt x="54959" y="114750"/>
                </a:lnTo>
                <a:lnTo>
                  <a:pt x="64381" y="113964"/>
                </a:lnTo>
                <a:lnTo>
                  <a:pt x="67521" y="113178"/>
                </a:lnTo>
                <a:lnTo>
                  <a:pt x="74772" y="112650"/>
                </a:lnTo>
                <a:lnTo>
                  <a:pt x="83126" y="110132"/>
                </a:lnTo>
                <a:lnTo>
                  <a:pt x="109134" y="67887"/>
                </a:lnTo>
                <a:lnTo>
                  <a:pt x="110704" y="51087"/>
                </a:lnTo>
                <a:lnTo>
                  <a:pt x="107281" y="30198"/>
                </a:lnTo>
                <a:lnTo>
                  <a:pt x="98632" y="17192"/>
                </a:lnTo>
                <a:lnTo>
                  <a:pt x="87187" y="10524"/>
                </a:lnTo>
                <a:lnTo>
                  <a:pt x="75373" y="8645"/>
                </a:lnTo>
                <a:lnTo>
                  <a:pt x="112762" y="8645"/>
                </a:lnTo>
                <a:lnTo>
                  <a:pt x="124248" y="14049"/>
                </a:lnTo>
                <a:lnTo>
                  <a:pt x="139533" y="30173"/>
                </a:lnTo>
                <a:lnTo>
                  <a:pt x="145250" y="51087"/>
                </a:lnTo>
                <a:lnTo>
                  <a:pt x="141459" y="72689"/>
                </a:lnTo>
                <a:lnTo>
                  <a:pt x="130823" y="91859"/>
                </a:lnTo>
                <a:lnTo>
                  <a:pt x="114446" y="107344"/>
                </a:lnTo>
                <a:lnTo>
                  <a:pt x="93431" y="117893"/>
                </a:lnTo>
                <a:lnTo>
                  <a:pt x="119353" y="127460"/>
                </a:lnTo>
                <a:lnTo>
                  <a:pt x="138871" y="143142"/>
                </a:lnTo>
                <a:lnTo>
                  <a:pt x="151175" y="163098"/>
                </a:lnTo>
                <a:lnTo>
                  <a:pt x="155457" y="185486"/>
                </a:lnTo>
                <a:lnTo>
                  <a:pt x="149470" y="213031"/>
                </a:lnTo>
                <a:lnTo>
                  <a:pt x="132884" y="236082"/>
                </a:lnTo>
                <a:lnTo>
                  <a:pt x="114640" y="247577"/>
                </a:lnTo>
                <a:close/>
              </a:path>
              <a:path w="155575" h="257810">
                <a:moveTo>
                  <a:pt x="76158" y="257794"/>
                </a:moveTo>
                <a:lnTo>
                  <a:pt x="46703" y="253447"/>
                </a:lnTo>
                <a:lnTo>
                  <a:pt x="22474" y="241289"/>
                </a:lnTo>
                <a:lnTo>
                  <a:pt x="6048" y="222647"/>
                </a:lnTo>
                <a:lnTo>
                  <a:pt x="0" y="198847"/>
                </a:lnTo>
                <a:lnTo>
                  <a:pt x="1987" y="188568"/>
                </a:lnTo>
                <a:lnTo>
                  <a:pt x="7066" y="182047"/>
                </a:lnTo>
                <a:lnTo>
                  <a:pt x="13911" y="178621"/>
                </a:lnTo>
                <a:lnTo>
                  <a:pt x="21198" y="177626"/>
                </a:lnTo>
                <a:lnTo>
                  <a:pt x="29025" y="178940"/>
                </a:lnTo>
                <a:lnTo>
                  <a:pt x="26706" y="218730"/>
                </a:lnTo>
                <a:lnTo>
                  <a:pt x="17273" y="219282"/>
                </a:lnTo>
                <a:lnTo>
                  <a:pt x="29651" y="232987"/>
                </a:lnTo>
                <a:lnTo>
                  <a:pt x="45047" y="241682"/>
                </a:lnTo>
                <a:lnTo>
                  <a:pt x="60885" y="246251"/>
                </a:lnTo>
                <a:lnTo>
                  <a:pt x="74588" y="247577"/>
                </a:lnTo>
                <a:lnTo>
                  <a:pt x="114640" y="247577"/>
                </a:lnTo>
                <a:lnTo>
                  <a:pt x="107760" y="251912"/>
                </a:lnTo>
                <a:lnTo>
                  <a:pt x="76158" y="257794"/>
                </a:lnTo>
                <a:close/>
              </a:path>
            </a:pathLst>
          </a:custGeom>
          <a:solidFill>
            <a:srgbClr val="000000"/>
          </a:solidFill>
        </p:spPr>
        <p:txBody>
          <a:bodyPr wrap="square" lIns="0" tIns="0" rIns="0" bIns="0" rtlCol="0"/>
          <a:lstStyle/>
          <a:p>
            <a:endParaRPr/>
          </a:p>
        </p:txBody>
      </p:sp>
      <p:sp>
        <p:nvSpPr>
          <p:cNvPr id="26" name="object 26"/>
          <p:cNvSpPr/>
          <p:nvPr/>
        </p:nvSpPr>
        <p:spPr>
          <a:xfrm>
            <a:off x="4855457" y="3433826"/>
            <a:ext cx="158750" cy="259079"/>
          </a:xfrm>
          <a:custGeom>
            <a:avLst/>
            <a:gdLst/>
            <a:ahLst/>
            <a:cxnLst/>
            <a:rect l="l" t="t" r="r" b="b"/>
            <a:pathLst>
              <a:path w="158750" h="259079">
                <a:moveTo>
                  <a:pt x="79298" y="258580"/>
                </a:moveTo>
                <a:lnTo>
                  <a:pt x="30939" y="239680"/>
                </a:lnTo>
                <a:lnTo>
                  <a:pt x="7949" y="198774"/>
                </a:lnTo>
                <a:lnTo>
                  <a:pt x="490" y="152549"/>
                </a:lnTo>
                <a:lnTo>
                  <a:pt x="0" y="130469"/>
                </a:lnTo>
                <a:lnTo>
                  <a:pt x="552" y="107799"/>
                </a:lnTo>
                <a:lnTo>
                  <a:pt x="6955" y="64817"/>
                </a:lnTo>
                <a:lnTo>
                  <a:pt x="27737" y="23210"/>
                </a:lnTo>
                <a:lnTo>
                  <a:pt x="61719" y="2136"/>
                </a:lnTo>
                <a:lnTo>
                  <a:pt x="79298" y="0"/>
                </a:lnTo>
                <a:lnTo>
                  <a:pt x="93431" y="1547"/>
                </a:lnTo>
                <a:lnTo>
                  <a:pt x="110508" y="7663"/>
                </a:lnTo>
                <a:lnTo>
                  <a:pt x="111831" y="8645"/>
                </a:lnTo>
                <a:lnTo>
                  <a:pt x="79298" y="8645"/>
                </a:lnTo>
                <a:lnTo>
                  <a:pt x="69325" y="9836"/>
                </a:lnTo>
                <a:lnTo>
                  <a:pt x="34546" y="56589"/>
                </a:lnTo>
                <a:lnTo>
                  <a:pt x="31457" y="107369"/>
                </a:lnTo>
                <a:lnTo>
                  <a:pt x="31405" y="125753"/>
                </a:lnTo>
                <a:lnTo>
                  <a:pt x="31466" y="144235"/>
                </a:lnTo>
                <a:lnTo>
                  <a:pt x="33061" y="186211"/>
                </a:lnTo>
                <a:lnTo>
                  <a:pt x="43084" y="227510"/>
                </a:lnTo>
                <a:lnTo>
                  <a:pt x="79298" y="250721"/>
                </a:lnTo>
                <a:lnTo>
                  <a:pt x="111742" y="250721"/>
                </a:lnTo>
                <a:lnTo>
                  <a:pt x="95443" y="256800"/>
                </a:lnTo>
                <a:lnTo>
                  <a:pt x="79298" y="258580"/>
                </a:lnTo>
                <a:close/>
              </a:path>
              <a:path w="158750" h="259079">
                <a:moveTo>
                  <a:pt x="111742" y="250721"/>
                </a:moveTo>
                <a:lnTo>
                  <a:pt x="79298" y="250721"/>
                </a:lnTo>
                <a:lnTo>
                  <a:pt x="92241" y="248326"/>
                </a:lnTo>
                <a:lnTo>
                  <a:pt x="105110" y="240405"/>
                </a:lnTo>
                <a:lnTo>
                  <a:pt x="123266" y="203563"/>
                </a:lnTo>
                <a:lnTo>
                  <a:pt x="127131" y="146421"/>
                </a:lnTo>
                <a:lnTo>
                  <a:pt x="127192" y="125753"/>
                </a:lnTo>
                <a:lnTo>
                  <a:pt x="127131" y="107369"/>
                </a:lnTo>
                <a:lnTo>
                  <a:pt x="123266" y="52659"/>
                </a:lnTo>
                <a:lnTo>
                  <a:pt x="103049" y="16505"/>
                </a:lnTo>
                <a:lnTo>
                  <a:pt x="79298" y="8645"/>
                </a:lnTo>
                <a:lnTo>
                  <a:pt x="111831" y="8645"/>
                </a:lnTo>
                <a:lnTo>
                  <a:pt x="142895" y="42441"/>
                </a:lnTo>
                <a:lnTo>
                  <a:pt x="155751" y="85276"/>
                </a:lnTo>
                <a:lnTo>
                  <a:pt x="158597" y="130469"/>
                </a:lnTo>
                <a:lnTo>
                  <a:pt x="158045" y="152353"/>
                </a:lnTo>
                <a:lnTo>
                  <a:pt x="151642" y="195237"/>
                </a:lnTo>
                <a:lnTo>
                  <a:pt x="130087" y="237028"/>
                </a:lnTo>
                <a:lnTo>
                  <a:pt x="113059" y="250229"/>
                </a:lnTo>
                <a:lnTo>
                  <a:pt x="111742" y="250721"/>
                </a:lnTo>
                <a:close/>
              </a:path>
            </a:pathLst>
          </a:custGeom>
          <a:solidFill>
            <a:srgbClr val="000000"/>
          </a:solidFill>
        </p:spPr>
        <p:txBody>
          <a:bodyPr wrap="square" lIns="0" tIns="0" rIns="0" bIns="0" rtlCol="0"/>
          <a:lstStyle/>
          <a:p>
            <a:endParaRPr/>
          </a:p>
        </p:txBody>
      </p:sp>
      <p:sp>
        <p:nvSpPr>
          <p:cNvPr id="27" name="object 27"/>
          <p:cNvSpPr/>
          <p:nvPr/>
        </p:nvSpPr>
        <p:spPr>
          <a:xfrm>
            <a:off x="5560511" y="3429896"/>
            <a:ext cx="167005" cy="255270"/>
          </a:xfrm>
          <a:custGeom>
            <a:avLst/>
            <a:gdLst/>
            <a:ahLst/>
            <a:cxnLst/>
            <a:rect l="l" t="t" r="r" b="b"/>
            <a:pathLst>
              <a:path w="167004" h="255270">
                <a:moveTo>
                  <a:pt x="166449" y="192560"/>
                </a:moveTo>
                <a:lnTo>
                  <a:pt x="0" y="192560"/>
                </a:lnTo>
                <a:lnTo>
                  <a:pt x="0" y="180770"/>
                </a:lnTo>
                <a:lnTo>
                  <a:pt x="115415" y="4715"/>
                </a:lnTo>
                <a:lnTo>
                  <a:pt x="118555" y="0"/>
                </a:lnTo>
                <a:lnTo>
                  <a:pt x="128762" y="0"/>
                </a:lnTo>
                <a:lnTo>
                  <a:pt x="128762" y="40869"/>
                </a:lnTo>
                <a:lnTo>
                  <a:pt x="102067" y="40869"/>
                </a:lnTo>
                <a:lnTo>
                  <a:pt x="10991" y="180770"/>
                </a:lnTo>
                <a:lnTo>
                  <a:pt x="166449" y="180770"/>
                </a:lnTo>
                <a:lnTo>
                  <a:pt x="166449" y="192560"/>
                </a:lnTo>
                <a:close/>
              </a:path>
              <a:path w="167004" h="255270">
                <a:moveTo>
                  <a:pt x="128762" y="180770"/>
                </a:moveTo>
                <a:lnTo>
                  <a:pt x="102067" y="180770"/>
                </a:lnTo>
                <a:lnTo>
                  <a:pt x="102067" y="40869"/>
                </a:lnTo>
                <a:lnTo>
                  <a:pt x="128762" y="40869"/>
                </a:lnTo>
                <a:lnTo>
                  <a:pt x="128762" y="180770"/>
                </a:lnTo>
                <a:close/>
              </a:path>
              <a:path w="167004" h="255270">
                <a:moveTo>
                  <a:pt x="157812" y="242861"/>
                </a:moveTo>
                <a:lnTo>
                  <a:pt x="71447" y="242861"/>
                </a:lnTo>
                <a:lnTo>
                  <a:pt x="87910" y="242026"/>
                </a:lnTo>
                <a:lnTo>
                  <a:pt x="96571" y="239128"/>
                </a:lnTo>
                <a:lnTo>
                  <a:pt x="99933" y="233577"/>
                </a:lnTo>
                <a:lnTo>
                  <a:pt x="100497" y="224784"/>
                </a:lnTo>
                <a:lnTo>
                  <a:pt x="100497" y="192560"/>
                </a:lnTo>
                <a:lnTo>
                  <a:pt x="128762" y="192560"/>
                </a:lnTo>
                <a:lnTo>
                  <a:pt x="128762" y="224784"/>
                </a:lnTo>
                <a:lnTo>
                  <a:pt x="129326" y="233577"/>
                </a:lnTo>
                <a:lnTo>
                  <a:pt x="132688" y="239128"/>
                </a:lnTo>
                <a:lnTo>
                  <a:pt x="141349" y="242026"/>
                </a:lnTo>
                <a:lnTo>
                  <a:pt x="157812" y="242861"/>
                </a:lnTo>
                <a:close/>
              </a:path>
              <a:path w="167004" h="255270">
                <a:moveTo>
                  <a:pt x="63596" y="254650"/>
                </a:moveTo>
                <a:lnTo>
                  <a:pt x="63596" y="242861"/>
                </a:lnTo>
                <a:lnTo>
                  <a:pt x="165664" y="242861"/>
                </a:lnTo>
                <a:lnTo>
                  <a:pt x="165664" y="253079"/>
                </a:lnTo>
                <a:lnTo>
                  <a:pt x="114630" y="253079"/>
                </a:lnTo>
                <a:lnTo>
                  <a:pt x="102239" y="253103"/>
                </a:lnTo>
                <a:lnTo>
                  <a:pt x="89113" y="253275"/>
                </a:lnTo>
                <a:lnTo>
                  <a:pt x="75986" y="253742"/>
                </a:lnTo>
                <a:lnTo>
                  <a:pt x="63596" y="254650"/>
                </a:lnTo>
                <a:close/>
              </a:path>
              <a:path w="167004" h="255270">
                <a:moveTo>
                  <a:pt x="165664" y="254650"/>
                </a:moveTo>
                <a:lnTo>
                  <a:pt x="153273" y="253742"/>
                </a:lnTo>
                <a:lnTo>
                  <a:pt x="140147" y="253275"/>
                </a:lnTo>
                <a:lnTo>
                  <a:pt x="127020" y="253103"/>
                </a:lnTo>
                <a:lnTo>
                  <a:pt x="114630" y="253079"/>
                </a:lnTo>
                <a:lnTo>
                  <a:pt x="165664" y="253079"/>
                </a:lnTo>
                <a:lnTo>
                  <a:pt x="165664" y="254650"/>
                </a:lnTo>
                <a:close/>
              </a:path>
            </a:pathLst>
          </a:custGeom>
          <a:solidFill>
            <a:srgbClr val="000000"/>
          </a:solidFill>
        </p:spPr>
        <p:txBody>
          <a:bodyPr wrap="square" lIns="0" tIns="0" rIns="0" bIns="0" rtlCol="0"/>
          <a:lstStyle/>
          <a:p>
            <a:endParaRPr/>
          </a:p>
        </p:txBody>
      </p:sp>
      <p:sp>
        <p:nvSpPr>
          <p:cNvPr id="28" name="object 28"/>
          <p:cNvSpPr/>
          <p:nvPr/>
        </p:nvSpPr>
        <p:spPr>
          <a:xfrm>
            <a:off x="5897336" y="2917450"/>
            <a:ext cx="184785" cy="901700"/>
          </a:xfrm>
          <a:custGeom>
            <a:avLst/>
            <a:gdLst/>
            <a:ahLst/>
            <a:cxnLst/>
            <a:rect l="l" t="t" r="r" b="b"/>
            <a:pathLst>
              <a:path w="184785" h="901700">
                <a:moveTo>
                  <a:pt x="13347" y="901495"/>
                </a:moveTo>
                <a:lnTo>
                  <a:pt x="0" y="901495"/>
                </a:lnTo>
                <a:lnTo>
                  <a:pt x="0" y="896780"/>
                </a:lnTo>
                <a:lnTo>
                  <a:pt x="785" y="895208"/>
                </a:lnTo>
                <a:lnTo>
                  <a:pt x="1570" y="894422"/>
                </a:lnTo>
                <a:lnTo>
                  <a:pt x="15899" y="879587"/>
                </a:lnTo>
                <a:lnTo>
                  <a:pt x="55450" y="829875"/>
                </a:lnTo>
                <a:lnTo>
                  <a:pt x="77728" y="793819"/>
                </a:lnTo>
                <a:lnTo>
                  <a:pt x="101433" y="744973"/>
                </a:lnTo>
                <a:lnTo>
                  <a:pt x="119796" y="694655"/>
                </a:lnTo>
                <a:lnTo>
                  <a:pt x="133434" y="643705"/>
                </a:lnTo>
                <a:lnTo>
                  <a:pt x="142966" y="592962"/>
                </a:lnTo>
                <a:lnTo>
                  <a:pt x="149009" y="543263"/>
                </a:lnTo>
                <a:lnTo>
                  <a:pt x="152181" y="495447"/>
                </a:lnTo>
                <a:lnTo>
                  <a:pt x="153101" y="450354"/>
                </a:lnTo>
                <a:lnTo>
                  <a:pt x="151803" y="397196"/>
                </a:lnTo>
                <a:lnTo>
                  <a:pt x="147863" y="346203"/>
                </a:lnTo>
                <a:lnTo>
                  <a:pt x="141219" y="297401"/>
                </a:lnTo>
                <a:lnTo>
                  <a:pt x="131805" y="250819"/>
                </a:lnTo>
                <a:lnTo>
                  <a:pt x="119557" y="206484"/>
                </a:lnTo>
                <a:lnTo>
                  <a:pt x="104411" y="164425"/>
                </a:lnTo>
                <a:lnTo>
                  <a:pt x="86302" y="124668"/>
                </a:lnTo>
                <a:lnTo>
                  <a:pt x="65166" y="87241"/>
                </a:lnTo>
                <a:lnTo>
                  <a:pt x="29050" y="37234"/>
                </a:lnTo>
                <a:lnTo>
                  <a:pt x="2355" y="7859"/>
                </a:lnTo>
                <a:lnTo>
                  <a:pt x="0" y="5501"/>
                </a:lnTo>
                <a:lnTo>
                  <a:pt x="0" y="0"/>
                </a:lnTo>
                <a:lnTo>
                  <a:pt x="13347" y="0"/>
                </a:lnTo>
                <a:lnTo>
                  <a:pt x="18058" y="4715"/>
                </a:lnTo>
                <a:lnTo>
                  <a:pt x="29454" y="15031"/>
                </a:lnTo>
                <a:lnTo>
                  <a:pt x="84630" y="81194"/>
                </a:lnTo>
                <a:lnTo>
                  <a:pt x="109938" y="122320"/>
                </a:lnTo>
                <a:lnTo>
                  <a:pt x="131118" y="165517"/>
                </a:lnTo>
                <a:lnTo>
                  <a:pt x="148400" y="210479"/>
                </a:lnTo>
                <a:lnTo>
                  <a:pt x="162019" y="256904"/>
                </a:lnTo>
                <a:lnTo>
                  <a:pt x="172206" y="304486"/>
                </a:lnTo>
                <a:lnTo>
                  <a:pt x="179195" y="352922"/>
                </a:lnTo>
                <a:lnTo>
                  <a:pt x="183218" y="401909"/>
                </a:lnTo>
                <a:lnTo>
                  <a:pt x="184507" y="451140"/>
                </a:lnTo>
                <a:lnTo>
                  <a:pt x="183282" y="498887"/>
                </a:lnTo>
                <a:lnTo>
                  <a:pt x="179419" y="547053"/>
                </a:lnTo>
                <a:lnTo>
                  <a:pt x="172636" y="595209"/>
                </a:lnTo>
                <a:lnTo>
                  <a:pt x="162649" y="642927"/>
                </a:lnTo>
                <a:lnTo>
                  <a:pt x="149176" y="689777"/>
                </a:lnTo>
                <a:lnTo>
                  <a:pt x="131934" y="735331"/>
                </a:lnTo>
                <a:lnTo>
                  <a:pt x="110641" y="779158"/>
                </a:lnTo>
                <a:lnTo>
                  <a:pt x="85014" y="820831"/>
                </a:lnTo>
                <a:lnTo>
                  <a:pt x="54771" y="859919"/>
                </a:lnTo>
                <a:lnTo>
                  <a:pt x="19628" y="895994"/>
                </a:lnTo>
                <a:lnTo>
                  <a:pt x="13347" y="901495"/>
                </a:lnTo>
                <a:close/>
              </a:path>
            </a:pathLst>
          </a:custGeom>
          <a:solidFill>
            <a:srgbClr val="000000"/>
          </a:solidFill>
        </p:spPr>
        <p:txBody>
          <a:bodyPr wrap="square" lIns="0" tIns="0" rIns="0" bIns="0" rtlCol="0"/>
          <a:lstStyle/>
          <a:p>
            <a:endParaRPr/>
          </a:p>
        </p:txBody>
      </p:sp>
      <p:sp>
        <p:nvSpPr>
          <p:cNvPr id="29" name="object 29"/>
          <p:cNvSpPr/>
          <p:nvPr/>
        </p:nvSpPr>
        <p:spPr>
          <a:xfrm>
            <a:off x="6300896" y="2917450"/>
            <a:ext cx="184785" cy="901700"/>
          </a:xfrm>
          <a:custGeom>
            <a:avLst/>
            <a:gdLst/>
            <a:ahLst/>
            <a:cxnLst/>
            <a:rect l="l" t="t" r="r" b="b"/>
            <a:pathLst>
              <a:path w="184785" h="901700">
                <a:moveTo>
                  <a:pt x="184507" y="901495"/>
                </a:moveTo>
                <a:lnTo>
                  <a:pt x="171160" y="901495"/>
                </a:lnTo>
                <a:lnTo>
                  <a:pt x="166449" y="896780"/>
                </a:lnTo>
                <a:lnTo>
                  <a:pt x="155052" y="886464"/>
                </a:lnTo>
                <a:lnTo>
                  <a:pt x="99877" y="820301"/>
                </a:lnTo>
                <a:lnTo>
                  <a:pt x="74568" y="779175"/>
                </a:lnTo>
                <a:lnTo>
                  <a:pt x="53389" y="735978"/>
                </a:lnTo>
                <a:lnTo>
                  <a:pt x="36106" y="691016"/>
                </a:lnTo>
                <a:lnTo>
                  <a:pt x="22487" y="644591"/>
                </a:lnTo>
                <a:lnTo>
                  <a:pt x="12300" y="597009"/>
                </a:lnTo>
                <a:lnTo>
                  <a:pt x="5311" y="548573"/>
                </a:lnTo>
                <a:lnTo>
                  <a:pt x="1289" y="499586"/>
                </a:lnTo>
                <a:lnTo>
                  <a:pt x="0" y="450354"/>
                </a:lnTo>
                <a:lnTo>
                  <a:pt x="1225" y="402608"/>
                </a:lnTo>
                <a:lnTo>
                  <a:pt x="5093" y="354442"/>
                </a:lnTo>
                <a:lnTo>
                  <a:pt x="11892" y="306286"/>
                </a:lnTo>
                <a:lnTo>
                  <a:pt x="21908" y="258568"/>
                </a:lnTo>
                <a:lnTo>
                  <a:pt x="35429" y="211717"/>
                </a:lnTo>
                <a:lnTo>
                  <a:pt x="52742" y="166164"/>
                </a:lnTo>
                <a:lnTo>
                  <a:pt x="74135" y="122337"/>
                </a:lnTo>
                <a:lnTo>
                  <a:pt x="99894" y="80664"/>
                </a:lnTo>
                <a:lnTo>
                  <a:pt x="130308" y="41576"/>
                </a:lnTo>
                <a:lnTo>
                  <a:pt x="165664" y="5501"/>
                </a:lnTo>
                <a:lnTo>
                  <a:pt x="171160" y="0"/>
                </a:lnTo>
                <a:lnTo>
                  <a:pt x="184507" y="0"/>
                </a:lnTo>
                <a:lnTo>
                  <a:pt x="184507" y="5501"/>
                </a:lnTo>
                <a:lnTo>
                  <a:pt x="183722" y="7073"/>
                </a:lnTo>
                <a:lnTo>
                  <a:pt x="168939" y="22240"/>
                </a:lnTo>
                <a:lnTo>
                  <a:pt x="150255" y="43522"/>
                </a:lnTo>
                <a:lnTo>
                  <a:pt x="106778" y="107676"/>
                </a:lnTo>
                <a:lnTo>
                  <a:pt x="83073" y="156522"/>
                </a:lnTo>
                <a:lnTo>
                  <a:pt x="64710" y="206840"/>
                </a:lnTo>
                <a:lnTo>
                  <a:pt x="51072" y="257790"/>
                </a:lnTo>
                <a:lnTo>
                  <a:pt x="41541" y="308533"/>
                </a:lnTo>
                <a:lnTo>
                  <a:pt x="35498" y="358232"/>
                </a:lnTo>
                <a:lnTo>
                  <a:pt x="32325" y="406047"/>
                </a:lnTo>
                <a:lnTo>
                  <a:pt x="31405" y="451140"/>
                </a:lnTo>
                <a:lnTo>
                  <a:pt x="32704" y="504299"/>
                </a:lnTo>
                <a:lnTo>
                  <a:pt x="36643" y="555292"/>
                </a:lnTo>
                <a:lnTo>
                  <a:pt x="43288" y="604094"/>
                </a:lnTo>
                <a:lnTo>
                  <a:pt x="52702" y="650676"/>
                </a:lnTo>
                <a:lnTo>
                  <a:pt x="64950" y="695011"/>
                </a:lnTo>
                <a:lnTo>
                  <a:pt x="80096" y="737070"/>
                </a:lnTo>
                <a:lnTo>
                  <a:pt x="98205" y="776827"/>
                </a:lnTo>
                <a:lnTo>
                  <a:pt x="119340" y="814254"/>
                </a:lnTo>
                <a:lnTo>
                  <a:pt x="155653" y="864359"/>
                </a:lnTo>
                <a:lnTo>
                  <a:pt x="183722" y="894422"/>
                </a:lnTo>
                <a:lnTo>
                  <a:pt x="184507" y="895208"/>
                </a:lnTo>
                <a:lnTo>
                  <a:pt x="184507" y="901495"/>
                </a:lnTo>
                <a:close/>
              </a:path>
            </a:pathLst>
          </a:custGeom>
          <a:solidFill>
            <a:srgbClr val="000000"/>
          </a:solidFill>
        </p:spPr>
        <p:txBody>
          <a:bodyPr wrap="square" lIns="0" tIns="0" rIns="0" bIns="0" rtlCol="0"/>
          <a:lstStyle/>
          <a:p>
            <a:endParaRPr/>
          </a:p>
        </p:txBody>
      </p:sp>
      <p:sp>
        <p:nvSpPr>
          <p:cNvPr id="30" name="object 30"/>
          <p:cNvSpPr/>
          <p:nvPr/>
        </p:nvSpPr>
        <p:spPr>
          <a:xfrm>
            <a:off x="6532512" y="2983471"/>
            <a:ext cx="124460" cy="250190"/>
          </a:xfrm>
          <a:custGeom>
            <a:avLst/>
            <a:gdLst/>
            <a:ahLst/>
            <a:cxnLst/>
            <a:rect l="l" t="t" r="r" b="b"/>
            <a:pathLst>
              <a:path w="124459" h="250189">
                <a:moveTo>
                  <a:pt x="0" y="35368"/>
                </a:moveTo>
                <a:lnTo>
                  <a:pt x="0" y="23578"/>
                </a:lnTo>
                <a:lnTo>
                  <a:pt x="12770" y="23210"/>
                </a:lnTo>
                <a:lnTo>
                  <a:pt x="30325" y="20631"/>
                </a:lnTo>
                <a:lnTo>
                  <a:pt x="49794" y="13631"/>
                </a:lnTo>
                <a:lnTo>
                  <a:pt x="68307" y="0"/>
                </a:lnTo>
                <a:lnTo>
                  <a:pt x="76943" y="0"/>
                </a:lnTo>
                <a:lnTo>
                  <a:pt x="76943" y="25150"/>
                </a:lnTo>
                <a:lnTo>
                  <a:pt x="49463" y="25150"/>
                </a:lnTo>
                <a:lnTo>
                  <a:pt x="34558" y="31057"/>
                </a:lnTo>
                <a:lnTo>
                  <a:pt x="20315" y="34091"/>
                </a:lnTo>
                <a:lnTo>
                  <a:pt x="8280" y="35208"/>
                </a:lnTo>
                <a:lnTo>
                  <a:pt x="0" y="35368"/>
                </a:lnTo>
                <a:close/>
              </a:path>
              <a:path w="124459" h="250189">
                <a:moveTo>
                  <a:pt x="112274" y="238145"/>
                </a:moveTo>
                <a:lnTo>
                  <a:pt x="14132" y="238145"/>
                </a:lnTo>
                <a:lnTo>
                  <a:pt x="33895" y="237200"/>
                </a:lnTo>
                <a:lnTo>
                  <a:pt x="44458" y="234117"/>
                </a:lnTo>
                <a:lnTo>
                  <a:pt x="48690" y="228530"/>
                </a:lnTo>
                <a:lnTo>
                  <a:pt x="49463" y="220068"/>
                </a:lnTo>
                <a:lnTo>
                  <a:pt x="49463" y="25150"/>
                </a:lnTo>
                <a:lnTo>
                  <a:pt x="76943" y="25150"/>
                </a:lnTo>
                <a:lnTo>
                  <a:pt x="76943" y="220068"/>
                </a:lnTo>
                <a:lnTo>
                  <a:pt x="77716" y="228861"/>
                </a:lnTo>
                <a:lnTo>
                  <a:pt x="81948" y="234412"/>
                </a:lnTo>
                <a:lnTo>
                  <a:pt x="92511" y="237310"/>
                </a:lnTo>
                <a:lnTo>
                  <a:pt x="112274" y="238145"/>
                </a:lnTo>
                <a:close/>
              </a:path>
              <a:path w="124459" h="250189">
                <a:moveTo>
                  <a:pt x="2355" y="249935"/>
                </a:moveTo>
                <a:lnTo>
                  <a:pt x="2355" y="238145"/>
                </a:lnTo>
                <a:lnTo>
                  <a:pt x="124051" y="238145"/>
                </a:lnTo>
                <a:lnTo>
                  <a:pt x="124051" y="248363"/>
                </a:lnTo>
                <a:lnTo>
                  <a:pt x="63596" y="248363"/>
                </a:lnTo>
                <a:lnTo>
                  <a:pt x="32092" y="248559"/>
                </a:lnTo>
                <a:lnTo>
                  <a:pt x="15346" y="249026"/>
                </a:lnTo>
                <a:lnTo>
                  <a:pt x="2355" y="249935"/>
                </a:lnTo>
                <a:close/>
              </a:path>
              <a:path w="124459" h="250189">
                <a:moveTo>
                  <a:pt x="124051" y="249935"/>
                </a:moveTo>
                <a:lnTo>
                  <a:pt x="111072" y="249026"/>
                </a:lnTo>
                <a:lnTo>
                  <a:pt x="94412" y="248559"/>
                </a:lnTo>
                <a:lnTo>
                  <a:pt x="63596" y="248363"/>
                </a:lnTo>
                <a:lnTo>
                  <a:pt x="124051" y="248363"/>
                </a:lnTo>
                <a:lnTo>
                  <a:pt x="124051" y="249935"/>
                </a:lnTo>
                <a:close/>
              </a:path>
            </a:pathLst>
          </a:custGeom>
          <a:solidFill>
            <a:srgbClr val="000000"/>
          </a:solidFill>
        </p:spPr>
        <p:txBody>
          <a:bodyPr wrap="square" lIns="0" tIns="0" rIns="0" bIns="0" rtlCol="0"/>
          <a:lstStyle/>
          <a:p>
            <a:endParaRPr/>
          </a:p>
        </p:txBody>
      </p:sp>
      <p:sp>
        <p:nvSpPr>
          <p:cNvPr id="31" name="object 31"/>
          <p:cNvSpPr/>
          <p:nvPr/>
        </p:nvSpPr>
        <p:spPr>
          <a:xfrm>
            <a:off x="6518380" y="3433826"/>
            <a:ext cx="149225" cy="250825"/>
          </a:xfrm>
          <a:custGeom>
            <a:avLst/>
            <a:gdLst/>
            <a:ahLst/>
            <a:cxnLst/>
            <a:rect l="l" t="t" r="r" b="b"/>
            <a:pathLst>
              <a:path w="149225" h="250825">
                <a:moveTo>
                  <a:pt x="19628" y="89599"/>
                </a:moveTo>
                <a:lnTo>
                  <a:pt x="16230" y="89267"/>
                </a:lnTo>
                <a:lnTo>
                  <a:pt x="9519" y="86946"/>
                </a:lnTo>
                <a:lnTo>
                  <a:pt x="2956" y="80646"/>
                </a:lnTo>
                <a:lnTo>
                  <a:pt x="0" y="68378"/>
                </a:lnTo>
                <a:lnTo>
                  <a:pt x="4956" y="43436"/>
                </a:lnTo>
                <a:lnTo>
                  <a:pt x="19039" y="21515"/>
                </a:lnTo>
                <a:lnTo>
                  <a:pt x="41072" y="5931"/>
                </a:lnTo>
                <a:lnTo>
                  <a:pt x="69877" y="0"/>
                </a:lnTo>
                <a:lnTo>
                  <a:pt x="101479" y="5452"/>
                </a:lnTo>
                <a:lnTo>
                  <a:pt x="111967" y="11789"/>
                </a:lnTo>
                <a:lnTo>
                  <a:pt x="65166" y="11789"/>
                </a:lnTo>
                <a:lnTo>
                  <a:pt x="49132" y="14380"/>
                </a:lnTo>
                <a:lnTo>
                  <a:pt x="34644" y="21908"/>
                </a:lnTo>
                <a:lnTo>
                  <a:pt x="22658" y="34005"/>
                </a:lnTo>
                <a:lnTo>
                  <a:pt x="14132" y="50301"/>
                </a:lnTo>
                <a:lnTo>
                  <a:pt x="22818" y="50301"/>
                </a:lnTo>
                <a:lnTo>
                  <a:pt x="27663" y="51259"/>
                </a:lnTo>
                <a:lnTo>
                  <a:pt x="34055" y="55803"/>
                </a:lnTo>
                <a:lnTo>
                  <a:pt x="37944" y="62115"/>
                </a:lnTo>
                <a:lnTo>
                  <a:pt x="39256" y="69164"/>
                </a:lnTo>
                <a:lnTo>
                  <a:pt x="37073" y="78988"/>
                </a:lnTo>
                <a:lnTo>
                  <a:pt x="31798" y="85276"/>
                </a:lnTo>
                <a:lnTo>
                  <a:pt x="25345" y="88616"/>
                </a:lnTo>
                <a:lnTo>
                  <a:pt x="19628" y="89599"/>
                </a:lnTo>
                <a:close/>
              </a:path>
              <a:path w="149225" h="250825">
                <a:moveTo>
                  <a:pt x="138969" y="250721"/>
                </a:moveTo>
                <a:lnTo>
                  <a:pt x="0" y="250721"/>
                </a:lnTo>
                <a:lnTo>
                  <a:pt x="0" y="240503"/>
                </a:lnTo>
                <a:lnTo>
                  <a:pt x="3925" y="236573"/>
                </a:lnTo>
                <a:lnTo>
                  <a:pt x="76158" y="156406"/>
                </a:lnTo>
                <a:lnTo>
                  <a:pt x="90904" y="137641"/>
                </a:lnTo>
                <a:lnTo>
                  <a:pt x="103441" y="117108"/>
                </a:lnTo>
                <a:lnTo>
                  <a:pt x="112152" y="95395"/>
                </a:lnTo>
                <a:lnTo>
                  <a:pt x="115415" y="73094"/>
                </a:lnTo>
                <a:lnTo>
                  <a:pt x="112311" y="50583"/>
                </a:lnTo>
                <a:lnTo>
                  <a:pt x="102951" y="30947"/>
                </a:lnTo>
                <a:lnTo>
                  <a:pt x="87260" y="17057"/>
                </a:lnTo>
                <a:lnTo>
                  <a:pt x="65166" y="11789"/>
                </a:lnTo>
                <a:lnTo>
                  <a:pt x="111967" y="11789"/>
                </a:lnTo>
                <a:lnTo>
                  <a:pt x="126603" y="20631"/>
                </a:lnTo>
                <a:lnTo>
                  <a:pt x="143189" y="43768"/>
                </a:lnTo>
                <a:lnTo>
                  <a:pt x="149176" y="73094"/>
                </a:lnTo>
                <a:lnTo>
                  <a:pt x="144821" y="98908"/>
                </a:lnTo>
                <a:lnTo>
                  <a:pt x="130823" y="122806"/>
                </a:lnTo>
                <a:lnTo>
                  <a:pt x="105785" y="149356"/>
                </a:lnTo>
                <a:lnTo>
                  <a:pt x="68307" y="183128"/>
                </a:lnTo>
                <a:lnTo>
                  <a:pt x="28264" y="221640"/>
                </a:lnTo>
                <a:lnTo>
                  <a:pt x="143519" y="221640"/>
                </a:lnTo>
                <a:lnTo>
                  <a:pt x="138969" y="250721"/>
                </a:lnTo>
                <a:close/>
              </a:path>
              <a:path w="149225" h="250825">
                <a:moveTo>
                  <a:pt x="22818" y="50301"/>
                </a:moveTo>
                <a:lnTo>
                  <a:pt x="14132" y="50301"/>
                </a:lnTo>
                <a:lnTo>
                  <a:pt x="15702" y="49515"/>
                </a:lnTo>
                <a:lnTo>
                  <a:pt x="18843" y="49515"/>
                </a:lnTo>
                <a:lnTo>
                  <a:pt x="22818" y="50301"/>
                </a:lnTo>
                <a:close/>
              </a:path>
              <a:path w="149225" h="250825">
                <a:moveTo>
                  <a:pt x="143519" y="221640"/>
                </a:moveTo>
                <a:lnTo>
                  <a:pt x="95786" y="221640"/>
                </a:lnTo>
                <a:lnTo>
                  <a:pt x="104742" y="221591"/>
                </a:lnTo>
                <a:lnTo>
                  <a:pt x="116200" y="221247"/>
                </a:lnTo>
                <a:lnTo>
                  <a:pt x="139754" y="185486"/>
                </a:lnTo>
                <a:lnTo>
                  <a:pt x="149176" y="185486"/>
                </a:lnTo>
                <a:lnTo>
                  <a:pt x="143519" y="221640"/>
                </a:lnTo>
                <a:close/>
              </a:path>
            </a:pathLst>
          </a:custGeom>
          <a:solidFill>
            <a:srgbClr val="000000"/>
          </a:solidFill>
        </p:spPr>
        <p:txBody>
          <a:bodyPr wrap="square" lIns="0" tIns="0" rIns="0" bIns="0" rtlCol="0"/>
          <a:lstStyle/>
          <a:p>
            <a:endParaRPr/>
          </a:p>
        </p:txBody>
      </p:sp>
      <p:sp>
        <p:nvSpPr>
          <p:cNvPr id="32" name="object 32"/>
          <p:cNvSpPr/>
          <p:nvPr/>
        </p:nvSpPr>
        <p:spPr>
          <a:xfrm>
            <a:off x="6700532" y="2917450"/>
            <a:ext cx="184785" cy="901700"/>
          </a:xfrm>
          <a:custGeom>
            <a:avLst/>
            <a:gdLst/>
            <a:ahLst/>
            <a:cxnLst/>
            <a:rect l="l" t="t" r="r" b="b"/>
            <a:pathLst>
              <a:path w="184784" h="901700">
                <a:moveTo>
                  <a:pt x="13347" y="901495"/>
                </a:moveTo>
                <a:lnTo>
                  <a:pt x="0" y="901495"/>
                </a:lnTo>
                <a:lnTo>
                  <a:pt x="0" y="896780"/>
                </a:lnTo>
                <a:lnTo>
                  <a:pt x="785" y="895208"/>
                </a:lnTo>
                <a:lnTo>
                  <a:pt x="785" y="894422"/>
                </a:lnTo>
                <a:lnTo>
                  <a:pt x="34251" y="858268"/>
                </a:lnTo>
                <a:lnTo>
                  <a:pt x="77728" y="793819"/>
                </a:lnTo>
                <a:lnTo>
                  <a:pt x="101433" y="744973"/>
                </a:lnTo>
                <a:lnTo>
                  <a:pt x="119796" y="694655"/>
                </a:lnTo>
                <a:lnTo>
                  <a:pt x="133434" y="643705"/>
                </a:lnTo>
                <a:lnTo>
                  <a:pt x="142966" y="592962"/>
                </a:lnTo>
                <a:lnTo>
                  <a:pt x="149009" y="543263"/>
                </a:lnTo>
                <a:lnTo>
                  <a:pt x="152181" y="495447"/>
                </a:lnTo>
                <a:lnTo>
                  <a:pt x="153101" y="450354"/>
                </a:lnTo>
                <a:lnTo>
                  <a:pt x="151803" y="397196"/>
                </a:lnTo>
                <a:lnTo>
                  <a:pt x="147863" y="346203"/>
                </a:lnTo>
                <a:lnTo>
                  <a:pt x="141219" y="297401"/>
                </a:lnTo>
                <a:lnTo>
                  <a:pt x="131805" y="250819"/>
                </a:lnTo>
                <a:lnTo>
                  <a:pt x="119557" y="206484"/>
                </a:lnTo>
                <a:lnTo>
                  <a:pt x="104411" y="164425"/>
                </a:lnTo>
                <a:lnTo>
                  <a:pt x="86302" y="124668"/>
                </a:lnTo>
                <a:lnTo>
                  <a:pt x="65166" y="87241"/>
                </a:lnTo>
                <a:lnTo>
                  <a:pt x="28951" y="37234"/>
                </a:lnTo>
                <a:lnTo>
                  <a:pt x="1570" y="7859"/>
                </a:lnTo>
                <a:lnTo>
                  <a:pt x="785" y="7073"/>
                </a:lnTo>
                <a:lnTo>
                  <a:pt x="0" y="5501"/>
                </a:lnTo>
                <a:lnTo>
                  <a:pt x="0" y="0"/>
                </a:lnTo>
                <a:lnTo>
                  <a:pt x="13347" y="0"/>
                </a:lnTo>
                <a:lnTo>
                  <a:pt x="18058" y="4715"/>
                </a:lnTo>
                <a:lnTo>
                  <a:pt x="29454" y="15031"/>
                </a:lnTo>
                <a:lnTo>
                  <a:pt x="84630" y="81194"/>
                </a:lnTo>
                <a:lnTo>
                  <a:pt x="109938" y="122320"/>
                </a:lnTo>
                <a:lnTo>
                  <a:pt x="131118" y="165517"/>
                </a:lnTo>
                <a:lnTo>
                  <a:pt x="148400" y="210479"/>
                </a:lnTo>
                <a:lnTo>
                  <a:pt x="162019" y="256904"/>
                </a:lnTo>
                <a:lnTo>
                  <a:pt x="172206" y="304486"/>
                </a:lnTo>
                <a:lnTo>
                  <a:pt x="179195" y="352922"/>
                </a:lnTo>
                <a:lnTo>
                  <a:pt x="183218" y="401909"/>
                </a:lnTo>
                <a:lnTo>
                  <a:pt x="184507" y="451140"/>
                </a:lnTo>
                <a:lnTo>
                  <a:pt x="183281" y="498887"/>
                </a:lnTo>
                <a:lnTo>
                  <a:pt x="179413" y="547053"/>
                </a:lnTo>
                <a:lnTo>
                  <a:pt x="172614" y="595209"/>
                </a:lnTo>
                <a:lnTo>
                  <a:pt x="162598" y="642927"/>
                </a:lnTo>
                <a:lnTo>
                  <a:pt x="149078" y="689777"/>
                </a:lnTo>
                <a:lnTo>
                  <a:pt x="131765" y="735331"/>
                </a:lnTo>
                <a:lnTo>
                  <a:pt x="110372" y="779158"/>
                </a:lnTo>
                <a:lnTo>
                  <a:pt x="84612" y="820831"/>
                </a:lnTo>
                <a:lnTo>
                  <a:pt x="54198" y="859919"/>
                </a:lnTo>
                <a:lnTo>
                  <a:pt x="18843" y="895994"/>
                </a:lnTo>
                <a:lnTo>
                  <a:pt x="13347" y="901495"/>
                </a:lnTo>
                <a:close/>
              </a:path>
            </a:pathLst>
          </a:custGeom>
          <a:solidFill>
            <a:srgbClr val="000000"/>
          </a:solidFill>
        </p:spPr>
        <p:txBody>
          <a:bodyPr wrap="square" lIns="0" tIns="0" rIns="0" bIns="0" rtlCol="0"/>
          <a:lstStyle/>
          <a:p>
            <a:endParaRPr/>
          </a:p>
        </p:txBody>
      </p:sp>
      <p:sp>
        <p:nvSpPr>
          <p:cNvPr id="33" name="object 33"/>
          <p:cNvSpPr/>
          <p:nvPr/>
        </p:nvSpPr>
        <p:spPr>
          <a:xfrm>
            <a:off x="7416578" y="2917450"/>
            <a:ext cx="185420" cy="901700"/>
          </a:xfrm>
          <a:custGeom>
            <a:avLst/>
            <a:gdLst/>
            <a:ahLst/>
            <a:cxnLst/>
            <a:rect l="l" t="t" r="r" b="b"/>
            <a:pathLst>
              <a:path w="185420" h="901700">
                <a:moveTo>
                  <a:pt x="185292" y="901495"/>
                </a:moveTo>
                <a:lnTo>
                  <a:pt x="171160" y="901495"/>
                </a:lnTo>
                <a:lnTo>
                  <a:pt x="166449" y="896780"/>
                </a:lnTo>
                <a:lnTo>
                  <a:pt x="155383" y="886464"/>
                </a:lnTo>
                <a:lnTo>
                  <a:pt x="100084" y="820301"/>
                </a:lnTo>
                <a:lnTo>
                  <a:pt x="74885" y="779175"/>
                </a:lnTo>
                <a:lnTo>
                  <a:pt x="53738" y="735978"/>
                </a:lnTo>
                <a:lnTo>
                  <a:pt x="36429" y="691016"/>
                </a:lnTo>
                <a:lnTo>
                  <a:pt x="22746" y="644591"/>
                </a:lnTo>
                <a:lnTo>
                  <a:pt x="12474" y="597009"/>
                </a:lnTo>
                <a:lnTo>
                  <a:pt x="5402" y="548573"/>
                </a:lnTo>
                <a:lnTo>
                  <a:pt x="1315" y="499586"/>
                </a:lnTo>
                <a:lnTo>
                  <a:pt x="0" y="450354"/>
                </a:lnTo>
                <a:lnTo>
                  <a:pt x="1246" y="402608"/>
                </a:lnTo>
                <a:lnTo>
                  <a:pt x="5169" y="354442"/>
                </a:lnTo>
                <a:lnTo>
                  <a:pt x="12040" y="306286"/>
                </a:lnTo>
                <a:lnTo>
                  <a:pt x="22134" y="258568"/>
                </a:lnTo>
                <a:lnTo>
                  <a:pt x="35723" y="211717"/>
                </a:lnTo>
                <a:lnTo>
                  <a:pt x="53081" y="166164"/>
                </a:lnTo>
                <a:lnTo>
                  <a:pt x="74481" y="122337"/>
                </a:lnTo>
                <a:lnTo>
                  <a:pt x="100196" y="80664"/>
                </a:lnTo>
                <a:lnTo>
                  <a:pt x="130499" y="41576"/>
                </a:lnTo>
                <a:lnTo>
                  <a:pt x="165664" y="5501"/>
                </a:lnTo>
                <a:lnTo>
                  <a:pt x="171160" y="0"/>
                </a:lnTo>
                <a:lnTo>
                  <a:pt x="185292" y="0"/>
                </a:lnTo>
                <a:lnTo>
                  <a:pt x="185292" y="5501"/>
                </a:lnTo>
                <a:lnTo>
                  <a:pt x="183722" y="7073"/>
                </a:lnTo>
                <a:lnTo>
                  <a:pt x="168939" y="22240"/>
                </a:lnTo>
                <a:lnTo>
                  <a:pt x="129069" y="71731"/>
                </a:lnTo>
                <a:lnTo>
                  <a:pt x="106778" y="107676"/>
                </a:lnTo>
                <a:lnTo>
                  <a:pt x="83073" y="156522"/>
                </a:lnTo>
                <a:lnTo>
                  <a:pt x="64710" y="206840"/>
                </a:lnTo>
                <a:lnTo>
                  <a:pt x="51072" y="257790"/>
                </a:lnTo>
                <a:lnTo>
                  <a:pt x="41541" y="308533"/>
                </a:lnTo>
                <a:lnTo>
                  <a:pt x="35498" y="358232"/>
                </a:lnTo>
                <a:lnTo>
                  <a:pt x="32325" y="406047"/>
                </a:lnTo>
                <a:lnTo>
                  <a:pt x="31405" y="451140"/>
                </a:lnTo>
                <a:lnTo>
                  <a:pt x="32704" y="504299"/>
                </a:lnTo>
                <a:lnTo>
                  <a:pt x="36643" y="555292"/>
                </a:lnTo>
                <a:lnTo>
                  <a:pt x="43288" y="604094"/>
                </a:lnTo>
                <a:lnTo>
                  <a:pt x="52702" y="650676"/>
                </a:lnTo>
                <a:lnTo>
                  <a:pt x="64950" y="695011"/>
                </a:lnTo>
                <a:lnTo>
                  <a:pt x="80096" y="737070"/>
                </a:lnTo>
                <a:lnTo>
                  <a:pt x="98205" y="776827"/>
                </a:lnTo>
                <a:lnTo>
                  <a:pt x="119340" y="814254"/>
                </a:lnTo>
                <a:lnTo>
                  <a:pt x="155653" y="864359"/>
                </a:lnTo>
                <a:lnTo>
                  <a:pt x="183722" y="894422"/>
                </a:lnTo>
                <a:lnTo>
                  <a:pt x="185292" y="895994"/>
                </a:lnTo>
                <a:lnTo>
                  <a:pt x="185292" y="901495"/>
                </a:lnTo>
                <a:close/>
              </a:path>
            </a:pathLst>
          </a:custGeom>
          <a:solidFill>
            <a:srgbClr val="000000"/>
          </a:solidFill>
        </p:spPr>
        <p:txBody>
          <a:bodyPr wrap="square" lIns="0" tIns="0" rIns="0" bIns="0" rtlCol="0"/>
          <a:lstStyle/>
          <a:p>
            <a:endParaRPr/>
          </a:p>
        </p:txBody>
      </p:sp>
      <p:sp>
        <p:nvSpPr>
          <p:cNvPr id="34" name="object 34"/>
          <p:cNvSpPr/>
          <p:nvPr/>
        </p:nvSpPr>
        <p:spPr>
          <a:xfrm>
            <a:off x="7648978" y="2983471"/>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150"/>
                </a:lnTo>
                <a:lnTo>
                  <a:pt x="48678" y="25150"/>
                </a:lnTo>
                <a:lnTo>
                  <a:pt x="33785" y="31057"/>
                </a:lnTo>
                <a:lnTo>
                  <a:pt x="19628" y="34091"/>
                </a:lnTo>
                <a:lnTo>
                  <a:pt x="7826" y="35208"/>
                </a:lnTo>
                <a:lnTo>
                  <a:pt x="0" y="35368"/>
                </a:lnTo>
                <a:close/>
              </a:path>
              <a:path w="123825" h="250189">
                <a:moveTo>
                  <a:pt x="111489" y="238145"/>
                </a:moveTo>
                <a:lnTo>
                  <a:pt x="14132" y="238145"/>
                </a:lnTo>
                <a:lnTo>
                  <a:pt x="33773" y="237200"/>
                </a:lnTo>
                <a:lnTo>
                  <a:pt x="44065" y="234117"/>
                </a:lnTo>
                <a:lnTo>
                  <a:pt x="48028" y="228530"/>
                </a:lnTo>
                <a:lnTo>
                  <a:pt x="48678" y="220068"/>
                </a:lnTo>
                <a:lnTo>
                  <a:pt x="48678" y="25150"/>
                </a:lnTo>
                <a:lnTo>
                  <a:pt x="76943" y="25150"/>
                </a:lnTo>
                <a:lnTo>
                  <a:pt x="76943" y="220068"/>
                </a:lnTo>
                <a:lnTo>
                  <a:pt x="77593" y="228861"/>
                </a:lnTo>
                <a:lnTo>
                  <a:pt x="81556" y="234412"/>
                </a:lnTo>
                <a:lnTo>
                  <a:pt x="91848" y="237310"/>
                </a:lnTo>
                <a:lnTo>
                  <a:pt x="111489" y="238145"/>
                </a:lnTo>
                <a:close/>
              </a:path>
              <a:path w="123825" h="250189">
                <a:moveTo>
                  <a:pt x="1570" y="249935"/>
                </a:moveTo>
                <a:lnTo>
                  <a:pt x="1570" y="238145"/>
                </a:lnTo>
                <a:lnTo>
                  <a:pt x="123266" y="238145"/>
                </a:lnTo>
                <a:lnTo>
                  <a:pt x="123266" y="248363"/>
                </a:lnTo>
                <a:lnTo>
                  <a:pt x="62811" y="248363"/>
                </a:lnTo>
                <a:lnTo>
                  <a:pt x="31601" y="248559"/>
                </a:lnTo>
                <a:lnTo>
                  <a:pt x="14672" y="249026"/>
                </a:lnTo>
                <a:lnTo>
                  <a:pt x="1570" y="249935"/>
                </a:lnTo>
                <a:close/>
              </a:path>
              <a:path w="123825" h="250189">
                <a:moveTo>
                  <a:pt x="123266" y="249935"/>
                </a:moveTo>
                <a:lnTo>
                  <a:pt x="110618" y="249026"/>
                </a:lnTo>
                <a:lnTo>
                  <a:pt x="93922" y="248559"/>
                </a:lnTo>
                <a:lnTo>
                  <a:pt x="62811" y="248363"/>
                </a:lnTo>
                <a:lnTo>
                  <a:pt x="123266" y="248363"/>
                </a:lnTo>
                <a:lnTo>
                  <a:pt x="123266" y="249935"/>
                </a:lnTo>
                <a:close/>
              </a:path>
            </a:pathLst>
          </a:custGeom>
          <a:solidFill>
            <a:srgbClr val="000000"/>
          </a:solidFill>
        </p:spPr>
        <p:txBody>
          <a:bodyPr wrap="square" lIns="0" tIns="0" rIns="0" bIns="0" rtlCol="0"/>
          <a:lstStyle/>
          <a:p>
            <a:endParaRPr/>
          </a:p>
        </p:txBody>
      </p:sp>
      <p:sp>
        <p:nvSpPr>
          <p:cNvPr id="35" name="object 35"/>
          <p:cNvSpPr/>
          <p:nvPr/>
        </p:nvSpPr>
        <p:spPr>
          <a:xfrm>
            <a:off x="8209567" y="3139484"/>
            <a:ext cx="229870" cy="0"/>
          </a:xfrm>
          <a:custGeom>
            <a:avLst/>
            <a:gdLst/>
            <a:ahLst/>
            <a:cxnLst/>
            <a:rect l="l" t="t" r="r" b="b"/>
            <a:pathLst>
              <a:path w="229870">
                <a:moveTo>
                  <a:pt x="0" y="0"/>
                </a:moveTo>
                <a:lnTo>
                  <a:pt x="229259" y="0"/>
                </a:lnTo>
              </a:path>
            </a:pathLst>
          </a:custGeom>
          <a:ln w="14933">
            <a:solidFill>
              <a:srgbClr val="000000"/>
            </a:solidFill>
          </a:ln>
        </p:spPr>
        <p:txBody>
          <a:bodyPr wrap="square" lIns="0" tIns="0" rIns="0" bIns="0" rtlCol="0"/>
          <a:lstStyle/>
          <a:p>
            <a:endParaRPr/>
          </a:p>
        </p:txBody>
      </p:sp>
      <p:sp>
        <p:nvSpPr>
          <p:cNvPr id="36" name="object 36"/>
          <p:cNvSpPr/>
          <p:nvPr/>
        </p:nvSpPr>
        <p:spPr>
          <a:xfrm>
            <a:off x="8485936" y="2983471"/>
            <a:ext cx="156845" cy="257810"/>
          </a:xfrm>
          <a:custGeom>
            <a:avLst/>
            <a:gdLst/>
            <a:ahLst/>
            <a:cxnLst/>
            <a:rect l="l" t="t" r="r" b="b"/>
            <a:pathLst>
              <a:path w="156845" h="257810">
                <a:moveTo>
                  <a:pt x="29834" y="69950"/>
                </a:moveTo>
                <a:lnTo>
                  <a:pt x="22130" y="68660"/>
                </a:lnTo>
                <a:lnTo>
                  <a:pt x="15898" y="64939"/>
                </a:lnTo>
                <a:lnTo>
                  <a:pt x="11727" y="59008"/>
                </a:lnTo>
                <a:lnTo>
                  <a:pt x="10206" y="51087"/>
                </a:lnTo>
                <a:lnTo>
                  <a:pt x="15334" y="30836"/>
                </a:lnTo>
                <a:lnTo>
                  <a:pt x="29442" y="14638"/>
                </a:lnTo>
                <a:lnTo>
                  <a:pt x="50616" y="3892"/>
                </a:lnTo>
                <a:lnTo>
                  <a:pt x="76943" y="0"/>
                </a:lnTo>
                <a:lnTo>
                  <a:pt x="102975" y="3671"/>
                </a:lnTo>
                <a:lnTo>
                  <a:pt x="113547" y="8645"/>
                </a:lnTo>
                <a:lnTo>
                  <a:pt x="75373" y="8645"/>
                </a:lnTo>
                <a:lnTo>
                  <a:pt x="63546" y="9787"/>
                </a:lnTo>
                <a:lnTo>
                  <a:pt x="49659" y="13656"/>
                </a:lnTo>
                <a:lnTo>
                  <a:pt x="36066" y="20913"/>
                </a:lnTo>
                <a:lnTo>
                  <a:pt x="25124" y="32224"/>
                </a:lnTo>
                <a:lnTo>
                  <a:pt x="31454" y="32519"/>
                </a:lnTo>
                <a:lnTo>
                  <a:pt x="39256" y="34582"/>
                </a:lnTo>
                <a:lnTo>
                  <a:pt x="45881" y="40182"/>
                </a:lnTo>
                <a:lnTo>
                  <a:pt x="48678" y="51087"/>
                </a:lnTo>
                <a:lnTo>
                  <a:pt x="47280" y="58676"/>
                </a:lnTo>
                <a:lnTo>
                  <a:pt x="43378" y="64645"/>
                </a:lnTo>
                <a:lnTo>
                  <a:pt x="37416" y="68550"/>
                </a:lnTo>
                <a:lnTo>
                  <a:pt x="29834" y="69950"/>
                </a:lnTo>
                <a:close/>
              </a:path>
              <a:path w="156845" h="257810">
                <a:moveTo>
                  <a:pt x="114836" y="247577"/>
                </a:moveTo>
                <a:lnTo>
                  <a:pt x="75373" y="247577"/>
                </a:lnTo>
                <a:lnTo>
                  <a:pt x="88953" y="245059"/>
                </a:lnTo>
                <a:lnTo>
                  <a:pt x="102754" y="235689"/>
                </a:lnTo>
                <a:lnTo>
                  <a:pt x="113464" y="216740"/>
                </a:lnTo>
                <a:lnTo>
                  <a:pt x="117770" y="185486"/>
                </a:lnTo>
                <a:lnTo>
                  <a:pt x="115084" y="160200"/>
                </a:lnTo>
                <a:lnTo>
                  <a:pt x="106876" y="140588"/>
                </a:lnTo>
                <a:lnTo>
                  <a:pt x="92928" y="127902"/>
                </a:lnTo>
                <a:lnTo>
                  <a:pt x="73017" y="123395"/>
                </a:lnTo>
                <a:lnTo>
                  <a:pt x="47107" y="123395"/>
                </a:lnTo>
                <a:lnTo>
                  <a:pt x="47107" y="115536"/>
                </a:lnTo>
                <a:lnTo>
                  <a:pt x="49462" y="114750"/>
                </a:lnTo>
                <a:lnTo>
                  <a:pt x="55744" y="114750"/>
                </a:lnTo>
                <a:lnTo>
                  <a:pt x="64381" y="113964"/>
                </a:lnTo>
                <a:lnTo>
                  <a:pt x="67521" y="113178"/>
                </a:lnTo>
                <a:lnTo>
                  <a:pt x="75103" y="112650"/>
                </a:lnTo>
                <a:lnTo>
                  <a:pt x="83420" y="110132"/>
                </a:lnTo>
                <a:lnTo>
                  <a:pt x="109820" y="67887"/>
                </a:lnTo>
                <a:lnTo>
                  <a:pt x="111488" y="51087"/>
                </a:lnTo>
                <a:lnTo>
                  <a:pt x="108053" y="30198"/>
                </a:lnTo>
                <a:lnTo>
                  <a:pt x="99319" y="17192"/>
                </a:lnTo>
                <a:lnTo>
                  <a:pt x="87640" y="10524"/>
                </a:lnTo>
                <a:lnTo>
                  <a:pt x="75373" y="8645"/>
                </a:lnTo>
                <a:lnTo>
                  <a:pt x="113547" y="8645"/>
                </a:lnTo>
                <a:lnTo>
                  <a:pt x="125032" y="14049"/>
                </a:lnTo>
                <a:lnTo>
                  <a:pt x="140318" y="30173"/>
                </a:lnTo>
                <a:lnTo>
                  <a:pt x="146035" y="51087"/>
                </a:lnTo>
                <a:lnTo>
                  <a:pt x="142122" y="72689"/>
                </a:lnTo>
                <a:lnTo>
                  <a:pt x="131215" y="91859"/>
                </a:lnTo>
                <a:lnTo>
                  <a:pt x="114568" y="107344"/>
                </a:lnTo>
                <a:lnTo>
                  <a:pt x="93430" y="117893"/>
                </a:lnTo>
                <a:lnTo>
                  <a:pt x="119806" y="127460"/>
                </a:lnTo>
                <a:lnTo>
                  <a:pt x="139557" y="143142"/>
                </a:lnTo>
                <a:lnTo>
                  <a:pt x="151947" y="163098"/>
                </a:lnTo>
                <a:lnTo>
                  <a:pt x="156241" y="185486"/>
                </a:lnTo>
                <a:lnTo>
                  <a:pt x="150132" y="213031"/>
                </a:lnTo>
                <a:lnTo>
                  <a:pt x="133276" y="236082"/>
                </a:lnTo>
                <a:lnTo>
                  <a:pt x="114836" y="247577"/>
                </a:lnTo>
                <a:close/>
              </a:path>
              <a:path w="156845" h="257810">
                <a:moveTo>
                  <a:pt x="76157" y="257794"/>
                </a:moveTo>
                <a:lnTo>
                  <a:pt x="47034" y="253447"/>
                </a:lnTo>
                <a:lnTo>
                  <a:pt x="22768" y="241289"/>
                </a:lnTo>
                <a:lnTo>
                  <a:pt x="6158" y="222647"/>
                </a:lnTo>
                <a:lnTo>
                  <a:pt x="0" y="198847"/>
                </a:lnTo>
                <a:lnTo>
                  <a:pt x="2097" y="188568"/>
                </a:lnTo>
                <a:lnTo>
                  <a:pt x="7360" y="182047"/>
                </a:lnTo>
                <a:lnTo>
                  <a:pt x="14242" y="178621"/>
                </a:lnTo>
                <a:lnTo>
                  <a:pt x="21197" y="177626"/>
                </a:lnTo>
                <a:lnTo>
                  <a:pt x="29147" y="178940"/>
                </a:lnTo>
                <a:lnTo>
                  <a:pt x="26829" y="218730"/>
                </a:lnTo>
                <a:lnTo>
                  <a:pt x="17272" y="219282"/>
                </a:lnTo>
                <a:lnTo>
                  <a:pt x="29663" y="232987"/>
                </a:lnTo>
                <a:lnTo>
                  <a:pt x="45145" y="241682"/>
                </a:lnTo>
                <a:lnTo>
                  <a:pt x="61216" y="246251"/>
                </a:lnTo>
                <a:lnTo>
                  <a:pt x="75373" y="247577"/>
                </a:lnTo>
                <a:lnTo>
                  <a:pt x="114836" y="247577"/>
                </a:lnTo>
                <a:lnTo>
                  <a:pt x="107882" y="251912"/>
                </a:lnTo>
                <a:lnTo>
                  <a:pt x="76157" y="257794"/>
                </a:lnTo>
                <a:close/>
              </a:path>
            </a:pathLst>
          </a:custGeom>
          <a:solidFill>
            <a:srgbClr val="000000"/>
          </a:solidFill>
        </p:spPr>
        <p:txBody>
          <a:bodyPr wrap="square" lIns="0" tIns="0" rIns="0" bIns="0" rtlCol="0"/>
          <a:lstStyle/>
          <a:p>
            <a:endParaRPr/>
          </a:p>
        </p:txBody>
      </p:sp>
      <p:sp>
        <p:nvSpPr>
          <p:cNvPr id="37" name="object 37"/>
          <p:cNvSpPr/>
          <p:nvPr/>
        </p:nvSpPr>
        <p:spPr>
          <a:xfrm>
            <a:off x="7630135" y="3433826"/>
            <a:ext cx="158115" cy="259079"/>
          </a:xfrm>
          <a:custGeom>
            <a:avLst/>
            <a:gdLst/>
            <a:ahLst/>
            <a:cxnLst/>
            <a:rect l="l" t="t" r="r" b="b"/>
            <a:pathLst>
              <a:path w="158115" h="259079">
                <a:moveTo>
                  <a:pt x="78513" y="258580"/>
                </a:moveTo>
                <a:lnTo>
                  <a:pt x="30595" y="239680"/>
                </a:lnTo>
                <a:lnTo>
                  <a:pt x="7618" y="198774"/>
                </a:lnTo>
                <a:lnTo>
                  <a:pt x="478" y="152549"/>
                </a:lnTo>
                <a:lnTo>
                  <a:pt x="0" y="130469"/>
                </a:lnTo>
                <a:lnTo>
                  <a:pt x="429" y="107799"/>
                </a:lnTo>
                <a:lnTo>
                  <a:pt x="6293" y="64817"/>
                </a:lnTo>
                <a:lnTo>
                  <a:pt x="27074" y="23210"/>
                </a:lnTo>
                <a:lnTo>
                  <a:pt x="61596" y="2136"/>
                </a:lnTo>
                <a:lnTo>
                  <a:pt x="79298" y="0"/>
                </a:lnTo>
                <a:lnTo>
                  <a:pt x="93431" y="1547"/>
                </a:lnTo>
                <a:lnTo>
                  <a:pt x="110508" y="7663"/>
                </a:lnTo>
                <a:lnTo>
                  <a:pt x="111831" y="8645"/>
                </a:lnTo>
                <a:lnTo>
                  <a:pt x="78513" y="8645"/>
                </a:lnTo>
                <a:lnTo>
                  <a:pt x="68540" y="9836"/>
                </a:lnTo>
                <a:lnTo>
                  <a:pt x="33760" y="56589"/>
                </a:lnTo>
                <a:lnTo>
                  <a:pt x="30672" y="107369"/>
                </a:lnTo>
                <a:lnTo>
                  <a:pt x="30620" y="125753"/>
                </a:lnTo>
                <a:lnTo>
                  <a:pt x="30693" y="144235"/>
                </a:lnTo>
                <a:lnTo>
                  <a:pt x="32607" y="186211"/>
                </a:lnTo>
                <a:lnTo>
                  <a:pt x="42630" y="227510"/>
                </a:lnTo>
                <a:lnTo>
                  <a:pt x="78513" y="250721"/>
                </a:lnTo>
                <a:lnTo>
                  <a:pt x="111254" y="250721"/>
                </a:lnTo>
                <a:lnTo>
                  <a:pt x="94989" y="256800"/>
                </a:lnTo>
                <a:lnTo>
                  <a:pt x="78513" y="258580"/>
                </a:lnTo>
                <a:close/>
              </a:path>
              <a:path w="158115" h="259079">
                <a:moveTo>
                  <a:pt x="111254" y="250721"/>
                </a:moveTo>
                <a:lnTo>
                  <a:pt x="78513" y="250721"/>
                </a:lnTo>
                <a:lnTo>
                  <a:pt x="91897" y="248326"/>
                </a:lnTo>
                <a:lnTo>
                  <a:pt x="104914" y="240405"/>
                </a:lnTo>
                <a:lnTo>
                  <a:pt x="122481" y="203563"/>
                </a:lnTo>
                <a:lnTo>
                  <a:pt x="126345" y="146421"/>
                </a:lnTo>
                <a:lnTo>
                  <a:pt x="126407" y="125753"/>
                </a:lnTo>
                <a:lnTo>
                  <a:pt x="126358" y="107369"/>
                </a:lnTo>
                <a:lnTo>
                  <a:pt x="123266" y="52659"/>
                </a:lnTo>
                <a:lnTo>
                  <a:pt x="102656" y="16505"/>
                </a:lnTo>
                <a:lnTo>
                  <a:pt x="78513" y="8645"/>
                </a:lnTo>
                <a:lnTo>
                  <a:pt x="111831" y="8645"/>
                </a:lnTo>
                <a:lnTo>
                  <a:pt x="142895" y="42441"/>
                </a:lnTo>
                <a:lnTo>
                  <a:pt x="155359" y="85276"/>
                </a:lnTo>
                <a:lnTo>
                  <a:pt x="157812" y="130469"/>
                </a:lnTo>
                <a:lnTo>
                  <a:pt x="157371" y="152353"/>
                </a:lnTo>
                <a:lnTo>
                  <a:pt x="151188" y="195237"/>
                </a:lnTo>
                <a:lnTo>
                  <a:pt x="129412" y="237028"/>
                </a:lnTo>
                <a:lnTo>
                  <a:pt x="112569" y="250229"/>
                </a:lnTo>
                <a:lnTo>
                  <a:pt x="111254" y="250721"/>
                </a:lnTo>
                <a:close/>
              </a:path>
            </a:pathLst>
          </a:custGeom>
          <a:solidFill>
            <a:srgbClr val="000000"/>
          </a:solidFill>
        </p:spPr>
        <p:txBody>
          <a:bodyPr wrap="square" lIns="0" tIns="0" rIns="0" bIns="0" rtlCol="0"/>
          <a:lstStyle/>
          <a:p>
            <a:endParaRPr/>
          </a:p>
        </p:txBody>
      </p:sp>
      <p:sp>
        <p:nvSpPr>
          <p:cNvPr id="38" name="object 38"/>
          <p:cNvSpPr/>
          <p:nvPr/>
        </p:nvSpPr>
        <p:spPr>
          <a:xfrm>
            <a:off x="8335189" y="3429896"/>
            <a:ext cx="167005" cy="255270"/>
          </a:xfrm>
          <a:custGeom>
            <a:avLst/>
            <a:gdLst/>
            <a:ahLst/>
            <a:cxnLst/>
            <a:rect l="l" t="t" r="r" b="b"/>
            <a:pathLst>
              <a:path w="167004" h="255270">
                <a:moveTo>
                  <a:pt x="166448" y="192560"/>
                </a:moveTo>
                <a:lnTo>
                  <a:pt x="0" y="192560"/>
                </a:lnTo>
                <a:lnTo>
                  <a:pt x="0" y="180770"/>
                </a:lnTo>
                <a:lnTo>
                  <a:pt x="115415" y="4715"/>
                </a:lnTo>
                <a:lnTo>
                  <a:pt x="117770" y="0"/>
                </a:lnTo>
                <a:lnTo>
                  <a:pt x="128761" y="0"/>
                </a:lnTo>
                <a:lnTo>
                  <a:pt x="128761" y="40869"/>
                </a:lnTo>
                <a:lnTo>
                  <a:pt x="102067" y="40869"/>
                </a:lnTo>
                <a:lnTo>
                  <a:pt x="10206" y="180770"/>
                </a:lnTo>
                <a:lnTo>
                  <a:pt x="166448" y="180770"/>
                </a:lnTo>
                <a:lnTo>
                  <a:pt x="166448" y="192560"/>
                </a:lnTo>
                <a:close/>
              </a:path>
              <a:path w="167004" h="255270">
                <a:moveTo>
                  <a:pt x="128761" y="180770"/>
                </a:moveTo>
                <a:lnTo>
                  <a:pt x="102067" y="180770"/>
                </a:lnTo>
                <a:lnTo>
                  <a:pt x="102067" y="40869"/>
                </a:lnTo>
                <a:lnTo>
                  <a:pt x="128761" y="40869"/>
                </a:lnTo>
                <a:lnTo>
                  <a:pt x="128761" y="180770"/>
                </a:lnTo>
                <a:close/>
              </a:path>
              <a:path w="167004" h="255270">
                <a:moveTo>
                  <a:pt x="157026" y="242861"/>
                </a:moveTo>
                <a:lnTo>
                  <a:pt x="71447" y="242861"/>
                </a:lnTo>
                <a:lnTo>
                  <a:pt x="87456" y="242026"/>
                </a:lnTo>
                <a:lnTo>
                  <a:pt x="95884" y="239128"/>
                </a:lnTo>
                <a:lnTo>
                  <a:pt x="99160" y="233577"/>
                </a:lnTo>
                <a:lnTo>
                  <a:pt x="99712" y="224784"/>
                </a:lnTo>
                <a:lnTo>
                  <a:pt x="99712" y="192560"/>
                </a:lnTo>
                <a:lnTo>
                  <a:pt x="128761" y="192560"/>
                </a:lnTo>
                <a:lnTo>
                  <a:pt x="128761" y="224784"/>
                </a:lnTo>
                <a:lnTo>
                  <a:pt x="129314" y="233577"/>
                </a:lnTo>
                <a:lnTo>
                  <a:pt x="132589" y="239128"/>
                </a:lnTo>
                <a:lnTo>
                  <a:pt x="141017" y="242026"/>
                </a:lnTo>
                <a:lnTo>
                  <a:pt x="157026" y="242861"/>
                </a:lnTo>
                <a:close/>
              </a:path>
              <a:path w="167004" h="255270">
                <a:moveTo>
                  <a:pt x="63596" y="254650"/>
                </a:moveTo>
                <a:lnTo>
                  <a:pt x="63596" y="242861"/>
                </a:lnTo>
                <a:lnTo>
                  <a:pt x="164879" y="242861"/>
                </a:lnTo>
                <a:lnTo>
                  <a:pt x="164879" y="253079"/>
                </a:lnTo>
                <a:lnTo>
                  <a:pt x="113845" y="253079"/>
                </a:lnTo>
                <a:lnTo>
                  <a:pt x="101466" y="253103"/>
                </a:lnTo>
                <a:lnTo>
                  <a:pt x="88426" y="253275"/>
                </a:lnTo>
                <a:lnTo>
                  <a:pt x="75532" y="253742"/>
                </a:lnTo>
                <a:lnTo>
                  <a:pt x="63596" y="254650"/>
                </a:lnTo>
                <a:close/>
              </a:path>
              <a:path w="167004" h="255270">
                <a:moveTo>
                  <a:pt x="164879" y="254650"/>
                </a:moveTo>
                <a:lnTo>
                  <a:pt x="152819" y="253742"/>
                </a:lnTo>
                <a:lnTo>
                  <a:pt x="139656" y="253275"/>
                </a:lnTo>
                <a:lnTo>
                  <a:pt x="126345" y="253103"/>
                </a:lnTo>
                <a:lnTo>
                  <a:pt x="113845" y="253079"/>
                </a:lnTo>
                <a:lnTo>
                  <a:pt x="164879" y="253079"/>
                </a:lnTo>
                <a:lnTo>
                  <a:pt x="164879" y="254650"/>
                </a:lnTo>
                <a:close/>
              </a:path>
            </a:pathLst>
          </a:custGeom>
          <a:solidFill>
            <a:srgbClr val="000000"/>
          </a:solidFill>
        </p:spPr>
        <p:txBody>
          <a:bodyPr wrap="square" lIns="0" tIns="0" rIns="0" bIns="0" rtlCol="0"/>
          <a:lstStyle/>
          <a:p>
            <a:endParaRPr/>
          </a:p>
        </p:txBody>
      </p:sp>
      <p:sp>
        <p:nvSpPr>
          <p:cNvPr id="39" name="object 39"/>
          <p:cNvSpPr/>
          <p:nvPr/>
        </p:nvSpPr>
        <p:spPr>
          <a:xfrm>
            <a:off x="8671228" y="2917450"/>
            <a:ext cx="184785" cy="901700"/>
          </a:xfrm>
          <a:custGeom>
            <a:avLst/>
            <a:gdLst/>
            <a:ahLst/>
            <a:cxnLst/>
            <a:rect l="l" t="t" r="r" b="b"/>
            <a:pathLst>
              <a:path w="184784" h="901700">
                <a:moveTo>
                  <a:pt x="14132" y="901495"/>
                </a:moveTo>
                <a:lnTo>
                  <a:pt x="0" y="901495"/>
                </a:lnTo>
                <a:lnTo>
                  <a:pt x="0" y="896780"/>
                </a:lnTo>
                <a:lnTo>
                  <a:pt x="784" y="895208"/>
                </a:lnTo>
                <a:lnTo>
                  <a:pt x="1570" y="894422"/>
                </a:lnTo>
                <a:lnTo>
                  <a:pt x="16021" y="879587"/>
                </a:lnTo>
                <a:lnTo>
                  <a:pt x="56112" y="829875"/>
                </a:lnTo>
                <a:lnTo>
                  <a:pt x="78513" y="793819"/>
                </a:lnTo>
                <a:lnTo>
                  <a:pt x="101971" y="744973"/>
                </a:lnTo>
                <a:lnTo>
                  <a:pt x="120237" y="694655"/>
                </a:lnTo>
                <a:lnTo>
                  <a:pt x="133889" y="643705"/>
                </a:lnTo>
                <a:lnTo>
                  <a:pt x="143503" y="592962"/>
                </a:lnTo>
                <a:lnTo>
                  <a:pt x="149656" y="543263"/>
                </a:lnTo>
                <a:lnTo>
                  <a:pt x="152924" y="495447"/>
                </a:lnTo>
                <a:lnTo>
                  <a:pt x="153886" y="450354"/>
                </a:lnTo>
                <a:lnTo>
                  <a:pt x="152587" y="397196"/>
                </a:lnTo>
                <a:lnTo>
                  <a:pt x="148648" y="346203"/>
                </a:lnTo>
                <a:lnTo>
                  <a:pt x="142003" y="297401"/>
                </a:lnTo>
                <a:lnTo>
                  <a:pt x="132589" y="250819"/>
                </a:lnTo>
                <a:lnTo>
                  <a:pt x="120342" y="206484"/>
                </a:lnTo>
                <a:lnTo>
                  <a:pt x="105196" y="164425"/>
                </a:lnTo>
                <a:lnTo>
                  <a:pt x="87087" y="124668"/>
                </a:lnTo>
                <a:lnTo>
                  <a:pt x="65951" y="87241"/>
                </a:lnTo>
                <a:lnTo>
                  <a:pt x="29737" y="37234"/>
                </a:lnTo>
                <a:lnTo>
                  <a:pt x="2354" y="7859"/>
                </a:lnTo>
                <a:lnTo>
                  <a:pt x="0" y="5501"/>
                </a:lnTo>
                <a:lnTo>
                  <a:pt x="0" y="0"/>
                </a:lnTo>
                <a:lnTo>
                  <a:pt x="14132" y="0"/>
                </a:lnTo>
                <a:lnTo>
                  <a:pt x="18842" y="4715"/>
                </a:lnTo>
                <a:lnTo>
                  <a:pt x="29798" y="15031"/>
                </a:lnTo>
                <a:lnTo>
                  <a:pt x="85181" y="81194"/>
                </a:lnTo>
                <a:lnTo>
                  <a:pt x="110307" y="122320"/>
                </a:lnTo>
                <a:lnTo>
                  <a:pt x="131350" y="165517"/>
                </a:lnTo>
                <a:lnTo>
                  <a:pt x="148535" y="210479"/>
                </a:lnTo>
                <a:lnTo>
                  <a:pt x="162088" y="256904"/>
                </a:lnTo>
                <a:lnTo>
                  <a:pt x="172236" y="304486"/>
                </a:lnTo>
                <a:lnTo>
                  <a:pt x="179204" y="352922"/>
                </a:lnTo>
                <a:lnTo>
                  <a:pt x="183219" y="401909"/>
                </a:lnTo>
                <a:lnTo>
                  <a:pt x="184507" y="451140"/>
                </a:lnTo>
                <a:lnTo>
                  <a:pt x="183282" y="498887"/>
                </a:lnTo>
                <a:lnTo>
                  <a:pt x="179419" y="547053"/>
                </a:lnTo>
                <a:lnTo>
                  <a:pt x="172636" y="595209"/>
                </a:lnTo>
                <a:lnTo>
                  <a:pt x="162649" y="642927"/>
                </a:lnTo>
                <a:lnTo>
                  <a:pt x="149176" y="689777"/>
                </a:lnTo>
                <a:lnTo>
                  <a:pt x="131934" y="735331"/>
                </a:lnTo>
                <a:lnTo>
                  <a:pt x="110641" y="779158"/>
                </a:lnTo>
                <a:lnTo>
                  <a:pt x="85014" y="820831"/>
                </a:lnTo>
                <a:lnTo>
                  <a:pt x="54771" y="859919"/>
                </a:lnTo>
                <a:lnTo>
                  <a:pt x="19628" y="895994"/>
                </a:lnTo>
                <a:lnTo>
                  <a:pt x="14132" y="901495"/>
                </a:lnTo>
                <a:close/>
              </a:path>
            </a:pathLst>
          </a:custGeom>
          <a:solidFill>
            <a:srgbClr val="000000"/>
          </a:solidFill>
        </p:spPr>
        <p:txBody>
          <a:bodyPr wrap="square" lIns="0" tIns="0" rIns="0" bIns="0" rtlCol="0"/>
          <a:lstStyle/>
          <a:p>
            <a:endParaRPr/>
          </a:p>
        </p:txBody>
      </p:sp>
      <p:sp>
        <p:nvSpPr>
          <p:cNvPr id="40" name="object 40"/>
          <p:cNvSpPr/>
          <p:nvPr/>
        </p:nvSpPr>
        <p:spPr>
          <a:xfrm>
            <a:off x="9075573" y="2917450"/>
            <a:ext cx="184785" cy="901700"/>
          </a:xfrm>
          <a:custGeom>
            <a:avLst/>
            <a:gdLst/>
            <a:ahLst/>
            <a:cxnLst/>
            <a:rect l="l" t="t" r="r" b="b"/>
            <a:pathLst>
              <a:path w="184784" h="901700">
                <a:moveTo>
                  <a:pt x="184507" y="901495"/>
                </a:moveTo>
                <a:lnTo>
                  <a:pt x="170374" y="901495"/>
                </a:lnTo>
                <a:lnTo>
                  <a:pt x="165664" y="896780"/>
                </a:lnTo>
                <a:lnTo>
                  <a:pt x="154709" y="886464"/>
                </a:lnTo>
                <a:lnTo>
                  <a:pt x="99326" y="820301"/>
                </a:lnTo>
                <a:lnTo>
                  <a:pt x="74199" y="779175"/>
                </a:lnTo>
                <a:lnTo>
                  <a:pt x="53156" y="735978"/>
                </a:lnTo>
                <a:lnTo>
                  <a:pt x="35972" y="691016"/>
                </a:lnTo>
                <a:lnTo>
                  <a:pt x="22419"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0374" y="0"/>
                </a:lnTo>
                <a:lnTo>
                  <a:pt x="184507" y="0"/>
                </a:lnTo>
                <a:lnTo>
                  <a:pt x="184507" y="5501"/>
                </a:lnTo>
                <a:lnTo>
                  <a:pt x="182937" y="7073"/>
                </a:lnTo>
                <a:lnTo>
                  <a:pt x="168154" y="22240"/>
                </a:lnTo>
                <a:lnTo>
                  <a:pt x="128284" y="71731"/>
                </a:lnTo>
                <a:lnTo>
                  <a:pt x="105994" y="107676"/>
                </a:lnTo>
                <a:lnTo>
                  <a:pt x="82536" y="156522"/>
                </a:lnTo>
                <a:lnTo>
                  <a:pt x="64269" y="206840"/>
                </a:lnTo>
                <a:lnTo>
                  <a:pt x="50617" y="257790"/>
                </a:lnTo>
                <a:lnTo>
                  <a:pt x="41003" y="308533"/>
                </a:lnTo>
                <a:lnTo>
                  <a:pt x="34851" y="358232"/>
                </a:lnTo>
                <a:lnTo>
                  <a:pt x="31582" y="406047"/>
                </a:lnTo>
                <a:lnTo>
                  <a:pt x="30621" y="451140"/>
                </a:lnTo>
                <a:lnTo>
                  <a:pt x="31919" y="504299"/>
                </a:lnTo>
                <a:lnTo>
                  <a:pt x="35859" y="555292"/>
                </a:lnTo>
                <a:lnTo>
                  <a:pt x="42503" y="604094"/>
                </a:lnTo>
                <a:lnTo>
                  <a:pt x="51917" y="650676"/>
                </a:lnTo>
                <a:lnTo>
                  <a:pt x="64165" y="695011"/>
                </a:lnTo>
                <a:lnTo>
                  <a:pt x="79311" y="737070"/>
                </a:lnTo>
                <a:lnTo>
                  <a:pt x="97420" y="776827"/>
                </a:lnTo>
                <a:lnTo>
                  <a:pt x="118555"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41" name="object 41"/>
          <p:cNvSpPr/>
          <p:nvPr/>
        </p:nvSpPr>
        <p:spPr>
          <a:xfrm>
            <a:off x="9289131" y="2983471"/>
            <a:ext cx="156845" cy="257810"/>
          </a:xfrm>
          <a:custGeom>
            <a:avLst/>
            <a:gdLst/>
            <a:ahLst/>
            <a:cxnLst/>
            <a:rect l="l" t="t" r="r" b="b"/>
            <a:pathLst>
              <a:path w="156845" h="257810">
                <a:moveTo>
                  <a:pt x="29050" y="69950"/>
                </a:moveTo>
                <a:lnTo>
                  <a:pt x="21800" y="68660"/>
                </a:lnTo>
                <a:lnTo>
                  <a:pt x="15801" y="64939"/>
                </a:lnTo>
                <a:lnTo>
                  <a:pt x="11715" y="59008"/>
                </a:lnTo>
                <a:lnTo>
                  <a:pt x="10206" y="51087"/>
                </a:lnTo>
                <a:lnTo>
                  <a:pt x="15224" y="30836"/>
                </a:lnTo>
                <a:lnTo>
                  <a:pt x="29148" y="14638"/>
                </a:lnTo>
                <a:lnTo>
                  <a:pt x="50285" y="3892"/>
                </a:lnTo>
                <a:lnTo>
                  <a:pt x="76944" y="0"/>
                </a:lnTo>
                <a:lnTo>
                  <a:pt x="102976" y="3671"/>
                </a:lnTo>
                <a:lnTo>
                  <a:pt x="113548" y="8645"/>
                </a:lnTo>
                <a:lnTo>
                  <a:pt x="75374" y="8645"/>
                </a:lnTo>
                <a:lnTo>
                  <a:pt x="63547" y="9787"/>
                </a:lnTo>
                <a:lnTo>
                  <a:pt x="49660" y="13656"/>
                </a:lnTo>
                <a:lnTo>
                  <a:pt x="36067" y="20913"/>
                </a:lnTo>
                <a:lnTo>
                  <a:pt x="25125" y="32224"/>
                </a:lnTo>
                <a:lnTo>
                  <a:pt x="31124" y="32519"/>
                </a:lnTo>
                <a:lnTo>
                  <a:pt x="38963" y="34582"/>
                </a:lnTo>
                <a:lnTo>
                  <a:pt x="45771" y="40182"/>
                </a:lnTo>
                <a:lnTo>
                  <a:pt x="48679" y="51087"/>
                </a:lnTo>
                <a:lnTo>
                  <a:pt x="47268" y="58676"/>
                </a:lnTo>
                <a:lnTo>
                  <a:pt x="43281" y="64645"/>
                </a:lnTo>
                <a:lnTo>
                  <a:pt x="37085" y="68550"/>
                </a:lnTo>
                <a:lnTo>
                  <a:pt x="29050" y="69950"/>
                </a:lnTo>
                <a:close/>
              </a:path>
              <a:path w="156845" h="257810">
                <a:moveTo>
                  <a:pt x="114837" y="247577"/>
                </a:moveTo>
                <a:lnTo>
                  <a:pt x="74588" y="247577"/>
                </a:lnTo>
                <a:lnTo>
                  <a:pt x="88168" y="245059"/>
                </a:lnTo>
                <a:lnTo>
                  <a:pt x="101970" y="235689"/>
                </a:lnTo>
                <a:lnTo>
                  <a:pt x="112679" y="216740"/>
                </a:lnTo>
                <a:lnTo>
                  <a:pt x="116985" y="185486"/>
                </a:lnTo>
                <a:lnTo>
                  <a:pt x="114409" y="160200"/>
                </a:lnTo>
                <a:lnTo>
                  <a:pt x="106386" y="140588"/>
                </a:lnTo>
                <a:lnTo>
                  <a:pt x="92474" y="127902"/>
                </a:lnTo>
                <a:lnTo>
                  <a:pt x="72232" y="123395"/>
                </a:lnTo>
                <a:lnTo>
                  <a:pt x="47108" y="123395"/>
                </a:lnTo>
                <a:lnTo>
                  <a:pt x="47108" y="115536"/>
                </a:lnTo>
                <a:lnTo>
                  <a:pt x="49463" y="114750"/>
                </a:lnTo>
                <a:lnTo>
                  <a:pt x="54959" y="114750"/>
                </a:lnTo>
                <a:lnTo>
                  <a:pt x="64382" y="113964"/>
                </a:lnTo>
                <a:lnTo>
                  <a:pt x="67521" y="113178"/>
                </a:lnTo>
                <a:lnTo>
                  <a:pt x="75103" y="112650"/>
                </a:lnTo>
                <a:lnTo>
                  <a:pt x="83421" y="110132"/>
                </a:lnTo>
                <a:lnTo>
                  <a:pt x="109821" y="67887"/>
                </a:lnTo>
                <a:lnTo>
                  <a:pt x="111489" y="51087"/>
                </a:lnTo>
                <a:lnTo>
                  <a:pt x="107944" y="30198"/>
                </a:lnTo>
                <a:lnTo>
                  <a:pt x="99025" y="17192"/>
                </a:lnTo>
                <a:lnTo>
                  <a:pt x="87310" y="10524"/>
                </a:lnTo>
                <a:lnTo>
                  <a:pt x="75374" y="8645"/>
                </a:lnTo>
                <a:lnTo>
                  <a:pt x="113548" y="8645"/>
                </a:lnTo>
                <a:lnTo>
                  <a:pt x="125033" y="14049"/>
                </a:lnTo>
                <a:lnTo>
                  <a:pt x="140319" y="30173"/>
                </a:lnTo>
                <a:lnTo>
                  <a:pt x="146036" y="51087"/>
                </a:lnTo>
                <a:lnTo>
                  <a:pt x="142122" y="72689"/>
                </a:lnTo>
                <a:lnTo>
                  <a:pt x="131216" y="91859"/>
                </a:lnTo>
                <a:lnTo>
                  <a:pt x="114568" y="107344"/>
                </a:lnTo>
                <a:lnTo>
                  <a:pt x="93431" y="117893"/>
                </a:lnTo>
                <a:lnTo>
                  <a:pt x="119476" y="127460"/>
                </a:lnTo>
                <a:lnTo>
                  <a:pt x="139264" y="143142"/>
                </a:lnTo>
                <a:lnTo>
                  <a:pt x="151838" y="163098"/>
                </a:lnTo>
                <a:lnTo>
                  <a:pt x="156242" y="185486"/>
                </a:lnTo>
                <a:lnTo>
                  <a:pt x="150133" y="213031"/>
                </a:lnTo>
                <a:lnTo>
                  <a:pt x="133277" y="236082"/>
                </a:lnTo>
                <a:lnTo>
                  <a:pt x="114837" y="247577"/>
                </a:lnTo>
                <a:close/>
              </a:path>
              <a:path w="156845" h="257810">
                <a:moveTo>
                  <a:pt x="76158" y="257794"/>
                </a:moveTo>
                <a:lnTo>
                  <a:pt x="47034" y="253447"/>
                </a:lnTo>
                <a:lnTo>
                  <a:pt x="22769" y="241289"/>
                </a:lnTo>
                <a:lnTo>
                  <a:pt x="6158" y="222647"/>
                </a:lnTo>
                <a:lnTo>
                  <a:pt x="0" y="198847"/>
                </a:lnTo>
                <a:lnTo>
                  <a:pt x="2097" y="188568"/>
                </a:lnTo>
                <a:lnTo>
                  <a:pt x="7360" y="182047"/>
                </a:lnTo>
                <a:lnTo>
                  <a:pt x="14242" y="178621"/>
                </a:lnTo>
                <a:lnTo>
                  <a:pt x="21198" y="177626"/>
                </a:lnTo>
                <a:lnTo>
                  <a:pt x="29148" y="178940"/>
                </a:lnTo>
                <a:lnTo>
                  <a:pt x="26829" y="218730"/>
                </a:lnTo>
                <a:lnTo>
                  <a:pt x="17273" y="219282"/>
                </a:lnTo>
                <a:lnTo>
                  <a:pt x="29651" y="232987"/>
                </a:lnTo>
                <a:lnTo>
                  <a:pt x="45047" y="241682"/>
                </a:lnTo>
                <a:lnTo>
                  <a:pt x="60885" y="246251"/>
                </a:lnTo>
                <a:lnTo>
                  <a:pt x="74588" y="247577"/>
                </a:lnTo>
                <a:lnTo>
                  <a:pt x="114837" y="247577"/>
                </a:lnTo>
                <a:lnTo>
                  <a:pt x="107883" y="251912"/>
                </a:lnTo>
                <a:lnTo>
                  <a:pt x="76158" y="257794"/>
                </a:lnTo>
                <a:close/>
              </a:path>
            </a:pathLst>
          </a:custGeom>
          <a:solidFill>
            <a:srgbClr val="000000"/>
          </a:solidFill>
        </p:spPr>
        <p:txBody>
          <a:bodyPr wrap="square" lIns="0" tIns="0" rIns="0" bIns="0" rtlCol="0"/>
          <a:lstStyle/>
          <a:p>
            <a:endParaRPr/>
          </a:p>
        </p:txBody>
      </p:sp>
      <p:sp>
        <p:nvSpPr>
          <p:cNvPr id="42" name="object 42"/>
          <p:cNvSpPr/>
          <p:nvPr/>
        </p:nvSpPr>
        <p:spPr>
          <a:xfrm>
            <a:off x="9288346" y="3433826"/>
            <a:ext cx="158115" cy="259079"/>
          </a:xfrm>
          <a:custGeom>
            <a:avLst/>
            <a:gdLst/>
            <a:ahLst/>
            <a:cxnLst/>
            <a:rect l="l" t="t" r="r" b="b"/>
            <a:pathLst>
              <a:path w="158115" h="259079">
                <a:moveTo>
                  <a:pt x="78513" y="258580"/>
                </a:moveTo>
                <a:lnTo>
                  <a:pt x="30596" y="239680"/>
                </a:lnTo>
                <a:lnTo>
                  <a:pt x="7618" y="198774"/>
                </a:lnTo>
                <a:lnTo>
                  <a:pt x="478" y="152549"/>
                </a:lnTo>
                <a:lnTo>
                  <a:pt x="0" y="130469"/>
                </a:lnTo>
                <a:lnTo>
                  <a:pt x="429" y="107799"/>
                </a:lnTo>
                <a:lnTo>
                  <a:pt x="6293" y="64817"/>
                </a:lnTo>
                <a:lnTo>
                  <a:pt x="27075" y="23210"/>
                </a:lnTo>
                <a:lnTo>
                  <a:pt x="61597" y="2136"/>
                </a:lnTo>
                <a:lnTo>
                  <a:pt x="79299" y="0"/>
                </a:lnTo>
                <a:lnTo>
                  <a:pt x="93431" y="1547"/>
                </a:lnTo>
                <a:lnTo>
                  <a:pt x="110508" y="7663"/>
                </a:lnTo>
                <a:lnTo>
                  <a:pt x="111832" y="8645"/>
                </a:lnTo>
                <a:lnTo>
                  <a:pt x="78513" y="8645"/>
                </a:lnTo>
                <a:lnTo>
                  <a:pt x="68540" y="9836"/>
                </a:lnTo>
                <a:lnTo>
                  <a:pt x="33760" y="56589"/>
                </a:lnTo>
                <a:lnTo>
                  <a:pt x="30672" y="107369"/>
                </a:lnTo>
                <a:lnTo>
                  <a:pt x="30620" y="125753"/>
                </a:lnTo>
                <a:lnTo>
                  <a:pt x="30694" y="144235"/>
                </a:lnTo>
                <a:lnTo>
                  <a:pt x="32608" y="186211"/>
                </a:lnTo>
                <a:lnTo>
                  <a:pt x="42741" y="227510"/>
                </a:lnTo>
                <a:lnTo>
                  <a:pt x="78513" y="250721"/>
                </a:lnTo>
                <a:lnTo>
                  <a:pt x="111255" y="250721"/>
                </a:lnTo>
                <a:lnTo>
                  <a:pt x="94989" y="256800"/>
                </a:lnTo>
                <a:lnTo>
                  <a:pt x="78513" y="258580"/>
                </a:lnTo>
                <a:close/>
              </a:path>
              <a:path w="158115" h="259079">
                <a:moveTo>
                  <a:pt x="111255" y="250721"/>
                </a:moveTo>
                <a:lnTo>
                  <a:pt x="78513" y="250721"/>
                </a:lnTo>
                <a:lnTo>
                  <a:pt x="91898" y="248326"/>
                </a:lnTo>
                <a:lnTo>
                  <a:pt x="104914" y="240405"/>
                </a:lnTo>
                <a:lnTo>
                  <a:pt x="122482" y="203563"/>
                </a:lnTo>
                <a:lnTo>
                  <a:pt x="126345" y="146421"/>
                </a:lnTo>
                <a:lnTo>
                  <a:pt x="126407" y="125753"/>
                </a:lnTo>
                <a:lnTo>
                  <a:pt x="126358" y="107369"/>
                </a:lnTo>
                <a:lnTo>
                  <a:pt x="123266" y="52659"/>
                </a:lnTo>
                <a:lnTo>
                  <a:pt x="102656" y="16505"/>
                </a:lnTo>
                <a:lnTo>
                  <a:pt x="78513" y="8645"/>
                </a:lnTo>
                <a:lnTo>
                  <a:pt x="111832" y="8645"/>
                </a:lnTo>
                <a:lnTo>
                  <a:pt x="142895" y="42441"/>
                </a:lnTo>
                <a:lnTo>
                  <a:pt x="155359" y="85276"/>
                </a:lnTo>
                <a:lnTo>
                  <a:pt x="157813" y="130469"/>
                </a:lnTo>
                <a:lnTo>
                  <a:pt x="157371" y="152353"/>
                </a:lnTo>
                <a:lnTo>
                  <a:pt x="151188" y="195237"/>
                </a:lnTo>
                <a:lnTo>
                  <a:pt x="129413" y="237028"/>
                </a:lnTo>
                <a:lnTo>
                  <a:pt x="112569" y="250229"/>
                </a:lnTo>
                <a:lnTo>
                  <a:pt x="111255" y="250721"/>
                </a:lnTo>
                <a:close/>
              </a:path>
            </a:pathLst>
          </a:custGeom>
          <a:solidFill>
            <a:srgbClr val="000000"/>
          </a:solidFill>
        </p:spPr>
        <p:txBody>
          <a:bodyPr wrap="square" lIns="0" tIns="0" rIns="0" bIns="0" rtlCol="0"/>
          <a:lstStyle/>
          <a:p>
            <a:endParaRPr/>
          </a:p>
        </p:txBody>
      </p:sp>
      <p:sp>
        <p:nvSpPr>
          <p:cNvPr id="43" name="object 43"/>
          <p:cNvSpPr/>
          <p:nvPr/>
        </p:nvSpPr>
        <p:spPr>
          <a:xfrm>
            <a:off x="9474424" y="2917450"/>
            <a:ext cx="184785" cy="901700"/>
          </a:xfrm>
          <a:custGeom>
            <a:avLst/>
            <a:gdLst/>
            <a:ahLst/>
            <a:cxnLst/>
            <a:rect l="l" t="t" r="r" b="b"/>
            <a:pathLst>
              <a:path w="184784" h="901700">
                <a:moveTo>
                  <a:pt x="14132" y="901495"/>
                </a:moveTo>
                <a:lnTo>
                  <a:pt x="0" y="901495"/>
                </a:lnTo>
                <a:lnTo>
                  <a:pt x="0" y="896780"/>
                </a:lnTo>
                <a:lnTo>
                  <a:pt x="784" y="895208"/>
                </a:lnTo>
                <a:lnTo>
                  <a:pt x="1570" y="894422"/>
                </a:lnTo>
                <a:lnTo>
                  <a:pt x="16009" y="879587"/>
                </a:lnTo>
                <a:lnTo>
                  <a:pt x="55780" y="829875"/>
                </a:lnTo>
                <a:lnTo>
                  <a:pt x="77727" y="793819"/>
                </a:lnTo>
                <a:lnTo>
                  <a:pt x="101476" y="744973"/>
                </a:lnTo>
                <a:lnTo>
                  <a:pt x="119951" y="694655"/>
                </a:lnTo>
                <a:lnTo>
                  <a:pt x="133742" y="643705"/>
                </a:lnTo>
                <a:lnTo>
                  <a:pt x="143441" y="592962"/>
                </a:lnTo>
                <a:lnTo>
                  <a:pt x="149637" y="543263"/>
                </a:lnTo>
                <a:lnTo>
                  <a:pt x="152922" y="495447"/>
                </a:lnTo>
                <a:lnTo>
                  <a:pt x="153886" y="450354"/>
                </a:lnTo>
                <a:lnTo>
                  <a:pt x="152587" y="397196"/>
                </a:lnTo>
                <a:lnTo>
                  <a:pt x="148648" y="346203"/>
                </a:lnTo>
                <a:lnTo>
                  <a:pt x="142003" y="297401"/>
                </a:lnTo>
                <a:lnTo>
                  <a:pt x="132589" y="250819"/>
                </a:lnTo>
                <a:lnTo>
                  <a:pt x="120342" y="206484"/>
                </a:lnTo>
                <a:lnTo>
                  <a:pt x="105196" y="164425"/>
                </a:lnTo>
                <a:lnTo>
                  <a:pt x="87087" y="124668"/>
                </a:lnTo>
                <a:lnTo>
                  <a:pt x="65951" y="87241"/>
                </a:lnTo>
                <a:lnTo>
                  <a:pt x="29737" y="37234"/>
                </a:lnTo>
                <a:lnTo>
                  <a:pt x="2354" y="7859"/>
                </a:lnTo>
                <a:lnTo>
                  <a:pt x="0" y="5501"/>
                </a:lnTo>
                <a:lnTo>
                  <a:pt x="0" y="0"/>
                </a:lnTo>
                <a:lnTo>
                  <a:pt x="14132" y="0"/>
                </a:lnTo>
                <a:lnTo>
                  <a:pt x="18058" y="4715"/>
                </a:lnTo>
                <a:lnTo>
                  <a:pt x="29467" y="15031"/>
                </a:lnTo>
                <a:lnTo>
                  <a:pt x="85180" y="81194"/>
                </a:lnTo>
                <a:lnTo>
                  <a:pt x="110307" y="122320"/>
                </a:lnTo>
                <a:lnTo>
                  <a:pt x="131349" y="165517"/>
                </a:lnTo>
                <a:lnTo>
                  <a:pt x="148534" y="210479"/>
                </a:lnTo>
                <a:lnTo>
                  <a:pt x="162087" y="256904"/>
                </a:lnTo>
                <a:lnTo>
                  <a:pt x="172235" y="304486"/>
                </a:lnTo>
                <a:lnTo>
                  <a:pt x="179203" y="352922"/>
                </a:lnTo>
                <a:lnTo>
                  <a:pt x="183218" y="401909"/>
                </a:lnTo>
                <a:lnTo>
                  <a:pt x="184506" y="451140"/>
                </a:lnTo>
                <a:lnTo>
                  <a:pt x="183281" y="498887"/>
                </a:lnTo>
                <a:lnTo>
                  <a:pt x="179418" y="547053"/>
                </a:lnTo>
                <a:lnTo>
                  <a:pt x="172635" y="595209"/>
                </a:lnTo>
                <a:lnTo>
                  <a:pt x="162648" y="642927"/>
                </a:lnTo>
                <a:lnTo>
                  <a:pt x="149175" y="689777"/>
                </a:lnTo>
                <a:lnTo>
                  <a:pt x="131933" y="735331"/>
                </a:lnTo>
                <a:lnTo>
                  <a:pt x="110641" y="779158"/>
                </a:lnTo>
                <a:lnTo>
                  <a:pt x="85014" y="820831"/>
                </a:lnTo>
                <a:lnTo>
                  <a:pt x="54771" y="859919"/>
                </a:lnTo>
                <a:lnTo>
                  <a:pt x="19628" y="895994"/>
                </a:lnTo>
                <a:lnTo>
                  <a:pt x="14132" y="901495"/>
                </a:lnTo>
                <a:close/>
              </a:path>
            </a:pathLst>
          </a:custGeom>
          <a:solidFill>
            <a:srgbClr val="000000"/>
          </a:solidFill>
        </p:spPr>
        <p:txBody>
          <a:bodyPr wrap="square" lIns="0" tIns="0" rIns="0" bIns="0" rtlCol="0"/>
          <a:lstStyle/>
          <a:p>
            <a:endParaRPr/>
          </a:p>
        </p:txBody>
      </p:sp>
      <p:sp>
        <p:nvSpPr>
          <p:cNvPr id="44" name="object 44"/>
          <p:cNvSpPr/>
          <p:nvPr/>
        </p:nvSpPr>
        <p:spPr>
          <a:xfrm>
            <a:off x="9742942" y="2928107"/>
            <a:ext cx="99060" cy="0"/>
          </a:xfrm>
          <a:custGeom>
            <a:avLst/>
            <a:gdLst/>
            <a:ahLst/>
            <a:cxnLst/>
            <a:rect l="l" t="t" r="r" b="b"/>
            <a:pathLst>
              <a:path w="99059">
                <a:moveTo>
                  <a:pt x="0" y="0"/>
                </a:moveTo>
                <a:lnTo>
                  <a:pt x="98926" y="0"/>
                </a:lnTo>
              </a:path>
            </a:pathLst>
          </a:custGeom>
          <a:ln w="20330">
            <a:solidFill>
              <a:srgbClr val="000000"/>
            </a:solidFill>
          </a:ln>
        </p:spPr>
        <p:txBody>
          <a:bodyPr wrap="square" lIns="0" tIns="0" rIns="0" bIns="0" rtlCol="0"/>
          <a:lstStyle/>
          <a:p>
            <a:endParaRPr/>
          </a:p>
        </p:txBody>
      </p:sp>
      <p:sp>
        <p:nvSpPr>
          <p:cNvPr id="45" name="object 45"/>
          <p:cNvSpPr/>
          <p:nvPr/>
        </p:nvSpPr>
        <p:spPr>
          <a:xfrm>
            <a:off x="9831269" y="2938272"/>
            <a:ext cx="0" cy="860425"/>
          </a:xfrm>
          <a:custGeom>
            <a:avLst/>
            <a:gdLst/>
            <a:ahLst/>
            <a:cxnLst/>
            <a:rect l="l" t="t" r="r" b="b"/>
            <a:pathLst>
              <a:path h="860425">
                <a:moveTo>
                  <a:pt x="0" y="0"/>
                </a:moveTo>
                <a:lnTo>
                  <a:pt x="0" y="860239"/>
                </a:lnTo>
              </a:path>
            </a:pathLst>
          </a:custGeom>
          <a:ln w="21198">
            <a:solidFill>
              <a:srgbClr val="000000"/>
            </a:solidFill>
          </a:ln>
        </p:spPr>
        <p:txBody>
          <a:bodyPr wrap="square" lIns="0" tIns="0" rIns="0" bIns="0" rtlCol="0"/>
          <a:lstStyle/>
          <a:p>
            <a:endParaRPr/>
          </a:p>
        </p:txBody>
      </p:sp>
      <p:sp>
        <p:nvSpPr>
          <p:cNvPr id="46" name="object 46"/>
          <p:cNvSpPr/>
          <p:nvPr/>
        </p:nvSpPr>
        <p:spPr>
          <a:xfrm>
            <a:off x="9742942" y="3808677"/>
            <a:ext cx="99060" cy="0"/>
          </a:xfrm>
          <a:custGeom>
            <a:avLst/>
            <a:gdLst/>
            <a:ahLst/>
            <a:cxnLst/>
            <a:rect l="l" t="t" r="r" b="b"/>
            <a:pathLst>
              <a:path w="99059">
                <a:moveTo>
                  <a:pt x="0" y="0"/>
                </a:moveTo>
                <a:lnTo>
                  <a:pt x="98926" y="0"/>
                </a:lnTo>
              </a:path>
            </a:pathLst>
          </a:custGeom>
          <a:ln w="20330">
            <a:solidFill>
              <a:srgbClr val="000000"/>
            </a:solidFill>
          </a:ln>
        </p:spPr>
        <p:txBody>
          <a:bodyPr wrap="square" lIns="0" tIns="0" rIns="0" bIns="0" rtlCol="0"/>
          <a:lstStyle/>
          <a:p>
            <a:endParaRPr/>
          </a:p>
        </p:txBody>
      </p:sp>
      <p:sp>
        <p:nvSpPr>
          <p:cNvPr id="47" name="object 47"/>
          <p:cNvSpPr/>
          <p:nvPr/>
        </p:nvSpPr>
        <p:spPr>
          <a:xfrm>
            <a:off x="10060923" y="3332045"/>
            <a:ext cx="250190" cy="0"/>
          </a:xfrm>
          <a:custGeom>
            <a:avLst/>
            <a:gdLst/>
            <a:ahLst/>
            <a:cxnLst/>
            <a:rect l="l" t="t" r="r" b="b"/>
            <a:pathLst>
              <a:path w="250190">
                <a:moveTo>
                  <a:pt x="0" y="0"/>
                </a:moveTo>
                <a:lnTo>
                  <a:pt x="249673" y="0"/>
                </a:lnTo>
              </a:path>
            </a:pathLst>
          </a:custGeom>
          <a:ln w="14933">
            <a:solidFill>
              <a:srgbClr val="000000"/>
            </a:solidFill>
          </a:ln>
        </p:spPr>
        <p:txBody>
          <a:bodyPr wrap="square" lIns="0" tIns="0" rIns="0" bIns="0" rtlCol="0"/>
          <a:lstStyle/>
          <a:p>
            <a:endParaRPr/>
          </a:p>
        </p:txBody>
      </p:sp>
      <p:sp>
        <p:nvSpPr>
          <p:cNvPr id="48" name="object 48"/>
          <p:cNvSpPr/>
          <p:nvPr/>
        </p:nvSpPr>
        <p:spPr>
          <a:xfrm>
            <a:off x="10060923" y="3405139"/>
            <a:ext cx="250190" cy="0"/>
          </a:xfrm>
          <a:custGeom>
            <a:avLst/>
            <a:gdLst/>
            <a:ahLst/>
            <a:cxnLst/>
            <a:rect l="l" t="t" r="r" b="b"/>
            <a:pathLst>
              <a:path w="250190">
                <a:moveTo>
                  <a:pt x="0" y="0"/>
                </a:moveTo>
                <a:lnTo>
                  <a:pt x="249673" y="0"/>
                </a:lnTo>
              </a:path>
            </a:pathLst>
          </a:custGeom>
          <a:ln w="14933">
            <a:solidFill>
              <a:srgbClr val="000000"/>
            </a:solidFill>
          </a:ln>
        </p:spPr>
        <p:txBody>
          <a:bodyPr wrap="square" lIns="0" tIns="0" rIns="0" bIns="0" rtlCol="0"/>
          <a:lstStyle/>
          <a:p>
            <a:endParaRPr/>
          </a:p>
        </p:txBody>
      </p:sp>
      <p:sp>
        <p:nvSpPr>
          <p:cNvPr id="49" name="object 49"/>
          <p:cNvSpPr/>
          <p:nvPr/>
        </p:nvSpPr>
        <p:spPr>
          <a:xfrm>
            <a:off x="10514732" y="2917450"/>
            <a:ext cx="184785" cy="901700"/>
          </a:xfrm>
          <a:custGeom>
            <a:avLst/>
            <a:gdLst/>
            <a:ahLst/>
            <a:cxnLst/>
            <a:rect l="l" t="t" r="r" b="b"/>
            <a:pathLst>
              <a:path w="184784" h="901700">
                <a:moveTo>
                  <a:pt x="184507" y="901495"/>
                </a:moveTo>
                <a:lnTo>
                  <a:pt x="170374" y="901495"/>
                </a:lnTo>
                <a:lnTo>
                  <a:pt x="165664" y="896780"/>
                </a:lnTo>
                <a:lnTo>
                  <a:pt x="154709" y="886464"/>
                </a:lnTo>
                <a:lnTo>
                  <a:pt x="99325" y="820301"/>
                </a:lnTo>
                <a:lnTo>
                  <a:pt x="74199" y="779175"/>
                </a:lnTo>
                <a:lnTo>
                  <a:pt x="53156" y="735978"/>
                </a:lnTo>
                <a:lnTo>
                  <a:pt x="35972" y="691016"/>
                </a:lnTo>
                <a:lnTo>
                  <a:pt x="22418"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3" y="166164"/>
                </a:lnTo>
                <a:lnTo>
                  <a:pt x="73866" y="122337"/>
                </a:lnTo>
                <a:lnTo>
                  <a:pt x="99493" y="80664"/>
                </a:lnTo>
                <a:lnTo>
                  <a:pt x="129736" y="41576"/>
                </a:lnTo>
                <a:lnTo>
                  <a:pt x="164879" y="5501"/>
                </a:lnTo>
                <a:lnTo>
                  <a:pt x="170374" y="0"/>
                </a:lnTo>
                <a:lnTo>
                  <a:pt x="184507" y="0"/>
                </a:lnTo>
                <a:lnTo>
                  <a:pt x="184507" y="5501"/>
                </a:lnTo>
                <a:lnTo>
                  <a:pt x="182937" y="7073"/>
                </a:lnTo>
                <a:lnTo>
                  <a:pt x="168154" y="22240"/>
                </a:lnTo>
                <a:lnTo>
                  <a:pt x="128284" y="71731"/>
                </a:lnTo>
                <a:lnTo>
                  <a:pt x="105994" y="107676"/>
                </a:lnTo>
                <a:lnTo>
                  <a:pt x="82536" y="156522"/>
                </a:lnTo>
                <a:lnTo>
                  <a:pt x="64269" y="206840"/>
                </a:lnTo>
                <a:lnTo>
                  <a:pt x="50617" y="257790"/>
                </a:lnTo>
                <a:lnTo>
                  <a:pt x="41003" y="308533"/>
                </a:lnTo>
                <a:lnTo>
                  <a:pt x="34850" y="358232"/>
                </a:lnTo>
                <a:lnTo>
                  <a:pt x="31581" y="406047"/>
                </a:lnTo>
                <a:lnTo>
                  <a:pt x="30620" y="451140"/>
                </a:lnTo>
                <a:lnTo>
                  <a:pt x="31919" y="504299"/>
                </a:lnTo>
                <a:lnTo>
                  <a:pt x="35858" y="555292"/>
                </a:lnTo>
                <a:lnTo>
                  <a:pt x="42503" y="604094"/>
                </a:lnTo>
                <a:lnTo>
                  <a:pt x="51917" y="650676"/>
                </a:lnTo>
                <a:lnTo>
                  <a:pt x="64165" y="695011"/>
                </a:lnTo>
                <a:lnTo>
                  <a:pt x="79311" y="737070"/>
                </a:lnTo>
                <a:lnTo>
                  <a:pt x="97420" y="776827"/>
                </a:lnTo>
                <a:lnTo>
                  <a:pt x="118556"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50" name="object 50"/>
          <p:cNvSpPr/>
          <p:nvPr/>
        </p:nvSpPr>
        <p:spPr>
          <a:xfrm>
            <a:off x="10743993" y="3139484"/>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51" name="object 51"/>
          <p:cNvSpPr/>
          <p:nvPr/>
        </p:nvSpPr>
        <p:spPr>
          <a:xfrm>
            <a:off x="11023501" y="2983471"/>
            <a:ext cx="150495" cy="257810"/>
          </a:xfrm>
          <a:custGeom>
            <a:avLst/>
            <a:gdLst/>
            <a:ahLst/>
            <a:cxnLst/>
            <a:rect l="l" t="t" r="r" b="b"/>
            <a:pathLst>
              <a:path w="150495" h="257810">
                <a:moveTo>
                  <a:pt x="27480" y="129683"/>
                </a:moveTo>
                <a:lnTo>
                  <a:pt x="18843" y="129683"/>
                </a:lnTo>
                <a:lnTo>
                  <a:pt x="18843" y="0"/>
                </a:lnTo>
                <a:lnTo>
                  <a:pt x="24339" y="0"/>
                </a:lnTo>
                <a:lnTo>
                  <a:pt x="27480" y="785"/>
                </a:lnTo>
                <a:lnTo>
                  <a:pt x="40410" y="5821"/>
                </a:lnTo>
                <a:lnTo>
                  <a:pt x="53193" y="9235"/>
                </a:lnTo>
                <a:lnTo>
                  <a:pt x="65681" y="11175"/>
                </a:lnTo>
                <a:lnTo>
                  <a:pt x="77728" y="11789"/>
                </a:lnTo>
                <a:lnTo>
                  <a:pt x="130359" y="11789"/>
                </a:lnTo>
                <a:lnTo>
                  <a:pt x="130271" y="11936"/>
                </a:lnTo>
                <a:lnTo>
                  <a:pt x="116298" y="24954"/>
                </a:lnTo>
                <a:lnTo>
                  <a:pt x="93640" y="37087"/>
                </a:lnTo>
                <a:lnTo>
                  <a:pt x="89963" y="37726"/>
                </a:lnTo>
                <a:lnTo>
                  <a:pt x="30620" y="37726"/>
                </a:lnTo>
                <a:lnTo>
                  <a:pt x="30620" y="110820"/>
                </a:lnTo>
                <a:lnTo>
                  <a:pt x="44423" y="110820"/>
                </a:lnTo>
                <a:lnTo>
                  <a:pt x="43673" y="111213"/>
                </a:lnTo>
                <a:lnTo>
                  <a:pt x="34337" y="119834"/>
                </a:lnTo>
                <a:lnTo>
                  <a:pt x="29050" y="126539"/>
                </a:lnTo>
                <a:lnTo>
                  <a:pt x="27480" y="128897"/>
                </a:lnTo>
                <a:lnTo>
                  <a:pt x="27480" y="129683"/>
                </a:lnTo>
                <a:close/>
              </a:path>
              <a:path w="150495" h="257810">
                <a:moveTo>
                  <a:pt x="130359" y="11789"/>
                </a:moveTo>
                <a:lnTo>
                  <a:pt x="77728" y="11789"/>
                </a:lnTo>
                <a:lnTo>
                  <a:pt x="95198" y="10512"/>
                </a:lnTo>
                <a:lnTo>
                  <a:pt x="109723" y="7466"/>
                </a:lnTo>
                <a:lnTo>
                  <a:pt x="121009" y="3831"/>
                </a:lnTo>
                <a:lnTo>
                  <a:pt x="128763" y="785"/>
                </a:lnTo>
                <a:lnTo>
                  <a:pt x="130332" y="0"/>
                </a:lnTo>
                <a:lnTo>
                  <a:pt x="134258" y="0"/>
                </a:lnTo>
                <a:lnTo>
                  <a:pt x="135043" y="1571"/>
                </a:lnTo>
                <a:lnTo>
                  <a:pt x="135043" y="3929"/>
                </a:lnTo>
                <a:lnTo>
                  <a:pt x="130359" y="11789"/>
                </a:lnTo>
                <a:close/>
              </a:path>
              <a:path w="150495" h="257810">
                <a:moveTo>
                  <a:pt x="62811" y="42441"/>
                </a:moveTo>
                <a:lnTo>
                  <a:pt x="53917" y="42036"/>
                </a:lnTo>
                <a:lnTo>
                  <a:pt x="45243" y="40968"/>
                </a:lnTo>
                <a:lnTo>
                  <a:pt x="37306" y="39457"/>
                </a:lnTo>
                <a:lnTo>
                  <a:pt x="30620" y="37726"/>
                </a:lnTo>
                <a:lnTo>
                  <a:pt x="89963" y="37726"/>
                </a:lnTo>
                <a:lnTo>
                  <a:pt x="62811" y="42441"/>
                </a:lnTo>
                <a:close/>
              </a:path>
              <a:path w="150495" h="257810">
                <a:moveTo>
                  <a:pt x="44423" y="110820"/>
                </a:moveTo>
                <a:lnTo>
                  <a:pt x="30620" y="110820"/>
                </a:lnTo>
                <a:lnTo>
                  <a:pt x="41526" y="102567"/>
                </a:lnTo>
                <a:lnTo>
                  <a:pt x="53094" y="96673"/>
                </a:lnTo>
                <a:lnTo>
                  <a:pt x="65399" y="93136"/>
                </a:lnTo>
                <a:lnTo>
                  <a:pt x="78513" y="91957"/>
                </a:lnTo>
                <a:lnTo>
                  <a:pt x="106901" y="98551"/>
                </a:lnTo>
                <a:lnTo>
                  <a:pt x="109500" y="100602"/>
                </a:lnTo>
                <a:lnTo>
                  <a:pt x="77728" y="100602"/>
                </a:lnTo>
                <a:lnTo>
                  <a:pt x="57867" y="103771"/>
                </a:lnTo>
                <a:lnTo>
                  <a:pt x="44423" y="110820"/>
                </a:lnTo>
                <a:close/>
              </a:path>
              <a:path w="150495" h="257810">
                <a:moveTo>
                  <a:pt x="104958" y="247577"/>
                </a:moveTo>
                <a:lnTo>
                  <a:pt x="67521" y="247577"/>
                </a:lnTo>
                <a:lnTo>
                  <a:pt x="79740" y="245870"/>
                </a:lnTo>
                <a:lnTo>
                  <a:pt x="90487" y="240994"/>
                </a:lnTo>
                <a:lnTo>
                  <a:pt x="115121" y="196391"/>
                </a:lnTo>
                <a:lnTo>
                  <a:pt x="116201" y="171339"/>
                </a:lnTo>
                <a:lnTo>
                  <a:pt x="115992" y="158334"/>
                </a:lnTo>
                <a:lnTo>
                  <a:pt x="106324" y="117844"/>
                </a:lnTo>
                <a:lnTo>
                  <a:pt x="77728" y="100602"/>
                </a:lnTo>
                <a:lnTo>
                  <a:pt x="109500" y="100602"/>
                </a:lnTo>
                <a:lnTo>
                  <a:pt x="129548" y="116420"/>
                </a:lnTo>
                <a:lnTo>
                  <a:pt x="144539" y="142688"/>
                </a:lnTo>
                <a:lnTo>
                  <a:pt x="149962" y="174483"/>
                </a:lnTo>
                <a:lnTo>
                  <a:pt x="143276" y="207395"/>
                </a:lnTo>
                <a:lnTo>
                  <a:pt x="125328" y="233823"/>
                </a:lnTo>
                <a:lnTo>
                  <a:pt x="104958" y="247577"/>
                </a:lnTo>
                <a:close/>
              </a:path>
              <a:path w="150495" h="257810">
                <a:moveTo>
                  <a:pt x="68307" y="257794"/>
                </a:moveTo>
                <a:lnTo>
                  <a:pt x="39747" y="251642"/>
                </a:lnTo>
                <a:lnTo>
                  <a:pt x="18254" y="235689"/>
                </a:lnTo>
                <a:lnTo>
                  <a:pt x="4710" y="213695"/>
                </a:lnTo>
                <a:lnTo>
                  <a:pt x="0" y="189416"/>
                </a:lnTo>
                <a:lnTo>
                  <a:pt x="2171" y="179051"/>
                </a:lnTo>
                <a:lnTo>
                  <a:pt x="7360" y="173107"/>
                </a:lnTo>
                <a:lnTo>
                  <a:pt x="13580" y="170405"/>
                </a:lnTo>
                <a:lnTo>
                  <a:pt x="18843" y="169767"/>
                </a:lnTo>
                <a:lnTo>
                  <a:pt x="26633" y="171376"/>
                </a:lnTo>
                <a:lnTo>
                  <a:pt x="11777" y="205135"/>
                </a:lnTo>
                <a:lnTo>
                  <a:pt x="19603" y="221382"/>
                </a:lnTo>
                <a:lnTo>
                  <a:pt x="31994" y="234903"/>
                </a:lnTo>
                <a:lnTo>
                  <a:pt x="48212" y="244151"/>
                </a:lnTo>
                <a:lnTo>
                  <a:pt x="67521" y="247577"/>
                </a:lnTo>
                <a:lnTo>
                  <a:pt x="104958" y="247577"/>
                </a:lnTo>
                <a:lnTo>
                  <a:pt x="99283" y="251408"/>
                </a:lnTo>
                <a:lnTo>
                  <a:pt x="68307" y="257794"/>
                </a:lnTo>
                <a:close/>
              </a:path>
              <a:path w="150495" h="257810">
                <a:moveTo>
                  <a:pt x="18843" y="205921"/>
                </a:moveTo>
                <a:lnTo>
                  <a:pt x="13348" y="205921"/>
                </a:lnTo>
                <a:lnTo>
                  <a:pt x="11777" y="205135"/>
                </a:lnTo>
                <a:lnTo>
                  <a:pt x="22649" y="205135"/>
                </a:lnTo>
                <a:lnTo>
                  <a:pt x="18843" y="205921"/>
                </a:lnTo>
                <a:close/>
              </a:path>
            </a:pathLst>
          </a:custGeom>
          <a:solidFill>
            <a:srgbClr val="000000"/>
          </a:solidFill>
        </p:spPr>
        <p:txBody>
          <a:bodyPr wrap="square" lIns="0" tIns="0" rIns="0" bIns="0" rtlCol="0"/>
          <a:lstStyle/>
          <a:p>
            <a:endParaRPr/>
          </a:p>
        </p:txBody>
      </p:sp>
      <p:sp>
        <p:nvSpPr>
          <p:cNvPr id="52" name="object 52"/>
          <p:cNvSpPr/>
          <p:nvPr/>
        </p:nvSpPr>
        <p:spPr>
          <a:xfrm>
            <a:off x="11584091" y="2983471"/>
            <a:ext cx="155575" cy="257810"/>
          </a:xfrm>
          <a:custGeom>
            <a:avLst/>
            <a:gdLst/>
            <a:ahLst/>
            <a:cxnLst/>
            <a:rect l="l" t="t" r="r" b="b"/>
            <a:pathLst>
              <a:path w="155575" h="257810">
                <a:moveTo>
                  <a:pt x="29049" y="69950"/>
                </a:moveTo>
                <a:lnTo>
                  <a:pt x="21467" y="68660"/>
                </a:lnTo>
                <a:lnTo>
                  <a:pt x="15505" y="64939"/>
                </a:lnTo>
                <a:lnTo>
                  <a:pt x="11604" y="59008"/>
                </a:lnTo>
                <a:lnTo>
                  <a:pt x="10206" y="51087"/>
                </a:lnTo>
                <a:lnTo>
                  <a:pt x="15211" y="30836"/>
                </a:lnTo>
                <a:lnTo>
                  <a:pt x="29049" y="14638"/>
                </a:lnTo>
                <a:lnTo>
                  <a:pt x="49953" y="3892"/>
                </a:lnTo>
                <a:lnTo>
                  <a:pt x="76157" y="0"/>
                </a:lnTo>
                <a:lnTo>
                  <a:pt x="102189" y="3671"/>
                </a:lnTo>
                <a:lnTo>
                  <a:pt x="112761" y="8645"/>
                </a:lnTo>
                <a:lnTo>
                  <a:pt x="74588" y="8645"/>
                </a:lnTo>
                <a:lnTo>
                  <a:pt x="62773" y="9787"/>
                </a:lnTo>
                <a:lnTo>
                  <a:pt x="48972" y="13656"/>
                </a:lnTo>
                <a:lnTo>
                  <a:pt x="35612" y="20913"/>
                </a:lnTo>
                <a:lnTo>
                  <a:pt x="25123" y="32224"/>
                </a:lnTo>
                <a:lnTo>
                  <a:pt x="30999" y="32519"/>
                </a:lnTo>
                <a:lnTo>
                  <a:pt x="38568" y="34582"/>
                </a:lnTo>
                <a:lnTo>
                  <a:pt x="45107" y="40182"/>
                </a:lnTo>
                <a:lnTo>
                  <a:pt x="47891" y="51087"/>
                </a:lnTo>
                <a:lnTo>
                  <a:pt x="46603" y="58676"/>
                </a:lnTo>
                <a:lnTo>
                  <a:pt x="42887" y="64645"/>
                </a:lnTo>
                <a:lnTo>
                  <a:pt x="36962" y="68550"/>
                </a:lnTo>
                <a:lnTo>
                  <a:pt x="29049" y="69950"/>
                </a:lnTo>
                <a:close/>
              </a:path>
              <a:path w="155575" h="257810">
                <a:moveTo>
                  <a:pt x="114051" y="247577"/>
                </a:moveTo>
                <a:lnTo>
                  <a:pt x="74588" y="247577"/>
                </a:lnTo>
                <a:lnTo>
                  <a:pt x="88168" y="245059"/>
                </a:lnTo>
                <a:lnTo>
                  <a:pt x="101969" y="235689"/>
                </a:lnTo>
                <a:lnTo>
                  <a:pt x="112678" y="216740"/>
                </a:lnTo>
                <a:lnTo>
                  <a:pt x="116984" y="185486"/>
                </a:lnTo>
                <a:lnTo>
                  <a:pt x="114298" y="160200"/>
                </a:lnTo>
                <a:lnTo>
                  <a:pt x="106091" y="140588"/>
                </a:lnTo>
                <a:lnTo>
                  <a:pt x="92142" y="127902"/>
                </a:lnTo>
                <a:lnTo>
                  <a:pt x="72231" y="123395"/>
                </a:lnTo>
                <a:lnTo>
                  <a:pt x="46322" y="123395"/>
                </a:lnTo>
                <a:lnTo>
                  <a:pt x="46322" y="115536"/>
                </a:lnTo>
                <a:lnTo>
                  <a:pt x="49462" y="114750"/>
                </a:lnTo>
                <a:lnTo>
                  <a:pt x="54958" y="114750"/>
                </a:lnTo>
                <a:lnTo>
                  <a:pt x="63595" y="113964"/>
                </a:lnTo>
                <a:lnTo>
                  <a:pt x="66735" y="113178"/>
                </a:lnTo>
                <a:lnTo>
                  <a:pt x="74329" y="112650"/>
                </a:lnTo>
                <a:lnTo>
                  <a:pt x="82732" y="110132"/>
                </a:lnTo>
                <a:lnTo>
                  <a:pt x="109133" y="67887"/>
                </a:lnTo>
                <a:lnTo>
                  <a:pt x="110703" y="51087"/>
                </a:lnTo>
                <a:lnTo>
                  <a:pt x="107268" y="30198"/>
                </a:lnTo>
                <a:lnTo>
                  <a:pt x="98534" y="17192"/>
                </a:lnTo>
                <a:lnTo>
                  <a:pt x="86855" y="10524"/>
                </a:lnTo>
                <a:lnTo>
                  <a:pt x="74588" y="8645"/>
                </a:lnTo>
                <a:lnTo>
                  <a:pt x="112761" y="8645"/>
                </a:lnTo>
                <a:lnTo>
                  <a:pt x="124247" y="14049"/>
                </a:lnTo>
                <a:lnTo>
                  <a:pt x="139532" y="30173"/>
                </a:lnTo>
                <a:lnTo>
                  <a:pt x="145249" y="51087"/>
                </a:lnTo>
                <a:lnTo>
                  <a:pt x="141336" y="72689"/>
                </a:lnTo>
                <a:lnTo>
                  <a:pt x="130430" y="91859"/>
                </a:lnTo>
                <a:lnTo>
                  <a:pt x="113782" y="107344"/>
                </a:lnTo>
                <a:lnTo>
                  <a:pt x="92645" y="117893"/>
                </a:lnTo>
                <a:lnTo>
                  <a:pt x="119021" y="127460"/>
                </a:lnTo>
                <a:lnTo>
                  <a:pt x="138772" y="143142"/>
                </a:lnTo>
                <a:lnTo>
                  <a:pt x="151162" y="163098"/>
                </a:lnTo>
                <a:lnTo>
                  <a:pt x="155456" y="185486"/>
                </a:lnTo>
                <a:lnTo>
                  <a:pt x="149347" y="213031"/>
                </a:lnTo>
                <a:lnTo>
                  <a:pt x="132491" y="236082"/>
                </a:lnTo>
                <a:lnTo>
                  <a:pt x="114051" y="247577"/>
                </a:lnTo>
                <a:close/>
              </a:path>
              <a:path w="155575" h="257810">
                <a:moveTo>
                  <a:pt x="75372" y="257794"/>
                </a:moveTo>
                <a:lnTo>
                  <a:pt x="46371" y="253447"/>
                </a:lnTo>
                <a:lnTo>
                  <a:pt x="22376" y="241289"/>
                </a:lnTo>
                <a:lnTo>
                  <a:pt x="6035" y="222647"/>
                </a:lnTo>
                <a:lnTo>
                  <a:pt x="0" y="198847"/>
                </a:lnTo>
                <a:lnTo>
                  <a:pt x="1974" y="188568"/>
                </a:lnTo>
                <a:lnTo>
                  <a:pt x="6967" y="182047"/>
                </a:lnTo>
                <a:lnTo>
                  <a:pt x="13579" y="178621"/>
                </a:lnTo>
                <a:lnTo>
                  <a:pt x="20412" y="177626"/>
                </a:lnTo>
                <a:lnTo>
                  <a:pt x="28362" y="178940"/>
                </a:lnTo>
                <a:lnTo>
                  <a:pt x="26374" y="218730"/>
                </a:lnTo>
                <a:lnTo>
                  <a:pt x="17272" y="219282"/>
                </a:lnTo>
                <a:lnTo>
                  <a:pt x="29208" y="232987"/>
                </a:lnTo>
                <a:lnTo>
                  <a:pt x="44457" y="241682"/>
                </a:lnTo>
                <a:lnTo>
                  <a:pt x="60442" y="246251"/>
                </a:lnTo>
                <a:lnTo>
                  <a:pt x="74588" y="247577"/>
                </a:lnTo>
                <a:lnTo>
                  <a:pt x="114051" y="247577"/>
                </a:lnTo>
                <a:lnTo>
                  <a:pt x="107097" y="251912"/>
                </a:lnTo>
                <a:lnTo>
                  <a:pt x="75372" y="257794"/>
                </a:lnTo>
                <a:close/>
              </a:path>
            </a:pathLst>
          </a:custGeom>
          <a:solidFill>
            <a:srgbClr val="000000"/>
          </a:solidFill>
        </p:spPr>
        <p:txBody>
          <a:bodyPr wrap="square" lIns="0" tIns="0" rIns="0" bIns="0" rtlCol="0"/>
          <a:lstStyle/>
          <a:p>
            <a:endParaRPr/>
          </a:p>
        </p:txBody>
      </p:sp>
      <p:sp>
        <p:nvSpPr>
          <p:cNvPr id="53" name="object 53"/>
          <p:cNvSpPr/>
          <p:nvPr/>
        </p:nvSpPr>
        <p:spPr>
          <a:xfrm>
            <a:off x="10874325" y="3433826"/>
            <a:ext cx="156845" cy="259079"/>
          </a:xfrm>
          <a:custGeom>
            <a:avLst/>
            <a:gdLst/>
            <a:ahLst/>
            <a:cxnLst/>
            <a:rect l="l" t="t" r="r" b="b"/>
            <a:pathLst>
              <a:path w="156845" h="259079">
                <a:moveTo>
                  <a:pt x="77728" y="258580"/>
                </a:moveTo>
                <a:lnTo>
                  <a:pt x="49022" y="254036"/>
                </a:lnTo>
                <a:lnTo>
                  <a:pt x="24142" y="241093"/>
                </a:lnTo>
                <a:lnTo>
                  <a:pt x="6624" y="220781"/>
                </a:lnTo>
                <a:lnTo>
                  <a:pt x="0" y="194132"/>
                </a:lnTo>
                <a:lnTo>
                  <a:pt x="5373" y="168846"/>
                </a:lnTo>
                <a:lnTo>
                  <a:pt x="18843" y="149234"/>
                </a:lnTo>
                <a:lnTo>
                  <a:pt x="36435" y="134779"/>
                </a:lnTo>
                <a:lnTo>
                  <a:pt x="54174" y="124967"/>
                </a:lnTo>
                <a:lnTo>
                  <a:pt x="31650" y="108388"/>
                </a:lnTo>
                <a:lnTo>
                  <a:pt x="10574" y="69827"/>
                </a:lnTo>
                <a:lnTo>
                  <a:pt x="10206" y="62876"/>
                </a:lnTo>
                <a:lnTo>
                  <a:pt x="15580" y="38462"/>
                </a:lnTo>
                <a:lnTo>
                  <a:pt x="30227" y="18470"/>
                </a:lnTo>
                <a:lnTo>
                  <a:pt x="51941" y="4961"/>
                </a:lnTo>
                <a:lnTo>
                  <a:pt x="78513" y="0"/>
                </a:lnTo>
                <a:lnTo>
                  <a:pt x="103307" y="3978"/>
                </a:lnTo>
                <a:lnTo>
                  <a:pt x="113699" y="9431"/>
                </a:lnTo>
                <a:lnTo>
                  <a:pt x="77728" y="9431"/>
                </a:lnTo>
                <a:lnTo>
                  <a:pt x="58492" y="12256"/>
                </a:lnTo>
                <a:lnTo>
                  <a:pt x="42201" y="20238"/>
                </a:lnTo>
                <a:lnTo>
                  <a:pt x="30914" y="32641"/>
                </a:lnTo>
                <a:lnTo>
                  <a:pt x="26694" y="48729"/>
                </a:lnTo>
                <a:lnTo>
                  <a:pt x="27209" y="54501"/>
                </a:lnTo>
                <a:lnTo>
                  <a:pt x="29638" y="61894"/>
                </a:lnTo>
                <a:lnTo>
                  <a:pt x="35306" y="70171"/>
                </a:lnTo>
                <a:lnTo>
                  <a:pt x="45538" y="78595"/>
                </a:lnTo>
                <a:lnTo>
                  <a:pt x="91861" y="108462"/>
                </a:lnTo>
                <a:lnTo>
                  <a:pt x="110433" y="108462"/>
                </a:lnTo>
                <a:lnTo>
                  <a:pt x="100497" y="114750"/>
                </a:lnTo>
                <a:lnTo>
                  <a:pt x="115538" y="124120"/>
                </a:lnTo>
                <a:lnTo>
                  <a:pt x="124987" y="130469"/>
                </a:lnTo>
                <a:lnTo>
                  <a:pt x="62811" y="130469"/>
                </a:lnTo>
                <a:lnTo>
                  <a:pt x="42692" y="144616"/>
                </a:lnTo>
                <a:lnTo>
                  <a:pt x="29050" y="160532"/>
                </a:lnTo>
                <a:lnTo>
                  <a:pt x="21296" y="177332"/>
                </a:lnTo>
                <a:lnTo>
                  <a:pt x="18843" y="194132"/>
                </a:lnTo>
                <a:lnTo>
                  <a:pt x="23640" y="215537"/>
                </a:lnTo>
                <a:lnTo>
                  <a:pt x="36607" y="232742"/>
                </a:lnTo>
                <a:lnTo>
                  <a:pt x="55609" y="244200"/>
                </a:lnTo>
                <a:lnTo>
                  <a:pt x="78513" y="248363"/>
                </a:lnTo>
                <a:lnTo>
                  <a:pt x="115862" y="248363"/>
                </a:lnTo>
                <a:lnTo>
                  <a:pt x="107882" y="253152"/>
                </a:lnTo>
                <a:lnTo>
                  <a:pt x="77728" y="258580"/>
                </a:lnTo>
                <a:close/>
              </a:path>
              <a:path w="156845" h="259079">
                <a:moveTo>
                  <a:pt x="110433" y="108462"/>
                </a:moveTo>
                <a:lnTo>
                  <a:pt x="91861" y="108462"/>
                </a:lnTo>
                <a:lnTo>
                  <a:pt x="107355" y="98036"/>
                </a:lnTo>
                <a:lnTo>
                  <a:pt x="119242" y="85767"/>
                </a:lnTo>
                <a:lnTo>
                  <a:pt x="126861" y="71878"/>
                </a:lnTo>
                <a:lnTo>
                  <a:pt x="129547" y="56589"/>
                </a:lnTo>
                <a:lnTo>
                  <a:pt x="125315" y="37615"/>
                </a:lnTo>
                <a:lnTo>
                  <a:pt x="113943" y="22694"/>
                </a:lnTo>
                <a:lnTo>
                  <a:pt x="97418" y="12931"/>
                </a:lnTo>
                <a:lnTo>
                  <a:pt x="77728" y="9431"/>
                </a:lnTo>
                <a:lnTo>
                  <a:pt x="113699" y="9431"/>
                </a:lnTo>
                <a:lnTo>
                  <a:pt x="124935" y="15326"/>
                </a:lnTo>
                <a:lnTo>
                  <a:pt x="140233" y="33157"/>
                </a:lnTo>
                <a:lnTo>
                  <a:pt x="146035" y="56589"/>
                </a:lnTo>
                <a:lnTo>
                  <a:pt x="142674" y="73966"/>
                </a:lnTo>
                <a:lnTo>
                  <a:pt x="133277" y="89501"/>
                </a:lnTo>
                <a:lnTo>
                  <a:pt x="118874" y="103120"/>
                </a:lnTo>
                <a:lnTo>
                  <a:pt x="110433" y="108462"/>
                </a:lnTo>
                <a:close/>
              </a:path>
              <a:path w="156845" h="259079">
                <a:moveTo>
                  <a:pt x="115862" y="248363"/>
                </a:moveTo>
                <a:lnTo>
                  <a:pt x="78513" y="248363"/>
                </a:lnTo>
                <a:lnTo>
                  <a:pt x="100633" y="244863"/>
                </a:lnTo>
                <a:lnTo>
                  <a:pt x="119439" y="235100"/>
                </a:lnTo>
                <a:lnTo>
                  <a:pt x="132505" y="220179"/>
                </a:lnTo>
                <a:lnTo>
                  <a:pt x="137399" y="201205"/>
                </a:lnTo>
                <a:lnTo>
                  <a:pt x="134418" y="185744"/>
                </a:lnTo>
                <a:lnTo>
                  <a:pt x="95823" y="150916"/>
                </a:lnTo>
                <a:lnTo>
                  <a:pt x="62811" y="130469"/>
                </a:lnTo>
                <a:lnTo>
                  <a:pt x="124987" y="130469"/>
                </a:lnTo>
                <a:lnTo>
                  <a:pt x="152120" y="165149"/>
                </a:lnTo>
                <a:lnTo>
                  <a:pt x="156242" y="187058"/>
                </a:lnTo>
                <a:lnTo>
                  <a:pt x="149936" y="215475"/>
                </a:lnTo>
                <a:lnTo>
                  <a:pt x="132884" y="238145"/>
                </a:lnTo>
                <a:lnTo>
                  <a:pt x="115862" y="248363"/>
                </a:lnTo>
                <a:close/>
              </a:path>
            </a:pathLst>
          </a:custGeom>
          <a:solidFill>
            <a:srgbClr val="000000"/>
          </a:solidFill>
        </p:spPr>
        <p:txBody>
          <a:bodyPr wrap="square" lIns="0" tIns="0" rIns="0" bIns="0" rtlCol="0"/>
          <a:lstStyle/>
          <a:p>
            <a:endParaRPr/>
          </a:p>
        </p:txBody>
      </p:sp>
      <p:sp>
        <p:nvSpPr>
          <p:cNvPr id="54" name="object 54"/>
          <p:cNvSpPr/>
          <p:nvPr/>
        </p:nvSpPr>
        <p:spPr>
          <a:xfrm>
            <a:off x="11582520" y="3433826"/>
            <a:ext cx="158115" cy="259079"/>
          </a:xfrm>
          <a:custGeom>
            <a:avLst/>
            <a:gdLst/>
            <a:ahLst/>
            <a:cxnLst/>
            <a:rect l="l" t="t" r="r" b="b"/>
            <a:pathLst>
              <a:path w="158115" h="259079">
                <a:moveTo>
                  <a:pt x="79298" y="258580"/>
                </a:moveTo>
                <a:lnTo>
                  <a:pt x="30939" y="239680"/>
                </a:lnTo>
                <a:lnTo>
                  <a:pt x="7949" y="198774"/>
                </a:lnTo>
                <a:lnTo>
                  <a:pt x="490" y="152549"/>
                </a:lnTo>
                <a:lnTo>
                  <a:pt x="0" y="130469"/>
                </a:lnTo>
                <a:lnTo>
                  <a:pt x="552" y="107799"/>
                </a:lnTo>
                <a:lnTo>
                  <a:pt x="6955" y="64817"/>
                </a:lnTo>
                <a:lnTo>
                  <a:pt x="27737" y="23210"/>
                </a:lnTo>
                <a:lnTo>
                  <a:pt x="61718" y="2136"/>
                </a:lnTo>
                <a:lnTo>
                  <a:pt x="79298" y="0"/>
                </a:lnTo>
                <a:lnTo>
                  <a:pt x="93431" y="1547"/>
                </a:lnTo>
                <a:lnTo>
                  <a:pt x="110508" y="7663"/>
                </a:lnTo>
                <a:lnTo>
                  <a:pt x="111831" y="8645"/>
                </a:lnTo>
                <a:lnTo>
                  <a:pt x="79298" y="8645"/>
                </a:lnTo>
                <a:lnTo>
                  <a:pt x="69325" y="9836"/>
                </a:lnTo>
                <a:lnTo>
                  <a:pt x="34546" y="56589"/>
                </a:lnTo>
                <a:lnTo>
                  <a:pt x="31457" y="107369"/>
                </a:lnTo>
                <a:lnTo>
                  <a:pt x="31405" y="125753"/>
                </a:lnTo>
                <a:lnTo>
                  <a:pt x="31466" y="144235"/>
                </a:lnTo>
                <a:lnTo>
                  <a:pt x="33062" y="186211"/>
                </a:lnTo>
                <a:lnTo>
                  <a:pt x="43085" y="227510"/>
                </a:lnTo>
                <a:lnTo>
                  <a:pt x="79298" y="250721"/>
                </a:lnTo>
                <a:lnTo>
                  <a:pt x="111742" y="250721"/>
                </a:lnTo>
                <a:lnTo>
                  <a:pt x="95443" y="256800"/>
                </a:lnTo>
                <a:lnTo>
                  <a:pt x="79298" y="258580"/>
                </a:lnTo>
                <a:close/>
              </a:path>
              <a:path w="158115" h="259079">
                <a:moveTo>
                  <a:pt x="111742" y="250721"/>
                </a:moveTo>
                <a:lnTo>
                  <a:pt x="79298" y="250721"/>
                </a:lnTo>
                <a:lnTo>
                  <a:pt x="92241" y="248326"/>
                </a:lnTo>
                <a:lnTo>
                  <a:pt x="105110" y="240405"/>
                </a:lnTo>
                <a:lnTo>
                  <a:pt x="123266" y="203563"/>
                </a:lnTo>
                <a:lnTo>
                  <a:pt x="127131" y="146421"/>
                </a:lnTo>
                <a:lnTo>
                  <a:pt x="127192" y="125753"/>
                </a:lnTo>
                <a:lnTo>
                  <a:pt x="127131" y="107369"/>
                </a:lnTo>
                <a:lnTo>
                  <a:pt x="123266" y="52659"/>
                </a:lnTo>
                <a:lnTo>
                  <a:pt x="103049" y="16505"/>
                </a:lnTo>
                <a:lnTo>
                  <a:pt x="79298" y="8645"/>
                </a:lnTo>
                <a:lnTo>
                  <a:pt x="111831" y="8645"/>
                </a:lnTo>
                <a:lnTo>
                  <a:pt x="142895" y="42441"/>
                </a:lnTo>
                <a:lnTo>
                  <a:pt x="155359" y="85276"/>
                </a:lnTo>
                <a:lnTo>
                  <a:pt x="157811" y="130469"/>
                </a:lnTo>
                <a:lnTo>
                  <a:pt x="157382" y="152353"/>
                </a:lnTo>
                <a:lnTo>
                  <a:pt x="151519" y="195237"/>
                </a:lnTo>
                <a:lnTo>
                  <a:pt x="130087" y="237028"/>
                </a:lnTo>
                <a:lnTo>
                  <a:pt x="113059" y="250229"/>
                </a:lnTo>
                <a:lnTo>
                  <a:pt x="111742" y="250721"/>
                </a:lnTo>
                <a:close/>
              </a:path>
            </a:pathLst>
          </a:custGeom>
          <a:solidFill>
            <a:srgbClr val="000000"/>
          </a:solidFill>
        </p:spPr>
        <p:txBody>
          <a:bodyPr wrap="square" lIns="0" tIns="0" rIns="0" bIns="0" rtlCol="0"/>
          <a:lstStyle/>
          <a:p>
            <a:endParaRPr/>
          </a:p>
        </p:txBody>
      </p:sp>
      <p:sp>
        <p:nvSpPr>
          <p:cNvPr id="55" name="object 55"/>
          <p:cNvSpPr/>
          <p:nvPr/>
        </p:nvSpPr>
        <p:spPr>
          <a:xfrm>
            <a:off x="11768597" y="2917450"/>
            <a:ext cx="185420" cy="901700"/>
          </a:xfrm>
          <a:custGeom>
            <a:avLst/>
            <a:gdLst/>
            <a:ahLst/>
            <a:cxnLst/>
            <a:rect l="l" t="t" r="r" b="b"/>
            <a:pathLst>
              <a:path w="185420" h="901700">
                <a:moveTo>
                  <a:pt x="14132" y="901495"/>
                </a:moveTo>
                <a:lnTo>
                  <a:pt x="0" y="901495"/>
                </a:lnTo>
                <a:lnTo>
                  <a:pt x="0" y="896780"/>
                </a:lnTo>
                <a:lnTo>
                  <a:pt x="785" y="895208"/>
                </a:lnTo>
                <a:lnTo>
                  <a:pt x="1570" y="894422"/>
                </a:lnTo>
                <a:lnTo>
                  <a:pt x="16021" y="879587"/>
                </a:lnTo>
                <a:lnTo>
                  <a:pt x="56113" y="829875"/>
                </a:lnTo>
                <a:lnTo>
                  <a:pt x="78514" y="793819"/>
                </a:lnTo>
                <a:lnTo>
                  <a:pt x="102219" y="744973"/>
                </a:lnTo>
                <a:lnTo>
                  <a:pt x="120581" y="694655"/>
                </a:lnTo>
                <a:lnTo>
                  <a:pt x="134219" y="643705"/>
                </a:lnTo>
                <a:lnTo>
                  <a:pt x="143751" y="592962"/>
                </a:lnTo>
                <a:lnTo>
                  <a:pt x="149794" y="543263"/>
                </a:lnTo>
                <a:lnTo>
                  <a:pt x="152966" y="495447"/>
                </a:lnTo>
                <a:lnTo>
                  <a:pt x="153887" y="450354"/>
                </a:lnTo>
                <a:lnTo>
                  <a:pt x="152588" y="397196"/>
                </a:lnTo>
                <a:lnTo>
                  <a:pt x="148648" y="346203"/>
                </a:lnTo>
                <a:lnTo>
                  <a:pt x="142003" y="297401"/>
                </a:lnTo>
                <a:lnTo>
                  <a:pt x="132589" y="250819"/>
                </a:lnTo>
                <a:lnTo>
                  <a:pt x="120341" y="206484"/>
                </a:lnTo>
                <a:lnTo>
                  <a:pt x="105195" y="164425"/>
                </a:lnTo>
                <a:lnTo>
                  <a:pt x="87086" y="124668"/>
                </a:lnTo>
                <a:lnTo>
                  <a:pt x="65950" y="87241"/>
                </a:lnTo>
                <a:lnTo>
                  <a:pt x="29737" y="37234"/>
                </a:lnTo>
                <a:lnTo>
                  <a:pt x="2355" y="7859"/>
                </a:lnTo>
                <a:lnTo>
                  <a:pt x="0" y="5501"/>
                </a:lnTo>
                <a:lnTo>
                  <a:pt x="0" y="0"/>
                </a:lnTo>
                <a:lnTo>
                  <a:pt x="14132" y="0"/>
                </a:lnTo>
                <a:lnTo>
                  <a:pt x="18843" y="4715"/>
                </a:lnTo>
                <a:lnTo>
                  <a:pt x="29908" y="15031"/>
                </a:lnTo>
                <a:lnTo>
                  <a:pt x="85415" y="81194"/>
                </a:lnTo>
                <a:lnTo>
                  <a:pt x="110723" y="122320"/>
                </a:lnTo>
                <a:lnTo>
                  <a:pt x="131903" y="165517"/>
                </a:lnTo>
                <a:lnTo>
                  <a:pt x="149185" y="210479"/>
                </a:lnTo>
                <a:lnTo>
                  <a:pt x="162804" y="256904"/>
                </a:lnTo>
                <a:lnTo>
                  <a:pt x="172992" y="304486"/>
                </a:lnTo>
                <a:lnTo>
                  <a:pt x="179980" y="352922"/>
                </a:lnTo>
                <a:lnTo>
                  <a:pt x="184003" y="401909"/>
                </a:lnTo>
                <a:lnTo>
                  <a:pt x="185292" y="451140"/>
                </a:lnTo>
                <a:lnTo>
                  <a:pt x="184045" y="498887"/>
                </a:lnTo>
                <a:lnTo>
                  <a:pt x="180123" y="547053"/>
                </a:lnTo>
                <a:lnTo>
                  <a:pt x="173251" y="595209"/>
                </a:lnTo>
                <a:lnTo>
                  <a:pt x="163157" y="642927"/>
                </a:lnTo>
                <a:lnTo>
                  <a:pt x="149568" y="689777"/>
                </a:lnTo>
                <a:lnTo>
                  <a:pt x="132210" y="735331"/>
                </a:lnTo>
                <a:lnTo>
                  <a:pt x="110811" y="779158"/>
                </a:lnTo>
                <a:lnTo>
                  <a:pt x="85096" y="820831"/>
                </a:lnTo>
                <a:lnTo>
                  <a:pt x="54793" y="859919"/>
                </a:lnTo>
                <a:lnTo>
                  <a:pt x="19628" y="895994"/>
                </a:lnTo>
                <a:lnTo>
                  <a:pt x="14132" y="901495"/>
                </a:lnTo>
                <a:close/>
              </a:path>
            </a:pathLst>
          </a:custGeom>
          <a:solidFill>
            <a:srgbClr val="000000"/>
          </a:solidFill>
        </p:spPr>
        <p:txBody>
          <a:bodyPr wrap="square" lIns="0" tIns="0" rIns="0" bIns="0" rtlCol="0"/>
          <a:lstStyle/>
          <a:p>
            <a:endParaRPr/>
          </a:p>
        </p:txBody>
      </p:sp>
      <p:sp>
        <p:nvSpPr>
          <p:cNvPr id="56" name="object 56"/>
          <p:cNvSpPr/>
          <p:nvPr/>
        </p:nvSpPr>
        <p:spPr>
          <a:xfrm>
            <a:off x="12272656" y="3180747"/>
            <a:ext cx="87630" cy="375920"/>
          </a:xfrm>
          <a:custGeom>
            <a:avLst/>
            <a:gdLst/>
            <a:ahLst/>
            <a:cxnLst/>
            <a:rect l="l" t="t" r="r" b="b"/>
            <a:pathLst>
              <a:path w="87629" h="375920">
                <a:moveTo>
                  <a:pt x="85580" y="375688"/>
                </a:moveTo>
                <a:lnTo>
                  <a:pt x="83224" y="375688"/>
                </a:lnTo>
                <a:lnTo>
                  <a:pt x="75581" y="371157"/>
                </a:lnTo>
                <a:lnTo>
                  <a:pt x="42924" y="335568"/>
                </a:lnTo>
                <a:lnTo>
                  <a:pt x="12255" y="272838"/>
                </a:lnTo>
                <a:lnTo>
                  <a:pt x="944" y="212442"/>
                </a:lnTo>
                <a:lnTo>
                  <a:pt x="0" y="187844"/>
                </a:lnTo>
                <a:lnTo>
                  <a:pt x="1030" y="162509"/>
                </a:lnTo>
                <a:lnTo>
                  <a:pt x="11924" y="104176"/>
                </a:lnTo>
                <a:lnTo>
                  <a:pt x="41600" y="41778"/>
                </a:lnTo>
                <a:lnTo>
                  <a:pt x="75336" y="4789"/>
                </a:lnTo>
                <a:lnTo>
                  <a:pt x="83224" y="0"/>
                </a:lnTo>
                <a:lnTo>
                  <a:pt x="85580" y="0"/>
                </a:lnTo>
                <a:lnTo>
                  <a:pt x="87150" y="785"/>
                </a:lnTo>
                <a:lnTo>
                  <a:pt x="87150" y="5501"/>
                </a:lnTo>
                <a:lnTo>
                  <a:pt x="82439" y="10217"/>
                </a:lnTo>
                <a:lnTo>
                  <a:pt x="53450" y="48692"/>
                </a:lnTo>
                <a:lnTo>
                  <a:pt x="34840" y="92252"/>
                </a:lnTo>
                <a:lnTo>
                  <a:pt x="24915" y="139200"/>
                </a:lnTo>
                <a:lnTo>
                  <a:pt x="21983" y="187844"/>
                </a:lnTo>
                <a:lnTo>
                  <a:pt x="24560" y="232926"/>
                </a:lnTo>
                <a:lnTo>
                  <a:pt x="33760" y="279703"/>
                </a:lnTo>
                <a:lnTo>
                  <a:pt x="51794" y="324564"/>
                </a:lnTo>
                <a:lnTo>
                  <a:pt x="80868" y="363899"/>
                </a:lnTo>
                <a:lnTo>
                  <a:pt x="87150" y="370187"/>
                </a:lnTo>
                <a:lnTo>
                  <a:pt x="87150" y="374902"/>
                </a:lnTo>
                <a:lnTo>
                  <a:pt x="85580" y="375688"/>
                </a:lnTo>
                <a:close/>
              </a:path>
            </a:pathLst>
          </a:custGeom>
          <a:solidFill>
            <a:srgbClr val="000000"/>
          </a:solidFill>
        </p:spPr>
        <p:txBody>
          <a:bodyPr wrap="square" lIns="0" tIns="0" rIns="0" bIns="0" rtlCol="0"/>
          <a:lstStyle/>
          <a:p>
            <a:endParaRPr/>
          </a:p>
        </p:txBody>
      </p:sp>
      <p:sp>
        <p:nvSpPr>
          <p:cNvPr id="57" name="object 57"/>
          <p:cNvSpPr/>
          <p:nvPr/>
        </p:nvSpPr>
        <p:spPr>
          <a:xfrm>
            <a:off x="12414766" y="3212186"/>
            <a:ext cx="124460" cy="250825"/>
          </a:xfrm>
          <a:custGeom>
            <a:avLst/>
            <a:gdLst/>
            <a:ahLst/>
            <a:cxnLst/>
            <a:rect l="l" t="t" r="r" b="b"/>
            <a:pathLst>
              <a:path w="124459" h="250825">
                <a:moveTo>
                  <a:pt x="0" y="36154"/>
                </a:moveTo>
                <a:lnTo>
                  <a:pt x="0" y="24364"/>
                </a:lnTo>
                <a:lnTo>
                  <a:pt x="12770" y="23984"/>
                </a:lnTo>
                <a:lnTo>
                  <a:pt x="30325" y="21319"/>
                </a:lnTo>
                <a:lnTo>
                  <a:pt x="49794" y="14085"/>
                </a:lnTo>
                <a:lnTo>
                  <a:pt x="68307" y="0"/>
                </a:lnTo>
                <a:lnTo>
                  <a:pt x="76943" y="0"/>
                </a:lnTo>
                <a:lnTo>
                  <a:pt x="76943" y="25936"/>
                </a:lnTo>
                <a:lnTo>
                  <a:pt x="49463" y="25936"/>
                </a:lnTo>
                <a:lnTo>
                  <a:pt x="34558" y="31843"/>
                </a:lnTo>
                <a:lnTo>
                  <a:pt x="20315" y="34876"/>
                </a:lnTo>
                <a:lnTo>
                  <a:pt x="8280" y="35994"/>
                </a:lnTo>
                <a:lnTo>
                  <a:pt x="0" y="36154"/>
                </a:lnTo>
                <a:close/>
              </a:path>
              <a:path w="124459" h="250825">
                <a:moveTo>
                  <a:pt x="112274" y="238931"/>
                </a:moveTo>
                <a:lnTo>
                  <a:pt x="14132" y="238931"/>
                </a:lnTo>
                <a:lnTo>
                  <a:pt x="33895" y="237986"/>
                </a:lnTo>
                <a:lnTo>
                  <a:pt x="44458" y="234903"/>
                </a:lnTo>
                <a:lnTo>
                  <a:pt x="48690" y="229316"/>
                </a:lnTo>
                <a:lnTo>
                  <a:pt x="49463" y="220854"/>
                </a:lnTo>
                <a:lnTo>
                  <a:pt x="49463" y="25936"/>
                </a:lnTo>
                <a:lnTo>
                  <a:pt x="76943" y="25936"/>
                </a:lnTo>
                <a:lnTo>
                  <a:pt x="76943" y="220854"/>
                </a:lnTo>
                <a:lnTo>
                  <a:pt x="77716" y="229316"/>
                </a:lnTo>
                <a:lnTo>
                  <a:pt x="81948" y="234903"/>
                </a:lnTo>
                <a:lnTo>
                  <a:pt x="92511" y="237986"/>
                </a:lnTo>
                <a:lnTo>
                  <a:pt x="112274" y="238931"/>
                </a:lnTo>
                <a:close/>
              </a:path>
              <a:path w="124459" h="250825">
                <a:moveTo>
                  <a:pt x="2355" y="250721"/>
                </a:moveTo>
                <a:lnTo>
                  <a:pt x="2355" y="238931"/>
                </a:lnTo>
                <a:lnTo>
                  <a:pt x="124051" y="238931"/>
                </a:lnTo>
                <a:lnTo>
                  <a:pt x="124051" y="249149"/>
                </a:lnTo>
                <a:lnTo>
                  <a:pt x="63596" y="249149"/>
                </a:lnTo>
                <a:lnTo>
                  <a:pt x="32092" y="249345"/>
                </a:lnTo>
                <a:lnTo>
                  <a:pt x="15346" y="249812"/>
                </a:lnTo>
                <a:lnTo>
                  <a:pt x="2355" y="250721"/>
                </a:lnTo>
                <a:close/>
              </a:path>
              <a:path w="124459" h="250825">
                <a:moveTo>
                  <a:pt x="124051" y="250721"/>
                </a:moveTo>
                <a:lnTo>
                  <a:pt x="111072" y="249812"/>
                </a:lnTo>
                <a:lnTo>
                  <a:pt x="94412" y="249345"/>
                </a:lnTo>
                <a:lnTo>
                  <a:pt x="63596" y="249149"/>
                </a:lnTo>
                <a:lnTo>
                  <a:pt x="124051" y="249149"/>
                </a:lnTo>
                <a:lnTo>
                  <a:pt x="124051" y="250721"/>
                </a:lnTo>
                <a:close/>
              </a:path>
            </a:pathLst>
          </a:custGeom>
          <a:solidFill>
            <a:srgbClr val="000000"/>
          </a:solidFill>
        </p:spPr>
        <p:txBody>
          <a:bodyPr wrap="square" lIns="0" tIns="0" rIns="0" bIns="0" rtlCol="0"/>
          <a:lstStyle/>
          <a:p>
            <a:endParaRPr/>
          </a:p>
        </p:txBody>
      </p:sp>
      <p:sp>
        <p:nvSpPr>
          <p:cNvPr id="58" name="object 58"/>
          <p:cNvSpPr/>
          <p:nvPr/>
        </p:nvSpPr>
        <p:spPr>
          <a:xfrm>
            <a:off x="12590637" y="3180747"/>
            <a:ext cx="87630" cy="375920"/>
          </a:xfrm>
          <a:custGeom>
            <a:avLst/>
            <a:gdLst/>
            <a:ahLst/>
            <a:cxnLst/>
            <a:rect l="l" t="t" r="r" b="b"/>
            <a:pathLst>
              <a:path w="87629" h="375920">
                <a:moveTo>
                  <a:pt x="3925" y="375688"/>
                </a:moveTo>
                <a:lnTo>
                  <a:pt x="1570" y="375688"/>
                </a:lnTo>
                <a:lnTo>
                  <a:pt x="0" y="374116"/>
                </a:lnTo>
                <a:lnTo>
                  <a:pt x="0" y="370187"/>
                </a:lnTo>
                <a:lnTo>
                  <a:pt x="4710" y="365471"/>
                </a:lnTo>
                <a:lnTo>
                  <a:pt x="34030" y="326885"/>
                </a:lnTo>
                <a:lnTo>
                  <a:pt x="52603" y="283142"/>
                </a:lnTo>
                <a:lnTo>
                  <a:pt x="62344" y="236156"/>
                </a:lnTo>
                <a:lnTo>
                  <a:pt x="65165" y="187844"/>
                </a:lnTo>
                <a:lnTo>
                  <a:pt x="61276" y="132495"/>
                </a:lnTo>
                <a:lnTo>
                  <a:pt x="49954" y="84588"/>
                </a:lnTo>
                <a:lnTo>
                  <a:pt x="31712" y="44492"/>
                </a:lnTo>
                <a:lnTo>
                  <a:pt x="7066" y="12575"/>
                </a:lnTo>
                <a:lnTo>
                  <a:pt x="0" y="5501"/>
                </a:lnTo>
                <a:lnTo>
                  <a:pt x="0" y="1571"/>
                </a:lnTo>
                <a:lnTo>
                  <a:pt x="1570" y="0"/>
                </a:lnTo>
                <a:lnTo>
                  <a:pt x="3925" y="0"/>
                </a:lnTo>
                <a:lnTo>
                  <a:pt x="44225" y="40120"/>
                </a:lnTo>
                <a:lnTo>
                  <a:pt x="74894" y="102850"/>
                </a:lnTo>
                <a:lnTo>
                  <a:pt x="86205" y="163246"/>
                </a:lnTo>
                <a:lnTo>
                  <a:pt x="87150" y="187844"/>
                </a:lnTo>
                <a:lnTo>
                  <a:pt x="86119" y="213179"/>
                </a:lnTo>
                <a:lnTo>
                  <a:pt x="75226" y="271512"/>
                </a:lnTo>
                <a:lnTo>
                  <a:pt x="45550" y="334241"/>
                </a:lnTo>
                <a:lnTo>
                  <a:pt x="11813" y="371009"/>
                </a:lnTo>
                <a:lnTo>
                  <a:pt x="3925" y="375688"/>
                </a:lnTo>
                <a:close/>
              </a:path>
            </a:pathLst>
          </a:custGeom>
          <a:solidFill>
            <a:srgbClr val="000000"/>
          </a:solidFill>
        </p:spPr>
        <p:txBody>
          <a:bodyPr wrap="square" lIns="0" tIns="0" rIns="0" bIns="0" rtlCol="0"/>
          <a:lstStyle/>
          <a:p>
            <a:endParaRPr/>
          </a:p>
        </p:txBody>
      </p:sp>
      <p:sp>
        <p:nvSpPr>
          <p:cNvPr id="59" name="object 59"/>
          <p:cNvSpPr/>
          <p:nvPr/>
        </p:nvSpPr>
        <p:spPr>
          <a:xfrm>
            <a:off x="346410" y="4383265"/>
            <a:ext cx="145415" cy="146685"/>
          </a:xfrm>
          <a:custGeom>
            <a:avLst/>
            <a:gdLst/>
            <a:ahLst/>
            <a:cxnLst/>
            <a:rect l="l" t="t" r="r" b="b"/>
            <a:pathLst>
              <a:path w="145415" h="146685">
                <a:moveTo>
                  <a:pt x="72232" y="146188"/>
                </a:moveTo>
                <a:lnTo>
                  <a:pt x="44384" y="140404"/>
                </a:lnTo>
                <a:lnTo>
                  <a:pt x="21395" y="124672"/>
                </a:lnTo>
                <a:lnTo>
                  <a:pt x="5765" y="101425"/>
                </a:lnTo>
                <a:lnTo>
                  <a:pt x="0" y="73094"/>
                </a:lnTo>
                <a:lnTo>
                  <a:pt x="5545" y="45094"/>
                </a:lnTo>
                <a:lnTo>
                  <a:pt x="20806" y="21810"/>
                </a:lnTo>
                <a:lnTo>
                  <a:pt x="43722" y="5894"/>
                </a:lnTo>
                <a:lnTo>
                  <a:pt x="72232" y="0"/>
                </a:lnTo>
                <a:lnTo>
                  <a:pt x="100534" y="5784"/>
                </a:lnTo>
                <a:lnTo>
                  <a:pt x="123757" y="21515"/>
                </a:lnTo>
                <a:lnTo>
                  <a:pt x="139472" y="44762"/>
                </a:lnTo>
                <a:lnTo>
                  <a:pt x="145250" y="73094"/>
                </a:lnTo>
                <a:lnTo>
                  <a:pt x="139582" y="101094"/>
                </a:lnTo>
                <a:lnTo>
                  <a:pt x="124051" y="124378"/>
                </a:lnTo>
                <a:lnTo>
                  <a:pt x="100865" y="140293"/>
                </a:lnTo>
                <a:lnTo>
                  <a:pt x="72232" y="146188"/>
                </a:lnTo>
                <a:close/>
              </a:path>
            </a:pathLst>
          </a:custGeom>
          <a:solidFill>
            <a:srgbClr val="000000"/>
          </a:solidFill>
        </p:spPr>
        <p:txBody>
          <a:bodyPr wrap="square" lIns="0" tIns="0" rIns="0" bIns="0" rtlCol="0"/>
          <a:lstStyle/>
          <a:p>
            <a:endParaRPr/>
          </a:p>
        </p:txBody>
      </p:sp>
      <p:sp>
        <p:nvSpPr>
          <p:cNvPr id="60" name="object 60"/>
          <p:cNvSpPr/>
          <p:nvPr/>
        </p:nvSpPr>
        <p:spPr>
          <a:xfrm>
            <a:off x="2932655" y="4813185"/>
            <a:ext cx="184785" cy="901700"/>
          </a:xfrm>
          <a:custGeom>
            <a:avLst/>
            <a:gdLst/>
            <a:ahLst/>
            <a:cxnLst/>
            <a:rect l="l" t="t" r="r" b="b"/>
            <a:pathLst>
              <a:path w="184785" h="901700">
                <a:moveTo>
                  <a:pt x="184507" y="901495"/>
                </a:moveTo>
                <a:lnTo>
                  <a:pt x="170374" y="901495"/>
                </a:lnTo>
                <a:lnTo>
                  <a:pt x="165664" y="896780"/>
                </a:lnTo>
                <a:lnTo>
                  <a:pt x="154709" y="886587"/>
                </a:lnTo>
                <a:lnTo>
                  <a:pt x="99325" y="821061"/>
                </a:lnTo>
                <a:lnTo>
                  <a:pt x="74199" y="779870"/>
                </a:lnTo>
                <a:lnTo>
                  <a:pt x="53156" y="736589"/>
                </a:lnTo>
                <a:lnTo>
                  <a:pt x="35972" y="691543"/>
                </a:lnTo>
                <a:lnTo>
                  <a:pt x="22418" y="645054"/>
                </a:lnTo>
                <a:lnTo>
                  <a:pt x="12271" y="597445"/>
                </a:lnTo>
                <a:lnTo>
                  <a:pt x="5303" y="549041"/>
                </a:lnTo>
                <a:lnTo>
                  <a:pt x="1288" y="500165"/>
                </a:lnTo>
                <a:lnTo>
                  <a:pt x="0" y="451140"/>
                </a:lnTo>
                <a:lnTo>
                  <a:pt x="1224" y="403182"/>
                </a:lnTo>
                <a:lnTo>
                  <a:pt x="5087" y="354851"/>
                </a:lnTo>
                <a:lnTo>
                  <a:pt x="11871" y="306576"/>
                </a:lnTo>
                <a:lnTo>
                  <a:pt x="21858" y="258788"/>
                </a:lnTo>
                <a:lnTo>
                  <a:pt x="35331" y="211914"/>
                </a:lnTo>
                <a:lnTo>
                  <a:pt x="52572" y="166384"/>
                </a:lnTo>
                <a:lnTo>
                  <a:pt x="73865" y="122627"/>
                </a:lnTo>
                <a:lnTo>
                  <a:pt x="99492" y="81073"/>
                </a:lnTo>
                <a:lnTo>
                  <a:pt x="129736" y="42150"/>
                </a:lnTo>
                <a:lnTo>
                  <a:pt x="164879" y="6287"/>
                </a:lnTo>
                <a:lnTo>
                  <a:pt x="170374" y="0"/>
                </a:lnTo>
                <a:lnTo>
                  <a:pt x="184507" y="0"/>
                </a:lnTo>
                <a:lnTo>
                  <a:pt x="184507" y="6287"/>
                </a:lnTo>
                <a:lnTo>
                  <a:pt x="182937" y="7073"/>
                </a:lnTo>
                <a:lnTo>
                  <a:pt x="168154" y="22240"/>
                </a:lnTo>
                <a:lnTo>
                  <a:pt x="128284" y="71731"/>
                </a:lnTo>
                <a:lnTo>
                  <a:pt x="105993" y="107676"/>
                </a:lnTo>
                <a:lnTo>
                  <a:pt x="82288" y="156770"/>
                </a:lnTo>
                <a:lnTo>
                  <a:pt x="63925" y="207184"/>
                </a:lnTo>
                <a:lnTo>
                  <a:pt x="50287" y="258120"/>
                </a:lnTo>
                <a:lnTo>
                  <a:pt x="40756" y="308781"/>
                </a:lnTo>
                <a:lnTo>
                  <a:pt x="34713" y="358370"/>
                </a:lnTo>
                <a:lnTo>
                  <a:pt x="31540" y="406089"/>
                </a:lnTo>
                <a:lnTo>
                  <a:pt x="30620" y="451140"/>
                </a:lnTo>
                <a:lnTo>
                  <a:pt x="31919" y="504300"/>
                </a:lnTo>
                <a:lnTo>
                  <a:pt x="35858" y="555305"/>
                </a:lnTo>
                <a:lnTo>
                  <a:pt x="42503" y="604136"/>
                </a:lnTo>
                <a:lnTo>
                  <a:pt x="51917" y="650774"/>
                </a:lnTo>
                <a:lnTo>
                  <a:pt x="64165" y="695202"/>
                </a:lnTo>
                <a:lnTo>
                  <a:pt x="79311" y="737402"/>
                </a:lnTo>
                <a:lnTo>
                  <a:pt x="97420" y="777354"/>
                </a:lnTo>
                <a:lnTo>
                  <a:pt x="118555" y="815040"/>
                </a:lnTo>
                <a:lnTo>
                  <a:pt x="154868" y="864457"/>
                </a:lnTo>
                <a:lnTo>
                  <a:pt x="182937" y="894422"/>
                </a:lnTo>
                <a:lnTo>
                  <a:pt x="183722" y="895994"/>
                </a:lnTo>
                <a:lnTo>
                  <a:pt x="184507" y="895994"/>
                </a:lnTo>
                <a:lnTo>
                  <a:pt x="184507" y="901495"/>
                </a:lnTo>
                <a:close/>
              </a:path>
            </a:pathLst>
          </a:custGeom>
          <a:solidFill>
            <a:srgbClr val="000000"/>
          </a:solidFill>
        </p:spPr>
        <p:txBody>
          <a:bodyPr wrap="square" lIns="0" tIns="0" rIns="0" bIns="0" rtlCol="0"/>
          <a:lstStyle/>
          <a:p>
            <a:endParaRPr/>
          </a:p>
        </p:txBody>
      </p:sp>
      <p:sp>
        <p:nvSpPr>
          <p:cNvPr id="61" name="object 61"/>
          <p:cNvSpPr/>
          <p:nvPr/>
        </p:nvSpPr>
        <p:spPr>
          <a:xfrm>
            <a:off x="3164270" y="4879206"/>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936"/>
                </a:lnTo>
                <a:lnTo>
                  <a:pt x="48678" y="25936"/>
                </a:lnTo>
                <a:lnTo>
                  <a:pt x="33785" y="31389"/>
                </a:lnTo>
                <a:lnTo>
                  <a:pt x="19628" y="34189"/>
                </a:lnTo>
                <a:lnTo>
                  <a:pt x="7826" y="35220"/>
                </a:lnTo>
                <a:lnTo>
                  <a:pt x="0" y="35368"/>
                </a:lnTo>
                <a:close/>
              </a:path>
              <a:path w="123825" h="250189">
                <a:moveTo>
                  <a:pt x="111489" y="238145"/>
                </a:moveTo>
                <a:lnTo>
                  <a:pt x="14132" y="238145"/>
                </a:lnTo>
                <a:lnTo>
                  <a:pt x="33773" y="237310"/>
                </a:lnTo>
                <a:lnTo>
                  <a:pt x="44065" y="234412"/>
                </a:lnTo>
                <a:lnTo>
                  <a:pt x="48028" y="228861"/>
                </a:lnTo>
                <a:lnTo>
                  <a:pt x="48678" y="220068"/>
                </a:lnTo>
                <a:lnTo>
                  <a:pt x="48678" y="25936"/>
                </a:lnTo>
                <a:lnTo>
                  <a:pt x="76943" y="25936"/>
                </a:lnTo>
                <a:lnTo>
                  <a:pt x="76943" y="220068"/>
                </a:lnTo>
                <a:lnTo>
                  <a:pt x="77593" y="228861"/>
                </a:lnTo>
                <a:lnTo>
                  <a:pt x="81556" y="234412"/>
                </a:lnTo>
                <a:lnTo>
                  <a:pt x="91848" y="237310"/>
                </a:lnTo>
                <a:lnTo>
                  <a:pt x="111489" y="238145"/>
                </a:lnTo>
                <a:close/>
              </a:path>
              <a:path w="123825" h="250189">
                <a:moveTo>
                  <a:pt x="2355" y="249935"/>
                </a:moveTo>
                <a:lnTo>
                  <a:pt x="2355" y="238145"/>
                </a:lnTo>
                <a:lnTo>
                  <a:pt x="123266" y="238145"/>
                </a:lnTo>
                <a:lnTo>
                  <a:pt x="123266" y="249149"/>
                </a:lnTo>
                <a:lnTo>
                  <a:pt x="62811" y="249149"/>
                </a:lnTo>
                <a:lnTo>
                  <a:pt x="31699" y="249247"/>
                </a:lnTo>
                <a:lnTo>
                  <a:pt x="15003" y="249480"/>
                </a:lnTo>
                <a:lnTo>
                  <a:pt x="2355" y="249935"/>
                </a:lnTo>
                <a:close/>
              </a:path>
              <a:path w="123825" h="250189">
                <a:moveTo>
                  <a:pt x="123266" y="249935"/>
                </a:moveTo>
                <a:lnTo>
                  <a:pt x="110618" y="249480"/>
                </a:lnTo>
                <a:lnTo>
                  <a:pt x="93922" y="249247"/>
                </a:lnTo>
                <a:lnTo>
                  <a:pt x="62811" y="249149"/>
                </a:lnTo>
                <a:lnTo>
                  <a:pt x="123266" y="249149"/>
                </a:lnTo>
                <a:lnTo>
                  <a:pt x="123266" y="249935"/>
                </a:lnTo>
                <a:close/>
              </a:path>
            </a:pathLst>
          </a:custGeom>
          <a:solidFill>
            <a:srgbClr val="000000"/>
          </a:solidFill>
        </p:spPr>
        <p:txBody>
          <a:bodyPr wrap="square" lIns="0" tIns="0" rIns="0" bIns="0" rtlCol="0"/>
          <a:lstStyle/>
          <a:p>
            <a:endParaRPr/>
          </a:p>
        </p:txBody>
      </p:sp>
      <p:sp>
        <p:nvSpPr>
          <p:cNvPr id="62" name="object 62"/>
          <p:cNvSpPr/>
          <p:nvPr/>
        </p:nvSpPr>
        <p:spPr>
          <a:xfrm>
            <a:off x="3712297" y="4879206"/>
            <a:ext cx="150495" cy="250190"/>
          </a:xfrm>
          <a:custGeom>
            <a:avLst/>
            <a:gdLst/>
            <a:ahLst/>
            <a:cxnLst/>
            <a:rect l="l" t="t" r="r" b="b"/>
            <a:pathLst>
              <a:path w="150495" h="250189">
                <a:moveTo>
                  <a:pt x="20413" y="88813"/>
                </a:moveTo>
                <a:lnTo>
                  <a:pt x="16561" y="88481"/>
                </a:lnTo>
                <a:lnTo>
                  <a:pt x="9617" y="86160"/>
                </a:lnTo>
                <a:lnTo>
                  <a:pt x="2968" y="79860"/>
                </a:lnTo>
                <a:lnTo>
                  <a:pt x="0" y="67592"/>
                </a:lnTo>
                <a:lnTo>
                  <a:pt x="5078" y="43104"/>
                </a:lnTo>
                <a:lnTo>
                  <a:pt x="19432" y="21417"/>
                </a:lnTo>
                <a:lnTo>
                  <a:pt x="41734" y="5919"/>
                </a:lnTo>
                <a:lnTo>
                  <a:pt x="70662" y="0"/>
                </a:lnTo>
                <a:lnTo>
                  <a:pt x="102264" y="5342"/>
                </a:lnTo>
                <a:lnTo>
                  <a:pt x="113067" y="11789"/>
                </a:lnTo>
                <a:lnTo>
                  <a:pt x="65951" y="11789"/>
                </a:lnTo>
                <a:lnTo>
                  <a:pt x="49917" y="14257"/>
                </a:lnTo>
                <a:lnTo>
                  <a:pt x="35429" y="21515"/>
                </a:lnTo>
                <a:lnTo>
                  <a:pt x="23443" y="33341"/>
                </a:lnTo>
                <a:lnTo>
                  <a:pt x="14917" y="49515"/>
                </a:lnTo>
                <a:lnTo>
                  <a:pt x="19628" y="49515"/>
                </a:lnTo>
                <a:lnTo>
                  <a:pt x="28448" y="51148"/>
                </a:lnTo>
                <a:lnTo>
                  <a:pt x="34840" y="55508"/>
                </a:lnTo>
                <a:lnTo>
                  <a:pt x="38729" y="61783"/>
                </a:lnTo>
                <a:lnTo>
                  <a:pt x="40042" y="69164"/>
                </a:lnTo>
                <a:lnTo>
                  <a:pt x="37858" y="78534"/>
                </a:lnTo>
                <a:lnTo>
                  <a:pt x="32583" y="84588"/>
                </a:lnTo>
                <a:lnTo>
                  <a:pt x="26130" y="87843"/>
                </a:lnTo>
                <a:lnTo>
                  <a:pt x="20413" y="88813"/>
                </a:lnTo>
                <a:close/>
              </a:path>
              <a:path w="150495" h="250189">
                <a:moveTo>
                  <a:pt x="139754" y="249935"/>
                </a:moveTo>
                <a:lnTo>
                  <a:pt x="0" y="249935"/>
                </a:lnTo>
                <a:lnTo>
                  <a:pt x="0" y="240503"/>
                </a:lnTo>
                <a:lnTo>
                  <a:pt x="4710" y="235787"/>
                </a:lnTo>
                <a:lnTo>
                  <a:pt x="76158" y="155620"/>
                </a:lnTo>
                <a:lnTo>
                  <a:pt x="91358" y="137309"/>
                </a:lnTo>
                <a:lnTo>
                  <a:pt x="104128" y="117009"/>
                </a:lnTo>
                <a:lnTo>
                  <a:pt x="112924" y="95383"/>
                </a:lnTo>
                <a:lnTo>
                  <a:pt x="116200" y="73094"/>
                </a:lnTo>
                <a:lnTo>
                  <a:pt x="113096" y="50252"/>
                </a:lnTo>
                <a:lnTo>
                  <a:pt x="103736" y="30652"/>
                </a:lnTo>
                <a:lnTo>
                  <a:pt x="88045" y="16947"/>
                </a:lnTo>
                <a:lnTo>
                  <a:pt x="65951" y="11789"/>
                </a:lnTo>
                <a:lnTo>
                  <a:pt x="113067" y="11789"/>
                </a:lnTo>
                <a:lnTo>
                  <a:pt x="127388" y="20336"/>
                </a:lnTo>
                <a:lnTo>
                  <a:pt x="143974" y="43436"/>
                </a:lnTo>
                <a:lnTo>
                  <a:pt x="149961" y="73094"/>
                </a:lnTo>
                <a:lnTo>
                  <a:pt x="145495" y="98453"/>
                </a:lnTo>
                <a:lnTo>
                  <a:pt x="131314" y="122118"/>
                </a:lnTo>
                <a:lnTo>
                  <a:pt x="106239" y="148583"/>
                </a:lnTo>
                <a:lnTo>
                  <a:pt x="69092" y="182342"/>
                </a:lnTo>
                <a:lnTo>
                  <a:pt x="29050" y="220854"/>
                </a:lnTo>
                <a:lnTo>
                  <a:pt x="144304" y="220854"/>
                </a:lnTo>
                <a:lnTo>
                  <a:pt x="139754" y="249935"/>
                </a:lnTo>
                <a:close/>
              </a:path>
              <a:path w="150495" h="250189">
                <a:moveTo>
                  <a:pt x="144304" y="220854"/>
                </a:moveTo>
                <a:lnTo>
                  <a:pt x="96571" y="220854"/>
                </a:lnTo>
                <a:lnTo>
                  <a:pt x="105417" y="220817"/>
                </a:lnTo>
                <a:lnTo>
                  <a:pt x="116691" y="220559"/>
                </a:lnTo>
                <a:lnTo>
                  <a:pt x="140539" y="184700"/>
                </a:lnTo>
                <a:lnTo>
                  <a:pt x="149961" y="184700"/>
                </a:lnTo>
                <a:lnTo>
                  <a:pt x="144304" y="220854"/>
                </a:lnTo>
                <a:close/>
              </a:path>
            </a:pathLst>
          </a:custGeom>
          <a:solidFill>
            <a:srgbClr val="000000"/>
          </a:solidFill>
        </p:spPr>
        <p:txBody>
          <a:bodyPr wrap="square" lIns="0" tIns="0" rIns="0" bIns="0" rtlCol="0"/>
          <a:lstStyle/>
          <a:p>
            <a:endParaRPr/>
          </a:p>
        </p:txBody>
      </p:sp>
      <p:sp>
        <p:nvSpPr>
          <p:cNvPr id="63" name="object 63"/>
          <p:cNvSpPr/>
          <p:nvPr/>
        </p:nvSpPr>
        <p:spPr>
          <a:xfrm>
            <a:off x="4272885" y="4879206"/>
            <a:ext cx="155575" cy="259079"/>
          </a:xfrm>
          <a:custGeom>
            <a:avLst/>
            <a:gdLst/>
            <a:ahLst/>
            <a:cxnLst/>
            <a:rect l="l" t="t" r="r" b="b"/>
            <a:pathLst>
              <a:path w="155575" h="259079">
                <a:moveTo>
                  <a:pt x="29050" y="70736"/>
                </a:moveTo>
                <a:lnTo>
                  <a:pt x="21468" y="69434"/>
                </a:lnTo>
                <a:lnTo>
                  <a:pt x="15506" y="65627"/>
                </a:lnTo>
                <a:lnTo>
                  <a:pt x="11605" y="59462"/>
                </a:lnTo>
                <a:lnTo>
                  <a:pt x="10206" y="51087"/>
                </a:lnTo>
                <a:lnTo>
                  <a:pt x="15212" y="30836"/>
                </a:lnTo>
                <a:lnTo>
                  <a:pt x="29050" y="14638"/>
                </a:lnTo>
                <a:lnTo>
                  <a:pt x="49954" y="3892"/>
                </a:lnTo>
                <a:lnTo>
                  <a:pt x="76158" y="0"/>
                </a:lnTo>
                <a:lnTo>
                  <a:pt x="102190" y="3794"/>
                </a:lnTo>
                <a:lnTo>
                  <a:pt x="113868" y="9431"/>
                </a:lnTo>
                <a:lnTo>
                  <a:pt x="74588" y="9431"/>
                </a:lnTo>
                <a:lnTo>
                  <a:pt x="62884" y="10450"/>
                </a:lnTo>
                <a:lnTo>
                  <a:pt x="49267" y="14049"/>
                </a:lnTo>
                <a:lnTo>
                  <a:pt x="35944" y="21036"/>
                </a:lnTo>
                <a:lnTo>
                  <a:pt x="25124" y="32224"/>
                </a:lnTo>
                <a:lnTo>
                  <a:pt x="31000" y="32519"/>
                </a:lnTo>
                <a:lnTo>
                  <a:pt x="38569" y="34582"/>
                </a:lnTo>
                <a:lnTo>
                  <a:pt x="45108" y="40182"/>
                </a:lnTo>
                <a:lnTo>
                  <a:pt x="47893" y="51087"/>
                </a:lnTo>
                <a:lnTo>
                  <a:pt x="46605" y="58799"/>
                </a:lnTo>
                <a:lnTo>
                  <a:pt x="42888" y="65038"/>
                </a:lnTo>
                <a:lnTo>
                  <a:pt x="36962" y="69213"/>
                </a:lnTo>
                <a:lnTo>
                  <a:pt x="29050" y="70736"/>
                </a:lnTo>
                <a:close/>
              </a:path>
              <a:path w="155575" h="259079">
                <a:moveTo>
                  <a:pt x="115301" y="247577"/>
                </a:moveTo>
                <a:lnTo>
                  <a:pt x="74588" y="247577"/>
                </a:lnTo>
                <a:lnTo>
                  <a:pt x="88168" y="245059"/>
                </a:lnTo>
                <a:lnTo>
                  <a:pt x="101969" y="235689"/>
                </a:lnTo>
                <a:lnTo>
                  <a:pt x="112679" y="216740"/>
                </a:lnTo>
                <a:lnTo>
                  <a:pt x="116985" y="185486"/>
                </a:lnTo>
                <a:lnTo>
                  <a:pt x="114298" y="160532"/>
                </a:lnTo>
                <a:lnTo>
                  <a:pt x="106091" y="140883"/>
                </a:lnTo>
                <a:lnTo>
                  <a:pt x="92143" y="128013"/>
                </a:lnTo>
                <a:lnTo>
                  <a:pt x="72232" y="123395"/>
                </a:lnTo>
                <a:lnTo>
                  <a:pt x="47108" y="123395"/>
                </a:lnTo>
                <a:lnTo>
                  <a:pt x="47108" y="115536"/>
                </a:lnTo>
                <a:lnTo>
                  <a:pt x="49463" y="115536"/>
                </a:lnTo>
                <a:lnTo>
                  <a:pt x="52604" y="114750"/>
                </a:lnTo>
                <a:lnTo>
                  <a:pt x="54959" y="114750"/>
                </a:lnTo>
                <a:lnTo>
                  <a:pt x="64381" y="113964"/>
                </a:lnTo>
                <a:lnTo>
                  <a:pt x="66736" y="113964"/>
                </a:lnTo>
                <a:lnTo>
                  <a:pt x="74440" y="113104"/>
                </a:lnTo>
                <a:lnTo>
                  <a:pt x="106067" y="81260"/>
                </a:lnTo>
                <a:lnTo>
                  <a:pt x="110704" y="51087"/>
                </a:lnTo>
                <a:lnTo>
                  <a:pt x="107269" y="30320"/>
                </a:lnTo>
                <a:lnTo>
                  <a:pt x="98534" y="17585"/>
                </a:lnTo>
                <a:lnTo>
                  <a:pt x="86855" y="11187"/>
                </a:lnTo>
                <a:lnTo>
                  <a:pt x="74588" y="9431"/>
                </a:lnTo>
                <a:lnTo>
                  <a:pt x="113868" y="9431"/>
                </a:lnTo>
                <a:lnTo>
                  <a:pt x="124248" y="14442"/>
                </a:lnTo>
                <a:lnTo>
                  <a:pt x="139533" y="30836"/>
                </a:lnTo>
                <a:lnTo>
                  <a:pt x="145250" y="51873"/>
                </a:lnTo>
                <a:lnTo>
                  <a:pt x="141447" y="73352"/>
                </a:lnTo>
                <a:lnTo>
                  <a:pt x="130725" y="92252"/>
                </a:lnTo>
                <a:lnTo>
                  <a:pt x="114114" y="107467"/>
                </a:lnTo>
                <a:lnTo>
                  <a:pt x="92646" y="117893"/>
                </a:lnTo>
                <a:lnTo>
                  <a:pt x="119022" y="127460"/>
                </a:lnTo>
                <a:lnTo>
                  <a:pt x="138773" y="143142"/>
                </a:lnTo>
                <a:lnTo>
                  <a:pt x="151163" y="163098"/>
                </a:lnTo>
                <a:lnTo>
                  <a:pt x="155457" y="185486"/>
                </a:lnTo>
                <a:lnTo>
                  <a:pt x="149458" y="213154"/>
                </a:lnTo>
                <a:lnTo>
                  <a:pt x="132786" y="236475"/>
                </a:lnTo>
                <a:lnTo>
                  <a:pt x="115301" y="247577"/>
                </a:lnTo>
                <a:close/>
              </a:path>
              <a:path w="155575" h="259079">
                <a:moveTo>
                  <a:pt x="75373" y="258580"/>
                </a:moveTo>
                <a:lnTo>
                  <a:pt x="46372" y="254122"/>
                </a:lnTo>
                <a:lnTo>
                  <a:pt x="22376" y="241780"/>
                </a:lnTo>
                <a:lnTo>
                  <a:pt x="6035" y="223102"/>
                </a:lnTo>
                <a:lnTo>
                  <a:pt x="0" y="199633"/>
                </a:lnTo>
                <a:lnTo>
                  <a:pt x="1987" y="189232"/>
                </a:lnTo>
                <a:lnTo>
                  <a:pt x="7066" y="182440"/>
                </a:lnTo>
                <a:lnTo>
                  <a:pt x="13911" y="178744"/>
                </a:lnTo>
                <a:lnTo>
                  <a:pt x="21198" y="177626"/>
                </a:lnTo>
                <a:lnTo>
                  <a:pt x="28694" y="178953"/>
                </a:lnTo>
                <a:lnTo>
                  <a:pt x="26706" y="218742"/>
                </a:lnTo>
                <a:lnTo>
                  <a:pt x="17273" y="219282"/>
                </a:lnTo>
                <a:lnTo>
                  <a:pt x="29540" y="232987"/>
                </a:lnTo>
                <a:lnTo>
                  <a:pt x="44752" y="241682"/>
                </a:lnTo>
                <a:lnTo>
                  <a:pt x="60553" y="246251"/>
                </a:lnTo>
                <a:lnTo>
                  <a:pt x="74588" y="247577"/>
                </a:lnTo>
                <a:lnTo>
                  <a:pt x="115301" y="247577"/>
                </a:lnTo>
                <a:lnTo>
                  <a:pt x="107428" y="252575"/>
                </a:lnTo>
                <a:lnTo>
                  <a:pt x="75373" y="258580"/>
                </a:lnTo>
                <a:close/>
              </a:path>
            </a:pathLst>
          </a:custGeom>
          <a:solidFill>
            <a:srgbClr val="000000"/>
          </a:solidFill>
        </p:spPr>
        <p:txBody>
          <a:bodyPr wrap="square" lIns="0" tIns="0" rIns="0" bIns="0" rtlCol="0"/>
          <a:lstStyle/>
          <a:p>
            <a:endParaRPr/>
          </a:p>
        </p:txBody>
      </p:sp>
      <p:sp>
        <p:nvSpPr>
          <p:cNvPr id="64" name="object 64"/>
          <p:cNvSpPr/>
          <p:nvPr/>
        </p:nvSpPr>
        <p:spPr>
          <a:xfrm>
            <a:off x="3141501" y="5325631"/>
            <a:ext cx="165735" cy="255270"/>
          </a:xfrm>
          <a:custGeom>
            <a:avLst/>
            <a:gdLst/>
            <a:ahLst/>
            <a:cxnLst/>
            <a:rect l="l" t="t" r="r" b="b"/>
            <a:pathLst>
              <a:path w="165735" h="255270">
                <a:moveTo>
                  <a:pt x="165664" y="192560"/>
                </a:moveTo>
                <a:lnTo>
                  <a:pt x="0" y="192560"/>
                </a:lnTo>
                <a:lnTo>
                  <a:pt x="0" y="180770"/>
                </a:lnTo>
                <a:lnTo>
                  <a:pt x="114630" y="4715"/>
                </a:lnTo>
                <a:lnTo>
                  <a:pt x="117770" y="0"/>
                </a:lnTo>
                <a:lnTo>
                  <a:pt x="127977" y="0"/>
                </a:lnTo>
                <a:lnTo>
                  <a:pt x="127977" y="40869"/>
                </a:lnTo>
                <a:lnTo>
                  <a:pt x="102067" y="40869"/>
                </a:lnTo>
                <a:lnTo>
                  <a:pt x="10206" y="180770"/>
                </a:lnTo>
                <a:lnTo>
                  <a:pt x="165664" y="180770"/>
                </a:lnTo>
                <a:lnTo>
                  <a:pt x="165664" y="192560"/>
                </a:lnTo>
                <a:close/>
              </a:path>
              <a:path w="165735" h="255270">
                <a:moveTo>
                  <a:pt x="127977" y="180770"/>
                </a:moveTo>
                <a:lnTo>
                  <a:pt x="102067" y="180770"/>
                </a:lnTo>
                <a:lnTo>
                  <a:pt x="102067" y="40869"/>
                </a:lnTo>
                <a:lnTo>
                  <a:pt x="127977" y="40869"/>
                </a:lnTo>
                <a:lnTo>
                  <a:pt x="127977" y="180770"/>
                </a:lnTo>
                <a:close/>
              </a:path>
              <a:path w="165735" h="255270">
                <a:moveTo>
                  <a:pt x="157027" y="242861"/>
                </a:moveTo>
                <a:lnTo>
                  <a:pt x="70662" y="242861"/>
                </a:lnTo>
                <a:lnTo>
                  <a:pt x="87125" y="242038"/>
                </a:lnTo>
                <a:lnTo>
                  <a:pt x="95786" y="239226"/>
                </a:lnTo>
                <a:lnTo>
                  <a:pt x="99148" y="233909"/>
                </a:lnTo>
                <a:lnTo>
                  <a:pt x="99712" y="225570"/>
                </a:lnTo>
                <a:lnTo>
                  <a:pt x="99712" y="192560"/>
                </a:lnTo>
                <a:lnTo>
                  <a:pt x="127977" y="192560"/>
                </a:lnTo>
                <a:lnTo>
                  <a:pt x="127977" y="225570"/>
                </a:lnTo>
                <a:lnTo>
                  <a:pt x="128541" y="233909"/>
                </a:lnTo>
                <a:lnTo>
                  <a:pt x="131903" y="239226"/>
                </a:lnTo>
                <a:lnTo>
                  <a:pt x="140564" y="242038"/>
                </a:lnTo>
                <a:lnTo>
                  <a:pt x="157027" y="242861"/>
                </a:lnTo>
                <a:close/>
              </a:path>
              <a:path w="165735" h="255270">
                <a:moveTo>
                  <a:pt x="62811" y="254650"/>
                </a:moveTo>
                <a:lnTo>
                  <a:pt x="62811" y="242861"/>
                </a:lnTo>
                <a:lnTo>
                  <a:pt x="164879" y="242861"/>
                </a:lnTo>
                <a:lnTo>
                  <a:pt x="164879" y="253865"/>
                </a:lnTo>
                <a:lnTo>
                  <a:pt x="113845" y="253865"/>
                </a:lnTo>
                <a:lnTo>
                  <a:pt x="88328" y="253963"/>
                </a:lnTo>
                <a:lnTo>
                  <a:pt x="75201" y="254196"/>
                </a:lnTo>
                <a:lnTo>
                  <a:pt x="62811" y="254650"/>
                </a:lnTo>
                <a:close/>
              </a:path>
              <a:path w="165735" h="255270">
                <a:moveTo>
                  <a:pt x="164879" y="254650"/>
                </a:moveTo>
                <a:lnTo>
                  <a:pt x="152488" y="254196"/>
                </a:lnTo>
                <a:lnTo>
                  <a:pt x="139362" y="253963"/>
                </a:lnTo>
                <a:lnTo>
                  <a:pt x="113845" y="253865"/>
                </a:lnTo>
                <a:lnTo>
                  <a:pt x="164879" y="253865"/>
                </a:lnTo>
                <a:lnTo>
                  <a:pt x="164879" y="254650"/>
                </a:lnTo>
                <a:close/>
              </a:path>
            </a:pathLst>
          </a:custGeom>
          <a:solidFill>
            <a:srgbClr val="000000"/>
          </a:solidFill>
        </p:spPr>
        <p:txBody>
          <a:bodyPr wrap="square" lIns="0" tIns="0" rIns="0" bIns="0" rtlCol="0"/>
          <a:lstStyle/>
          <a:p>
            <a:endParaRPr/>
          </a:p>
        </p:txBody>
      </p:sp>
      <p:sp>
        <p:nvSpPr>
          <p:cNvPr id="65" name="object 65"/>
          <p:cNvSpPr/>
          <p:nvPr/>
        </p:nvSpPr>
        <p:spPr>
          <a:xfrm>
            <a:off x="3712297" y="5330347"/>
            <a:ext cx="150495" cy="259079"/>
          </a:xfrm>
          <a:custGeom>
            <a:avLst/>
            <a:gdLst/>
            <a:ahLst/>
            <a:cxnLst/>
            <a:rect l="l" t="t" r="r" b="b"/>
            <a:pathLst>
              <a:path w="150495" h="259079">
                <a:moveTo>
                  <a:pt x="27479" y="130469"/>
                </a:moveTo>
                <a:lnTo>
                  <a:pt x="19628" y="130469"/>
                </a:lnTo>
                <a:lnTo>
                  <a:pt x="19628" y="0"/>
                </a:lnTo>
                <a:lnTo>
                  <a:pt x="24339" y="0"/>
                </a:lnTo>
                <a:lnTo>
                  <a:pt x="27479" y="1571"/>
                </a:lnTo>
                <a:lnTo>
                  <a:pt x="40851" y="6484"/>
                </a:lnTo>
                <a:lnTo>
                  <a:pt x="53781" y="9628"/>
                </a:lnTo>
                <a:lnTo>
                  <a:pt x="66123" y="11298"/>
                </a:lnTo>
                <a:lnTo>
                  <a:pt x="77728" y="11789"/>
                </a:lnTo>
                <a:lnTo>
                  <a:pt x="130430" y="11789"/>
                </a:lnTo>
                <a:lnTo>
                  <a:pt x="130271" y="12059"/>
                </a:lnTo>
                <a:lnTo>
                  <a:pt x="116298" y="25347"/>
                </a:lnTo>
                <a:lnTo>
                  <a:pt x="93684" y="37726"/>
                </a:lnTo>
                <a:lnTo>
                  <a:pt x="31405" y="37726"/>
                </a:lnTo>
                <a:lnTo>
                  <a:pt x="31405" y="111606"/>
                </a:lnTo>
                <a:lnTo>
                  <a:pt x="43960" y="111606"/>
                </a:lnTo>
                <a:lnTo>
                  <a:pt x="34779" y="120165"/>
                </a:lnTo>
                <a:lnTo>
                  <a:pt x="29835" y="126539"/>
                </a:lnTo>
                <a:lnTo>
                  <a:pt x="28264" y="128897"/>
                </a:lnTo>
                <a:lnTo>
                  <a:pt x="27479" y="130469"/>
                </a:lnTo>
                <a:close/>
              </a:path>
              <a:path w="150495" h="259079">
                <a:moveTo>
                  <a:pt x="130430" y="11789"/>
                </a:moveTo>
                <a:lnTo>
                  <a:pt x="77728" y="11789"/>
                </a:lnTo>
                <a:lnTo>
                  <a:pt x="95197" y="10512"/>
                </a:lnTo>
                <a:lnTo>
                  <a:pt x="109723" y="7466"/>
                </a:lnTo>
                <a:lnTo>
                  <a:pt x="121009" y="3831"/>
                </a:lnTo>
                <a:lnTo>
                  <a:pt x="128762" y="785"/>
                </a:lnTo>
                <a:lnTo>
                  <a:pt x="130332" y="0"/>
                </a:lnTo>
                <a:lnTo>
                  <a:pt x="134258" y="0"/>
                </a:lnTo>
                <a:lnTo>
                  <a:pt x="135043" y="1571"/>
                </a:lnTo>
                <a:lnTo>
                  <a:pt x="135043" y="3929"/>
                </a:lnTo>
                <a:lnTo>
                  <a:pt x="130430" y="11789"/>
                </a:lnTo>
                <a:close/>
              </a:path>
              <a:path w="150495" h="259079">
                <a:moveTo>
                  <a:pt x="62811" y="43227"/>
                </a:moveTo>
                <a:lnTo>
                  <a:pt x="53929" y="42699"/>
                </a:lnTo>
                <a:lnTo>
                  <a:pt x="45341" y="41361"/>
                </a:lnTo>
                <a:lnTo>
                  <a:pt x="37637" y="39580"/>
                </a:lnTo>
                <a:lnTo>
                  <a:pt x="31405" y="37726"/>
                </a:lnTo>
                <a:lnTo>
                  <a:pt x="93684" y="37726"/>
                </a:lnTo>
                <a:lnTo>
                  <a:pt x="62811" y="43227"/>
                </a:lnTo>
                <a:close/>
              </a:path>
              <a:path w="150495" h="259079">
                <a:moveTo>
                  <a:pt x="43960" y="111606"/>
                </a:moveTo>
                <a:lnTo>
                  <a:pt x="31405" y="111606"/>
                </a:lnTo>
                <a:lnTo>
                  <a:pt x="41857" y="102899"/>
                </a:lnTo>
                <a:lnTo>
                  <a:pt x="53193" y="96771"/>
                </a:lnTo>
                <a:lnTo>
                  <a:pt x="65411" y="93148"/>
                </a:lnTo>
                <a:lnTo>
                  <a:pt x="78513" y="91957"/>
                </a:lnTo>
                <a:lnTo>
                  <a:pt x="106901" y="98551"/>
                </a:lnTo>
                <a:lnTo>
                  <a:pt x="109500" y="100602"/>
                </a:lnTo>
                <a:lnTo>
                  <a:pt x="77728" y="100602"/>
                </a:lnTo>
                <a:lnTo>
                  <a:pt x="58210" y="103881"/>
                </a:lnTo>
                <a:lnTo>
                  <a:pt x="44065" y="111508"/>
                </a:lnTo>
                <a:close/>
              </a:path>
              <a:path w="150495" h="259079">
                <a:moveTo>
                  <a:pt x="106070" y="247577"/>
                </a:moveTo>
                <a:lnTo>
                  <a:pt x="67521" y="247577"/>
                </a:lnTo>
                <a:lnTo>
                  <a:pt x="79851" y="245870"/>
                </a:lnTo>
                <a:lnTo>
                  <a:pt x="90781" y="240994"/>
                </a:lnTo>
                <a:lnTo>
                  <a:pt x="115807" y="196489"/>
                </a:lnTo>
                <a:lnTo>
                  <a:pt x="116985" y="172125"/>
                </a:lnTo>
                <a:lnTo>
                  <a:pt x="116764" y="158665"/>
                </a:lnTo>
                <a:lnTo>
                  <a:pt x="106324" y="117844"/>
                </a:lnTo>
                <a:lnTo>
                  <a:pt x="77728" y="100602"/>
                </a:lnTo>
                <a:lnTo>
                  <a:pt x="109500" y="100602"/>
                </a:lnTo>
                <a:lnTo>
                  <a:pt x="129547" y="116420"/>
                </a:lnTo>
                <a:lnTo>
                  <a:pt x="144539" y="142688"/>
                </a:lnTo>
                <a:lnTo>
                  <a:pt x="149961" y="174483"/>
                </a:lnTo>
                <a:lnTo>
                  <a:pt x="143275" y="207849"/>
                </a:lnTo>
                <a:lnTo>
                  <a:pt x="125327" y="234510"/>
                </a:lnTo>
                <a:lnTo>
                  <a:pt x="106070" y="247577"/>
                </a:lnTo>
                <a:close/>
              </a:path>
              <a:path w="150495" h="259079">
                <a:moveTo>
                  <a:pt x="68307" y="258580"/>
                </a:moveTo>
                <a:lnTo>
                  <a:pt x="39747" y="252305"/>
                </a:lnTo>
                <a:lnTo>
                  <a:pt x="18254" y="236082"/>
                </a:lnTo>
                <a:lnTo>
                  <a:pt x="4710" y="213817"/>
                </a:lnTo>
                <a:lnTo>
                  <a:pt x="0" y="189416"/>
                </a:lnTo>
                <a:lnTo>
                  <a:pt x="2171" y="179051"/>
                </a:lnTo>
                <a:lnTo>
                  <a:pt x="7360" y="173107"/>
                </a:lnTo>
                <a:lnTo>
                  <a:pt x="13580" y="170405"/>
                </a:lnTo>
                <a:lnTo>
                  <a:pt x="18843" y="169767"/>
                </a:lnTo>
                <a:lnTo>
                  <a:pt x="27087" y="171376"/>
                </a:lnTo>
                <a:lnTo>
                  <a:pt x="12562" y="205921"/>
                </a:lnTo>
                <a:lnTo>
                  <a:pt x="19935" y="221714"/>
                </a:lnTo>
                <a:lnTo>
                  <a:pt x="32092" y="235001"/>
                </a:lnTo>
                <a:lnTo>
                  <a:pt x="48224" y="244163"/>
                </a:lnTo>
                <a:lnTo>
                  <a:pt x="67521" y="247577"/>
                </a:lnTo>
                <a:lnTo>
                  <a:pt x="106070" y="247577"/>
                </a:lnTo>
                <a:lnTo>
                  <a:pt x="99283" y="252182"/>
                </a:lnTo>
                <a:lnTo>
                  <a:pt x="68307" y="258580"/>
                </a:lnTo>
                <a:close/>
              </a:path>
              <a:path w="150495" h="259079">
                <a:moveTo>
                  <a:pt x="18843" y="206707"/>
                </a:moveTo>
                <a:lnTo>
                  <a:pt x="14917" y="206707"/>
                </a:lnTo>
                <a:lnTo>
                  <a:pt x="13347" y="205921"/>
                </a:lnTo>
                <a:lnTo>
                  <a:pt x="22840" y="205921"/>
                </a:lnTo>
                <a:lnTo>
                  <a:pt x="18843" y="206707"/>
                </a:lnTo>
                <a:close/>
              </a:path>
            </a:pathLst>
          </a:custGeom>
          <a:solidFill>
            <a:srgbClr val="000000"/>
          </a:solidFill>
        </p:spPr>
        <p:txBody>
          <a:bodyPr wrap="square" lIns="0" tIns="0" rIns="0" bIns="0" rtlCol="0"/>
          <a:lstStyle/>
          <a:p>
            <a:endParaRPr/>
          </a:p>
        </p:txBody>
      </p:sp>
      <p:sp>
        <p:nvSpPr>
          <p:cNvPr id="66" name="object 66"/>
          <p:cNvSpPr/>
          <p:nvPr/>
        </p:nvSpPr>
        <p:spPr>
          <a:xfrm>
            <a:off x="4272885" y="5330347"/>
            <a:ext cx="155575" cy="259079"/>
          </a:xfrm>
          <a:custGeom>
            <a:avLst/>
            <a:gdLst/>
            <a:ahLst/>
            <a:cxnLst/>
            <a:rect l="l" t="t" r="r" b="b"/>
            <a:pathLst>
              <a:path w="155575" h="259079">
                <a:moveTo>
                  <a:pt x="78513" y="258580"/>
                </a:moveTo>
                <a:lnTo>
                  <a:pt x="51340" y="252833"/>
                </a:lnTo>
                <a:lnTo>
                  <a:pt x="26007" y="232644"/>
                </a:lnTo>
                <a:lnTo>
                  <a:pt x="7299" y="193591"/>
                </a:lnTo>
                <a:lnTo>
                  <a:pt x="0" y="131255"/>
                </a:lnTo>
                <a:lnTo>
                  <a:pt x="8611" y="75599"/>
                </a:lnTo>
                <a:lnTo>
                  <a:pt x="31209" y="34385"/>
                </a:lnTo>
                <a:lnTo>
                  <a:pt x="62933" y="8792"/>
                </a:lnTo>
                <a:lnTo>
                  <a:pt x="98927" y="0"/>
                </a:lnTo>
                <a:lnTo>
                  <a:pt x="119206" y="3168"/>
                </a:lnTo>
                <a:lnTo>
                  <a:pt x="129927" y="9431"/>
                </a:lnTo>
                <a:lnTo>
                  <a:pt x="99712" y="9431"/>
                </a:lnTo>
                <a:lnTo>
                  <a:pt x="81126" y="13005"/>
                </a:lnTo>
                <a:lnTo>
                  <a:pt x="59376" y="27999"/>
                </a:lnTo>
                <a:lnTo>
                  <a:pt x="41305" y="60825"/>
                </a:lnTo>
                <a:lnTo>
                  <a:pt x="33760" y="117893"/>
                </a:lnTo>
                <a:lnTo>
                  <a:pt x="33760" y="126539"/>
                </a:lnTo>
                <a:lnTo>
                  <a:pt x="42577" y="126539"/>
                </a:lnTo>
                <a:lnTo>
                  <a:pt x="36913" y="142344"/>
                </a:lnTo>
                <a:lnTo>
                  <a:pt x="34546" y="165051"/>
                </a:lnTo>
                <a:lnTo>
                  <a:pt x="34644" y="174077"/>
                </a:lnTo>
                <a:lnTo>
                  <a:pt x="35331" y="188335"/>
                </a:lnTo>
                <a:lnTo>
                  <a:pt x="44397" y="226024"/>
                </a:lnTo>
                <a:lnTo>
                  <a:pt x="78513" y="247577"/>
                </a:lnTo>
                <a:lnTo>
                  <a:pt x="114648" y="247577"/>
                </a:lnTo>
                <a:lnTo>
                  <a:pt x="108091" y="252280"/>
                </a:lnTo>
                <a:lnTo>
                  <a:pt x="78513" y="258580"/>
                </a:lnTo>
                <a:close/>
              </a:path>
              <a:path w="155575" h="259079">
                <a:moveTo>
                  <a:pt x="135043" y="58161"/>
                </a:moveTo>
                <a:lnTo>
                  <a:pt x="120911" y="58161"/>
                </a:lnTo>
                <a:lnTo>
                  <a:pt x="111489" y="52659"/>
                </a:lnTo>
                <a:lnTo>
                  <a:pt x="111489" y="40869"/>
                </a:lnTo>
                <a:lnTo>
                  <a:pt x="113918" y="31327"/>
                </a:lnTo>
                <a:lnTo>
                  <a:pt x="119733" y="26427"/>
                </a:lnTo>
                <a:lnTo>
                  <a:pt x="126726" y="24622"/>
                </a:lnTo>
                <a:lnTo>
                  <a:pt x="132688" y="24364"/>
                </a:lnTo>
                <a:lnTo>
                  <a:pt x="125106" y="16726"/>
                </a:lnTo>
                <a:lnTo>
                  <a:pt x="116200" y="12182"/>
                </a:lnTo>
                <a:lnTo>
                  <a:pt x="107294" y="9996"/>
                </a:lnTo>
                <a:lnTo>
                  <a:pt x="99712" y="9431"/>
                </a:lnTo>
                <a:lnTo>
                  <a:pt x="129927" y="9431"/>
                </a:lnTo>
                <a:lnTo>
                  <a:pt x="133964" y="11789"/>
                </a:lnTo>
                <a:lnTo>
                  <a:pt x="142981" y="24536"/>
                </a:lnTo>
                <a:lnTo>
                  <a:pt x="146035" y="40083"/>
                </a:lnTo>
                <a:lnTo>
                  <a:pt x="146035" y="55017"/>
                </a:lnTo>
                <a:lnTo>
                  <a:pt x="135043" y="58161"/>
                </a:lnTo>
                <a:close/>
              </a:path>
              <a:path w="155575" h="259079">
                <a:moveTo>
                  <a:pt x="42577" y="126539"/>
                </a:moveTo>
                <a:lnTo>
                  <a:pt x="33760" y="126539"/>
                </a:lnTo>
                <a:lnTo>
                  <a:pt x="40459" y="113141"/>
                </a:lnTo>
                <a:lnTo>
                  <a:pt x="50248" y="101290"/>
                </a:lnTo>
                <a:lnTo>
                  <a:pt x="63571" y="92829"/>
                </a:lnTo>
                <a:lnTo>
                  <a:pt x="80869" y="89599"/>
                </a:lnTo>
                <a:lnTo>
                  <a:pt x="110078" y="95997"/>
                </a:lnTo>
                <a:lnTo>
                  <a:pt x="113091" y="98244"/>
                </a:lnTo>
                <a:lnTo>
                  <a:pt x="80084" y="98244"/>
                </a:lnTo>
                <a:lnTo>
                  <a:pt x="58725" y="104594"/>
                </a:lnTo>
                <a:lnTo>
                  <a:pt x="44654" y="120743"/>
                </a:lnTo>
                <a:lnTo>
                  <a:pt x="42577" y="126539"/>
                </a:lnTo>
                <a:close/>
              </a:path>
              <a:path w="155575" h="259079">
                <a:moveTo>
                  <a:pt x="114648" y="247577"/>
                </a:moveTo>
                <a:lnTo>
                  <a:pt x="78513" y="247577"/>
                </a:lnTo>
                <a:lnTo>
                  <a:pt x="86377" y="246975"/>
                </a:lnTo>
                <a:lnTo>
                  <a:pt x="96081" y="243942"/>
                </a:lnTo>
                <a:lnTo>
                  <a:pt x="119046" y="212258"/>
                </a:lnTo>
                <a:lnTo>
                  <a:pt x="121696" y="172911"/>
                </a:lnTo>
                <a:lnTo>
                  <a:pt x="121598" y="159181"/>
                </a:lnTo>
                <a:lnTo>
                  <a:pt x="105809" y="108192"/>
                </a:lnTo>
                <a:lnTo>
                  <a:pt x="80084" y="98244"/>
                </a:lnTo>
                <a:lnTo>
                  <a:pt x="113091" y="98244"/>
                </a:lnTo>
                <a:lnTo>
                  <a:pt x="133767" y="113669"/>
                </a:lnTo>
                <a:lnTo>
                  <a:pt x="149654" y="140330"/>
                </a:lnTo>
                <a:lnTo>
                  <a:pt x="155457" y="173697"/>
                </a:lnTo>
                <a:lnTo>
                  <a:pt x="149286" y="207849"/>
                </a:lnTo>
                <a:lnTo>
                  <a:pt x="132590" y="234707"/>
                </a:lnTo>
                <a:lnTo>
                  <a:pt x="114648" y="247577"/>
                </a:lnTo>
                <a:close/>
              </a:path>
            </a:pathLst>
          </a:custGeom>
          <a:solidFill>
            <a:srgbClr val="000000"/>
          </a:solidFill>
        </p:spPr>
        <p:txBody>
          <a:bodyPr wrap="square" lIns="0" tIns="0" rIns="0" bIns="0" rtlCol="0"/>
          <a:lstStyle/>
          <a:p>
            <a:endParaRPr/>
          </a:p>
        </p:txBody>
      </p:sp>
      <p:sp>
        <p:nvSpPr>
          <p:cNvPr id="67" name="object 67"/>
          <p:cNvSpPr/>
          <p:nvPr/>
        </p:nvSpPr>
        <p:spPr>
          <a:xfrm>
            <a:off x="4458177" y="4813185"/>
            <a:ext cx="184785" cy="901700"/>
          </a:xfrm>
          <a:custGeom>
            <a:avLst/>
            <a:gdLst/>
            <a:ahLst/>
            <a:cxnLst/>
            <a:rect l="l" t="t" r="r" b="b"/>
            <a:pathLst>
              <a:path w="184785" h="901700">
                <a:moveTo>
                  <a:pt x="13347" y="901495"/>
                </a:moveTo>
                <a:lnTo>
                  <a:pt x="0" y="901495"/>
                </a:lnTo>
                <a:lnTo>
                  <a:pt x="0" y="896780"/>
                </a:lnTo>
                <a:lnTo>
                  <a:pt x="785" y="895994"/>
                </a:lnTo>
                <a:lnTo>
                  <a:pt x="1570" y="894422"/>
                </a:lnTo>
                <a:lnTo>
                  <a:pt x="34349" y="858268"/>
                </a:lnTo>
                <a:lnTo>
                  <a:pt x="77728" y="793819"/>
                </a:lnTo>
                <a:lnTo>
                  <a:pt x="101433" y="744975"/>
                </a:lnTo>
                <a:lnTo>
                  <a:pt x="119796" y="694673"/>
                </a:lnTo>
                <a:lnTo>
                  <a:pt x="133434" y="643767"/>
                </a:lnTo>
                <a:lnTo>
                  <a:pt x="142966" y="593108"/>
                </a:lnTo>
                <a:lnTo>
                  <a:pt x="149009" y="543549"/>
                </a:lnTo>
                <a:lnTo>
                  <a:pt x="152181" y="495942"/>
                </a:lnTo>
                <a:lnTo>
                  <a:pt x="153101" y="451140"/>
                </a:lnTo>
                <a:lnTo>
                  <a:pt x="151803" y="397948"/>
                </a:lnTo>
                <a:lnTo>
                  <a:pt x="147863" y="346866"/>
                </a:lnTo>
                <a:lnTo>
                  <a:pt x="141219" y="297938"/>
                </a:lnTo>
                <a:lnTo>
                  <a:pt x="131805" y="251212"/>
                </a:lnTo>
                <a:lnTo>
                  <a:pt x="119557" y="206733"/>
                </a:lnTo>
                <a:lnTo>
                  <a:pt x="104411" y="164548"/>
                </a:lnTo>
                <a:lnTo>
                  <a:pt x="86302" y="124702"/>
                </a:lnTo>
                <a:lnTo>
                  <a:pt x="65166" y="87241"/>
                </a:lnTo>
                <a:lnTo>
                  <a:pt x="28951" y="37234"/>
                </a:lnTo>
                <a:lnTo>
                  <a:pt x="1570" y="7859"/>
                </a:lnTo>
                <a:lnTo>
                  <a:pt x="1570" y="7073"/>
                </a:lnTo>
                <a:lnTo>
                  <a:pt x="0" y="5501"/>
                </a:lnTo>
                <a:lnTo>
                  <a:pt x="0" y="0"/>
                </a:lnTo>
                <a:lnTo>
                  <a:pt x="13347" y="0"/>
                </a:lnTo>
                <a:lnTo>
                  <a:pt x="18058" y="4715"/>
                </a:lnTo>
                <a:lnTo>
                  <a:pt x="29454" y="15031"/>
                </a:lnTo>
                <a:lnTo>
                  <a:pt x="84630" y="81194"/>
                </a:lnTo>
                <a:lnTo>
                  <a:pt x="109938" y="122320"/>
                </a:lnTo>
                <a:lnTo>
                  <a:pt x="131118" y="165517"/>
                </a:lnTo>
                <a:lnTo>
                  <a:pt x="148400" y="210479"/>
                </a:lnTo>
                <a:lnTo>
                  <a:pt x="162019" y="256904"/>
                </a:lnTo>
                <a:lnTo>
                  <a:pt x="172206" y="304486"/>
                </a:lnTo>
                <a:lnTo>
                  <a:pt x="179195" y="352922"/>
                </a:lnTo>
                <a:lnTo>
                  <a:pt x="183218" y="401909"/>
                </a:lnTo>
                <a:lnTo>
                  <a:pt x="184507" y="451140"/>
                </a:lnTo>
                <a:lnTo>
                  <a:pt x="183281" y="498887"/>
                </a:lnTo>
                <a:lnTo>
                  <a:pt x="179413" y="547053"/>
                </a:lnTo>
                <a:lnTo>
                  <a:pt x="172614" y="595209"/>
                </a:lnTo>
                <a:lnTo>
                  <a:pt x="162598" y="642927"/>
                </a:lnTo>
                <a:lnTo>
                  <a:pt x="149078" y="689777"/>
                </a:lnTo>
                <a:lnTo>
                  <a:pt x="131765" y="735331"/>
                </a:lnTo>
                <a:lnTo>
                  <a:pt x="110372" y="779158"/>
                </a:lnTo>
                <a:lnTo>
                  <a:pt x="84612" y="820831"/>
                </a:lnTo>
                <a:lnTo>
                  <a:pt x="54198" y="859919"/>
                </a:lnTo>
                <a:lnTo>
                  <a:pt x="18843" y="895994"/>
                </a:lnTo>
                <a:lnTo>
                  <a:pt x="13347" y="901495"/>
                </a:lnTo>
                <a:close/>
              </a:path>
            </a:pathLst>
          </a:custGeom>
          <a:solidFill>
            <a:srgbClr val="000000"/>
          </a:solidFill>
        </p:spPr>
        <p:txBody>
          <a:bodyPr wrap="square" lIns="0" tIns="0" rIns="0" bIns="0" rtlCol="0"/>
          <a:lstStyle/>
          <a:p>
            <a:endParaRPr/>
          </a:p>
        </p:txBody>
      </p:sp>
      <p:sp>
        <p:nvSpPr>
          <p:cNvPr id="68" name="object 68"/>
          <p:cNvSpPr/>
          <p:nvPr/>
        </p:nvSpPr>
        <p:spPr>
          <a:xfrm>
            <a:off x="4893144" y="4588400"/>
            <a:ext cx="207010" cy="680085"/>
          </a:xfrm>
          <a:custGeom>
            <a:avLst/>
            <a:gdLst/>
            <a:ahLst/>
            <a:cxnLst/>
            <a:rect l="l" t="t" r="r" b="b"/>
            <a:pathLst>
              <a:path w="207010" h="680085">
                <a:moveTo>
                  <a:pt x="41612" y="679855"/>
                </a:moveTo>
                <a:lnTo>
                  <a:pt x="0" y="679855"/>
                </a:lnTo>
                <a:lnTo>
                  <a:pt x="0" y="660992"/>
                </a:lnTo>
                <a:lnTo>
                  <a:pt x="1239" y="597182"/>
                </a:lnTo>
                <a:lnTo>
                  <a:pt x="4023" y="542508"/>
                </a:lnTo>
                <a:lnTo>
                  <a:pt x="6955" y="502277"/>
                </a:lnTo>
                <a:lnTo>
                  <a:pt x="15753" y="424597"/>
                </a:lnTo>
                <a:lnTo>
                  <a:pt x="24998" y="370109"/>
                </a:lnTo>
                <a:lnTo>
                  <a:pt x="36386" y="318151"/>
                </a:lnTo>
                <a:lnTo>
                  <a:pt x="49930" y="268543"/>
                </a:lnTo>
                <a:lnTo>
                  <a:pt x="65644" y="221109"/>
                </a:lnTo>
                <a:lnTo>
                  <a:pt x="83542" y="175667"/>
                </a:lnTo>
                <a:lnTo>
                  <a:pt x="103638" y="132041"/>
                </a:lnTo>
                <a:lnTo>
                  <a:pt x="132933" y="79811"/>
                </a:lnTo>
                <a:lnTo>
                  <a:pt x="160757" y="38413"/>
                </a:lnTo>
                <a:lnTo>
                  <a:pt x="190788" y="785"/>
                </a:lnTo>
                <a:lnTo>
                  <a:pt x="190788" y="0"/>
                </a:lnTo>
                <a:lnTo>
                  <a:pt x="206491" y="0"/>
                </a:lnTo>
                <a:lnTo>
                  <a:pt x="206491" y="5501"/>
                </a:lnTo>
                <a:lnTo>
                  <a:pt x="204135" y="8645"/>
                </a:lnTo>
                <a:lnTo>
                  <a:pt x="177406" y="48588"/>
                </a:lnTo>
                <a:lnTo>
                  <a:pt x="153642" y="89613"/>
                </a:lnTo>
                <a:lnTo>
                  <a:pt x="132682" y="131740"/>
                </a:lnTo>
                <a:lnTo>
                  <a:pt x="114369" y="174994"/>
                </a:lnTo>
                <a:lnTo>
                  <a:pt x="98541" y="219395"/>
                </a:lnTo>
                <a:lnTo>
                  <a:pt x="85039" y="264966"/>
                </a:lnTo>
                <a:lnTo>
                  <a:pt x="73704" y="311731"/>
                </a:lnTo>
                <a:lnTo>
                  <a:pt x="64376" y="359710"/>
                </a:lnTo>
                <a:lnTo>
                  <a:pt x="56895" y="408927"/>
                </a:lnTo>
                <a:lnTo>
                  <a:pt x="51102" y="459403"/>
                </a:lnTo>
                <a:lnTo>
                  <a:pt x="46837" y="511162"/>
                </a:lnTo>
                <a:lnTo>
                  <a:pt x="43940" y="564225"/>
                </a:lnTo>
                <a:lnTo>
                  <a:pt x="42251" y="618614"/>
                </a:lnTo>
                <a:lnTo>
                  <a:pt x="41612" y="674353"/>
                </a:lnTo>
                <a:lnTo>
                  <a:pt x="41612" y="679855"/>
                </a:lnTo>
                <a:close/>
              </a:path>
            </a:pathLst>
          </a:custGeom>
          <a:solidFill>
            <a:srgbClr val="000000"/>
          </a:solidFill>
        </p:spPr>
        <p:txBody>
          <a:bodyPr wrap="square" lIns="0" tIns="0" rIns="0" bIns="0" rtlCol="0"/>
          <a:lstStyle/>
          <a:p>
            <a:endParaRPr/>
          </a:p>
        </p:txBody>
      </p:sp>
      <p:sp>
        <p:nvSpPr>
          <p:cNvPr id="69" name="object 69"/>
          <p:cNvSpPr/>
          <p:nvPr/>
        </p:nvSpPr>
        <p:spPr>
          <a:xfrm>
            <a:off x="4893144" y="5261183"/>
            <a:ext cx="207010" cy="679450"/>
          </a:xfrm>
          <a:custGeom>
            <a:avLst/>
            <a:gdLst/>
            <a:ahLst/>
            <a:cxnLst/>
            <a:rect l="l" t="t" r="r" b="b"/>
            <a:pathLst>
              <a:path w="207010" h="679450">
                <a:moveTo>
                  <a:pt x="206491" y="679069"/>
                </a:moveTo>
                <a:lnTo>
                  <a:pt x="191573" y="679069"/>
                </a:lnTo>
                <a:lnTo>
                  <a:pt x="190788" y="678283"/>
                </a:lnTo>
                <a:lnTo>
                  <a:pt x="189218" y="677497"/>
                </a:lnTo>
                <a:lnTo>
                  <a:pt x="152491" y="629495"/>
                </a:lnTo>
                <a:lnTo>
                  <a:pt x="126232" y="588742"/>
                </a:lnTo>
                <a:lnTo>
                  <a:pt x="103245" y="547028"/>
                </a:lnTo>
                <a:lnTo>
                  <a:pt x="83399" y="504789"/>
                </a:lnTo>
                <a:lnTo>
                  <a:pt x="66562" y="462464"/>
                </a:lnTo>
                <a:lnTo>
                  <a:pt x="52604" y="420488"/>
                </a:lnTo>
                <a:lnTo>
                  <a:pt x="39416" y="374080"/>
                </a:lnTo>
                <a:lnTo>
                  <a:pt x="21885" y="291492"/>
                </a:lnTo>
                <a:lnTo>
                  <a:pt x="13539" y="236655"/>
                </a:lnTo>
                <a:lnTo>
                  <a:pt x="6563" y="172800"/>
                </a:lnTo>
                <a:lnTo>
                  <a:pt x="1777" y="99938"/>
                </a:lnTo>
                <a:lnTo>
                  <a:pt x="0" y="18077"/>
                </a:lnTo>
                <a:lnTo>
                  <a:pt x="0" y="0"/>
                </a:lnTo>
                <a:lnTo>
                  <a:pt x="41612" y="0"/>
                </a:lnTo>
                <a:lnTo>
                  <a:pt x="41612" y="4715"/>
                </a:lnTo>
                <a:lnTo>
                  <a:pt x="42207" y="64375"/>
                </a:lnTo>
                <a:lnTo>
                  <a:pt x="44063" y="121814"/>
                </a:lnTo>
                <a:lnTo>
                  <a:pt x="47290" y="177122"/>
                </a:lnTo>
                <a:lnTo>
                  <a:pt x="51995" y="230389"/>
                </a:lnTo>
                <a:lnTo>
                  <a:pt x="58286" y="281703"/>
                </a:lnTo>
                <a:lnTo>
                  <a:pt x="66272" y="331154"/>
                </a:lnTo>
                <a:lnTo>
                  <a:pt x="76060" y="378832"/>
                </a:lnTo>
                <a:lnTo>
                  <a:pt x="87759" y="424826"/>
                </a:lnTo>
                <a:lnTo>
                  <a:pt x="101477" y="469224"/>
                </a:lnTo>
                <a:lnTo>
                  <a:pt x="117322" y="512118"/>
                </a:lnTo>
                <a:lnTo>
                  <a:pt x="135402" y="553595"/>
                </a:lnTo>
                <a:lnTo>
                  <a:pt x="155825" y="593745"/>
                </a:lnTo>
                <a:lnTo>
                  <a:pt x="178701" y="632658"/>
                </a:lnTo>
                <a:lnTo>
                  <a:pt x="204135" y="670423"/>
                </a:lnTo>
                <a:lnTo>
                  <a:pt x="206491" y="674353"/>
                </a:lnTo>
                <a:lnTo>
                  <a:pt x="206491" y="679069"/>
                </a:lnTo>
                <a:close/>
              </a:path>
            </a:pathLst>
          </a:custGeom>
          <a:solidFill>
            <a:srgbClr val="000000"/>
          </a:solidFill>
        </p:spPr>
        <p:txBody>
          <a:bodyPr wrap="square" lIns="0" tIns="0" rIns="0" bIns="0" rtlCol="0"/>
          <a:lstStyle/>
          <a:p>
            <a:endParaRPr/>
          </a:p>
        </p:txBody>
      </p:sp>
      <p:sp>
        <p:nvSpPr>
          <p:cNvPr id="70" name="object 70"/>
          <p:cNvSpPr/>
          <p:nvPr/>
        </p:nvSpPr>
        <p:spPr>
          <a:xfrm>
            <a:off x="5277077" y="4653636"/>
            <a:ext cx="150495" cy="250190"/>
          </a:xfrm>
          <a:custGeom>
            <a:avLst/>
            <a:gdLst/>
            <a:ahLst/>
            <a:cxnLst/>
            <a:rect l="l" t="t" r="r" b="b"/>
            <a:pathLst>
              <a:path w="150495" h="250189">
                <a:moveTo>
                  <a:pt x="19628" y="88813"/>
                </a:moveTo>
                <a:lnTo>
                  <a:pt x="16230" y="88481"/>
                </a:lnTo>
                <a:lnTo>
                  <a:pt x="9519" y="86160"/>
                </a:lnTo>
                <a:lnTo>
                  <a:pt x="2956" y="79860"/>
                </a:lnTo>
                <a:lnTo>
                  <a:pt x="0" y="67592"/>
                </a:lnTo>
                <a:lnTo>
                  <a:pt x="4956" y="43104"/>
                </a:lnTo>
                <a:lnTo>
                  <a:pt x="19039" y="21417"/>
                </a:lnTo>
                <a:lnTo>
                  <a:pt x="41072" y="5919"/>
                </a:lnTo>
                <a:lnTo>
                  <a:pt x="69877" y="0"/>
                </a:lnTo>
                <a:lnTo>
                  <a:pt x="101933" y="5342"/>
                </a:lnTo>
                <a:lnTo>
                  <a:pt x="112836" y="11789"/>
                </a:lnTo>
                <a:lnTo>
                  <a:pt x="65166" y="11789"/>
                </a:lnTo>
                <a:lnTo>
                  <a:pt x="49255" y="14257"/>
                </a:lnTo>
                <a:lnTo>
                  <a:pt x="35036" y="21515"/>
                </a:lnTo>
                <a:lnTo>
                  <a:pt x="23321" y="33341"/>
                </a:lnTo>
                <a:lnTo>
                  <a:pt x="14917" y="49515"/>
                </a:lnTo>
                <a:lnTo>
                  <a:pt x="19628" y="49515"/>
                </a:lnTo>
                <a:lnTo>
                  <a:pt x="27995" y="51148"/>
                </a:lnTo>
                <a:lnTo>
                  <a:pt x="34153" y="55508"/>
                </a:lnTo>
                <a:lnTo>
                  <a:pt x="37956" y="61783"/>
                </a:lnTo>
                <a:lnTo>
                  <a:pt x="39256" y="69164"/>
                </a:lnTo>
                <a:lnTo>
                  <a:pt x="37073" y="78534"/>
                </a:lnTo>
                <a:lnTo>
                  <a:pt x="31798" y="84588"/>
                </a:lnTo>
                <a:lnTo>
                  <a:pt x="25345" y="87843"/>
                </a:lnTo>
                <a:lnTo>
                  <a:pt x="19628" y="88813"/>
                </a:lnTo>
                <a:close/>
              </a:path>
              <a:path w="150495" h="250189">
                <a:moveTo>
                  <a:pt x="138969" y="249935"/>
                </a:moveTo>
                <a:lnTo>
                  <a:pt x="0" y="249935"/>
                </a:lnTo>
                <a:lnTo>
                  <a:pt x="0" y="240503"/>
                </a:lnTo>
                <a:lnTo>
                  <a:pt x="3925" y="236573"/>
                </a:lnTo>
                <a:lnTo>
                  <a:pt x="76158" y="155620"/>
                </a:lnTo>
                <a:lnTo>
                  <a:pt x="90904" y="137309"/>
                </a:lnTo>
                <a:lnTo>
                  <a:pt x="103441" y="117009"/>
                </a:lnTo>
                <a:lnTo>
                  <a:pt x="112152" y="95383"/>
                </a:lnTo>
                <a:lnTo>
                  <a:pt x="115415" y="73094"/>
                </a:lnTo>
                <a:lnTo>
                  <a:pt x="112421" y="50252"/>
                </a:lnTo>
                <a:lnTo>
                  <a:pt x="103245" y="30652"/>
                </a:lnTo>
                <a:lnTo>
                  <a:pt x="87591" y="16947"/>
                </a:lnTo>
                <a:lnTo>
                  <a:pt x="65166" y="11789"/>
                </a:lnTo>
                <a:lnTo>
                  <a:pt x="112836" y="11789"/>
                </a:lnTo>
                <a:lnTo>
                  <a:pt x="127290" y="20336"/>
                </a:lnTo>
                <a:lnTo>
                  <a:pt x="143962" y="43436"/>
                </a:lnTo>
                <a:lnTo>
                  <a:pt x="149961" y="73094"/>
                </a:lnTo>
                <a:lnTo>
                  <a:pt x="145483" y="98453"/>
                </a:lnTo>
                <a:lnTo>
                  <a:pt x="131216" y="122118"/>
                </a:lnTo>
                <a:lnTo>
                  <a:pt x="105907" y="148583"/>
                </a:lnTo>
                <a:lnTo>
                  <a:pt x="68307" y="182342"/>
                </a:lnTo>
                <a:lnTo>
                  <a:pt x="29050" y="220854"/>
                </a:lnTo>
                <a:lnTo>
                  <a:pt x="143869" y="220854"/>
                </a:lnTo>
                <a:lnTo>
                  <a:pt x="138969" y="249935"/>
                </a:lnTo>
                <a:close/>
              </a:path>
              <a:path w="150495" h="250189">
                <a:moveTo>
                  <a:pt x="143869" y="220854"/>
                </a:moveTo>
                <a:lnTo>
                  <a:pt x="96571" y="220854"/>
                </a:lnTo>
                <a:lnTo>
                  <a:pt x="105073" y="220817"/>
                </a:lnTo>
                <a:lnTo>
                  <a:pt x="116298" y="220559"/>
                </a:lnTo>
                <a:lnTo>
                  <a:pt x="140539" y="184700"/>
                </a:lnTo>
                <a:lnTo>
                  <a:pt x="149961" y="184700"/>
                </a:lnTo>
                <a:lnTo>
                  <a:pt x="143869" y="220854"/>
                </a:lnTo>
                <a:close/>
              </a:path>
            </a:pathLst>
          </a:custGeom>
          <a:solidFill>
            <a:srgbClr val="000000"/>
          </a:solidFill>
        </p:spPr>
        <p:txBody>
          <a:bodyPr wrap="square" lIns="0" tIns="0" rIns="0" bIns="0" rtlCol="0"/>
          <a:lstStyle/>
          <a:p>
            <a:endParaRPr/>
          </a:p>
        </p:txBody>
      </p:sp>
      <p:sp>
        <p:nvSpPr>
          <p:cNvPr id="71" name="object 71"/>
          <p:cNvSpPr/>
          <p:nvPr/>
        </p:nvSpPr>
        <p:spPr>
          <a:xfrm>
            <a:off x="6147009" y="4653635"/>
            <a:ext cx="124460" cy="250190"/>
          </a:xfrm>
          <a:custGeom>
            <a:avLst/>
            <a:gdLst/>
            <a:ahLst/>
            <a:cxnLst/>
            <a:rect l="l" t="t" r="r" b="b"/>
            <a:pathLst>
              <a:path w="124460" h="250189">
                <a:moveTo>
                  <a:pt x="0" y="35368"/>
                </a:moveTo>
                <a:lnTo>
                  <a:pt x="0" y="23578"/>
                </a:lnTo>
                <a:lnTo>
                  <a:pt x="12329" y="23210"/>
                </a:lnTo>
                <a:lnTo>
                  <a:pt x="29737" y="20631"/>
                </a:lnTo>
                <a:lnTo>
                  <a:pt x="49353" y="13631"/>
                </a:lnTo>
                <a:lnTo>
                  <a:pt x="68307" y="0"/>
                </a:lnTo>
                <a:lnTo>
                  <a:pt x="76943" y="0"/>
                </a:lnTo>
                <a:lnTo>
                  <a:pt x="76943" y="25936"/>
                </a:lnTo>
                <a:lnTo>
                  <a:pt x="48678" y="25936"/>
                </a:lnTo>
                <a:lnTo>
                  <a:pt x="34116" y="31389"/>
                </a:lnTo>
                <a:lnTo>
                  <a:pt x="19922" y="34189"/>
                </a:lnTo>
                <a:lnTo>
                  <a:pt x="7937" y="35220"/>
                </a:lnTo>
                <a:lnTo>
                  <a:pt x="0" y="35368"/>
                </a:lnTo>
                <a:close/>
              </a:path>
              <a:path w="124460" h="250189">
                <a:moveTo>
                  <a:pt x="111489" y="238145"/>
                </a:moveTo>
                <a:lnTo>
                  <a:pt x="14132" y="238145"/>
                </a:lnTo>
                <a:lnTo>
                  <a:pt x="33773" y="237310"/>
                </a:lnTo>
                <a:lnTo>
                  <a:pt x="44065" y="234412"/>
                </a:lnTo>
                <a:lnTo>
                  <a:pt x="48028" y="228861"/>
                </a:lnTo>
                <a:lnTo>
                  <a:pt x="48678" y="220068"/>
                </a:lnTo>
                <a:lnTo>
                  <a:pt x="48678" y="25936"/>
                </a:lnTo>
                <a:lnTo>
                  <a:pt x="76943" y="25936"/>
                </a:lnTo>
                <a:lnTo>
                  <a:pt x="76943" y="220068"/>
                </a:lnTo>
                <a:lnTo>
                  <a:pt x="77593" y="228861"/>
                </a:lnTo>
                <a:lnTo>
                  <a:pt x="81556" y="234412"/>
                </a:lnTo>
                <a:lnTo>
                  <a:pt x="91848" y="237310"/>
                </a:lnTo>
                <a:lnTo>
                  <a:pt x="111489" y="238145"/>
                </a:lnTo>
                <a:close/>
              </a:path>
              <a:path w="124460" h="250189">
                <a:moveTo>
                  <a:pt x="2356" y="249935"/>
                </a:moveTo>
                <a:lnTo>
                  <a:pt x="2356" y="238145"/>
                </a:lnTo>
                <a:lnTo>
                  <a:pt x="124051" y="238145"/>
                </a:lnTo>
                <a:lnTo>
                  <a:pt x="124051" y="249149"/>
                </a:lnTo>
                <a:lnTo>
                  <a:pt x="62811" y="249149"/>
                </a:lnTo>
                <a:lnTo>
                  <a:pt x="31700" y="249247"/>
                </a:lnTo>
                <a:lnTo>
                  <a:pt x="15003" y="249480"/>
                </a:lnTo>
                <a:lnTo>
                  <a:pt x="2356" y="249935"/>
                </a:lnTo>
                <a:close/>
              </a:path>
              <a:path w="124460" h="250189">
                <a:moveTo>
                  <a:pt x="124051" y="249935"/>
                </a:moveTo>
                <a:lnTo>
                  <a:pt x="110949"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72" name="object 72"/>
          <p:cNvSpPr/>
          <p:nvPr/>
        </p:nvSpPr>
        <p:spPr>
          <a:xfrm>
            <a:off x="6983181" y="4653636"/>
            <a:ext cx="158750" cy="259079"/>
          </a:xfrm>
          <a:custGeom>
            <a:avLst/>
            <a:gdLst/>
            <a:ahLst/>
            <a:cxnLst/>
            <a:rect l="l" t="t" r="r" b="b"/>
            <a:pathLst>
              <a:path w="158750" h="259079">
                <a:moveTo>
                  <a:pt x="79298" y="258580"/>
                </a:moveTo>
                <a:lnTo>
                  <a:pt x="30939" y="239017"/>
                </a:lnTo>
                <a:lnTo>
                  <a:pt x="7949" y="197988"/>
                </a:lnTo>
                <a:lnTo>
                  <a:pt x="490" y="151763"/>
                </a:lnTo>
                <a:lnTo>
                  <a:pt x="0" y="129683"/>
                </a:lnTo>
                <a:lnTo>
                  <a:pt x="552" y="107467"/>
                </a:lnTo>
                <a:lnTo>
                  <a:pt x="6955" y="64804"/>
                </a:lnTo>
                <a:lnTo>
                  <a:pt x="27737" y="22878"/>
                </a:lnTo>
                <a:lnTo>
                  <a:pt x="61719" y="2026"/>
                </a:lnTo>
                <a:lnTo>
                  <a:pt x="79298" y="0"/>
                </a:lnTo>
                <a:lnTo>
                  <a:pt x="93431" y="1535"/>
                </a:lnTo>
                <a:lnTo>
                  <a:pt x="110508" y="7564"/>
                </a:lnTo>
                <a:lnTo>
                  <a:pt x="110912" y="7859"/>
                </a:lnTo>
                <a:lnTo>
                  <a:pt x="79298" y="7859"/>
                </a:lnTo>
                <a:lnTo>
                  <a:pt x="69325" y="9173"/>
                </a:lnTo>
                <a:lnTo>
                  <a:pt x="34546" y="56589"/>
                </a:lnTo>
                <a:lnTo>
                  <a:pt x="31454" y="107467"/>
                </a:lnTo>
                <a:lnTo>
                  <a:pt x="31405" y="125753"/>
                </a:lnTo>
                <a:lnTo>
                  <a:pt x="31466" y="144223"/>
                </a:lnTo>
                <a:lnTo>
                  <a:pt x="33061" y="185879"/>
                </a:lnTo>
                <a:lnTo>
                  <a:pt x="43084" y="226724"/>
                </a:lnTo>
                <a:lnTo>
                  <a:pt x="79298" y="249935"/>
                </a:lnTo>
                <a:lnTo>
                  <a:pt x="113600" y="249935"/>
                </a:lnTo>
                <a:lnTo>
                  <a:pt x="113354" y="250131"/>
                </a:lnTo>
                <a:lnTo>
                  <a:pt x="95774" y="256787"/>
                </a:lnTo>
                <a:lnTo>
                  <a:pt x="79298" y="258580"/>
                </a:lnTo>
                <a:close/>
              </a:path>
              <a:path w="158750" h="259079">
                <a:moveTo>
                  <a:pt x="113600" y="249935"/>
                </a:moveTo>
                <a:lnTo>
                  <a:pt x="79298" y="249935"/>
                </a:lnTo>
                <a:lnTo>
                  <a:pt x="92241" y="247651"/>
                </a:lnTo>
                <a:lnTo>
                  <a:pt x="105110" y="239914"/>
                </a:lnTo>
                <a:lnTo>
                  <a:pt x="123266" y="202777"/>
                </a:lnTo>
                <a:lnTo>
                  <a:pt x="127131" y="146078"/>
                </a:lnTo>
                <a:lnTo>
                  <a:pt x="127192" y="125753"/>
                </a:lnTo>
                <a:lnTo>
                  <a:pt x="127131" y="106915"/>
                </a:lnTo>
                <a:lnTo>
                  <a:pt x="123266" y="51873"/>
                </a:lnTo>
                <a:lnTo>
                  <a:pt x="103049" y="16013"/>
                </a:lnTo>
                <a:lnTo>
                  <a:pt x="79298" y="7859"/>
                </a:lnTo>
                <a:lnTo>
                  <a:pt x="110912" y="7859"/>
                </a:lnTo>
                <a:lnTo>
                  <a:pt x="142895" y="41655"/>
                </a:lnTo>
                <a:lnTo>
                  <a:pt x="155751" y="85080"/>
                </a:lnTo>
                <a:lnTo>
                  <a:pt x="158597" y="129683"/>
                </a:lnTo>
                <a:lnTo>
                  <a:pt x="158045" y="151899"/>
                </a:lnTo>
                <a:lnTo>
                  <a:pt x="155948" y="173598"/>
                </a:lnTo>
                <a:lnTo>
                  <a:pt x="151642" y="194561"/>
                </a:lnTo>
                <a:lnTo>
                  <a:pt x="144465" y="214567"/>
                </a:lnTo>
                <a:lnTo>
                  <a:pt x="130197" y="236696"/>
                </a:lnTo>
                <a:lnTo>
                  <a:pt x="113600" y="249935"/>
                </a:lnTo>
                <a:close/>
              </a:path>
            </a:pathLst>
          </a:custGeom>
          <a:solidFill>
            <a:srgbClr val="000000"/>
          </a:solidFill>
        </p:spPr>
        <p:txBody>
          <a:bodyPr wrap="square" lIns="0" tIns="0" rIns="0" bIns="0" rtlCol="0"/>
          <a:lstStyle/>
          <a:p>
            <a:endParaRPr/>
          </a:p>
        </p:txBody>
      </p:sp>
      <p:sp>
        <p:nvSpPr>
          <p:cNvPr id="73" name="object 73"/>
          <p:cNvSpPr/>
          <p:nvPr/>
        </p:nvSpPr>
        <p:spPr>
          <a:xfrm>
            <a:off x="5143603" y="5260789"/>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74" name="object 74"/>
          <p:cNvSpPr/>
          <p:nvPr/>
        </p:nvSpPr>
        <p:spPr>
          <a:xfrm>
            <a:off x="5438030" y="5104776"/>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936"/>
                </a:lnTo>
                <a:lnTo>
                  <a:pt x="48678" y="25936"/>
                </a:lnTo>
                <a:lnTo>
                  <a:pt x="33785" y="31389"/>
                </a:lnTo>
                <a:lnTo>
                  <a:pt x="19628" y="34189"/>
                </a:lnTo>
                <a:lnTo>
                  <a:pt x="7826" y="35220"/>
                </a:lnTo>
                <a:lnTo>
                  <a:pt x="0" y="35368"/>
                </a:lnTo>
                <a:close/>
              </a:path>
              <a:path w="123825" h="250189">
                <a:moveTo>
                  <a:pt x="111489" y="238145"/>
                </a:moveTo>
                <a:lnTo>
                  <a:pt x="14132" y="238145"/>
                </a:lnTo>
                <a:lnTo>
                  <a:pt x="33773" y="237310"/>
                </a:lnTo>
                <a:lnTo>
                  <a:pt x="44065" y="234412"/>
                </a:lnTo>
                <a:lnTo>
                  <a:pt x="48028" y="228861"/>
                </a:lnTo>
                <a:lnTo>
                  <a:pt x="48678" y="220068"/>
                </a:lnTo>
                <a:lnTo>
                  <a:pt x="48678" y="25936"/>
                </a:lnTo>
                <a:lnTo>
                  <a:pt x="76943" y="25936"/>
                </a:lnTo>
                <a:lnTo>
                  <a:pt x="76943" y="220068"/>
                </a:lnTo>
                <a:lnTo>
                  <a:pt x="77593" y="228861"/>
                </a:lnTo>
                <a:lnTo>
                  <a:pt x="81556" y="234412"/>
                </a:lnTo>
                <a:lnTo>
                  <a:pt x="91848" y="237310"/>
                </a:lnTo>
                <a:lnTo>
                  <a:pt x="111489" y="238145"/>
                </a:lnTo>
                <a:close/>
              </a:path>
              <a:path w="123825" h="250189">
                <a:moveTo>
                  <a:pt x="1570" y="249935"/>
                </a:moveTo>
                <a:lnTo>
                  <a:pt x="1570" y="238145"/>
                </a:lnTo>
                <a:lnTo>
                  <a:pt x="123266" y="238145"/>
                </a:lnTo>
                <a:lnTo>
                  <a:pt x="123266" y="249149"/>
                </a:lnTo>
                <a:lnTo>
                  <a:pt x="62811" y="249149"/>
                </a:lnTo>
                <a:lnTo>
                  <a:pt x="31601" y="249247"/>
                </a:lnTo>
                <a:lnTo>
                  <a:pt x="14672" y="249480"/>
                </a:lnTo>
                <a:lnTo>
                  <a:pt x="1570" y="249935"/>
                </a:lnTo>
                <a:close/>
              </a:path>
              <a:path w="123825" h="250189">
                <a:moveTo>
                  <a:pt x="123266" y="249935"/>
                </a:moveTo>
                <a:lnTo>
                  <a:pt x="110618" y="249480"/>
                </a:lnTo>
                <a:lnTo>
                  <a:pt x="93922" y="249247"/>
                </a:lnTo>
                <a:lnTo>
                  <a:pt x="62811" y="249149"/>
                </a:lnTo>
                <a:lnTo>
                  <a:pt x="123266" y="249149"/>
                </a:lnTo>
                <a:lnTo>
                  <a:pt x="123266" y="249935"/>
                </a:lnTo>
                <a:close/>
              </a:path>
            </a:pathLst>
          </a:custGeom>
          <a:solidFill>
            <a:srgbClr val="000000"/>
          </a:solidFill>
        </p:spPr>
        <p:txBody>
          <a:bodyPr wrap="square" lIns="0" tIns="0" rIns="0" bIns="0" rtlCol="0"/>
          <a:lstStyle/>
          <a:p>
            <a:endParaRPr/>
          </a:p>
        </p:txBody>
      </p:sp>
      <p:sp>
        <p:nvSpPr>
          <p:cNvPr id="75" name="object 75"/>
          <p:cNvSpPr/>
          <p:nvPr/>
        </p:nvSpPr>
        <p:spPr>
          <a:xfrm>
            <a:off x="6124241" y="5100061"/>
            <a:ext cx="165735" cy="255270"/>
          </a:xfrm>
          <a:custGeom>
            <a:avLst/>
            <a:gdLst/>
            <a:ahLst/>
            <a:cxnLst/>
            <a:rect l="l" t="t" r="r" b="b"/>
            <a:pathLst>
              <a:path w="165735" h="255270">
                <a:moveTo>
                  <a:pt x="165664" y="192560"/>
                </a:moveTo>
                <a:lnTo>
                  <a:pt x="0" y="192560"/>
                </a:lnTo>
                <a:lnTo>
                  <a:pt x="0" y="180770"/>
                </a:lnTo>
                <a:lnTo>
                  <a:pt x="114630" y="4715"/>
                </a:lnTo>
                <a:lnTo>
                  <a:pt x="117770" y="0"/>
                </a:lnTo>
                <a:lnTo>
                  <a:pt x="128762" y="0"/>
                </a:lnTo>
                <a:lnTo>
                  <a:pt x="128762" y="40869"/>
                </a:lnTo>
                <a:lnTo>
                  <a:pt x="102067" y="40869"/>
                </a:lnTo>
                <a:lnTo>
                  <a:pt x="10206" y="180770"/>
                </a:lnTo>
                <a:lnTo>
                  <a:pt x="165664" y="180770"/>
                </a:lnTo>
                <a:lnTo>
                  <a:pt x="165664" y="192560"/>
                </a:lnTo>
                <a:close/>
              </a:path>
              <a:path w="165735" h="255270">
                <a:moveTo>
                  <a:pt x="128762" y="180770"/>
                </a:moveTo>
                <a:lnTo>
                  <a:pt x="102067" y="180770"/>
                </a:lnTo>
                <a:lnTo>
                  <a:pt x="102067" y="40869"/>
                </a:lnTo>
                <a:lnTo>
                  <a:pt x="128762" y="40869"/>
                </a:lnTo>
                <a:lnTo>
                  <a:pt x="128762" y="180770"/>
                </a:lnTo>
                <a:close/>
              </a:path>
              <a:path w="165735" h="255270">
                <a:moveTo>
                  <a:pt x="157027" y="242861"/>
                </a:moveTo>
                <a:lnTo>
                  <a:pt x="71447" y="242861"/>
                </a:lnTo>
                <a:lnTo>
                  <a:pt x="87457" y="242038"/>
                </a:lnTo>
                <a:lnTo>
                  <a:pt x="95884" y="239226"/>
                </a:lnTo>
                <a:lnTo>
                  <a:pt x="99160" y="233909"/>
                </a:lnTo>
                <a:lnTo>
                  <a:pt x="99712" y="225570"/>
                </a:lnTo>
                <a:lnTo>
                  <a:pt x="99712" y="192560"/>
                </a:lnTo>
                <a:lnTo>
                  <a:pt x="128762" y="192560"/>
                </a:lnTo>
                <a:lnTo>
                  <a:pt x="128762" y="225570"/>
                </a:lnTo>
                <a:lnTo>
                  <a:pt x="129314" y="233909"/>
                </a:lnTo>
                <a:lnTo>
                  <a:pt x="132590" y="239226"/>
                </a:lnTo>
                <a:lnTo>
                  <a:pt x="141018" y="242038"/>
                </a:lnTo>
                <a:lnTo>
                  <a:pt x="157027" y="242861"/>
                </a:lnTo>
                <a:close/>
              </a:path>
              <a:path w="165735" h="255270">
                <a:moveTo>
                  <a:pt x="62811" y="254650"/>
                </a:moveTo>
                <a:lnTo>
                  <a:pt x="62811" y="242861"/>
                </a:lnTo>
                <a:lnTo>
                  <a:pt x="164879" y="242861"/>
                </a:lnTo>
                <a:lnTo>
                  <a:pt x="164879" y="253865"/>
                </a:lnTo>
                <a:lnTo>
                  <a:pt x="113845" y="253865"/>
                </a:lnTo>
                <a:lnTo>
                  <a:pt x="88328" y="253963"/>
                </a:lnTo>
                <a:lnTo>
                  <a:pt x="75201" y="254196"/>
                </a:lnTo>
                <a:lnTo>
                  <a:pt x="62811" y="254650"/>
                </a:lnTo>
                <a:close/>
              </a:path>
              <a:path w="165735" h="255270">
                <a:moveTo>
                  <a:pt x="164879" y="254650"/>
                </a:moveTo>
                <a:lnTo>
                  <a:pt x="152488" y="254196"/>
                </a:lnTo>
                <a:lnTo>
                  <a:pt x="139362" y="253963"/>
                </a:lnTo>
                <a:lnTo>
                  <a:pt x="113845" y="253865"/>
                </a:lnTo>
                <a:lnTo>
                  <a:pt x="164879" y="253865"/>
                </a:lnTo>
                <a:lnTo>
                  <a:pt x="164879" y="254650"/>
                </a:lnTo>
                <a:close/>
              </a:path>
            </a:pathLst>
          </a:custGeom>
          <a:solidFill>
            <a:srgbClr val="000000"/>
          </a:solidFill>
        </p:spPr>
        <p:txBody>
          <a:bodyPr wrap="square" lIns="0" tIns="0" rIns="0" bIns="0" rtlCol="0"/>
          <a:lstStyle/>
          <a:p>
            <a:endParaRPr/>
          </a:p>
        </p:txBody>
      </p:sp>
      <p:sp>
        <p:nvSpPr>
          <p:cNvPr id="76" name="object 76"/>
          <p:cNvSpPr/>
          <p:nvPr/>
        </p:nvSpPr>
        <p:spPr>
          <a:xfrm>
            <a:off x="6853634" y="5260789"/>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77" name="object 77"/>
          <p:cNvSpPr/>
          <p:nvPr/>
        </p:nvSpPr>
        <p:spPr>
          <a:xfrm>
            <a:off x="7148060" y="5104776"/>
            <a:ext cx="124460" cy="250190"/>
          </a:xfrm>
          <a:custGeom>
            <a:avLst/>
            <a:gdLst/>
            <a:ahLst/>
            <a:cxnLst/>
            <a:rect l="l" t="t" r="r" b="b"/>
            <a:pathLst>
              <a:path w="124459" h="250189">
                <a:moveTo>
                  <a:pt x="0" y="35368"/>
                </a:moveTo>
                <a:lnTo>
                  <a:pt x="0" y="23578"/>
                </a:lnTo>
                <a:lnTo>
                  <a:pt x="12329" y="23210"/>
                </a:lnTo>
                <a:lnTo>
                  <a:pt x="29737" y="20631"/>
                </a:lnTo>
                <a:lnTo>
                  <a:pt x="49353" y="13631"/>
                </a:lnTo>
                <a:lnTo>
                  <a:pt x="68307" y="0"/>
                </a:lnTo>
                <a:lnTo>
                  <a:pt x="76943" y="0"/>
                </a:lnTo>
                <a:lnTo>
                  <a:pt x="76943" y="25936"/>
                </a:lnTo>
                <a:lnTo>
                  <a:pt x="49463" y="25936"/>
                </a:lnTo>
                <a:lnTo>
                  <a:pt x="34558" y="31389"/>
                </a:lnTo>
                <a:lnTo>
                  <a:pt x="20315" y="34189"/>
                </a:lnTo>
                <a:lnTo>
                  <a:pt x="8280" y="35220"/>
                </a:lnTo>
                <a:lnTo>
                  <a:pt x="0" y="35368"/>
                </a:lnTo>
                <a:close/>
              </a:path>
              <a:path w="124459" h="250189">
                <a:moveTo>
                  <a:pt x="111489" y="238145"/>
                </a:moveTo>
                <a:lnTo>
                  <a:pt x="14132" y="238145"/>
                </a:lnTo>
                <a:lnTo>
                  <a:pt x="33895" y="237310"/>
                </a:lnTo>
                <a:lnTo>
                  <a:pt x="44458" y="234412"/>
                </a:lnTo>
                <a:lnTo>
                  <a:pt x="48690" y="228861"/>
                </a:lnTo>
                <a:lnTo>
                  <a:pt x="49463" y="220068"/>
                </a:lnTo>
                <a:lnTo>
                  <a:pt x="49463" y="25936"/>
                </a:lnTo>
                <a:lnTo>
                  <a:pt x="76943" y="25936"/>
                </a:lnTo>
                <a:lnTo>
                  <a:pt x="76943" y="220068"/>
                </a:lnTo>
                <a:lnTo>
                  <a:pt x="77593" y="228861"/>
                </a:lnTo>
                <a:lnTo>
                  <a:pt x="81556" y="234412"/>
                </a:lnTo>
                <a:lnTo>
                  <a:pt x="91848" y="237310"/>
                </a:lnTo>
                <a:lnTo>
                  <a:pt x="111489" y="238145"/>
                </a:lnTo>
                <a:close/>
              </a:path>
              <a:path w="124459" h="250189">
                <a:moveTo>
                  <a:pt x="2355" y="249935"/>
                </a:moveTo>
                <a:lnTo>
                  <a:pt x="2355" y="238145"/>
                </a:lnTo>
                <a:lnTo>
                  <a:pt x="124051" y="238145"/>
                </a:lnTo>
                <a:lnTo>
                  <a:pt x="124051" y="249149"/>
                </a:lnTo>
                <a:lnTo>
                  <a:pt x="62811" y="249149"/>
                </a:lnTo>
                <a:lnTo>
                  <a:pt x="31994" y="249247"/>
                </a:lnTo>
                <a:lnTo>
                  <a:pt x="15334" y="249480"/>
                </a:lnTo>
                <a:lnTo>
                  <a:pt x="2355" y="249935"/>
                </a:lnTo>
                <a:close/>
              </a:path>
              <a:path w="124459" h="250189">
                <a:moveTo>
                  <a:pt x="124051" y="249935"/>
                </a:moveTo>
                <a:lnTo>
                  <a:pt x="110949"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78" name="object 78"/>
          <p:cNvSpPr/>
          <p:nvPr/>
        </p:nvSpPr>
        <p:spPr>
          <a:xfrm>
            <a:off x="5273936" y="5555917"/>
            <a:ext cx="155575" cy="257810"/>
          </a:xfrm>
          <a:custGeom>
            <a:avLst/>
            <a:gdLst/>
            <a:ahLst/>
            <a:cxnLst/>
            <a:rect l="l" t="t" r="r" b="b"/>
            <a:pathLst>
              <a:path w="155575" h="257810">
                <a:moveTo>
                  <a:pt x="29050" y="69950"/>
                </a:moveTo>
                <a:lnTo>
                  <a:pt x="21468" y="68660"/>
                </a:lnTo>
                <a:lnTo>
                  <a:pt x="15506" y="64939"/>
                </a:lnTo>
                <a:lnTo>
                  <a:pt x="11605" y="59008"/>
                </a:lnTo>
                <a:lnTo>
                  <a:pt x="10206" y="51087"/>
                </a:lnTo>
                <a:lnTo>
                  <a:pt x="15224" y="30836"/>
                </a:lnTo>
                <a:lnTo>
                  <a:pt x="29148" y="14638"/>
                </a:lnTo>
                <a:lnTo>
                  <a:pt x="50285" y="3892"/>
                </a:lnTo>
                <a:lnTo>
                  <a:pt x="76943" y="0"/>
                </a:lnTo>
                <a:lnTo>
                  <a:pt x="102644" y="3684"/>
                </a:lnTo>
                <a:lnTo>
                  <a:pt x="114780" y="9431"/>
                </a:lnTo>
                <a:lnTo>
                  <a:pt x="75373" y="9431"/>
                </a:lnTo>
                <a:lnTo>
                  <a:pt x="63215" y="10450"/>
                </a:lnTo>
                <a:lnTo>
                  <a:pt x="49365" y="14049"/>
                </a:lnTo>
                <a:lnTo>
                  <a:pt x="35956" y="21036"/>
                </a:lnTo>
                <a:lnTo>
                  <a:pt x="25124" y="32224"/>
                </a:lnTo>
                <a:lnTo>
                  <a:pt x="31123" y="32519"/>
                </a:lnTo>
                <a:lnTo>
                  <a:pt x="38962" y="34582"/>
                </a:lnTo>
                <a:lnTo>
                  <a:pt x="45771" y="40182"/>
                </a:lnTo>
                <a:lnTo>
                  <a:pt x="48678" y="51087"/>
                </a:lnTo>
                <a:lnTo>
                  <a:pt x="47267" y="58676"/>
                </a:lnTo>
                <a:lnTo>
                  <a:pt x="43280" y="64645"/>
                </a:lnTo>
                <a:lnTo>
                  <a:pt x="37085" y="68550"/>
                </a:lnTo>
                <a:lnTo>
                  <a:pt x="29050" y="69950"/>
                </a:lnTo>
                <a:close/>
              </a:path>
              <a:path w="155575" h="257810">
                <a:moveTo>
                  <a:pt x="114640" y="247577"/>
                </a:moveTo>
                <a:lnTo>
                  <a:pt x="74588" y="247577"/>
                </a:lnTo>
                <a:lnTo>
                  <a:pt x="88168" y="245059"/>
                </a:lnTo>
                <a:lnTo>
                  <a:pt x="101969" y="235689"/>
                </a:lnTo>
                <a:lnTo>
                  <a:pt x="112679" y="216740"/>
                </a:lnTo>
                <a:lnTo>
                  <a:pt x="116985" y="185486"/>
                </a:lnTo>
                <a:lnTo>
                  <a:pt x="114409" y="160200"/>
                </a:lnTo>
                <a:lnTo>
                  <a:pt x="106386" y="140588"/>
                </a:lnTo>
                <a:lnTo>
                  <a:pt x="92474" y="127902"/>
                </a:lnTo>
                <a:lnTo>
                  <a:pt x="72232" y="123395"/>
                </a:lnTo>
                <a:lnTo>
                  <a:pt x="47108" y="123395"/>
                </a:lnTo>
                <a:lnTo>
                  <a:pt x="47108" y="115536"/>
                </a:lnTo>
                <a:lnTo>
                  <a:pt x="49463" y="114750"/>
                </a:lnTo>
                <a:lnTo>
                  <a:pt x="54959" y="114750"/>
                </a:lnTo>
                <a:lnTo>
                  <a:pt x="64381" y="113964"/>
                </a:lnTo>
                <a:lnTo>
                  <a:pt x="67521" y="113178"/>
                </a:lnTo>
                <a:lnTo>
                  <a:pt x="75103" y="112772"/>
                </a:lnTo>
                <a:lnTo>
                  <a:pt x="83420" y="110525"/>
                </a:lnTo>
                <a:lnTo>
                  <a:pt x="109821" y="68280"/>
                </a:lnTo>
                <a:lnTo>
                  <a:pt x="111489" y="51087"/>
                </a:lnTo>
                <a:lnTo>
                  <a:pt x="107944" y="30320"/>
                </a:lnTo>
                <a:lnTo>
                  <a:pt x="99025" y="17585"/>
                </a:lnTo>
                <a:lnTo>
                  <a:pt x="87309" y="11187"/>
                </a:lnTo>
                <a:lnTo>
                  <a:pt x="75373" y="9431"/>
                </a:lnTo>
                <a:lnTo>
                  <a:pt x="114780" y="9431"/>
                </a:lnTo>
                <a:lnTo>
                  <a:pt x="124738" y="14147"/>
                </a:lnTo>
                <a:lnTo>
                  <a:pt x="140208" y="30505"/>
                </a:lnTo>
                <a:lnTo>
                  <a:pt x="146035" y="51873"/>
                </a:lnTo>
                <a:lnTo>
                  <a:pt x="142122" y="73020"/>
                </a:lnTo>
                <a:lnTo>
                  <a:pt x="131216" y="91957"/>
                </a:lnTo>
                <a:lnTo>
                  <a:pt x="114568" y="107357"/>
                </a:lnTo>
                <a:lnTo>
                  <a:pt x="93431" y="117893"/>
                </a:lnTo>
                <a:lnTo>
                  <a:pt x="119353" y="127460"/>
                </a:lnTo>
                <a:lnTo>
                  <a:pt x="138871" y="143142"/>
                </a:lnTo>
                <a:lnTo>
                  <a:pt x="151175" y="163098"/>
                </a:lnTo>
                <a:lnTo>
                  <a:pt x="155457" y="185486"/>
                </a:lnTo>
                <a:lnTo>
                  <a:pt x="149470" y="213031"/>
                </a:lnTo>
                <a:lnTo>
                  <a:pt x="132884" y="236082"/>
                </a:lnTo>
                <a:lnTo>
                  <a:pt x="114640" y="247577"/>
                </a:lnTo>
                <a:close/>
              </a:path>
              <a:path w="155575" h="257810">
                <a:moveTo>
                  <a:pt x="76158" y="257794"/>
                </a:moveTo>
                <a:lnTo>
                  <a:pt x="47034" y="253447"/>
                </a:lnTo>
                <a:lnTo>
                  <a:pt x="22769" y="241289"/>
                </a:lnTo>
                <a:lnTo>
                  <a:pt x="6158" y="222647"/>
                </a:lnTo>
                <a:lnTo>
                  <a:pt x="0" y="198847"/>
                </a:lnTo>
                <a:lnTo>
                  <a:pt x="1987" y="188568"/>
                </a:lnTo>
                <a:lnTo>
                  <a:pt x="7066" y="182047"/>
                </a:lnTo>
                <a:lnTo>
                  <a:pt x="13911" y="178621"/>
                </a:lnTo>
                <a:lnTo>
                  <a:pt x="21198" y="177626"/>
                </a:lnTo>
                <a:lnTo>
                  <a:pt x="29148" y="178940"/>
                </a:lnTo>
                <a:lnTo>
                  <a:pt x="26829" y="218730"/>
                </a:lnTo>
                <a:lnTo>
                  <a:pt x="17273" y="219282"/>
                </a:lnTo>
                <a:lnTo>
                  <a:pt x="29651" y="232987"/>
                </a:lnTo>
                <a:lnTo>
                  <a:pt x="45047" y="241682"/>
                </a:lnTo>
                <a:lnTo>
                  <a:pt x="60885" y="246251"/>
                </a:lnTo>
                <a:lnTo>
                  <a:pt x="74588" y="247577"/>
                </a:lnTo>
                <a:lnTo>
                  <a:pt x="114640" y="247577"/>
                </a:lnTo>
                <a:lnTo>
                  <a:pt x="107760" y="251912"/>
                </a:lnTo>
                <a:lnTo>
                  <a:pt x="76158" y="257794"/>
                </a:lnTo>
                <a:close/>
              </a:path>
            </a:pathLst>
          </a:custGeom>
          <a:solidFill>
            <a:srgbClr val="000000"/>
          </a:solidFill>
        </p:spPr>
        <p:txBody>
          <a:bodyPr wrap="square" lIns="0" tIns="0" rIns="0" bIns="0" rtlCol="0"/>
          <a:lstStyle/>
          <a:p>
            <a:endParaRPr/>
          </a:p>
        </p:txBody>
      </p:sp>
      <p:sp>
        <p:nvSpPr>
          <p:cNvPr id="79" name="object 79"/>
          <p:cNvSpPr/>
          <p:nvPr/>
        </p:nvSpPr>
        <p:spPr>
          <a:xfrm>
            <a:off x="5998619" y="5711930"/>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80" name="object 80"/>
          <p:cNvSpPr/>
          <p:nvPr/>
        </p:nvSpPr>
        <p:spPr>
          <a:xfrm>
            <a:off x="6278128" y="5555917"/>
            <a:ext cx="150495" cy="250190"/>
          </a:xfrm>
          <a:custGeom>
            <a:avLst/>
            <a:gdLst/>
            <a:ahLst/>
            <a:cxnLst/>
            <a:rect l="l" t="t" r="r" b="b"/>
            <a:pathLst>
              <a:path w="150495" h="250189">
                <a:moveTo>
                  <a:pt x="19628" y="88813"/>
                </a:moveTo>
                <a:lnTo>
                  <a:pt x="16230" y="88481"/>
                </a:lnTo>
                <a:lnTo>
                  <a:pt x="9519" y="86160"/>
                </a:lnTo>
                <a:lnTo>
                  <a:pt x="2956" y="79860"/>
                </a:lnTo>
                <a:lnTo>
                  <a:pt x="0" y="67592"/>
                </a:lnTo>
                <a:lnTo>
                  <a:pt x="5078" y="43104"/>
                </a:lnTo>
                <a:lnTo>
                  <a:pt x="19432" y="21417"/>
                </a:lnTo>
                <a:lnTo>
                  <a:pt x="41734" y="5919"/>
                </a:lnTo>
                <a:lnTo>
                  <a:pt x="70662" y="0"/>
                </a:lnTo>
                <a:lnTo>
                  <a:pt x="102264" y="5329"/>
                </a:lnTo>
                <a:lnTo>
                  <a:pt x="111825" y="11003"/>
                </a:lnTo>
                <a:lnTo>
                  <a:pt x="65166" y="11003"/>
                </a:lnTo>
                <a:lnTo>
                  <a:pt x="49586" y="13594"/>
                </a:lnTo>
                <a:lnTo>
                  <a:pt x="35331" y="21122"/>
                </a:lnTo>
                <a:lnTo>
                  <a:pt x="23431" y="33219"/>
                </a:lnTo>
                <a:lnTo>
                  <a:pt x="14917" y="49515"/>
                </a:lnTo>
                <a:lnTo>
                  <a:pt x="19628" y="49515"/>
                </a:lnTo>
                <a:lnTo>
                  <a:pt x="28326" y="51148"/>
                </a:lnTo>
                <a:lnTo>
                  <a:pt x="34447" y="55508"/>
                </a:lnTo>
                <a:lnTo>
                  <a:pt x="38066" y="61783"/>
                </a:lnTo>
                <a:lnTo>
                  <a:pt x="39256" y="69164"/>
                </a:lnTo>
                <a:lnTo>
                  <a:pt x="37183" y="78534"/>
                </a:lnTo>
                <a:lnTo>
                  <a:pt x="32092" y="84588"/>
                </a:lnTo>
                <a:lnTo>
                  <a:pt x="25676" y="87843"/>
                </a:lnTo>
                <a:lnTo>
                  <a:pt x="19628" y="88813"/>
                </a:lnTo>
                <a:close/>
              </a:path>
              <a:path w="150495" h="250189">
                <a:moveTo>
                  <a:pt x="138969" y="249935"/>
                </a:moveTo>
                <a:lnTo>
                  <a:pt x="0" y="249935"/>
                </a:lnTo>
                <a:lnTo>
                  <a:pt x="0" y="240503"/>
                </a:lnTo>
                <a:lnTo>
                  <a:pt x="3925" y="235787"/>
                </a:lnTo>
                <a:lnTo>
                  <a:pt x="76158" y="155620"/>
                </a:lnTo>
                <a:lnTo>
                  <a:pt x="90904" y="136965"/>
                </a:lnTo>
                <a:lnTo>
                  <a:pt x="103441" y="116616"/>
                </a:lnTo>
                <a:lnTo>
                  <a:pt x="112152" y="94941"/>
                </a:lnTo>
                <a:lnTo>
                  <a:pt x="115415" y="72308"/>
                </a:lnTo>
                <a:lnTo>
                  <a:pt x="112421" y="49797"/>
                </a:lnTo>
                <a:lnTo>
                  <a:pt x="103245" y="30161"/>
                </a:lnTo>
                <a:lnTo>
                  <a:pt x="87591" y="16271"/>
                </a:lnTo>
                <a:lnTo>
                  <a:pt x="65166" y="11003"/>
                </a:lnTo>
                <a:lnTo>
                  <a:pt x="111825" y="11003"/>
                </a:lnTo>
                <a:lnTo>
                  <a:pt x="127388" y="20238"/>
                </a:lnTo>
                <a:lnTo>
                  <a:pt x="143974" y="43104"/>
                </a:lnTo>
                <a:lnTo>
                  <a:pt x="149961" y="72308"/>
                </a:lnTo>
                <a:lnTo>
                  <a:pt x="145495" y="98122"/>
                </a:lnTo>
                <a:lnTo>
                  <a:pt x="131314" y="122020"/>
                </a:lnTo>
                <a:lnTo>
                  <a:pt x="106239" y="148570"/>
                </a:lnTo>
                <a:lnTo>
                  <a:pt x="69092" y="182342"/>
                </a:lnTo>
                <a:lnTo>
                  <a:pt x="29050" y="220854"/>
                </a:lnTo>
                <a:lnTo>
                  <a:pt x="143869" y="220854"/>
                </a:lnTo>
                <a:lnTo>
                  <a:pt x="138969" y="249935"/>
                </a:lnTo>
                <a:close/>
              </a:path>
              <a:path w="150495" h="250189">
                <a:moveTo>
                  <a:pt x="143869" y="220854"/>
                </a:moveTo>
                <a:lnTo>
                  <a:pt x="96571" y="220854"/>
                </a:lnTo>
                <a:lnTo>
                  <a:pt x="105404" y="220805"/>
                </a:lnTo>
                <a:lnTo>
                  <a:pt x="116593" y="220461"/>
                </a:lnTo>
                <a:lnTo>
                  <a:pt x="140539" y="184700"/>
                </a:lnTo>
                <a:lnTo>
                  <a:pt x="149961" y="184700"/>
                </a:lnTo>
                <a:lnTo>
                  <a:pt x="143869" y="220854"/>
                </a:lnTo>
                <a:close/>
              </a:path>
            </a:pathLst>
          </a:custGeom>
          <a:solidFill>
            <a:srgbClr val="000000"/>
          </a:solidFill>
        </p:spPr>
        <p:txBody>
          <a:bodyPr wrap="square" lIns="0" tIns="0" rIns="0" bIns="0" rtlCol="0"/>
          <a:lstStyle/>
          <a:p>
            <a:endParaRPr/>
          </a:p>
        </p:txBody>
      </p:sp>
      <p:sp>
        <p:nvSpPr>
          <p:cNvPr id="81" name="object 81"/>
          <p:cNvSpPr/>
          <p:nvPr/>
        </p:nvSpPr>
        <p:spPr>
          <a:xfrm>
            <a:off x="6979256" y="5551201"/>
            <a:ext cx="167005" cy="255270"/>
          </a:xfrm>
          <a:custGeom>
            <a:avLst/>
            <a:gdLst/>
            <a:ahLst/>
            <a:cxnLst/>
            <a:rect l="l" t="t" r="r" b="b"/>
            <a:pathLst>
              <a:path w="167004" h="255270">
                <a:moveTo>
                  <a:pt x="166449" y="192560"/>
                </a:moveTo>
                <a:lnTo>
                  <a:pt x="0" y="192560"/>
                </a:lnTo>
                <a:lnTo>
                  <a:pt x="0" y="180770"/>
                </a:lnTo>
                <a:lnTo>
                  <a:pt x="115415" y="4715"/>
                </a:lnTo>
                <a:lnTo>
                  <a:pt x="118555" y="0"/>
                </a:lnTo>
                <a:lnTo>
                  <a:pt x="128762" y="0"/>
                </a:lnTo>
                <a:lnTo>
                  <a:pt x="128762" y="40869"/>
                </a:lnTo>
                <a:lnTo>
                  <a:pt x="102067" y="40869"/>
                </a:lnTo>
                <a:lnTo>
                  <a:pt x="10206" y="180770"/>
                </a:lnTo>
                <a:lnTo>
                  <a:pt x="166449" y="180770"/>
                </a:lnTo>
                <a:lnTo>
                  <a:pt x="166449" y="192560"/>
                </a:lnTo>
                <a:close/>
              </a:path>
              <a:path w="167004" h="255270">
                <a:moveTo>
                  <a:pt x="128762" y="180770"/>
                </a:moveTo>
                <a:lnTo>
                  <a:pt x="102067" y="180770"/>
                </a:lnTo>
                <a:lnTo>
                  <a:pt x="102067" y="40869"/>
                </a:lnTo>
                <a:lnTo>
                  <a:pt x="128762" y="40869"/>
                </a:lnTo>
                <a:lnTo>
                  <a:pt x="128762" y="180770"/>
                </a:lnTo>
                <a:close/>
              </a:path>
              <a:path w="167004" h="255270">
                <a:moveTo>
                  <a:pt x="157027" y="242861"/>
                </a:moveTo>
                <a:lnTo>
                  <a:pt x="71447" y="242861"/>
                </a:lnTo>
                <a:lnTo>
                  <a:pt x="87457" y="242038"/>
                </a:lnTo>
                <a:lnTo>
                  <a:pt x="95884" y="239226"/>
                </a:lnTo>
                <a:lnTo>
                  <a:pt x="99160" y="233909"/>
                </a:lnTo>
                <a:lnTo>
                  <a:pt x="99712" y="225570"/>
                </a:lnTo>
                <a:lnTo>
                  <a:pt x="99712" y="192560"/>
                </a:lnTo>
                <a:lnTo>
                  <a:pt x="128762" y="192560"/>
                </a:lnTo>
                <a:lnTo>
                  <a:pt x="128762" y="225570"/>
                </a:lnTo>
                <a:lnTo>
                  <a:pt x="129314" y="233909"/>
                </a:lnTo>
                <a:lnTo>
                  <a:pt x="132590" y="239226"/>
                </a:lnTo>
                <a:lnTo>
                  <a:pt x="141018" y="242038"/>
                </a:lnTo>
                <a:lnTo>
                  <a:pt x="157027" y="242861"/>
                </a:lnTo>
                <a:close/>
              </a:path>
              <a:path w="167004" h="255270">
                <a:moveTo>
                  <a:pt x="63596" y="254650"/>
                </a:moveTo>
                <a:lnTo>
                  <a:pt x="63596" y="242861"/>
                </a:lnTo>
                <a:lnTo>
                  <a:pt x="164879" y="242861"/>
                </a:lnTo>
                <a:lnTo>
                  <a:pt x="164879" y="253079"/>
                </a:lnTo>
                <a:lnTo>
                  <a:pt x="113845" y="253079"/>
                </a:lnTo>
                <a:lnTo>
                  <a:pt x="101466" y="253103"/>
                </a:lnTo>
                <a:lnTo>
                  <a:pt x="88426" y="253275"/>
                </a:lnTo>
                <a:lnTo>
                  <a:pt x="75532" y="253742"/>
                </a:lnTo>
                <a:lnTo>
                  <a:pt x="63596" y="254650"/>
                </a:lnTo>
                <a:close/>
              </a:path>
              <a:path w="167004" h="255270">
                <a:moveTo>
                  <a:pt x="164879" y="254650"/>
                </a:moveTo>
                <a:lnTo>
                  <a:pt x="152819" y="253742"/>
                </a:lnTo>
                <a:lnTo>
                  <a:pt x="139656" y="253275"/>
                </a:lnTo>
                <a:lnTo>
                  <a:pt x="126345" y="253103"/>
                </a:lnTo>
                <a:lnTo>
                  <a:pt x="113845" y="253079"/>
                </a:lnTo>
                <a:lnTo>
                  <a:pt x="164879" y="253079"/>
                </a:lnTo>
                <a:lnTo>
                  <a:pt x="164879" y="254650"/>
                </a:lnTo>
                <a:close/>
              </a:path>
            </a:pathLst>
          </a:custGeom>
          <a:solidFill>
            <a:srgbClr val="000000"/>
          </a:solidFill>
        </p:spPr>
        <p:txBody>
          <a:bodyPr wrap="square" lIns="0" tIns="0" rIns="0" bIns="0" rtlCol="0"/>
          <a:lstStyle/>
          <a:p>
            <a:endParaRPr/>
          </a:p>
        </p:txBody>
      </p:sp>
      <p:sp>
        <p:nvSpPr>
          <p:cNvPr id="82" name="object 82"/>
          <p:cNvSpPr/>
          <p:nvPr/>
        </p:nvSpPr>
        <p:spPr>
          <a:xfrm>
            <a:off x="7314510" y="4588400"/>
            <a:ext cx="207010" cy="680085"/>
          </a:xfrm>
          <a:custGeom>
            <a:avLst/>
            <a:gdLst/>
            <a:ahLst/>
            <a:cxnLst/>
            <a:rect l="l" t="t" r="r" b="b"/>
            <a:pathLst>
              <a:path w="207009" h="680085">
                <a:moveTo>
                  <a:pt x="206491" y="679855"/>
                </a:moveTo>
                <a:lnTo>
                  <a:pt x="164879" y="679855"/>
                </a:lnTo>
                <a:lnTo>
                  <a:pt x="164879" y="674353"/>
                </a:lnTo>
                <a:lnTo>
                  <a:pt x="164396" y="620246"/>
                </a:lnTo>
                <a:lnTo>
                  <a:pt x="162846" y="567080"/>
                </a:lnTo>
                <a:lnTo>
                  <a:pt x="160073" y="514879"/>
                </a:lnTo>
                <a:lnTo>
                  <a:pt x="155924" y="463670"/>
                </a:lnTo>
                <a:lnTo>
                  <a:pt x="150243" y="413478"/>
                </a:lnTo>
                <a:lnTo>
                  <a:pt x="142876" y="364330"/>
                </a:lnTo>
                <a:lnTo>
                  <a:pt x="133669" y="316250"/>
                </a:lnTo>
                <a:lnTo>
                  <a:pt x="122467" y="269265"/>
                </a:lnTo>
                <a:lnTo>
                  <a:pt x="109116" y="223401"/>
                </a:lnTo>
                <a:lnTo>
                  <a:pt x="93461" y="178683"/>
                </a:lnTo>
                <a:lnTo>
                  <a:pt x="75347" y="135137"/>
                </a:lnTo>
                <a:lnTo>
                  <a:pt x="54620" y="92789"/>
                </a:lnTo>
                <a:lnTo>
                  <a:pt x="31126" y="51664"/>
                </a:lnTo>
                <a:lnTo>
                  <a:pt x="4710" y="11789"/>
                </a:lnTo>
                <a:lnTo>
                  <a:pt x="0" y="5501"/>
                </a:lnTo>
                <a:lnTo>
                  <a:pt x="0" y="0"/>
                </a:lnTo>
                <a:lnTo>
                  <a:pt x="14917" y="0"/>
                </a:lnTo>
                <a:lnTo>
                  <a:pt x="14917" y="785"/>
                </a:lnTo>
                <a:lnTo>
                  <a:pt x="15702" y="785"/>
                </a:lnTo>
                <a:lnTo>
                  <a:pt x="54000" y="49573"/>
                </a:lnTo>
                <a:lnTo>
                  <a:pt x="80258" y="90327"/>
                </a:lnTo>
                <a:lnTo>
                  <a:pt x="103245" y="132041"/>
                </a:lnTo>
                <a:lnTo>
                  <a:pt x="123092" y="174279"/>
                </a:lnTo>
                <a:lnTo>
                  <a:pt x="139929" y="216604"/>
                </a:lnTo>
                <a:lnTo>
                  <a:pt x="153887" y="258580"/>
                </a:lnTo>
                <a:lnTo>
                  <a:pt x="167074" y="305431"/>
                </a:lnTo>
                <a:lnTo>
                  <a:pt x="184605" y="388165"/>
                </a:lnTo>
                <a:lnTo>
                  <a:pt x="192952" y="442966"/>
                </a:lnTo>
                <a:lnTo>
                  <a:pt x="199928" y="506710"/>
                </a:lnTo>
                <a:lnTo>
                  <a:pt x="204714" y="579389"/>
                </a:lnTo>
                <a:lnTo>
                  <a:pt x="206491" y="660992"/>
                </a:lnTo>
                <a:lnTo>
                  <a:pt x="206491" y="679855"/>
                </a:lnTo>
                <a:close/>
              </a:path>
            </a:pathLst>
          </a:custGeom>
          <a:solidFill>
            <a:srgbClr val="000000"/>
          </a:solidFill>
        </p:spPr>
        <p:txBody>
          <a:bodyPr wrap="square" lIns="0" tIns="0" rIns="0" bIns="0" rtlCol="0"/>
          <a:lstStyle/>
          <a:p>
            <a:endParaRPr/>
          </a:p>
        </p:txBody>
      </p:sp>
      <p:sp>
        <p:nvSpPr>
          <p:cNvPr id="83" name="object 83"/>
          <p:cNvSpPr/>
          <p:nvPr/>
        </p:nvSpPr>
        <p:spPr>
          <a:xfrm>
            <a:off x="7314510" y="5261183"/>
            <a:ext cx="207010" cy="679450"/>
          </a:xfrm>
          <a:custGeom>
            <a:avLst/>
            <a:gdLst/>
            <a:ahLst/>
            <a:cxnLst/>
            <a:rect l="l" t="t" r="r" b="b"/>
            <a:pathLst>
              <a:path w="207009" h="679450">
                <a:moveTo>
                  <a:pt x="14917" y="679069"/>
                </a:moveTo>
                <a:lnTo>
                  <a:pt x="0" y="679069"/>
                </a:lnTo>
                <a:lnTo>
                  <a:pt x="0" y="674353"/>
                </a:lnTo>
                <a:lnTo>
                  <a:pt x="2355" y="670423"/>
                </a:lnTo>
                <a:lnTo>
                  <a:pt x="28619" y="631364"/>
                </a:lnTo>
                <a:lnTo>
                  <a:pt x="52472" y="590473"/>
                </a:lnTo>
                <a:lnTo>
                  <a:pt x="73948" y="547435"/>
                </a:lnTo>
                <a:lnTo>
                  <a:pt x="93078" y="501932"/>
                </a:lnTo>
                <a:lnTo>
                  <a:pt x="109894" y="453648"/>
                </a:lnTo>
                <a:lnTo>
                  <a:pt x="124429" y="402265"/>
                </a:lnTo>
                <a:lnTo>
                  <a:pt x="136716" y="347467"/>
                </a:lnTo>
                <a:lnTo>
                  <a:pt x="146786" y="288936"/>
                </a:lnTo>
                <a:lnTo>
                  <a:pt x="154672" y="226356"/>
                </a:lnTo>
                <a:lnTo>
                  <a:pt x="160573" y="157793"/>
                </a:lnTo>
                <a:lnTo>
                  <a:pt x="163603" y="95199"/>
                </a:lnTo>
                <a:lnTo>
                  <a:pt x="164719" y="42773"/>
                </a:lnTo>
                <a:lnTo>
                  <a:pt x="164879" y="4715"/>
                </a:lnTo>
                <a:lnTo>
                  <a:pt x="164879" y="0"/>
                </a:lnTo>
                <a:lnTo>
                  <a:pt x="206491" y="0"/>
                </a:lnTo>
                <a:lnTo>
                  <a:pt x="206491" y="18077"/>
                </a:lnTo>
                <a:lnTo>
                  <a:pt x="205252" y="82218"/>
                </a:lnTo>
                <a:lnTo>
                  <a:pt x="202467" y="136855"/>
                </a:lnTo>
                <a:lnTo>
                  <a:pt x="199535" y="176902"/>
                </a:lnTo>
                <a:lnTo>
                  <a:pt x="190738" y="254513"/>
                </a:lnTo>
                <a:lnTo>
                  <a:pt x="181492" y="309097"/>
                </a:lnTo>
                <a:lnTo>
                  <a:pt x="170104" y="361165"/>
                </a:lnTo>
                <a:lnTo>
                  <a:pt x="156560" y="410855"/>
                </a:lnTo>
                <a:lnTo>
                  <a:pt x="140846" y="458303"/>
                </a:lnTo>
                <a:lnTo>
                  <a:pt x="122948" y="503649"/>
                </a:lnTo>
                <a:lnTo>
                  <a:pt x="102853" y="547028"/>
                </a:lnTo>
                <a:lnTo>
                  <a:pt x="73557" y="599257"/>
                </a:lnTo>
                <a:lnTo>
                  <a:pt x="45734" y="640655"/>
                </a:lnTo>
                <a:lnTo>
                  <a:pt x="15702" y="678283"/>
                </a:lnTo>
                <a:lnTo>
                  <a:pt x="14917" y="679069"/>
                </a:lnTo>
                <a:close/>
              </a:path>
            </a:pathLst>
          </a:custGeom>
          <a:solidFill>
            <a:srgbClr val="000000"/>
          </a:solidFill>
        </p:spPr>
        <p:txBody>
          <a:bodyPr wrap="square" lIns="0" tIns="0" rIns="0" bIns="0" rtlCol="0"/>
          <a:lstStyle/>
          <a:p>
            <a:endParaRPr/>
          </a:p>
        </p:txBody>
      </p:sp>
      <p:sp>
        <p:nvSpPr>
          <p:cNvPr id="84" name="object 84"/>
          <p:cNvSpPr/>
          <p:nvPr/>
        </p:nvSpPr>
        <p:spPr>
          <a:xfrm>
            <a:off x="7756542" y="5228172"/>
            <a:ext cx="248920" cy="0"/>
          </a:xfrm>
          <a:custGeom>
            <a:avLst/>
            <a:gdLst/>
            <a:ahLst/>
            <a:cxnLst/>
            <a:rect l="l" t="t" r="r" b="b"/>
            <a:pathLst>
              <a:path w="248920">
                <a:moveTo>
                  <a:pt x="0" y="0"/>
                </a:moveTo>
                <a:lnTo>
                  <a:pt x="248888" y="0"/>
                </a:lnTo>
              </a:path>
            </a:pathLst>
          </a:custGeom>
          <a:ln w="15719">
            <a:solidFill>
              <a:srgbClr val="000000"/>
            </a:solidFill>
          </a:ln>
        </p:spPr>
        <p:txBody>
          <a:bodyPr wrap="square" lIns="0" tIns="0" rIns="0" bIns="0" rtlCol="0"/>
          <a:lstStyle/>
          <a:p>
            <a:endParaRPr/>
          </a:p>
        </p:txBody>
      </p:sp>
      <p:sp>
        <p:nvSpPr>
          <p:cNvPr id="85" name="object 85"/>
          <p:cNvSpPr/>
          <p:nvPr/>
        </p:nvSpPr>
        <p:spPr>
          <a:xfrm>
            <a:off x="7756542" y="5300873"/>
            <a:ext cx="248920" cy="0"/>
          </a:xfrm>
          <a:custGeom>
            <a:avLst/>
            <a:gdLst/>
            <a:ahLst/>
            <a:cxnLst/>
            <a:rect l="l" t="t" r="r" b="b"/>
            <a:pathLst>
              <a:path w="248920">
                <a:moveTo>
                  <a:pt x="0" y="0"/>
                </a:moveTo>
                <a:lnTo>
                  <a:pt x="248888" y="0"/>
                </a:lnTo>
              </a:path>
            </a:pathLst>
          </a:custGeom>
          <a:ln w="14933">
            <a:solidFill>
              <a:srgbClr val="000000"/>
            </a:solidFill>
          </a:ln>
        </p:spPr>
        <p:txBody>
          <a:bodyPr wrap="square" lIns="0" tIns="0" rIns="0" bIns="0" rtlCol="0"/>
          <a:lstStyle/>
          <a:p>
            <a:endParaRPr/>
          </a:p>
        </p:txBody>
      </p:sp>
      <p:sp>
        <p:nvSpPr>
          <p:cNvPr id="86" name="object 86"/>
          <p:cNvSpPr/>
          <p:nvPr/>
        </p:nvSpPr>
        <p:spPr>
          <a:xfrm>
            <a:off x="8209567" y="4813185"/>
            <a:ext cx="184785" cy="901700"/>
          </a:xfrm>
          <a:custGeom>
            <a:avLst/>
            <a:gdLst/>
            <a:ahLst/>
            <a:cxnLst/>
            <a:rect l="l" t="t" r="r" b="b"/>
            <a:pathLst>
              <a:path w="184784" h="901700">
                <a:moveTo>
                  <a:pt x="184507" y="901495"/>
                </a:moveTo>
                <a:lnTo>
                  <a:pt x="170374" y="901495"/>
                </a:lnTo>
                <a:lnTo>
                  <a:pt x="166449" y="896780"/>
                </a:lnTo>
                <a:lnTo>
                  <a:pt x="155040" y="886587"/>
                </a:lnTo>
                <a:lnTo>
                  <a:pt x="99325" y="821061"/>
                </a:lnTo>
                <a:lnTo>
                  <a:pt x="74199" y="779870"/>
                </a:lnTo>
                <a:lnTo>
                  <a:pt x="53156" y="736589"/>
                </a:lnTo>
                <a:lnTo>
                  <a:pt x="35972" y="691543"/>
                </a:lnTo>
                <a:lnTo>
                  <a:pt x="22418" y="645054"/>
                </a:lnTo>
                <a:lnTo>
                  <a:pt x="12271" y="597445"/>
                </a:lnTo>
                <a:lnTo>
                  <a:pt x="5303" y="549041"/>
                </a:lnTo>
                <a:lnTo>
                  <a:pt x="1288" y="500165"/>
                </a:lnTo>
                <a:lnTo>
                  <a:pt x="0" y="451140"/>
                </a:lnTo>
                <a:lnTo>
                  <a:pt x="1224" y="403182"/>
                </a:lnTo>
                <a:lnTo>
                  <a:pt x="5087" y="354851"/>
                </a:lnTo>
                <a:lnTo>
                  <a:pt x="11871" y="306576"/>
                </a:lnTo>
                <a:lnTo>
                  <a:pt x="21858" y="258788"/>
                </a:lnTo>
                <a:lnTo>
                  <a:pt x="35330" y="211914"/>
                </a:lnTo>
                <a:lnTo>
                  <a:pt x="52572" y="166384"/>
                </a:lnTo>
                <a:lnTo>
                  <a:pt x="73865" y="122627"/>
                </a:lnTo>
                <a:lnTo>
                  <a:pt x="99492" y="81073"/>
                </a:lnTo>
                <a:lnTo>
                  <a:pt x="129736" y="42150"/>
                </a:lnTo>
                <a:lnTo>
                  <a:pt x="164879" y="6287"/>
                </a:lnTo>
                <a:lnTo>
                  <a:pt x="170374" y="0"/>
                </a:lnTo>
                <a:lnTo>
                  <a:pt x="184507" y="0"/>
                </a:lnTo>
                <a:lnTo>
                  <a:pt x="184507" y="6287"/>
                </a:lnTo>
                <a:lnTo>
                  <a:pt x="183721" y="7073"/>
                </a:lnTo>
                <a:lnTo>
                  <a:pt x="168938" y="22240"/>
                </a:lnTo>
                <a:lnTo>
                  <a:pt x="129068" y="71731"/>
                </a:lnTo>
                <a:lnTo>
                  <a:pt x="106778" y="107676"/>
                </a:lnTo>
                <a:lnTo>
                  <a:pt x="83072" y="156770"/>
                </a:lnTo>
                <a:lnTo>
                  <a:pt x="64710" y="207184"/>
                </a:lnTo>
                <a:lnTo>
                  <a:pt x="51072" y="258120"/>
                </a:lnTo>
                <a:lnTo>
                  <a:pt x="41541" y="308781"/>
                </a:lnTo>
                <a:lnTo>
                  <a:pt x="35498" y="358370"/>
                </a:lnTo>
                <a:lnTo>
                  <a:pt x="32325" y="406089"/>
                </a:lnTo>
                <a:lnTo>
                  <a:pt x="31405" y="451140"/>
                </a:lnTo>
                <a:lnTo>
                  <a:pt x="32704" y="504300"/>
                </a:lnTo>
                <a:lnTo>
                  <a:pt x="36643" y="555305"/>
                </a:lnTo>
                <a:lnTo>
                  <a:pt x="43288" y="604136"/>
                </a:lnTo>
                <a:lnTo>
                  <a:pt x="52702" y="650774"/>
                </a:lnTo>
                <a:lnTo>
                  <a:pt x="64949" y="695202"/>
                </a:lnTo>
                <a:lnTo>
                  <a:pt x="80095" y="737402"/>
                </a:lnTo>
                <a:lnTo>
                  <a:pt x="98204" y="777354"/>
                </a:lnTo>
                <a:lnTo>
                  <a:pt x="119340" y="815040"/>
                </a:lnTo>
                <a:lnTo>
                  <a:pt x="155554" y="864457"/>
                </a:lnTo>
                <a:lnTo>
                  <a:pt x="182937" y="894422"/>
                </a:lnTo>
                <a:lnTo>
                  <a:pt x="183721" y="895994"/>
                </a:lnTo>
                <a:lnTo>
                  <a:pt x="184507" y="895994"/>
                </a:lnTo>
                <a:lnTo>
                  <a:pt x="184507" y="901495"/>
                </a:lnTo>
                <a:close/>
              </a:path>
            </a:pathLst>
          </a:custGeom>
          <a:solidFill>
            <a:srgbClr val="000000"/>
          </a:solidFill>
        </p:spPr>
        <p:txBody>
          <a:bodyPr wrap="square" lIns="0" tIns="0" rIns="0" bIns="0" rtlCol="0"/>
          <a:lstStyle/>
          <a:p>
            <a:endParaRPr/>
          </a:p>
        </p:txBody>
      </p:sp>
      <p:sp>
        <p:nvSpPr>
          <p:cNvPr id="87" name="object 87"/>
          <p:cNvSpPr/>
          <p:nvPr/>
        </p:nvSpPr>
        <p:spPr>
          <a:xfrm>
            <a:off x="8517340" y="4879206"/>
            <a:ext cx="156845" cy="259079"/>
          </a:xfrm>
          <a:custGeom>
            <a:avLst/>
            <a:gdLst/>
            <a:ahLst/>
            <a:cxnLst/>
            <a:rect l="l" t="t" r="r" b="b"/>
            <a:pathLst>
              <a:path w="156845" h="259079">
                <a:moveTo>
                  <a:pt x="75374" y="168195"/>
                </a:moveTo>
                <a:lnTo>
                  <a:pt x="45710" y="161686"/>
                </a:lnTo>
                <a:lnTo>
                  <a:pt x="21787" y="143830"/>
                </a:lnTo>
                <a:lnTo>
                  <a:pt x="5815" y="117132"/>
                </a:lnTo>
                <a:lnTo>
                  <a:pt x="0" y="84097"/>
                </a:lnTo>
                <a:lnTo>
                  <a:pt x="1594" y="65357"/>
                </a:lnTo>
                <a:lnTo>
                  <a:pt x="24340" y="23578"/>
                </a:lnTo>
                <a:lnTo>
                  <a:pt x="64308" y="1252"/>
                </a:lnTo>
                <a:lnTo>
                  <a:pt x="79299" y="0"/>
                </a:lnTo>
                <a:lnTo>
                  <a:pt x="105564" y="5513"/>
                </a:lnTo>
                <a:lnTo>
                  <a:pt x="110501" y="9431"/>
                </a:lnTo>
                <a:lnTo>
                  <a:pt x="79299" y="9431"/>
                </a:lnTo>
                <a:lnTo>
                  <a:pt x="69215" y="10463"/>
                </a:lnTo>
                <a:lnTo>
                  <a:pt x="37073" y="44210"/>
                </a:lnTo>
                <a:lnTo>
                  <a:pt x="33760" y="84883"/>
                </a:lnTo>
                <a:lnTo>
                  <a:pt x="33871" y="98502"/>
                </a:lnTo>
                <a:lnTo>
                  <a:pt x="40827" y="135971"/>
                </a:lnTo>
                <a:lnTo>
                  <a:pt x="75374" y="159549"/>
                </a:lnTo>
                <a:lnTo>
                  <a:pt x="100931" y="159549"/>
                </a:lnTo>
                <a:lnTo>
                  <a:pt x="91125" y="165395"/>
                </a:lnTo>
                <a:lnTo>
                  <a:pt x="75374" y="168195"/>
                </a:lnTo>
                <a:close/>
              </a:path>
              <a:path w="156845" h="259079">
                <a:moveTo>
                  <a:pt x="100931" y="159549"/>
                </a:moveTo>
                <a:lnTo>
                  <a:pt x="75374" y="159549"/>
                </a:lnTo>
                <a:lnTo>
                  <a:pt x="96523" y="153409"/>
                </a:lnTo>
                <a:lnTo>
                  <a:pt x="110901" y="137542"/>
                </a:lnTo>
                <a:lnTo>
                  <a:pt x="119096" y="115781"/>
                </a:lnTo>
                <a:lnTo>
                  <a:pt x="121697" y="91957"/>
                </a:lnTo>
                <a:lnTo>
                  <a:pt x="121378" y="78092"/>
                </a:lnTo>
                <a:lnTo>
                  <a:pt x="115415" y="39297"/>
                </a:lnTo>
                <a:lnTo>
                  <a:pt x="79299" y="9431"/>
                </a:lnTo>
                <a:lnTo>
                  <a:pt x="110501" y="9431"/>
                </a:lnTo>
                <a:lnTo>
                  <a:pt x="130431" y="25248"/>
                </a:lnTo>
                <a:lnTo>
                  <a:pt x="148967" y="63994"/>
                </a:lnTo>
                <a:lnTo>
                  <a:pt x="156242" y="126539"/>
                </a:lnTo>
                <a:lnTo>
                  <a:pt x="155669" y="130469"/>
                </a:lnTo>
                <a:lnTo>
                  <a:pt x="122481" y="130469"/>
                </a:lnTo>
                <a:lnTo>
                  <a:pt x="114679" y="145648"/>
                </a:lnTo>
                <a:lnTo>
                  <a:pt x="104227" y="157584"/>
                </a:lnTo>
                <a:lnTo>
                  <a:pt x="100931" y="159549"/>
                </a:lnTo>
                <a:close/>
              </a:path>
              <a:path w="156845" h="259079">
                <a:moveTo>
                  <a:pt x="98956" y="247577"/>
                </a:moveTo>
                <a:lnTo>
                  <a:pt x="61241" y="247577"/>
                </a:lnTo>
                <a:lnTo>
                  <a:pt x="80084" y="243500"/>
                </a:lnTo>
                <a:lnTo>
                  <a:pt x="100105" y="227928"/>
                </a:lnTo>
                <a:lnTo>
                  <a:pt x="116004" y="195851"/>
                </a:lnTo>
                <a:lnTo>
                  <a:pt x="122481" y="142258"/>
                </a:lnTo>
                <a:lnTo>
                  <a:pt x="122481" y="130469"/>
                </a:lnTo>
                <a:lnTo>
                  <a:pt x="155669" y="130469"/>
                </a:lnTo>
                <a:lnTo>
                  <a:pt x="148256" y="181323"/>
                </a:lnTo>
                <a:lnTo>
                  <a:pt x="127094" y="222917"/>
                </a:lnTo>
                <a:lnTo>
                  <a:pt x="98956" y="247577"/>
                </a:lnTo>
                <a:close/>
              </a:path>
              <a:path w="156845" h="259079">
                <a:moveTo>
                  <a:pt x="62025" y="258580"/>
                </a:moveTo>
                <a:lnTo>
                  <a:pt x="40226" y="255731"/>
                </a:lnTo>
                <a:lnTo>
                  <a:pt x="23652" y="247577"/>
                </a:lnTo>
                <a:lnTo>
                  <a:pt x="13115" y="234707"/>
                </a:lnTo>
                <a:lnTo>
                  <a:pt x="9422" y="217710"/>
                </a:lnTo>
                <a:lnTo>
                  <a:pt x="9422" y="202777"/>
                </a:lnTo>
                <a:lnTo>
                  <a:pt x="21198" y="199633"/>
                </a:lnTo>
                <a:lnTo>
                  <a:pt x="35331" y="199633"/>
                </a:lnTo>
                <a:lnTo>
                  <a:pt x="24340" y="234216"/>
                </a:lnTo>
                <a:lnTo>
                  <a:pt x="33528" y="241608"/>
                </a:lnTo>
                <a:lnTo>
                  <a:pt x="44262" y="245612"/>
                </a:lnTo>
                <a:lnTo>
                  <a:pt x="54260" y="247258"/>
                </a:lnTo>
                <a:lnTo>
                  <a:pt x="61241" y="247577"/>
                </a:lnTo>
                <a:lnTo>
                  <a:pt x="98956" y="247577"/>
                </a:lnTo>
                <a:lnTo>
                  <a:pt x="96952" y="249333"/>
                </a:lnTo>
                <a:lnTo>
                  <a:pt x="62025" y="258580"/>
                </a:lnTo>
                <a:close/>
              </a:path>
            </a:pathLst>
          </a:custGeom>
          <a:solidFill>
            <a:srgbClr val="000000"/>
          </a:solidFill>
        </p:spPr>
        <p:txBody>
          <a:bodyPr wrap="square" lIns="0" tIns="0" rIns="0" bIns="0" rtlCol="0"/>
          <a:lstStyle/>
          <a:p>
            <a:endParaRPr/>
          </a:p>
        </p:txBody>
      </p:sp>
      <p:sp>
        <p:nvSpPr>
          <p:cNvPr id="88" name="object 88"/>
          <p:cNvSpPr/>
          <p:nvPr/>
        </p:nvSpPr>
        <p:spPr>
          <a:xfrm>
            <a:off x="9268717" y="4879206"/>
            <a:ext cx="155575" cy="259079"/>
          </a:xfrm>
          <a:custGeom>
            <a:avLst/>
            <a:gdLst/>
            <a:ahLst/>
            <a:cxnLst/>
            <a:rect l="l" t="t" r="r" b="b"/>
            <a:pathLst>
              <a:path w="155575" h="259079">
                <a:moveTo>
                  <a:pt x="29050" y="70736"/>
                </a:moveTo>
                <a:lnTo>
                  <a:pt x="21468" y="69434"/>
                </a:lnTo>
                <a:lnTo>
                  <a:pt x="15506" y="65627"/>
                </a:lnTo>
                <a:lnTo>
                  <a:pt x="11605" y="59462"/>
                </a:lnTo>
                <a:lnTo>
                  <a:pt x="10207" y="51087"/>
                </a:lnTo>
                <a:lnTo>
                  <a:pt x="15212" y="30836"/>
                </a:lnTo>
                <a:lnTo>
                  <a:pt x="29050" y="14638"/>
                </a:lnTo>
                <a:lnTo>
                  <a:pt x="49955" y="3892"/>
                </a:lnTo>
                <a:lnTo>
                  <a:pt x="76159" y="0"/>
                </a:lnTo>
                <a:lnTo>
                  <a:pt x="102191" y="3794"/>
                </a:lnTo>
                <a:lnTo>
                  <a:pt x="113868" y="9431"/>
                </a:lnTo>
                <a:lnTo>
                  <a:pt x="74588" y="9431"/>
                </a:lnTo>
                <a:lnTo>
                  <a:pt x="62885" y="10450"/>
                </a:lnTo>
                <a:lnTo>
                  <a:pt x="49267" y="14049"/>
                </a:lnTo>
                <a:lnTo>
                  <a:pt x="35944" y="21036"/>
                </a:lnTo>
                <a:lnTo>
                  <a:pt x="25124" y="32224"/>
                </a:lnTo>
                <a:lnTo>
                  <a:pt x="31000" y="32519"/>
                </a:lnTo>
                <a:lnTo>
                  <a:pt x="38570" y="34582"/>
                </a:lnTo>
                <a:lnTo>
                  <a:pt x="45109" y="40182"/>
                </a:lnTo>
                <a:lnTo>
                  <a:pt x="47894" y="51087"/>
                </a:lnTo>
                <a:lnTo>
                  <a:pt x="46606" y="58799"/>
                </a:lnTo>
                <a:lnTo>
                  <a:pt x="42888" y="65038"/>
                </a:lnTo>
                <a:lnTo>
                  <a:pt x="36963" y="69213"/>
                </a:lnTo>
                <a:lnTo>
                  <a:pt x="29050" y="70736"/>
                </a:lnTo>
                <a:close/>
              </a:path>
              <a:path w="155575" h="259079">
                <a:moveTo>
                  <a:pt x="115301" y="247577"/>
                </a:moveTo>
                <a:lnTo>
                  <a:pt x="74588" y="247577"/>
                </a:lnTo>
                <a:lnTo>
                  <a:pt x="88169" y="245059"/>
                </a:lnTo>
                <a:lnTo>
                  <a:pt x="101970" y="235689"/>
                </a:lnTo>
                <a:lnTo>
                  <a:pt x="112680" y="216740"/>
                </a:lnTo>
                <a:lnTo>
                  <a:pt x="116986" y="185486"/>
                </a:lnTo>
                <a:lnTo>
                  <a:pt x="114299" y="160532"/>
                </a:lnTo>
                <a:lnTo>
                  <a:pt x="106092" y="140883"/>
                </a:lnTo>
                <a:lnTo>
                  <a:pt x="92144" y="128013"/>
                </a:lnTo>
                <a:lnTo>
                  <a:pt x="72233" y="123395"/>
                </a:lnTo>
                <a:lnTo>
                  <a:pt x="46323" y="123395"/>
                </a:lnTo>
                <a:lnTo>
                  <a:pt x="46323" y="115536"/>
                </a:lnTo>
                <a:lnTo>
                  <a:pt x="49464" y="115536"/>
                </a:lnTo>
                <a:lnTo>
                  <a:pt x="52605" y="114750"/>
                </a:lnTo>
                <a:lnTo>
                  <a:pt x="54960" y="114750"/>
                </a:lnTo>
                <a:lnTo>
                  <a:pt x="63596" y="113964"/>
                </a:lnTo>
                <a:lnTo>
                  <a:pt x="66736" y="113964"/>
                </a:lnTo>
                <a:lnTo>
                  <a:pt x="74330" y="113104"/>
                </a:lnTo>
                <a:lnTo>
                  <a:pt x="106067" y="81260"/>
                </a:lnTo>
                <a:lnTo>
                  <a:pt x="110704" y="51087"/>
                </a:lnTo>
                <a:lnTo>
                  <a:pt x="107269" y="30320"/>
                </a:lnTo>
                <a:lnTo>
                  <a:pt x="98535" y="17585"/>
                </a:lnTo>
                <a:lnTo>
                  <a:pt x="86856" y="11187"/>
                </a:lnTo>
                <a:lnTo>
                  <a:pt x="74588" y="9431"/>
                </a:lnTo>
                <a:lnTo>
                  <a:pt x="113868" y="9431"/>
                </a:lnTo>
                <a:lnTo>
                  <a:pt x="124248" y="14442"/>
                </a:lnTo>
                <a:lnTo>
                  <a:pt x="139534" y="30836"/>
                </a:lnTo>
                <a:lnTo>
                  <a:pt x="145251" y="51873"/>
                </a:lnTo>
                <a:lnTo>
                  <a:pt x="141337" y="73352"/>
                </a:lnTo>
                <a:lnTo>
                  <a:pt x="130431" y="92252"/>
                </a:lnTo>
                <a:lnTo>
                  <a:pt x="113783" y="107467"/>
                </a:lnTo>
                <a:lnTo>
                  <a:pt x="92646" y="117893"/>
                </a:lnTo>
                <a:lnTo>
                  <a:pt x="119022" y="127460"/>
                </a:lnTo>
                <a:lnTo>
                  <a:pt x="138773" y="143142"/>
                </a:lnTo>
                <a:lnTo>
                  <a:pt x="151163" y="163098"/>
                </a:lnTo>
                <a:lnTo>
                  <a:pt x="155457" y="185486"/>
                </a:lnTo>
                <a:lnTo>
                  <a:pt x="149458" y="213154"/>
                </a:lnTo>
                <a:lnTo>
                  <a:pt x="132786" y="236475"/>
                </a:lnTo>
                <a:lnTo>
                  <a:pt x="115301" y="247577"/>
                </a:lnTo>
                <a:close/>
              </a:path>
              <a:path w="155575" h="259079">
                <a:moveTo>
                  <a:pt x="75373" y="258580"/>
                </a:moveTo>
                <a:lnTo>
                  <a:pt x="46372" y="254122"/>
                </a:lnTo>
                <a:lnTo>
                  <a:pt x="22376" y="241780"/>
                </a:lnTo>
                <a:lnTo>
                  <a:pt x="6035" y="223102"/>
                </a:lnTo>
                <a:lnTo>
                  <a:pt x="0" y="199633"/>
                </a:lnTo>
                <a:lnTo>
                  <a:pt x="1975" y="189232"/>
                </a:lnTo>
                <a:lnTo>
                  <a:pt x="6968" y="182440"/>
                </a:lnTo>
                <a:lnTo>
                  <a:pt x="13580" y="178744"/>
                </a:lnTo>
                <a:lnTo>
                  <a:pt x="20413" y="177626"/>
                </a:lnTo>
                <a:lnTo>
                  <a:pt x="28363" y="178953"/>
                </a:lnTo>
                <a:lnTo>
                  <a:pt x="26376" y="218742"/>
                </a:lnTo>
                <a:lnTo>
                  <a:pt x="17273" y="219282"/>
                </a:lnTo>
                <a:lnTo>
                  <a:pt x="29210" y="232987"/>
                </a:lnTo>
                <a:lnTo>
                  <a:pt x="44459" y="241682"/>
                </a:lnTo>
                <a:lnTo>
                  <a:pt x="60444" y="246251"/>
                </a:lnTo>
                <a:lnTo>
                  <a:pt x="74588" y="247577"/>
                </a:lnTo>
                <a:lnTo>
                  <a:pt x="115301" y="247577"/>
                </a:lnTo>
                <a:lnTo>
                  <a:pt x="107428" y="252575"/>
                </a:lnTo>
                <a:lnTo>
                  <a:pt x="75373" y="258580"/>
                </a:lnTo>
                <a:close/>
              </a:path>
            </a:pathLst>
          </a:custGeom>
          <a:solidFill>
            <a:srgbClr val="000000"/>
          </a:solidFill>
        </p:spPr>
        <p:txBody>
          <a:bodyPr wrap="square" lIns="0" tIns="0" rIns="0" bIns="0" rtlCol="0"/>
          <a:lstStyle/>
          <a:p>
            <a:endParaRPr/>
          </a:p>
        </p:txBody>
      </p:sp>
      <p:sp>
        <p:nvSpPr>
          <p:cNvPr id="89" name="object 89"/>
          <p:cNvSpPr/>
          <p:nvPr/>
        </p:nvSpPr>
        <p:spPr>
          <a:xfrm>
            <a:off x="9943151" y="4879206"/>
            <a:ext cx="124460" cy="250190"/>
          </a:xfrm>
          <a:custGeom>
            <a:avLst/>
            <a:gdLst/>
            <a:ahLst/>
            <a:cxnLst/>
            <a:rect l="l" t="t" r="r" b="b"/>
            <a:pathLst>
              <a:path w="124459" h="250189">
                <a:moveTo>
                  <a:pt x="0" y="35368"/>
                </a:moveTo>
                <a:lnTo>
                  <a:pt x="0" y="23578"/>
                </a:lnTo>
                <a:lnTo>
                  <a:pt x="12329" y="23210"/>
                </a:lnTo>
                <a:lnTo>
                  <a:pt x="29737" y="20631"/>
                </a:lnTo>
                <a:lnTo>
                  <a:pt x="49353" y="13631"/>
                </a:lnTo>
                <a:lnTo>
                  <a:pt x="68307" y="0"/>
                </a:lnTo>
                <a:lnTo>
                  <a:pt x="76944" y="0"/>
                </a:lnTo>
                <a:lnTo>
                  <a:pt x="76944" y="25936"/>
                </a:lnTo>
                <a:lnTo>
                  <a:pt x="49463" y="25936"/>
                </a:lnTo>
                <a:lnTo>
                  <a:pt x="34558" y="31389"/>
                </a:lnTo>
                <a:lnTo>
                  <a:pt x="20315" y="34189"/>
                </a:lnTo>
                <a:lnTo>
                  <a:pt x="8281" y="35220"/>
                </a:lnTo>
                <a:lnTo>
                  <a:pt x="0" y="35368"/>
                </a:lnTo>
                <a:close/>
              </a:path>
              <a:path w="124459" h="250189">
                <a:moveTo>
                  <a:pt x="111489" y="238145"/>
                </a:moveTo>
                <a:lnTo>
                  <a:pt x="14132" y="238145"/>
                </a:lnTo>
                <a:lnTo>
                  <a:pt x="33895" y="237310"/>
                </a:lnTo>
                <a:lnTo>
                  <a:pt x="44458" y="234412"/>
                </a:lnTo>
                <a:lnTo>
                  <a:pt x="48690" y="228861"/>
                </a:lnTo>
                <a:lnTo>
                  <a:pt x="49463" y="220068"/>
                </a:lnTo>
                <a:lnTo>
                  <a:pt x="49463" y="25936"/>
                </a:lnTo>
                <a:lnTo>
                  <a:pt x="76944" y="25936"/>
                </a:lnTo>
                <a:lnTo>
                  <a:pt x="76944" y="220068"/>
                </a:lnTo>
                <a:lnTo>
                  <a:pt x="77594" y="228861"/>
                </a:lnTo>
                <a:lnTo>
                  <a:pt x="81556" y="234412"/>
                </a:lnTo>
                <a:lnTo>
                  <a:pt x="91849" y="237310"/>
                </a:lnTo>
                <a:lnTo>
                  <a:pt x="111489" y="238145"/>
                </a:lnTo>
                <a:close/>
              </a:path>
              <a:path w="124459" h="250189">
                <a:moveTo>
                  <a:pt x="2356" y="249935"/>
                </a:moveTo>
                <a:lnTo>
                  <a:pt x="2356" y="238145"/>
                </a:lnTo>
                <a:lnTo>
                  <a:pt x="124051" y="238145"/>
                </a:lnTo>
                <a:lnTo>
                  <a:pt x="124051" y="249149"/>
                </a:lnTo>
                <a:lnTo>
                  <a:pt x="62811" y="249149"/>
                </a:lnTo>
                <a:lnTo>
                  <a:pt x="31994" y="249247"/>
                </a:lnTo>
                <a:lnTo>
                  <a:pt x="15335" y="249480"/>
                </a:lnTo>
                <a:lnTo>
                  <a:pt x="2356" y="249935"/>
                </a:lnTo>
                <a:close/>
              </a:path>
              <a:path w="124459" h="250189">
                <a:moveTo>
                  <a:pt x="124051" y="249935"/>
                </a:moveTo>
                <a:lnTo>
                  <a:pt x="110950"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90" name="object 90"/>
          <p:cNvSpPr/>
          <p:nvPr/>
        </p:nvSpPr>
        <p:spPr>
          <a:xfrm>
            <a:off x="10111956" y="4879206"/>
            <a:ext cx="158115" cy="259079"/>
          </a:xfrm>
          <a:custGeom>
            <a:avLst/>
            <a:gdLst/>
            <a:ahLst/>
            <a:cxnLst/>
            <a:rect l="l" t="t" r="r" b="b"/>
            <a:pathLst>
              <a:path w="158115" h="259079">
                <a:moveTo>
                  <a:pt x="79298" y="258580"/>
                </a:moveTo>
                <a:lnTo>
                  <a:pt x="30939" y="239017"/>
                </a:lnTo>
                <a:lnTo>
                  <a:pt x="7949" y="197988"/>
                </a:lnTo>
                <a:lnTo>
                  <a:pt x="490" y="151763"/>
                </a:lnTo>
                <a:lnTo>
                  <a:pt x="0" y="129683"/>
                </a:lnTo>
                <a:lnTo>
                  <a:pt x="552" y="107467"/>
                </a:lnTo>
                <a:lnTo>
                  <a:pt x="6956" y="64804"/>
                </a:lnTo>
                <a:lnTo>
                  <a:pt x="27406" y="22878"/>
                </a:lnTo>
                <a:lnTo>
                  <a:pt x="61608" y="2026"/>
                </a:lnTo>
                <a:lnTo>
                  <a:pt x="79298" y="0"/>
                </a:lnTo>
                <a:lnTo>
                  <a:pt x="93431" y="1424"/>
                </a:lnTo>
                <a:lnTo>
                  <a:pt x="110508" y="7270"/>
                </a:lnTo>
                <a:lnTo>
                  <a:pt x="111319" y="7859"/>
                </a:lnTo>
                <a:lnTo>
                  <a:pt x="79298" y="7859"/>
                </a:lnTo>
                <a:lnTo>
                  <a:pt x="69325" y="9173"/>
                </a:lnTo>
                <a:lnTo>
                  <a:pt x="34546" y="56589"/>
                </a:lnTo>
                <a:lnTo>
                  <a:pt x="31454" y="107099"/>
                </a:lnTo>
                <a:lnTo>
                  <a:pt x="31405" y="124967"/>
                </a:lnTo>
                <a:lnTo>
                  <a:pt x="31466" y="143892"/>
                </a:lnTo>
                <a:lnTo>
                  <a:pt x="33061" y="185867"/>
                </a:lnTo>
                <a:lnTo>
                  <a:pt x="43084" y="226724"/>
                </a:lnTo>
                <a:lnTo>
                  <a:pt x="79298" y="249935"/>
                </a:lnTo>
                <a:lnTo>
                  <a:pt x="113309" y="249935"/>
                </a:lnTo>
                <a:lnTo>
                  <a:pt x="113059" y="250131"/>
                </a:lnTo>
                <a:lnTo>
                  <a:pt x="95443" y="256787"/>
                </a:lnTo>
                <a:lnTo>
                  <a:pt x="79298" y="258580"/>
                </a:lnTo>
                <a:close/>
              </a:path>
              <a:path w="158115" h="259079">
                <a:moveTo>
                  <a:pt x="113309" y="249935"/>
                </a:moveTo>
                <a:lnTo>
                  <a:pt x="79298" y="249935"/>
                </a:lnTo>
                <a:lnTo>
                  <a:pt x="92241" y="247651"/>
                </a:lnTo>
                <a:lnTo>
                  <a:pt x="105110" y="239914"/>
                </a:lnTo>
                <a:lnTo>
                  <a:pt x="123267" y="202777"/>
                </a:lnTo>
                <a:lnTo>
                  <a:pt x="127131" y="145746"/>
                </a:lnTo>
                <a:lnTo>
                  <a:pt x="127192" y="124967"/>
                </a:lnTo>
                <a:lnTo>
                  <a:pt x="127131" y="106583"/>
                </a:lnTo>
                <a:lnTo>
                  <a:pt x="123267" y="51873"/>
                </a:lnTo>
                <a:lnTo>
                  <a:pt x="103050" y="16013"/>
                </a:lnTo>
                <a:lnTo>
                  <a:pt x="79298" y="7859"/>
                </a:lnTo>
                <a:lnTo>
                  <a:pt x="111319" y="7859"/>
                </a:lnTo>
                <a:lnTo>
                  <a:pt x="142895" y="41655"/>
                </a:lnTo>
                <a:lnTo>
                  <a:pt x="155359" y="85080"/>
                </a:lnTo>
                <a:lnTo>
                  <a:pt x="157812" y="129683"/>
                </a:lnTo>
                <a:lnTo>
                  <a:pt x="157383" y="151899"/>
                </a:lnTo>
                <a:lnTo>
                  <a:pt x="155555" y="173598"/>
                </a:lnTo>
                <a:lnTo>
                  <a:pt x="151519" y="194561"/>
                </a:lnTo>
                <a:lnTo>
                  <a:pt x="144466" y="214567"/>
                </a:lnTo>
                <a:lnTo>
                  <a:pt x="130087" y="236696"/>
                </a:lnTo>
                <a:lnTo>
                  <a:pt x="113309" y="249935"/>
                </a:lnTo>
                <a:close/>
              </a:path>
            </a:pathLst>
          </a:custGeom>
          <a:solidFill>
            <a:srgbClr val="000000"/>
          </a:solidFill>
        </p:spPr>
        <p:txBody>
          <a:bodyPr wrap="square" lIns="0" tIns="0" rIns="0" bIns="0" rtlCol="0"/>
          <a:lstStyle/>
          <a:p>
            <a:endParaRPr/>
          </a:p>
        </p:txBody>
      </p:sp>
      <p:sp>
        <p:nvSpPr>
          <p:cNvPr id="91" name="object 91"/>
          <p:cNvSpPr/>
          <p:nvPr/>
        </p:nvSpPr>
        <p:spPr>
          <a:xfrm>
            <a:off x="8427049" y="5330347"/>
            <a:ext cx="149225" cy="250190"/>
          </a:xfrm>
          <a:custGeom>
            <a:avLst/>
            <a:gdLst/>
            <a:ahLst/>
            <a:cxnLst/>
            <a:rect l="l" t="t" r="r" b="b"/>
            <a:pathLst>
              <a:path w="149225" h="250189">
                <a:moveTo>
                  <a:pt x="19628" y="88813"/>
                </a:moveTo>
                <a:lnTo>
                  <a:pt x="15899" y="88481"/>
                </a:lnTo>
                <a:lnTo>
                  <a:pt x="9225" y="86160"/>
                </a:lnTo>
                <a:lnTo>
                  <a:pt x="2846" y="79860"/>
                </a:lnTo>
                <a:lnTo>
                  <a:pt x="0" y="67592"/>
                </a:lnTo>
                <a:lnTo>
                  <a:pt x="4956" y="43104"/>
                </a:lnTo>
                <a:lnTo>
                  <a:pt x="19039" y="21417"/>
                </a:lnTo>
                <a:lnTo>
                  <a:pt x="41073" y="5919"/>
                </a:lnTo>
                <a:lnTo>
                  <a:pt x="69878" y="0"/>
                </a:lnTo>
                <a:lnTo>
                  <a:pt x="101479" y="5329"/>
                </a:lnTo>
                <a:lnTo>
                  <a:pt x="111040" y="11003"/>
                </a:lnTo>
                <a:lnTo>
                  <a:pt x="65166" y="11003"/>
                </a:lnTo>
                <a:lnTo>
                  <a:pt x="49132" y="13594"/>
                </a:lnTo>
                <a:lnTo>
                  <a:pt x="34644" y="21122"/>
                </a:lnTo>
                <a:lnTo>
                  <a:pt x="22658" y="33219"/>
                </a:lnTo>
                <a:lnTo>
                  <a:pt x="14132" y="49515"/>
                </a:lnTo>
                <a:lnTo>
                  <a:pt x="18844" y="49515"/>
                </a:lnTo>
                <a:lnTo>
                  <a:pt x="27664" y="51148"/>
                </a:lnTo>
                <a:lnTo>
                  <a:pt x="34056" y="55508"/>
                </a:lnTo>
                <a:lnTo>
                  <a:pt x="37945" y="61783"/>
                </a:lnTo>
                <a:lnTo>
                  <a:pt x="39257" y="69164"/>
                </a:lnTo>
                <a:lnTo>
                  <a:pt x="37074" y="78534"/>
                </a:lnTo>
                <a:lnTo>
                  <a:pt x="31798" y="84588"/>
                </a:lnTo>
                <a:lnTo>
                  <a:pt x="25345" y="87843"/>
                </a:lnTo>
                <a:lnTo>
                  <a:pt x="19628" y="88813"/>
                </a:lnTo>
                <a:close/>
              </a:path>
              <a:path w="149225" h="250189">
                <a:moveTo>
                  <a:pt x="138970" y="249935"/>
                </a:moveTo>
                <a:lnTo>
                  <a:pt x="0" y="249935"/>
                </a:lnTo>
                <a:lnTo>
                  <a:pt x="0" y="240503"/>
                </a:lnTo>
                <a:lnTo>
                  <a:pt x="3926" y="235787"/>
                </a:lnTo>
                <a:lnTo>
                  <a:pt x="76158" y="155620"/>
                </a:lnTo>
                <a:lnTo>
                  <a:pt x="90904" y="136965"/>
                </a:lnTo>
                <a:lnTo>
                  <a:pt x="103442" y="116616"/>
                </a:lnTo>
                <a:lnTo>
                  <a:pt x="112152" y="94941"/>
                </a:lnTo>
                <a:lnTo>
                  <a:pt x="115415" y="72308"/>
                </a:lnTo>
                <a:lnTo>
                  <a:pt x="112311" y="49797"/>
                </a:lnTo>
                <a:lnTo>
                  <a:pt x="102951" y="30161"/>
                </a:lnTo>
                <a:lnTo>
                  <a:pt x="87260" y="16271"/>
                </a:lnTo>
                <a:lnTo>
                  <a:pt x="65166" y="11003"/>
                </a:lnTo>
                <a:lnTo>
                  <a:pt x="111040" y="11003"/>
                </a:lnTo>
                <a:lnTo>
                  <a:pt x="126603" y="20238"/>
                </a:lnTo>
                <a:lnTo>
                  <a:pt x="143189" y="43104"/>
                </a:lnTo>
                <a:lnTo>
                  <a:pt x="149176" y="72308"/>
                </a:lnTo>
                <a:lnTo>
                  <a:pt x="144821" y="98122"/>
                </a:lnTo>
                <a:lnTo>
                  <a:pt x="130824" y="122020"/>
                </a:lnTo>
                <a:lnTo>
                  <a:pt x="105785" y="148570"/>
                </a:lnTo>
                <a:lnTo>
                  <a:pt x="68307" y="182342"/>
                </a:lnTo>
                <a:lnTo>
                  <a:pt x="28264" y="220854"/>
                </a:lnTo>
                <a:lnTo>
                  <a:pt x="143519" y="220854"/>
                </a:lnTo>
                <a:lnTo>
                  <a:pt x="138970" y="249935"/>
                </a:lnTo>
                <a:close/>
              </a:path>
              <a:path w="149225" h="250189">
                <a:moveTo>
                  <a:pt x="143519" y="220854"/>
                </a:moveTo>
                <a:lnTo>
                  <a:pt x="95786" y="220854"/>
                </a:lnTo>
                <a:lnTo>
                  <a:pt x="104632" y="220805"/>
                </a:lnTo>
                <a:lnTo>
                  <a:pt x="115906" y="220461"/>
                </a:lnTo>
                <a:lnTo>
                  <a:pt x="139754" y="184700"/>
                </a:lnTo>
                <a:lnTo>
                  <a:pt x="149176" y="184700"/>
                </a:lnTo>
                <a:lnTo>
                  <a:pt x="143519" y="220854"/>
                </a:lnTo>
                <a:close/>
              </a:path>
            </a:pathLst>
          </a:custGeom>
          <a:solidFill>
            <a:srgbClr val="000000"/>
          </a:solidFill>
        </p:spPr>
        <p:txBody>
          <a:bodyPr wrap="square" lIns="0" tIns="0" rIns="0" bIns="0" rtlCol="0"/>
          <a:lstStyle/>
          <a:p>
            <a:endParaRPr/>
          </a:p>
        </p:txBody>
      </p:sp>
      <p:sp>
        <p:nvSpPr>
          <p:cNvPr id="92" name="object 92"/>
          <p:cNvSpPr/>
          <p:nvPr/>
        </p:nvSpPr>
        <p:spPr>
          <a:xfrm>
            <a:off x="8628831" y="5330347"/>
            <a:ext cx="124460" cy="250190"/>
          </a:xfrm>
          <a:custGeom>
            <a:avLst/>
            <a:gdLst/>
            <a:ahLst/>
            <a:cxnLst/>
            <a:rect l="l" t="t" r="r" b="b"/>
            <a:pathLst>
              <a:path w="124459" h="250189">
                <a:moveTo>
                  <a:pt x="0" y="35368"/>
                </a:moveTo>
                <a:lnTo>
                  <a:pt x="0" y="23578"/>
                </a:lnTo>
                <a:lnTo>
                  <a:pt x="12770" y="23210"/>
                </a:lnTo>
                <a:lnTo>
                  <a:pt x="30325" y="20631"/>
                </a:lnTo>
                <a:lnTo>
                  <a:pt x="49794" y="13631"/>
                </a:lnTo>
                <a:lnTo>
                  <a:pt x="68306" y="0"/>
                </a:lnTo>
                <a:lnTo>
                  <a:pt x="76942" y="0"/>
                </a:lnTo>
                <a:lnTo>
                  <a:pt x="76942" y="25936"/>
                </a:lnTo>
                <a:lnTo>
                  <a:pt x="49463" y="25936"/>
                </a:lnTo>
                <a:lnTo>
                  <a:pt x="34558" y="31389"/>
                </a:lnTo>
                <a:lnTo>
                  <a:pt x="20315" y="34189"/>
                </a:lnTo>
                <a:lnTo>
                  <a:pt x="8280" y="35220"/>
                </a:lnTo>
                <a:lnTo>
                  <a:pt x="0" y="35368"/>
                </a:lnTo>
                <a:close/>
              </a:path>
              <a:path w="124459" h="250189">
                <a:moveTo>
                  <a:pt x="112273" y="238145"/>
                </a:moveTo>
                <a:lnTo>
                  <a:pt x="14132" y="238145"/>
                </a:lnTo>
                <a:lnTo>
                  <a:pt x="33895" y="237200"/>
                </a:lnTo>
                <a:lnTo>
                  <a:pt x="44458" y="234117"/>
                </a:lnTo>
                <a:lnTo>
                  <a:pt x="48690" y="228530"/>
                </a:lnTo>
                <a:lnTo>
                  <a:pt x="49463" y="220068"/>
                </a:lnTo>
                <a:lnTo>
                  <a:pt x="49463" y="25936"/>
                </a:lnTo>
                <a:lnTo>
                  <a:pt x="76942" y="25936"/>
                </a:lnTo>
                <a:lnTo>
                  <a:pt x="76942" y="220068"/>
                </a:lnTo>
                <a:lnTo>
                  <a:pt x="77715" y="228861"/>
                </a:lnTo>
                <a:lnTo>
                  <a:pt x="81948" y="234412"/>
                </a:lnTo>
                <a:lnTo>
                  <a:pt x="92510" y="237310"/>
                </a:lnTo>
                <a:lnTo>
                  <a:pt x="112273" y="238145"/>
                </a:lnTo>
                <a:close/>
              </a:path>
              <a:path w="124459" h="250189">
                <a:moveTo>
                  <a:pt x="2354" y="249935"/>
                </a:moveTo>
                <a:lnTo>
                  <a:pt x="2354" y="238145"/>
                </a:lnTo>
                <a:lnTo>
                  <a:pt x="124051" y="238145"/>
                </a:lnTo>
                <a:lnTo>
                  <a:pt x="124051" y="249149"/>
                </a:lnTo>
                <a:lnTo>
                  <a:pt x="63596" y="249149"/>
                </a:lnTo>
                <a:lnTo>
                  <a:pt x="32092" y="249247"/>
                </a:lnTo>
                <a:lnTo>
                  <a:pt x="15346" y="249480"/>
                </a:lnTo>
                <a:lnTo>
                  <a:pt x="2354" y="249935"/>
                </a:lnTo>
                <a:close/>
              </a:path>
              <a:path w="124459" h="250189">
                <a:moveTo>
                  <a:pt x="124051" y="249935"/>
                </a:moveTo>
                <a:lnTo>
                  <a:pt x="111072" y="249480"/>
                </a:lnTo>
                <a:lnTo>
                  <a:pt x="94412" y="249247"/>
                </a:lnTo>
                <a:lnTo>
                  <a:pt x="63596" y="249149"/>
                </a:lnTo>
                <a:lnTo>
                  <a:pt x="124051" y="249149"/>
                </a:lnTo>
                <a:lnTo>
                  <a:pt x="124051" y="249935"/>
                </a:lnTo>
                <a:close/>
              </a:path>
            </a:pathLst>
          </a:custGeom>
          <a:solidFill>
            <a:srgbClr val="000000"/>
          </a:solidFill>
        </p:spPr>
        <p:txBody>
          <a:bodyPr wrap="square" lIns="0" tIns="0" rIns="0" bIns="0" rtlCol="0"/>
          <a:lstStyle/>
          <a:p>
            <a:endParaRPr/>
          </a:p>
        </p:txBody>
      </p:sp>
      <p:sp>
        <p:nvSpPr>
          <p:cNvPr id="93" name="object 93"/>
          <p:cNvSpPr/>
          <p:nvPr/>
        </p:nvSpPr>
        <p:spPr>
          <a:xfrm>
            <a:off x="9192559" y="5330347"/>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936"/>
                </a:lnTo>
                <a:lnTo>
                  <a:pt x="48678" y="25936"/>
                </a:lnTo>
                <a:lnTo>
                  <a:pt x="33785" y="31389"/>
                </a:lnTo>
                <a:lnTo>
                  <a:pt x="19628" y="34189"/>
                </a:lnTo>
                <a:lnTo>
                  <a:pt x="7826" y="35220"/>
                </a:lnTo>
                <a:lnTo>
                  <a:pt x="0" y="35368"/>
                </a:lnTo>
                <a:close/>
              </a:path>
              <a:path w="123825" h="250189">
                <a:moveTo>
                  <a:pt x="111490" y="238145"/>
                </a:moveTo>
                <a:lnTo>
                  <a:pt x="14132" y="238145"/>
                </a:lnTo>
                <a:lnTo>
                  <a:pt x="33773" y="237200"/>
                </a:lnTo>
                <a:lnTo>
                  <a:pt x="44065" y="234117"/>
                </a:lnTo>
                <a:lnTo>
                  <a:pt x="48028" y="228530"/>
                </a:lnTo>
                <a:lnTo>
                  <a:pt x="48678" y="220068"/>
                </a:lnTo>
                <a:lnTo>
                  <a:pt x="48678" y="25936"/>
                </a:lnTo>
                <a:lnTo>
                  <a:pt x="76943" y="25936"/>
                </a:lnTo>
                <a:lnTo>
                  <a:pt x="76943" y="220068"/>
                </a:lnTo>
                <a:lnTo>
                  <a:pt x="77593" y="228861"/>
                </a:lnTo>
                <a:lnTo>
                  <a:pt x="81556" y="234412"/>
                </a:lnTo>
                <a:lnTo>
                  <a:pt x="91849" y="237310"/>
                </a:lnTo>
                <a:lnTo>
                  <a:pt x="111490" y="238145"/>
                </a:lnTo>
                <a:close/>
              </a:path>
              <a:path w="123825" h="250189">
                <a:moveTo>
                  <a:pt x="1570" y="249935"/>
                </a:moveTo>
                <a:lnTo>
                  <a:pt x="1570" y="238145"/>
                </a:lnTo>
                <a:lnTo>
                  <a:pt x="123266" y="238145"/>
                </a:lnTo>
                <a:lnTo>
                  <a:pt x="123266" y="249149"/>
                </a:lnTo>
                <a:lnTo>
                  <a:pt x="62811" y="249149"/>
                </a:lnTo>
                <a:lnTo>
                  <a:pt x="31601" y="249247"/>
                </a:lnTo>
                <a:lnTo>
                  <a:pt x="14672" y="249480"/>
                </a:lnTo>
                <a:lnTo>
                  <a:pt x="1570" y="249935"/>
                </a:lnTo>
                <a:close/>
              </a:path>
              <a:path w="123825" h="250189">
                <a:moveTo>
                  <a:pt x="123266" y="249935"/>
                </a:moveTo>
                <a:lnTo>
                  <a:pt x="110618" y="249480"/>
                </a:lnTo>
                <a:lnTo>
                  <a:pt x="93922" y="249247"/>
                </a:lnTo>
                <a:lnTo>
                  <a:pt x="62811" y="249149"/>
                </a:lnTo>
                <a:lnTo>
                  <a:pt x="123266" y="249149"/>
                </a:lnTo>
                <a:lnTo>
                  <a:pt x="123266" y="249935"/>
                </a:lnTo>
                <a:close/>
              </a:path>
            </a:pathLst>
          </a:custGeom>
          <a:solidFill>
            <a:srgbClr val="000000"/>
          </a:solidFill>
        </p:spPr>
        <p:txBody>
          <a:bodyPr wrap="square" lIns="0" tIns="0" rIns="0" bIns="0" rtlCol="0"/>
          <a:lstStyle/>
          <a:p>
            <a:endParaRPr/>
          </a:p>
        </p:txBody>
      </p:sp>
      <p:sp>
        <p:nvSpPr>
          <p:cNvPr id="94" name="object 94"/>
          <p:cNvSpPr/>
          <p:nvPr/>
        </p:nvSpPr>
        <p:spPr>
          <a:xfrm>
            <a:off x="9365290" y="5330347"/>
            <a:ext cx="150495" cy="250190"/>
          </a:xfrm>
          <a:custGeom>
            <a:avLst/>
            <a:gdLst/>
            <a:ahLst/>
            <a:cxnLst/>
            <a:rect l="l" t="t" r="r" b="b"/>
            <a:pathLst>
              <a:path w="150495" h="250189">
                <a:moveTo>
                  <a:pt x="19628" y="88813"/>
                </a:moveTo>
                <a:lnTo>
                  <a:pt x="16230" y="88481"/>
                </a:lnTo>
                <a:lnTo>
                  <a:pt x="9520" y="86160"/>
                </a:lnTo>
                <a:lnTo>
                  <a:pt x="2956" y="79860"/>
                </a:lnTo>
                <a:lnTo>
                  <a:pt x="0" y="67592"/>
                </a:lnTo>
                <a:lnTo>
                  <a:pt x="4956" y="43104"/>
                </a:lnTo>
                <a:lnTo>
                  <a:pt x="19039" y="21417"/>
                </a:lnTo>
                <a:lnTo>
                  <a:pt x="41073" y="5919"/>
                </a:lnTo>
                <a:lnTo>
                  <a:pt x="69878" y="0"/>
                </a:lnTo>
                <a:lnTo>
                  <a:pt x="101933" y="5329"/>
                </a:lnTo>
                <a:lnTo>
                  <a:pt x="111583" y="11003"/>
                </a:lnTo>
                <a:lnTo>
                  <a:pt x="65166" y="11003"/>
                </a:lnTo>
                <a:lnTo>
                  <a:pt x="49255" y="13594"/>
                </a:lnTo>
                <a:lnTo>
                  <a:pt x="35037" y="21122"/>
                </a:lnTo>
                <a:lnTo>
                  <a:pt x="23321" y="33219"/>
                </a:lnTo>
                <a:lnTo>
                  <a:pt x="14918" y="49515"/>
                </a:lnTo>
                <a:lnTo>
                  <a:pt x="19628" y="49515"/>
                </a:lnTo>
                <a:lnTo>
                  <a:pt x="28326" y="51148"/>
                </a:lnTo>
                <a:lnTo>
                  <a:pt x="34448" y="55508"/>
                </a:lnTo>
                <a:lnTo>
                  <a:pt x="38067" y="61783"/>
                </a:lnTo>
                <a:lnTo>
                  <a:pt x="39256" y="69164"/>
                </a:lnTo>
                <a:lnTo>
                  <a:pt x="37073" y="78534"/>
                </a:lnTo>
                <a:lnTo>
                  <a:pt x="31798" y="84588"/>
                </a:lnTo>
                <a:lnTo>
                  <a:pt x="25345" y="87843"/>
                </a:lnTo>
                <a:lnTo>
                  <a:pt x="19628" y="88813"/>
                </a:lnTo>
                <a:close/>
              </a:path>
              <a:path w="150495" h="250189">
                <a:moveTo>
                  <a:pt x="138969" y="249935"/>
                </a:moveTo>
                <a:lnTo>
                  <a:pt x="0" y="249935"/>
                </a:lnTo>
                <a:lnTo>
                  <a:pt x="0" y="240503"/>
                </a:lnTo>
                <a:lnTo>
                  <a:pt x="3925" y="235787"/>
                </a:lnTo>
                <a:lnTo>
                  <a:pt x="76158" y="155620"/>
                </a:lnTo>
                <a:lnTo>
                  <a:pt x="90904" y="136965"/>
                </a:lnTo>
                <a:lnTo>
                  <a:pt x="103442" y="116616"/>
                </a:lnTo>
                <a:lnTo>
                  <a:pt x="112152" y="94941"/>
                </a:lnTo>
                <a:lnTo>
                  <a:pt x="115415" y="72308"/>
                </a:lnTo>
                <a:lnTo>
                  <a:pt x="112421" y="49797"/>
                </a:lnTo>
                <a:lnTo>
                  <a:pt x="103245" y="30161"/>
                </a:lnTo>
                <a:lnTo>
                  <a:pt x="87591" y="16271"/>
                </a:lnTo>
                <a:lnTo>
                  <a:pt x="65166" y="11003"/>
                </a:lnTo>
                <a:lnTo>
                  <a:pt x="111583" y="11003"/>
                </a:lnTo>
                <a:lnTo>
                  <a:pt x="127291" y="20238"/>
                </a:lnTo>
                <a:lnTo>
                  <a:pt x="143963" y="43104"/>
                </a:lnTo>
                <a:lnTo>
                  <a:pt x="149962" y="72308"/>
                </a:lnTo>
                <a:lnTo>
                  <a:pt x="145496" y="98122"/>
                </a:lnTo>
                <a:lnTo>
                  <a:pt x="131315" y="122020"/>
                </a:lnTo>
                <a:lnTo>
                  <a:pt x="106239" y="148570"/>
                </a:lnTo>
                <a:lnTo>
                  <a:pt x="69092" y="182342"/>
                </a:lnTo>
                <a:lnTo>
                  <a:pt x="29050" y="220854"/>
                </a:lnTo>
                <a:lnTo>
                  <a:pt x="143869" y="220854"/>
                </a:lnTo>
                <a:lnTo>
                  <a:pt x="138969" y="249935"/>
                </a:lnTo>
                <a:close/>
              </a:path>
              <a:path w="150495" h="250189">
                <a:moveTo>
                  <a:pt x="143869" y="220854"/>
                </a:moveTo>
                <a:lnTo>
                  <a:pt x="96572" y="220854"/>
                </a:lnTo>
                <a:lnTo>
                  <a:pt x="105073" y="220805"/>
                </a:lnTo>
                <a:lnTo>
                  <a:pt x="116298" y="220461"/>
                </a:lnTo>
                <a:lnTo>
                  <a:pt x="140539" y="184700"/>
                </a:lnTo>
                <a:lnTo>
                  <a:pt x="149962" y="184700"/>
                </a:lnTo>
                <a:lnTo>
                  <a:pt x="143869" y="220854"/>
                </a:lnTo>
                <a:close/>
              </a:path>
            </a:pathLst>
          </a:custGeom>
          <a:solidFill>
            <a:srgbClr val="000000"/>
          </a:solidFill>
        </p:spPr>
        <p:txBody>
          <a:bodyPr wrap="square" lIns="0" tIns="0" rIns="0" bIns="0" rtlCol="0"/>
          <a:lstStyle/>
          <a:p>
            <a:endParaRPr/>
          </a:p>
        </p:txBody>
      </p:sp>
      <p:sp>
        <p:nvSpPr>
          <p:cNvPr id="95" name="object 95"/>
          <p:cNvSpPr/>
          <p:nvPr/>
        </p:nvSpPr>
        <p:spPr>
          <a:xfrm>
            <a:off x="9943151" y="5330347"/>
            <a:ext cx="124460" cy="250190"/>
          </a:xfrm>
          <a:custGeom>
            <a:avLst/>
            <a:gdLst/>
            <a:ahLst/>
            <a:cxnLst/>
            <a:rect l="l" t="t" r="r" b="b"/>
            <a:pathLst>
              <a:path w="124459" h="250189">
                <a:moveTo>
                  <a:pt x="0" y="35368"/>
                </a:moveTo>
                <a:lnTo>
                  <a:pt x="0" y="23578"/>
                </a:lnTo>
                <a:lnTo>
                  <a:pt x="12329" y="23210"/>
                </a:lnTo>
                <a:lnTo>
                  <a:pt x="29737" y="20631"/>
                </a:lnTo>
                <a:lnTo>
                  <a:pt x="49353" y="13631"/>
                </a:lnTo>
                <a:lnTo>
                  <a:pt x="68307" y="0"/>
                </a:lnTo>
                <a:lnTo>
                  <a:pt x="76944" y="0"/>
                </a:lnTo>
                <a:lnTo>
                  <a:pt x="76944" y="25936"/>
                </a:lnTo>
                <a:lnTo>
                  <a:pt x="49463" y="25936"/>
                </a:lnTo>
                <a:lnTo>
                  <a:pt x="34558" y="31389"/>
                </a:lnTo>
                <a:lnTo>
                  <a:pt x="20315" y="34189"/>
                </a:lnTo>
                <a:lnTo>
                  <a:pt x="8281" y="35220"/>
                </a:lnTo>
                <a:lnTo>
                  <a:pt x="0" y="35368"/>
                </a:lnTo>
                <a:close/>
              </a:path>
              <a:path w="124459" h="250189">
                <a:moveTo>
                  <a:pt x="111489" y="238145"/>
                </a:moveTo>
                <a:lnTo>
                  <a:pt x="14132" y="238145"/>
                </a:lnTo>
                <a:lnTo>
                  <a:pt x="33895" y="237200"/>
                </a:lnTo>
                <a:lnTo>
                  <a:pt x="44458" y="234117"/>
                </a:lnTo>
                <a:lnTo>
                  <a:pt x="48690" y="228530"/>
                </a:lnTo>
                <a:lnTo>
                  <a:pt x="49463" y="220068"/>
                </a:lnTo>
                <a:lnTo>
                  <a:pt x="49463" y="25936"/>
                </a:lnTo>
                <a:lnTo>
                  <a:pt x="76944" y="25936"/>
                </a:lnTo>
                <a:lnTo>
                  <a:pt x="76944" y="220068"/>
                </a:lnTo>
                <a:lnTo>
                  <a:pt x="77594" y="228861"/>
                </a:lnTo>
                <a:lnTo>
                  <a:pt x="81556" y="234412"/>
                </a:lnTo>
                <a:lnTo>
                  <a:pt x="91849" y="237310"/>
                </a:lnTo>
                <a:lnTo>
                  <a:pt x="111489" y="238145"/>
                </a:lnTo>
                <a:close/>
              </a:path>
              <a:path w="124459" h="250189">
                <a:moveTo>
                  <a:pt x="2356" y="249935"/>
                </a:moveTo>
                <a:lnTo>
                  <a:pt x="2356" y="238145"/>
                </a:lnTo>
                <a:lnTo>
                  <a:pt x="124051" y="238145"/>
                </a:lnTo>
                <a:lnTo>
                  <a:pt x="124051" y="249149"/>
                </a:lnTo>
                <a:lnTo>
                  <a:pt x="62811" y="249149"/>
                </a:lnTo>
                <a:lnTo>
                  <a:pt x="31994" y="249247"/>
                </a:lnTo>
                <a:lnTo>
                  <a:pt x="15335" y="249480"/>
                </a:lnTo>
                <a:lnTo>
                  <a:pt x="2356" y="249935"/>
                </a:lnTo>
                <a:close/>
              </a:path>
              <a:path w="124459" h="250189">
                <a:moveTo>
                  <a:pt x="124051" y="249935"/>
                </a:moveTo>
                <a:lnTo>
                  <a:pt x="110950"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96" name="object 96"/>
          <p:cNvSpPr/>
          <p:nvPr/>
        </p:nvSpPr>
        <p:spPr>
          <a:xfrm>
            <a:off x="10113526" y="5330347"/>
            <a:ext cx="155575" cy="259079"/>
          </a:xfrm>
          <a:custGeom>
            <a:avLst/>
            <a:gdLst/>
            <a:ahLst/>
            <a:cxnLst/>
            <a:rect l="l" t="t" r="r" b="b"/>
            <a:pathLst>
              <a:path w="155575" h="259079">
                <a:moveTo>
                  <a:pt x="74588" y="168195"/>
                </a:moveTo>
                <a:lnTo>
                  <a:pt x="45378" y="161686"/>
                </a:lnTo>
                <a:lnTo>
                  <a:pt x="21689" y="143830"/>
                </a:lnTo>
                <a:lnTo>
                  <a:pt x="5802" y="117132"/>
                </a:lnTo>
                <a:lnTo>
                  <a:pt x="0" y="84097"/>
                </a:lnTo>
                <a:lnTo>
                  <a:pt x="1582" y="65025"/>
                </a:lnTo>
                <a:lnTo>
                  <a:pt x="23554" y="23578"/>
                </a:lnTo>
                <a:lnTo>
                  <a:pt x="63633" y="1252"/>
                </a:lnTo>
                <a:lnTo>
                  <a:pt x="78513" y="0"/>
                </a:lnTo>
                <a:lnTo>
                  <a:pt x="104779" y="5513"/>
                </a:lnTo>
                <a:lnTo>
                  <a:pt x="109715" y="9431"/>
                </a:lnTo>
                <a:lnTo>
                  <a:pt x="78513" y="9431"/>
                </a:lnTo>
                <a:lnTo>
                  <a:pt x="68883" y="10463"/>
                </a:lnTo>
                <a:lnTo>
                  <a:pt x="37073" y="43878"/>
                </a:lnTo>
                <a:lnTo>
                  <a:pt x="33760" y="84883"/>
                </a:lnTo>
                <a:lnTo>
                  <a:pt x="33859" y="98502"/>
                </a:lnTo>
                <a:lnTo>
                  <a:pt x="49648" y="149602"/>
                </a:lnTo>
                <a:lnTo>
                  <a:pt x="75374" y="159549"/>
                </a:lnTo>
                <a:lnTo>
                  <a:pt x="100145" y="159549"/>
                </a:lnTo>
                <a:lnTo>
                  <a:pt x="90339" y="165395"/>
                </a:lnTo>
                <a:lnTo>
                  <a:pt x="74588" y="168195"/>
                </a:lnTo>
                <a:close/>
              </a:path>
              <a:path w="155575" h="259079">
                <a:moveTo>
                  <a:pt x="100145" y="159549"/>
                </a:moveTo>
                <a:lnTo>
                  <a:pt x="75374" y="159549"/>
                </a:lnTo>
                <a:lnTo>
                  <a:pt x="96400" y="153299"/>
                </a:lnTo>
                <a:lnTo>
                  <a:pt x="110508" y="137248"/>
                </a:lnTo>
                <a:lnTo>
                  <a:pt x="118433" y="115450"/>
                </a:lnTo>
                <a:lnTo>
                  <a:pt x="120911" y="91957"/>
                </a:lnTo>
                <a:lnTo>
                  <a:pt x="120592" y="78080"/>
                </a:lnTo>
                <a:lnTo>
                  <a:pt x="114630" y="38512"/>
                </a:lnTo>
                <a:lnTo>
                  <a:pt x="78513" y="9431"/>
                </a:lnTo>
                <a:lnTo>
                  <a:pt x="109715" y="9431"/>
                </a:lnTo>
                <a:lnTo>
                  <a:pt x="129646" y="25248"/>
                </a:lnTo>
                <a:lnTo>
                  <a:pt x="148183" y="63994"/>
                </a:lnTo>
                <a:lnTo>
                  <a:pt x="155458" y="126539"/>
                </a:lnTo>
                <a:lnTo>
                  <a:pt x="154893" y="130469"/>
                </a:lnTo>
                <a:lnTo>
                  <a:pt x="121697" y="130469"/>
                </a:lnTo>
                <a:lnTo>
                  <a:pt x="113894" y="145648"/>
                </a:lnTo>
                <a:lnTo>
                  <a:pt x="103442" y="157584"/>
                </a:lnTo>
                <a:lnTo>
                  <a:pt x="100145" y="159549"/>
                </a:lnTo>
                <a:close/>
              </a:path>
              <a:path w="155575" h="259079">
                <a:moveTo>
                  <a:pt x="98500" y="247577"/>
                </a:moveTo>
                <a:lnTo>
                  <a:pt x="61241" y="247577"/>
                </a:lnTo>
                <a:lnTo>
                  <a:pt x="79630" y="243500"/>
                </a:lnTo>
                <a:lnTo>
                  <a:pt x="99418" y="227928"/>
                </a:lnTo>
                <a:lnTo>
                  <a:pt x="115232" y="195851"/>
                </a:lnTo>
                <a:lnTo>
                  <a:pt x="121697" y="142258"/>
                </a:lnTo>
                <a:lnTo>
                  <a:pt x="121697" y="130469"/>
                </a:lnTo>
                <a:lnTo>
                  <a:pt x="154893" y="130469"/>
                </a:lnTo>
                <a:lnTo>
                  <a:pt x="147582" y="181323"/>
                </a:lnTo>
                <a:lnTo>
                  <a:pt x="126604" y="222917"/>
                </a:lnTo>
                <a:lnTo>
                  <a:pt x="98500" y="247577"/>
                </a:lnTo>
                <a:close/>
              </a:path>
              <a:path w="155575" h="259079">
                <a:moveTo>
                  <a:pt x="61241" y="258580"/>
                </a:moveTo>
                <a:lnTo>
                  <a:pt x="39564" y="255731"/>
                </a:lnTo>
                <a:lnTo>
                  <a:pt x="23260" y="247577"/>
                </a:lnTo>
                <a:lnTo>
                  <a:pt x="12992" y="234707"/>
                </a:lnTo>
                <a:lnTo>
                  <a:pt x="9422" y="217710"/>
                </a:lnTo>
                <a:lnTo>
                  <a:pt x="9422" y="202777"/>
                </a:lnTo>
                <a:lnTo>
                  <a:pt x="20414" y="199633"/>
                </a:lnTo>
                <a:lnTo>
                  <a:pt x="34546" y="199633"/>
                </a:lnTo>
                <a:lnTo>
                  <a:pt x="24339" y="234216"/>
                </a:lnTo>
                <a:lnTo>
                  <a:pt x="33417" y="241608"/>
                </a:lnTo>
                <a:lnTo>
                  <a:pt x="43968" y="245612"/>
                </a:lnTo>
                <a:lnTo>
                  <a:pt x="53929" y="247258"/>
                </a:lnTo>
                <a:lnTo>
                  <a:pt x="61241" y="247577"/>
                </a:lnTo>
                <a:lnTo>
                  <a:pt x="98500" y="247577"/>
                </a:lnTo>
                <a:lnTo>
                  <a:pt x="96498" y="249333"/>
                </a:lnTo>
                <a:lnTo>
                  <a:pt x="61241" y="258580"/>
                </a:lnTo>
                <a:close/>
              </a:path>
            </a:pathLst>
          </a:custGeom>
          <a:solidFill>
            <a:srgbClr val="000000"/>
          </a:solidFill>
        </p:spPr>
        <p:txBody>
          <a:bodyPr wrap="square" lIns="0" tIns="0" rIns="0" bIns="0" rtlCol="0"/>
          <a:lstStyle/>
          <a:p>
            <a:endParaRPr/>
          </a:p>
        </p:txBody>
      </p:sp>
      <p:sp>
        <p:nvSpPr>
          <p:cNvPr id="97" name="object 97"/>
          <p:cNvSpPr/>
          <p:nvPr/>
        </p:nvSpPr>
        <p:spPr>
          <a:xfrm>
            <a:off x="10298034" y="4813185"/>
            <a:ext cx="185420" cy="901700"/>
          </a:xfrm>
          <a:custGeom>
            <a:avLst/>
            <a:gdLst/>
            <a:ahLst/>
            <a:cxnLst/>
            <a:rect l="l" t="t" r="r" b="b"/>
            <a:pathLst>
              <a:path w="185420" h="901700">
                <a:moveTo>
                  <a:pt x="14132" y="901495"/>
                </a:moveTo>
                <a:lnTo>
                  <a:pt x="0" y="901495"/>
                </a:lnTo>
                <a:lnTo>
                  <a:pt x="0" y="896780"/>
                </a:lnTo>
                <a:lnTo>
                  <a:pt x="785" y="895994"/>
                </a:lnTo>
                <a:lnTo>
                  <a:pt x="1570" y="894422"/>
                </a:lnTo>
                <a:lnTo>
                  <a:pt x="34742" y="858268"/>
                </a:lnTo>
                <a:lnTo>
                  <a:pt x="78513" y="793819"/>
                </a:lnTo>
                <a:lnTo>
                  <a:pt x="102219" y="744975"/>
                </a:lnTo>
                <a:lnTo>
                  <a:pt x="120581" y="694673"/>
                </a:lnTo>
                <a:lnTo>
                  <a:pt x="134220" y="643767"/>
                </a:lnTo>
                <a:lnTo>
                  <a:pt x="143751" y="593108"/>
                </a:lnTo>
                <a:lnTo>
                  <a:pt x="149794" y="543549"/>
                </a:lnTo>
                <a:lnTo>
                  <a:pt x="152967" y="495942"/>
                </a:lnTo>
                <a:lnTo>
                  <a:pt x="153887" y="451140"/>
                </a:lnTo>
                <a:lnTo>
                  <a:pt x="152588" y="397948"/>
                </a:lnTo>
                <a:lnTo>
                  <a:pt x="148649" y="346866"/>
                </a:lnTo>
                <a:lnTo>
                  <a:pt x="142004" y="297938"/>
                </a:lnTo>
                <a:lnTo>
                  <a:pt x="132590" y="251212"/>
                </a:lnTo>
                <a:lnTo>
                  <a:pt x="120342" y="206733"/>
                </a:lnTo>
                <a:lnTo>
                  <a:pt x="105196" y="164548"/>
                </a:lnTo>
                <a:lnTo>
                  <a:pt x="87087" y="124702"/>
                </a:lnTo>
                <a:lnTo>
                  <a:pt x="65951" y="87241"/>
                </a:lnTo>
                <a:lnTo>
                  <a:pt x="29737" y="37234"/>
                </a:lnTo>
                <a:lnTo>
                  <a:pt x="2355" y="7859"/>
                </a:lnTo>
                <a:lnTo>
                  <a:pt x="0" y="5501"/>
                </a:lnTo>
                <a:lnTo>
                  <a:pt x="0" y="0"/>
                </a:lnTo>
                <a:lnTo>
                  <a:pt x="14132" y="0"/>
                </a:lnTo>
                <a:lnTo>
                  <a:pt x="18844" y="4715"/>
                </a:lnTo>
                <a:lnTo>
                  <a:pt x="29909" y="15031"/>
                </a:lnTo>
                <a:lnTo>
                  <a:pt x="85415" y="81194"/>
                </a:lnTo>
                <a:lnTo>
                  <a:pt x="110723" y="122320"/>
                </a:lnTo>
                <a:lnTo>
                  <a:pt x="131903" y="165517"/>
                </a:lnTo>
                <a:lnTo>
                  <a:pt x="149185" y="210479"/>
                </a:lnTo>
                <a:lnTo>
                  <a:pt x="162804" y="256904"/>
                </a:lnTo>
                <a:lnTo>
                  <a:pt x="172992" y="304486"/>
                </a:lnTo>
                <a:lnTo>
                  <a:pt x="179980" y="352922"/>
                </a:lnTo>
                <a:lnTo>
                  <a:pt x="184003" y="401909"/>
                </a:lnTo>
                <a:lnTo>
                  <a:pt x="185292" y="451140"/>
                </a:lnTo>
                <a:lnTo>
                  <a:pt x="184045" y="498887"/>
                </a:lnTo>
                <a:lnTo>
                  <a:pt x="180123" y="547053"/>
                </a:lnTo>
                <a:lnTo>
                  <a:pt x="173251" y="595209"/>
                </a:lnTo>
                <a:lnTo>
                  <a:pt x="163158" y="642927"/>
                </a:lnTo>
                <a:lnTo>
                  <a:pt x="149569" y="689777"/>
                </a:lnTo>
                <a:lnTo>
                  <a:pt x="132211" y="735331"/>
                </a:lnTo>
                <a:lnTo>
                  <a:pt x="110811" y="779158"/>
                </a:lnTo>
                <a:lnTo>
                  <a:pt x="85096" y="820831"/>
                </a:lnTo>
                <a:lnTo>
                  <a:pt x="54793" y="859919"/>
                </a:lnTo>
                <a:lnTo>
                  <a:pt x="19628" y="895994"/>
                </a:lnTo>
                <a:lnTo>
                  <a:pt x="14132" y="901495"/>
                </a:lnTo>
                <a:close/>
              </a:path>
            </a:pathLst>
          </a:custGeom>
          <a:solidFill>
            <a:srgbClr val="000000"/>
          </a:solidFill>
        </p:spPr>
        <p:txBody>
          <a:bodyPr wrap="square" lIns="0" tIns="0" rIns="0" bIns="0" rtlCol="0"/>
          <a:lstStyle/>
          <a:p>
            <a:endParaRPr/>
          </a:p>
        </p:txBody>
      </p:sp>
      <p:sp>
        <p:nvSpPr>
          <p:cNvPr id="98" name="object 98"/>
          <p:cNvSpPr/>
          <p:nvPr/>
        </p:nvSpPr>
        <p:spPr>
          <a:xfrm>
            <a:off x="12272656" y="5076481"/>
            <a:ext cx="87630" cy="375920"/>
          </a:xfrm>
          <a:custGeom>
            <a:avLst/>
            <a:gdLst/>
            <a:ahLst/>
            <a:cxnLst/>
            <a:rect l="l" t="t" r="r" b="b"/>
            <a:pathLst>
              <a:path w="87629" h="375920">
                <a:moveTo>
                  <a:pt x="85580" y="375688"/>
                </a:moveTo>
                <a:lnTo>
                  <a:pt x="83224" y="375688"/>
                </a:lnTo>
                <a:lnTo>
                  <a:pt x="75581" y="371169"/>
                </a:lnTo>
                <a:lnTo>
                  <a:pt x="42924" y="335899"/>
                </a:lnTo>
                <a:lnTo>
                  <a:pt x="12255" y="273612"/>
                </a:lnTo>
                <a:lnTo>
                  <a:pt x="944" y="212896"/>
                </a:lnTo>
                <a:lnTo>
                  <a:pt x="0" y="187844"/>
                </a:lnTo>
                <a:lnTo>
                  <a:pt x="1030" y="162521"/>
                </a:lnTo>
                <a:lnTo>
                  <a:pt x="11924" y="104508"/>
                </a:lnTo>
                <a:lnTo>
                  <a:pt x="41600" y="42110"/>
                </a:lnTo>
                <a:lnTo>
                  <a:pt x="75336" y="4801"/>
                </a:lnTo>
                <a:lnTo>
                  <a:pt x="83224" y="0"/>
                </a:lnTo>
                <a:lnTo>
                  <a:pt x="85580" y="0"/>
                </a:lnTo>
                <a:lnTo>
                  <a:pt x="87150" y="1571"/>
                </a:lnTo>
                <a:lnTo>
                  <a:pt x="87150" y="6287"/>
                </a:lnTo>
                <a:lnTo>
                  <a:pt x="82439" y="10217"/>
                </a:lnTo>
                <a:lnTo>
                  <a:pt x="53450" y="48692"/>
                </a:lnTo>
                <a:lnTo>
                  <a:pt x="34840" y="92252"/>
                </a:lnTo>
                <a:lnTo>
                  <a:pt x="24915" y="139200"/>
                </a:lnTo>
                <a:lnTo>
                  <a:pt x="21983" y="187844"/>
                </a:lnTo>
                <a:lnTo>
                  <a:pt x="24560" y="233258"/>
                </a:lnTo>
                <a:lnTo>
                  <a:pt x="33760" y="279998"/>
                </a:lnTo>
                <a:lnTo>
                  <a:pt x="51794" y="324675"/>
                </a:lnTo>
                <a:lnTo>
                  <a:pt x="80868" y="363899"/>
                </a:lnTo>
                <a:lnTo>
                  <a:pt x="87150" y="370187"/>
                </a:lnTo>
                <a:lnTo>
                  <a:pt x="87150" y="374902"/>
                </a:lnTo>
                <a:lnTo>
                  <a:pt x="85580" y="375688"/>
                </a:lnTo>
                <a:close/>
              </a:path>
            </a:pathLst>
          </a:custGeom>
          <a:solidFill>
            <a:srgbClr val="000000"/>
          </a:solidFill>
        </p:spPr>
        <p:txBody>
          <a:bodyPr wrap="square" lIns="0" tIns="0" rIns="0" bIns="0" rtlCol="0"/>
          <a:lstStyle/>
          <a:p>
            <a:endParaRPr/>
          </a:p>
        </p:txBody>
      </p:sp>
      <p:sp>
        <p:nvSpPr>
          <p:cNvPr id="99" name="object 99"/>
          <p:cNvSpPr/>
          <p:nvPr/>
        </p:nvSpPr>
        <p:spPr>
          <a:xfrm>
            <a:off x="12400633" y="5108706"/>
            <a:ext cx="149225" cy="250190"/>
          </a:xfrm>
          <a:custGeom>
            <a:avLst/>
            <a:gdLst/>
            <a:ahLst/>
            <a:cxnLst/>
            <a:rect l="l" t="t" r="r" b="b"/>
            <a:pathLst>
              <a:path w="149225" h="250189">
                <a:moveTo>
                  <a:pt x="19628" y="88813"/>
                </a:moveTo>
                <a:lnTo>
                  <a:pt x="15899" y="88481"/>
                </a:lnTo>
                <a:lnTo>
                  <a:pt x="9225" y="86160"/>
                </a:lnTo>
                <a:lnTo>
                  <a:pt x="2846" y="79860"/>
                </a:lnTo>
                <a:lnTo>
                  <a:pt x="0" y="67592"/>
                </a:lnTo>
                <a:lnTo>
                  <a:pt x="4956" y="43104"/>
                </a:lnTo>
                <a:lnTo>
                  <a:pt x="19039" y="21417"/>
                </a:lnTo>
                <a:lnTo>
                  <a:pt x="41072" y="5919"/>
                </a:lnTo>
                <a:lnTo>
                  <a:pt x="69877" y="0"/>
                </a:lnTo>
                <a:lnTo>
                  <a:pt x="101479" y="5329"/>
                </a:lnTo>
                <a:lnTo>
                  <a:pt x="111040" y="11003"/>
                </a:lnTo>
                <a:lnTo>
                  <a:pt x="65166" y="11003"/>
                </a:lnTo>
                <a:lnTo>
                  <a:pt x="49132" y="13594"/>
                </a:lnTo>
                <a:lnTo>
                  <a:pt x="34644" y="21122"/>
                </a:lnTo>
                <a:lnTo>
                  <a:pt x="22658" y="33219"/>
                </a:lnTo>
                <a:lnTo>
                  <a:pt x="14132" y="49515"/>
                </a:lnTo>
                <a:lnTo>
                  <a:pt x="18843" y="49515"/>
                </a:lnTo>
                <a:lnTo>
                  <a:pt x="27663" y="51136"/>
                </a:lnTo>
                <a:lnTo>
                  <a:pt x="34055" y="55410"/>
                </a:lnTo>
                <a:lnTo>
                  <a:pt x="37944" y="61452"/>
                </a:lnTo>
                <a:lnTo>
                  <a:pt x="39256" y="68378"/>
                </a:lnTo>
                <a:lnTo>
                  <a:pt x="37073" y="78203"/>
                </a:lnTo>
                <a:lnTo>
                  <a:pt x="31798" y="84490"/>
                </a:lnTo>
                <a:lnTo>
                  <a:pt x="25345" y="87831"/>
                </a:lnTo>
                <a:lnTo>
                  <a:pt x="19628" y="88813"/>
                </a:lnTo>
                <a:close/>
              </a:path>
              <a:path w="149225" h="250189">
                <a:moveTo>
                  <a:pt x="138969" y="249935"/>
                </a:moveTo>
                <a:lnTo>
                  <a:pt x="0" y="249935"/>
                </a:lnTo>
                <a:lnTo>
                  <a:pt x="0" y="239717"/>
                </a:lnTo>
                <a:lnTo>
                  <a:pt x="3925" y="235787"/>
                </a:lnTo>
                <a:lnTo>
                  <a:pt x="76158" y="155620"/>
                </a:lnTo>
                <a:lnTo>
                  <a:pt x="90904" y="136965"/>
                </a:lnTo>
                <a:lnTo>
                  <a:pt x="103441" y="116616"/>
                </a:lnTo>
                <a:lnTo>
                  <a:pt x="112152" y="94941"/>
                </a:lnTo>
                <a:lnTo>
                  <a:pt x="115415" y="72308"/>
                </a:lnTo>
                <a:lnTo>
                  <a:pt x="112311" y="49797"/>
                </a:lnTo>
                <a:lnTo>
                  <a:pt x="102951" y="30161"/>
                </a:lnTo>
                <a:lnTo>
                  <a:pt x="87260" y="16271"/>
                </a:lnTo>
                <a:lnTo>
                  <a:pt x="65166" y="11003"/>
                </a:lnTo>
                <a:lnTo>
                  <a:pt x="111040" y="11003"/>
                </a:lnTo>
                <a:lnTo>
                  <a:pt x="126603" y="20238"/>
                </a:lnTo>
                <a:lnTo>
                  <a:pt x="143189" y="43104"/>
                </a:lnTo>
                <a:lnTo>
                  <a:pt x="149176" y="72308"/>
                </a:lnTo>
                <a:lnTo>
                  <a:pt x="144821" y="98122"/>
                </a:lnTo>
                <a:lnTo>
                  <a:pt x="130823" y="122020"/>
                </a:lnTo>
                <a:lnTo>
                  <a:pt x="105784" y="148570"/>
                </a:lnTo>
                <a:lnTo>
                  <a:pt x="68306" y="182342"/>
                </a:lnTo>
                <a:lnTo>
                  <a:pt x="28264" y="220854"/>
                </a:lnTo>
                <a:lnTo>
                  <a:pt x="143519" y="220854"/>
                </a:lnTo>
                <a:lnTo>
                  <a:pt x="138969" y="249935"/>
                </a:lnTo>
                <a:close/>
              </a:path>
              <a:path w="149225" h="250189">
                <a:moveTo>
                  <a:pt x="143519" y="220854"/>
                </a:moveTo>
                <a:lnTo>
                  <a:pt x="95786" y="220854"/>
                </a:lnTo>
                <a:lnTo>
                  <a:pt x="104631" y="220805"/>
                </a:lnTo>
                <a:lnTo>
                  <a:pt x="115905" y="220461"/>
                </a:lnTo>
                <a:lnTo>
                  <a:pt x="139754" y="184700"/>
                </a:lnTo>
                <a:lnTo>
                  <a:pt x="149176" y="184700"/>
                </a:lnTo>
                <a:lnTo>
                  <a:pt x="143519" y="220854"/>
                </a:lnTo>
                <a:close/>
              </a:path>
            </a:pathLst>
          </a:custGeom>
          <a:solidFill>
            <a:srgbClr val="000000"/>
          </a:solidFill>
        </p:spPr>
        <p:txBody>
          <a:bodyPr wrap="square" lIns="0" tIns="0" rIns="0" bIns="0" rtlCol="0"/>
          <a:lstStyle/>
          <a:p>
            <a:endParaRPr/>
          </a:p>
        </p:txBody>
      </p:sp>
      <p:sp>
        <p:nvSpPr>
          <p:cNvPr id="100" name="object 100"/>
          <p:cNvSpPr/>
          <p:nvPr/>
        </p:nvSpPr>
        <p:spPr>
          <a:xfrm>
            <a:off x="12590637" y="5076481"/>
            <a:ext cx="87630" cy="375920"/>
          </a:xfrm>
          <a:custGeom>
            <a:avLst/>
            <a:gdLst/>
            <a:ahLst/>
            <a:cxnLst/>
            <a:rect l="l" t="t" r="r" b="b"/>
            <a:pathLst>
              <a:path w="87629" h="375920">
                <a:moveTo>
                  <a:pt x="3925" y="375688"/>
                </a:moveTo>
                <a:lnTo>
                  <a:pt x="1570" y="375688"/>
                </a:lnTo>
                <a:lnTo>
                  <a:pt x="0" y="374116"/>
                </a:lnTo>
                <a:lnTo>
                  <a:pt x="0" y="370187"/>
                </a:lnTo>
                <a:lnTo>
                  <a:pt x="4710" y="365471"/>
                </a:lnTo>
                <a:lnTo>
                  <a:pt x="34030" y="326885"/>
                </a:lnTo>
                <a:lnTo>
                  <a:pt x="52603" y="283142"/>
                </a:lnTo>
                <a:lnTo>
                  <a:pt x="62344" y="236156"/>
                </a:lnTo>
                <a:lnTo>
                  <a:pt x="65165" y="187844"/>
                </a:lnTo>
                <a:lnTo>
                  <a:pt x="61276" y="132495"/>
                </a:lnTo>
                <a:lnTo>
                  <a:pt x="49954" y="84588"/>
                </a:lnTo>
                <a:lnTo>
                  <a:pt x="31712" y="44492"/>
                </a:lnTo>
                <a:lnTo>
                  <a:pt x="7066" y="12575"/>
                </a:lnTo>
                <a:lnTo>
                  <a:pt x="0" y="6287"/>
                </a:lnTo>
                <a:lnTo>
                  <a:pt x="0" y="1571"/>
                </a:lnTo>
                <a:lnTo>
                  <a:pt x="1570" y="0"/>
                </a:lnTo>
                <a:lnTo>
                  <a:pt x="3925" y="0"/>
                </a:lnTo>
                <a:lnTo>
                  <a:pt x="44225" y="40120"/>
                </a:lnTo>
                <a:lnTo>
                  <a:pt x="74894" y="102850"/>
                </a:lnTo>
                <a:lnTo>
                  <a:pt x="86205" y="163246"/>
                </a:lnTo>
                <a:lnTo>
                  <a:pt x="87150" y="187844"/>
                </a:lnTo>
                <a:lnTo>
                  <a:pt x="86119" y="213621"/>
                </a:lnTo>
                <a:lnTo>
                  <a:pt x="75226" y="271954"/>
                </a:lnTo>
                <a:lnTo>
                  <a:pt x="45550" y="334241"/>
                </a:lnTo>
                <a:lnTo>
                  <a:pt x="11813" y="371009"/>
                </a:lnTo>
                <a:lnTo>
                  <a:pt x="3925" y="375688"/>
                </a:lnTo>
                <a:close/>
              </a:path>
            </a:pathLst>
          </a:custGeom>
          <a:solidFill>
            <a:srgbClr val="000000"/>
          </a:solidFill>
        </p:spPr>
        <p:txBody>
          <a:bodyPr wrap="square" lIns="0" tIns="0" rIns="0" bIns="0" rtlCol="0"/>
          <a:lstStyle/>
          <a:p>
            <a:endParaRPr/>
          </a:p>
        </p:txBody>
      </p:sp>
      <p:sp>
        <p:nvSpPr>
          <p:cNvPr id="101" name="object 101"/>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02" name="object 102"/>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15</a:t>
            </a:fld>
            <a:endParaRPr dirty="0"/>
          </a:p>
        </p:txBody>
      </p:sp>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1170940">
              <a:lnSpc>
                <a:spcPct val="100000"/>
              </a:lnSpc>
            </a:pPr>
            <a:r>
              <a:rPr lang="zh-CN" altLang="en-US" sz="7200" spc="-5" dirty="0" smtClean="0"/>
              <a:t>       矩阵</a:t>
            </a:r>
            <a:r>
              <a:rPr lang="zh-CN" altLang="en-US" sz="7200" spc="-5" dirty="0"/>
              <a:t>运算</a:t>
            </a:r>
            <a:endParaRPr sz="7200" dirty="0"/>
          </a:p>
        </p:txBody>
      </p:sp>
      <p:sp>
        <p:nvSpPr>
          <p:cNvPr id="3" name="object 3"/>
          <p:cNvSpPr txBox="1"/>
          <p:nvPr/>
        </p:nvSpPr>
        <p:spPr>
          <a:xfrm>
            <a:off x="2070100" y="1630171"/>
            <a:ext cx="9100820" cy="5170646"/>
          </a:xfrm>
          <a:prstGeom prst="rect">
            <a:avLst/>
          </a:prstGeom>
        </p:spPr>
        <p:txBody>
          <a:bodyPr vert="horz" wrap="square" lIns="0" tIns="0" rIns="0" bIns="0" rtlCol="0">
            <a:spAutoFit/>
          </a:bodyPr>
          <a:lstStyle/>
          <a:p>
            <a:pPr marL="584200" marR="179070" indent="-571500" algn="just">
              <a:lnSpc>
                <a:spcPct val="100000"/>
              </a:lnSpc>
              <a:buSzPct val="170238"/>
              <a:buChar char="•"/>
              <a:tabLst>
                <a:tab pos="584200" algn="l"/>
              </a:tabLst>
            </a:pPr>
            <a:r>
              <a:rPr lang="zh-CN" altLang="en-US" sz="4200" spc="-5" dirty="0">
                <a:cs typeface="Calibri"/>
              </a:rPr>
              <a:t>我们可以</a:t>
            </a:r>
            <a:r>
              <a:rPr lang="zh-CN" altLang="en-US" sz="4200" spc="-5" dirty="0" smtClean="0">
                <a:cs typeface="Calibri"/>
              </a:rPr>
              <a:t>用通常的方式</a:t>
            </a:r>
            <a:r>
              <a:rPr lang="zh-CN" altLang="en-US" sz="4200" spc="-5" dirty="0">
                <a:cs typeface="Calibri"/>
              </a:rPr>
              <a:t>用</a:t>
            </a:r>
            <a:r>
              <a:rPr lang="zh-CN" altLang="en-US" sz="4200" spc="-5" dirty="0" smtClean="0">
                <a:cs typeface="Calibri"/>
              </a:rPr>
              <a:t>一</a:t>
            </a:r>
            <a:r>
              <a:rPr lang="zh-CN" altLang="en-US" sz="4200" spc="-5" dirty="0">
                <a:cs typeface="Calibri"/>
              </a:rPr>
              <a:t>个标量乘以所有</a:t>
            </a:r>
            <a:r>
              <a:rPr lang="zh-CN" altLang="en-US" sz="4200" spc="-5" dirty="0" smtClean="0">
                <a:cs typeface="Calibri"/>
              </a:rPr>
              <a:t>的矩阵元素。</a:t>
            </a:r>
            <a:endParaRPr lang="en-US" altLang="zh-CN" sz="4200" spc="-5" dirty="0" smtClean="0">
              <a:cs typeface="Calibri"/>
            </a:endParaRPr>
          </a:p>
          <a:p>
            <a:pPr marL="584200" marR="179070" indent="-571500" algn="just">
              <a:lnSpc>
                <a:spcPct val="100000"/>
              </a:lnSpc>
              <a:buSzPct val="170238"/>
              <a:buChar char="•"/>
              <a:tabLst>
                <a:tab pos="584200" algn="l"/>
              </a:tabLst>
            </a:pPr>
            <a:endParaRPr lang="en-US" sz="4200" spc="-5" dirty="0">
              <a:latin typeface="Calibri"/>
              <a:cs typeface="Calibri"/>
            </a:endParaRPr>
          </a:p>
          <a:p>
            <a:pPr marL="584200" marR="179070" indent="-571500" algn="just">
              <a:lnSpc>
                <a:spcPct val="100000"/>
              </a:lnSpc>
              <a:buSzPct val="170238"/>
              <a:buChar char="•"/>
              <a:tabLst>
                <a:tab pos="584200" algn="l"/>
              </a:tabLst>
            </a:pPr>
            <a:r>
              <a:rPr lang="zh-CN" altLang="en-US" sz="4200" spc="-5" dirty="0">
                <a:cs typeface="Calibri"/>
              </a:rPr>
              <a:t>我们可以通过</a:t>
            </a:r>
            <a:r>
              <a:rPr lang="zh-CN" altLang="en-US" sz="4200" spc="-5" dirty="0" smtClean="0">
                <a:cs typeface="Calibri"/>
              </a:rPr>
              <a:t>元素相加进行矩阵加法，但需是相同</a:t>
            </a:r>
            <a:r>
              <a:rPr lang="zh-CN" altLang="en-US" sz="4200" spc="-5" dirty="0">
                <a:cs typeface="Calibri"/>
              </a:rPr>
              <a:t>大小的两个矩阵</a:t>
            </a:r>
            <a:r>
              <a:rPr lang="zh-CN" altLang="en-US" sz="4200" spc="-5" dirty="0" smtClean="0">
                <a:cs typeface="Calibri"/>
              </a:rPr>
              <a:t>。</a:t>
            </a:r>
            <a:endParaRPr lang="en-US" altLang="zh-CN" sz="4200" spc="-5" dirty="0" smtClean="0">
              <a:cs typeface="Calibri"/>
            </a:endParaRPr>
          </a:p>
          <a:p>
            <a:pPr marL="12700" marR="179070" algn="just">
              <a:lnSpc>
                <a:spcPct val="100000"/>
              </a:lnSpc>
              <a:buSzPct val="170238"/>
              <a:tabLst>
                <a:tab pos="584200" algn="l"/>
              </a:tabLst>
            </a:pPr>
            <a:endParaRPr lang="en-US" sz="4200" spc="-5" dirty="0">
              <a:latin typeface="Calibri"/>
              <a:cs typeface="Calibri"/>
            </a:endParaRPr>
          </a:p>
          <a:p>
            <a:pPr marL="584200" marR="179070" indent="-571500" algn="just">
              <a:lnSpc>
                <a:spcPct val="100000"/>
              </a:lnSpc>
              <a:buSzPct val="170238"/>
              <a:buChar char="•"/>
              <a:tabLst>
                <a:tab pos="584200" algn="l"/>
              </a:tabLst>
            </a:pPr>
            <a:r>
              <a:rPr lang="zh-CN" altLang="en-US" sz="4200" spc="-5" dirty="0">
                <a:cs typeface="Calibri"/>
              </a:rPr>
              <a:t>这些操作对应于缩放</a:t>
            </a:r>
            <a:r>
              <a:rPr lang="zh-CN" altLang="en-US" sz="4200" spc="-5" dirty="0" smtClean="0">
                <a:cs typeface="Calibri"/>
              </a:rPr>
              <a:t>或相加这两个线性变换</a:t>
            </a:r>
            <a:r>
              <a:rPr lang="zh-CN" altLang="en-US" sz="4200" spc="-5" dirty="0">
                <a:cs typeface="Calibri"/>
              </a:rPr>
              <a:t>。</a:t>
            </a:r>
            <a:endParaRPr sz="4200" dirty="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1170940">
              <a:lnSpc>
                <a:spcPct val="100000"/>
              </a:lnSpc>
            </a:pPr>
            <a:r>
              <a:rPr lang="zh-CN" altLang="en-US" sz="7200" dirty="0" smtClean="0"/>
              <a:t>        矩阵运算</a:t>
            </a:r>
            <a:endParaRPr sz="72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16</a:t>
            </a:fld>
            <a:endParaRPr dirty="0"/>
          </a:p>
        </p:txBody>
      </p:sp>
      <mc:AlternateContent xmlns:mc="http://schemas.openxmlformats.org/markup-compatibility/2006" xmlns:a14="http://schemas.microsoft.com/office/drawing/2010/main">
        <mc:Choice Requires="a14">
          <p:sp>
            <p:nvSpPr>
              <p:cNvPr id="6" name="矩形 5"/>
              <p:cNvSpPr/>
              <p:nvPr/>
            </p:nvSpPr>
            <p:spPr>
              <a:xfrm>
                <a:off x="1701800" y="2057400"/>
                <a:ext cx="6554743" cy="523220"/>
              </a:xfrm>
              <a:prstGeom prst="rect">
                <a:avLst/>
              </a:prstGeom>
            </p:spPr>
            <p:txBody>
              <a:bodyPr wrap="none">
                <a:spAutoFit/>
              </a:bodyPr>
              <a:lstStyle/>
              <a:p>
                <a:r>
                  <a:rPr lang="zh-CN" altLang="en-US" sz="2800" dirty="0"/>
                  <a:t>如果</a:t>
                </a:r>
                <a:r>
                  <a:rPr lang="en-US" altLang="zh-CN" sz="2800" dirty="0"/>
                  <a:t>A</a:t>
                </a:r>
                <a:r>
                  <a:rPr lang="zh-CN" altLang="en-US" sz="2800" dirty="0"/>
                  <a:t>，</a:t>
                </a:r>
                <a:r>
                  <a:rPr lang="en-US" altLang="zh-CN" sz="2800" dirty="0"/>
                  <a:t>B</a:t>
                </a:r>
                <a:r>
                  <a:rPr lang="zh-CN" altLang="en-US" sz="2800" dirty="0"/>
                  <a:t>和</a:t>
                </a:r>
                <a:r>
                  <a:rPr lang="en-US" altLang="zh-CN" sz="2800" dirty="0"/>
                  <a:t>C</a:t>
                </a:r>
                <a:r>
                  <a:rPr lang="zh-CN" altLang="en-US" sz="2800" dirty="0"/>
                  <a:t>是矩阵</a:t>
                </a:r>
                <a:r>
                  <a:rPr lang="zh-CN" altLang="en-US" sz="2800" dirty="0" smtClean="0"/>
                  <a:t>，</a:t>
                </a:r>
                <a14:m>
                  <m:oMath xmlns:m="http://schemas.openxmlformats.org/officeDocument/2006/math">
                    <m:r>
                      <a:rPr lang="en-US" altLang="zh-CN" sz="2800" i="1" dirty="0" smtClean="0">
                        <a:latin typeface="Cambria Math" panose="02040503050406030204" pitchFamily="18" charset="0"/>
                      </a:rPr>
                      <m:t>𝛼</m:t>
                    </m:r>
                    <m:r>
                      <a:rPr lang="zh-CN" altLang="en-US" sz="2800" i="1" dirty="0">
                        <a:latin typeface="Cambria Math" panose="02040503050406030204" pitchFamily="18" charset="0"/>
                      </a:rPr>
                      <m:t>，</m:t>
                    </m:r>
                    <m:r>
                      <a:rPr lang="en-US" altLang="zh-CN" sz="2800" i="1" dirty="0" smtClean="0">
                        <a:latin typeface="Cambria Math" panose="02040503050406030204" pitchFamily="18" charset="0"/>
                      </a:rPr>
                      <m:t>𝛽</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𝑅</m:t>
                    </m:r>
                  </m:oMath>
                </a14:m>
                <a:r>
                  <a:rPr lang="zh-CN" altLang="en-US" sz="2800" dirty="0" smtClean="0"/>
                  <a:t>是标量：</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701800" y="2057400"/>
                <a:ext cx="6554743" cy="523220"/>
              </a:xfrm>
              <a:prstGeom prst="rect">
                <a:avLst/>
              </a:prstGeom>
              <a:blipFill>
                <a:blip r:embed="rId2"/>
                <a:stretch>
                  <a:fillRect l="-1860" t="-17647" r="-651" b="-34118"/>
                </a:stretch>
              </a:blipFill>
            </p:spPr>
            <p:txBody>
              <a:bodyPr/>
              <a:lstStyle/>
              <a:p>
                <a:r>
                  <a:rPr lang="zh-CN" altLang="en-US">
                    <a:noFill/>
                  </a:rPr>
                  <a:t> </a:t>
                </a:r>
              </a:p>
            </p:txBody>
          </p:sp>
        </mc:Fallback>
      </mc:AlternateContent>
      <p:sp>
        <p:nvSpPr>
          <p:cNvPr id="7" name="矩形 6"/>
          <p:cNvSpPr/>
          <p:nvPr/>
        </p:nvSpPr>
        <p:spPr>
          <a:xfrm>
            <a:off x="2399093" y="2895600"/>
            <a:ext cx="9360255"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矩阵乘法</a:t>
            </a:r>
            <a:r>
              <a:rPr lang="zh-CN" altLang="en-US" sz="2800" dirty="0" smtClean="0"/>
              <a:t>是具有结合</a:t>
            </a:r>
            <a:r>
              <a:rPr lang="zh-CN" altLang="en-US" sz="2800" dirty="0"/>
              <a:t>性的，它遵循了函数组合的结合性</a:t>
            </a:r>
            <a:r>
              <a:rPr lang="en-US" altLang="zh-CN" sz="2800" dirty="0"/>
              <a:t>:</a:t>
            </a:r>
            <a:endParaRPr lang="zh-CN" altLang="en-US" sz="2800" dirty="0"/>
          </a:p>
        </p:txBody>
      </p:sp>
      <p:pic>
        <p:nvPicPr>
          <p:cNvPr id="8" name="图片 7"/>
          <p:cNvPicPr>
            <a:picLocks noChangeAspect="1"/>
          </p:cNvPicPr>
          <p:nvPr/>
        </p:nvPicPr>
        <p:blipFill>
          <a:blip r:embed="rId3"/>
          <a:stretch>
            <a:fillRect/>
          </a:stretch>
        </p:blipFill>
        <p:spPr>
          <a:xfrm>
            <a:off x="5130801" y="3585738"/>
            <a:ext cx="2819400" cy="505653"/>
          </a:xfrm>
          <a:prstGeom prst="rect">
            <a:avLst/>
          </a:prstGeom>
        </p:spPr>
      </p:pic>
      <p:sp>
        <p:nvSpPr>
          <p:cNvPr id="9" name="矩形 8"/>
          <p:cNvSpPr/>
          <p:nvPr/>
        </p:nvSpPr>
        <p:spPr>
          <a:xfrm>
            <a:off x="2399093" y="4278187"/>
            <a:ext cx="7205819"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矩阵加法和</a:t>
            </a:r>
            <a:r>
              <a:rPr lang="zh-CN" altLang="en-US" sz="2800" dirty="0" smtClean="0"/>
              <a:t>标量乘法满足分配律和交换律</a:t>
            </a:r>
            <a:r>
              <a:rPr lang="en-US" altLang="zh-CN" sz="2800" dirty="0" smtClean="0"/>
              <a:t>:</a:t>
            </a:r>
            <a:endParaRPr lang="zh-CN" altLang="en-US" sz="2800" dirty="0"/>
          </a:p>
        </p:txBody>
      </p:sp>
      <p:pic>
        <p:nvPicPr>
          <p:cNvPr id="10" name="图片 9"/>
          <p:cNvPicPr>
            <a:picLocks noChangeAspect="1"/>
          </p:cNvPicPr>
          <p:nvPr/>
        </p:nvPicPr>
        <p:blipFill>
          <a:blip r:embed="rId4"/>
          <a:stretch>
            <a:fillRect/>
          </a:stretch>
        </p:blipFill>
        <p:spPr>
          <a:xfrm>
            <a:off x="4978400" y="4948400"/>
            <a:ext cx="3518236" cy="1083676"/>
          </a:xfrm>
          <a:prstGeom prst="rect">
            <a:avLst/>
          </a:prstGeom>
        </p:spPr>
      </p:pic>
      <p:sp>
        <p:nvSpPr>
          <p:cNvPr id="11" name="矩形 10"/>
          <p:cNvSpPr/>
          <p:nvPr/>
        </p:nvSpPr>
        <p:spPr>
          <a:xfrm>
            <a:off x="2440654" y="6335828"/>
            <a:ext cx="4237057"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smtClean="0"/>
              <a:t>矩阵乘法满足分配律：</a:t>
            </a:r>
            <a:endParaRPr lang="zh-CN" altLang="en-US" sz="2800" dirty="0"/>
          </a:p>
        </p:txBody>
      </p:sp>
      <p:pic>
        <p:nvPicPr>
          <p:cNvPr id="12" name="图片 11"/>
          <p:cNvPicPr>
            <a:picLocks noChangeAspect="1"/>
          </p:cNvPicPr>
          <p:nvPr/>
        </p:nvPicPr>
        <p:blipFill>
          <a:blip r:embed="rId5"/>
          <a:stretch>
            <a:fillRect/>
          </a:stretch>
        </p:blipFill>
        <p:spPr>
          <a:xfrm>
            <a:off x="4826000" y="7162800"/>
            <a:ext cx="3954626" cy="161900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17</a:t>
            </a:fld>
            <a:endParaRPr dirty="0"/>
          </a:p>
        </p:txBody>
      </p:sp>
      <p:sp>
        <p:nvSpPr>
          <p:cNvPr id="8" name="文本框 7"/>
          <p:cNvSpPr txBox="1"/>
          <p:nvPr/>
        </p:nvSpPr>
        <p:spPr>
          <a:xfrm>
            <a:off x="2798935" y="990600"/>
            <a:ext cx="7802136" cy="923330"/>
          </a:xfrm>
          <a:prstGeom prst="rect">
            <a:avLst/>
          </a:prstGeom>
          <a:noFill/>
        </p:spPr>
        <p:txBody>
          <a:bodyPr wrap="none" rtlCol="0">
            <a:spAutoFit/>
          </a:bodyPr>
          <a:lstStyle/>
          <a:p>
            <a:r>
              <a:rPr lang="zh-CN" altLang="en-US" sz="5400" b="1" u="sng" dirty="0" smtClean="0"/>
              <a:t>矩阵乘法的顺序不可交换</a:t>
            </a:r>
            <a:endParaRPr lang="zh-CN" altLang="en-US" sz="5400" b="1" u="sng" dirty="0"/>
          </a:p>
        </p:txBody>
      </p:sp>
      <p:sp>
        <p:nvSpPr>
          <p:cNvPr id="9" name="矩形 8"/>
          <p:cNvSpPr/>
          <p:nvPr/>
        </p:nvSpPr>
        <p:spPr>
          <a:xfrm>
            <a:off x="1854200" y="2971800"/>
            <a:ext cx="9220200" cy="523220"/>
          </a:xfrm>
          <a:prstGeom prst="rect">
            <a:avLst/>
          </a:prstGeom>
        </p:spPr>
        <p:txBody>
          <a:bodyPr wrap="square">
            <a:spAutoFit/>
          </a:bodyPr>
          <a:lstStyle/>
          <a:p>
            <a:r>
              <a:rPr lang="zh-CN" altLang="en-US" sz="2800" dirty="0"/>
              <a:t>注意矩阵乘法不是可交换的。在一般情况</a:t>
            </a:r>
            <a:r>
              <a:rPr lang="zh-CN" altLang="en-US" sz="2800" dirty="0" smtClean="0"/>
              <a:t>下。</a:t>
            </a:r>
            <a:endParaRPr lang="zh-CN" altLang="en-US" sz="2800" dirty="0"/>
          </a:p>
        </p:txBody>
      </p:sp>
      <p:pic>
        <p:nvPicPr>
          <p:cNvPr id="10" name="图片 9"/>
          <p:cNvPicPr>
            <a:picLocks noChangeAspect="1"/>
          </p:cNvPicPr>
          <p:nvPr/>
        </p:nvPicPr>
        <p:blipFill>
          <a:blip r:embed="rId2"/>
          <a:stretch>
            <a:fillRect/>
          </a:stretch>
        </p:blipFill>
        <p:spPr>
          <a:xfrm>
            <a:off x="4863402" y="3881377"/>
            <a:ext cx="1865314" cy="671513"/>
          </a:xfrm>
          <a:prstGeom prst="rect">
            <a:avLst/>
          </a:prstGeom>
        </p:spPr>
      </p:pic>
      <p:sp>
        <p:nvSpPr>
          <p:cNvPr id="11" name="矩形 10"/>
          <p:cNvSpPr/>
          <p:nvPr/>
        </p:nvSpPr>
        <p:spPr>
          <a:xfrm>
            <a:off x="1854200" y="4724400"/>
            <a:ext cx="9220200" cy="954107"/>
          </a:xfrm>
          <a:prstGeom prst="rect">
            <a:avLst/>
          </a:prstGeom>
        </p:spPr>
        <p:txBody>
          <a:bodyPr wrap="square">
            <a:spAutoFit/>
          </a:bodyPr>
          <a:lstStyle/>
          <a:p>
            <a:r>
              <a:rPr lang="zh-CN" altLang="en-US" sz="2800" dirty="0"/>
              <a:t>事实上</a:t>
            </a:r>
            <a:r>
              <a:rPr lang="zh-CN" altLang="en-US" sz="2800" dirty="0" smtClean="0"/>
              <a:t>，交换顺序相乘的结果一般是错误的，因为矩阵的尺寸就不一致。</a:t>
            </a:r>
            <a:endParaRPr lang="zh-CN" alt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18</a:t>
            </a:fld>
            <a:endParaRPr dirty="0"/>
          </a:p>
        </p:txBody>
      </p:sp>
      <p:sp>
        <p:nvSpPr>
          <p:cNvPr id="2" name="object 2"/>
          <p:cNvSpPr txBox="1">
            <a:spLocks noGrp="1"/>
          </p:cNvSpPr>
          <p:nvPr>
            <p:ph type="title"/>
          </p:nvPr>
        </p:nvSpPr>
        <p:spPr>
          <a:xfrm>
            <a:off x="1652523" y="357631"/>
            <a:ext cx="9698355" cy="914400"/>
          </a:xfrm>
          <a:prstGeom prst="rect">
            <a:avLst/>
          </a:prstGeom>
        </p:spPr>
        <p:txBody>
          <a:bodyPr vert="horz" wrap="square" lIns="0" tIns="0" rIns="0" bIns="0" rtlCol="0">
            <a:spAutoFit/>
          </a:bodyPr>
          <a:lstStyle/>
          <a:p>
            <a:pPr marL="12700">
              <a:lnSpc>
                <a:spcPct val="100000"/>
              </a:lnSpc>
            </a:pPr>
            <a:r>
              <a:rPr lang="zh-CN" altLang="en-US" sz="6000" spc="-5" dirty="0" smtClean="0"/>
              <a:t>   在</a:t>
            </a:r>
            <a:r>
              <a:rPr lang="en-US" sz="6000" spc="-5" dirty="0" err="1" smtClean="0"/>
              <a:t>Matlab</a:t>
            </a:r>
            <a:r>
              <a:rPr lang="zh-CN" altLang="en-US" sz="6000" spc="-5" dirty="0" smtClean="0"/>
              <a:t>中运行矩阵</a:t>
            </a:r>
            <a:r>
              <a:rPr lang="zh-CN" altLang="en-US" sz="6000" spc="-5" dirty="0"/>
              <a:t>乘法</a:t>
            </a:r>
            <a:endParaRPr sz="6000" dirty="0"/>
          </a:p>
        </p:txBody>
      </p:sp>
      <p:sp>
        <p:nvSpPr>
          <p:cNvPr id="3" name="object 3"/>
          <p:cNvSpPr txBox="1"/>
          <p:nvPr/>
        </p:nvSpPr>
        <p:spPr>
          <a:xfrm>
            <a:off x="1625091" y="1634743"/>
            <a:ext cx="9965690" cy="5355312"/>
          </a:xfrm>
          <a:prstGeom prst="rect">
            <a:avLst/>
          </a:prstGeom>
        </p:spPr>
        <p:txBody>
          <a:bodyPr vert="horz" wrap="square" lIns="0" tIns="0" rIns="0" bIns="0" rtlCol="0">
            <a:spAutoFit/>
          </a:bodyPr>
          <a:lstStyle/>
          <a:p>
            <a:pPr marL="584200" indent="-571500">
              <a:lnSpc>
                <a:spcPct val="100000"/>
              </a:lnSpc>
              <a:buSzPct val="170833"/>
              <a:buChar char="•"/>
              <a:tabLst>
                <a:tab pos="584200" algn="l"/>
              </a:tabLst>
            </a:pPr>
            <a:r>
              <a:rPr lang="zh-CN" altLang="en-US" sz="3600" dirty="0">
                <a:cs typeface="Calibri"/>
              </a:rPr>
              <a:t>矩阵乘法是用</a:t>
            </a:r>
            <a:r>
              <a:rPr lang="en-US" altLang="zh-CN" sz="3600" dirty="0">
                <a:cs typeface="Calibri"/>
              </a:rPr>
              <a:t>MATLAB</a:t>
            </a:r>
            <a:r>
              <a:rPr lang="zh-CN" altLang="en-US" sz="3600" dirty="0">
                <a:cs typeface="Calibri"/>
              </a:rPr>
              <a:t>编写的</a:t>
            </a:r>
            <a:r>
              <a:rPr sz="3600" dirty="0" smtClean="0">
                <a:latin typeface="Calibri"/>
                <a:cs typeface="Calibri"/>
              </a:rPr>
              <a:t>.</a:t>
            </a:r>
            <a:endParaRPr sz="3600" dirty="0">
              <a:latin typeface="Calibri"/>
              <a:cs typeface="Calibri"/>
            </a:endParaRPr>
          </a:p>
          <a:p>
            <a:pPr marL="584200" marR="5080" indent="-571500">
              <a:lnSpc>
                <a:spcPct val="100000"/>
              </a:lnSpc>
              <a:spcBef>
                <a:spcPts val="2400"/>
              </a:spcBef>
              <a:buSzPct val="170833"/>
              <a:buChar char="•"/>
              <a:tabLst>
                <a:tab pos="584200" algn="l"/>
              </a:tabLst>
            </a:pPr>
            <a:r>
              <a:rPr lang="zh-CN" altLang="en-US" sz="3600" dirty="0">
                <a:cs typeface="Calibri"/>
              </a:rPr>
              <a:t>如果你有一个</a:t>
            </a:r>
            <a:r>
              <a:rPr lang="en-US" altLang="zh-CN" sz="3600" dirty="0" smtClean="0">
                <a:cs typeface="Calibri"/>
              </a:rPr>
              <a:t>m x n</a:t>
            </a:r>
            <a:r>
              <a:rPr lang="zh-CN" altLang="en-US" sz="3600" dirty="0">
                <a:cs typeface="Calibri"/>
              </a:rPr>
              <a:t>矩阵</a:t>
            </a:r>
            <a:r>
              <a:rPr lang="en-US" altLang="zh-CN" sz="3600" dirty="0">
                <a:cs typeface="Calibri"/>
              </a:rPr>
              <a:t>A</a:t>
            </a:r>
            <a:r>
              <a:rPr lang="zh-CN" altLang="en-US" sz="3600" dirty="0">
                <a:cs typeface="Calibri"/>
              </a:rPr>
              <a:t>和</a:t>
            </a:r>
            <a:r>
              <a:rPr lang="en-US" altLang="zh-CN" sz="3600" dirty="0" smtClean="0">
                <a:cs typeface="Calibri"/>
              </a:rPr>
              <a:t>n x 1</a:t>
            </a:r>
            <a:r>
              <a:rPr lang="zh-CN" altLang="en-US" sz="3600" dirty="0">
                <a:cs typeface="Calibri"/>
              </a:rPr>
              <a:t>向量</a:t>
            </a:r>
            <a:r>
              <a:rPr lang="en-US" altLang="zh-CN" sz="3600" dirty="0" smtClean="0">
                <a:cs typeface="Calibri"/>
              </a:rPr>
              <a:t>x</a:t>
            </a:r>
            <a:r>
              <a:rPr lang="zh-CN" altLang="en-US" sz="3600" dirty="0" smtClean="0">
                <a:cs typeface="Calibri"/>
              </a:rPr>
              <a:t>，然后</a:t>
            </a:r>
            <a:r>
              <a:rPr lang="zh-CN" altLang="en-US" sz="3600" dirty="0">
                <a:cs typeface="Calibri"/>
              </a:rPr>
              <a:t>键入</a:t>
            </a:r>
            <a:r>
              <a:rPr lang="en-US" altLang="zh-CN" sz="3600" dirty="0">
                <a:cs typeface="Calibri"/>
              </a:rPr>
              <a:t>y=A x</a:t>
            </a:r>
            <a:r>
              <a:rPr lang="zh-CN" altLang="en-US" sz="3600" dirty="0">
                <a:cs typeface="Calibri"/>
              </a:rPr>
              <a:t>就会计算矩阵向量乘积</a:t>
            </a:r>
            <a:r>
              <a:rPr lang="zh-CN" altLang="en-US" sz="3600" dirty="0" smtClean="0">
                <a:cs typeface="Calibri"/>
              </a:rPr>
              <a:t>。</a:t>
            </a:r>
            <a:endParaRPr lang="en-US" altLang="zh-CN" sz="3600" dirty="0" smtClean="0">
              <a:cs typeface="Calibri"/>
            </a:endParaRPr>
          </a:p>
          <a:p>
            <a:pPr marL="584200" marR="5080" indent="-571500">
              <a:lnSpc>
                <a:spcPct val="100000"/>
              </a:lnSpc>
              <a:spcBef>
                <a:spcPts val="2400"/>
              </a:spcBef>
              <a:buSzPct val="170833"/>
              <a:buChar char="•"/>
              <a:tabLst>
                <a:tab pos="584200" algn="l"/>
              </a:tabLst>
            </a:pPr>
            <a:r>
              <a:rPr lang="zh-CN" altLang="en-US" sz="3600" dirty="0">
                <a:cs typeface="Calibri"/>
              </a:rPr>
              <a:t>类似地，如果</a:t>
            </a:r>
            <a:r>
              <a:rPr lang="en-US" altLang="zh-CN" sz="3600" dirty="0">
                <a:cs typeface="Calibri"/>
              </a:rPr>
              <a:t>B</a:t>
            </a:r>
            <a:r>
              <a:rPr lang="zh-CN" altLang="en-US" sz="3600" dirty="0">
                <a:cs typeface="Calibri"/>
              </a:rPr>
              <a:t>是一个</a:t>
            </a:r>
            <a:r>
              <a:rPr lang="en-US" altLang="zh-CN" sz="3600" dirty="0" smtClean="0">
                <a:cs typeface="Calibri"/>
              </a:rPr>
              <a:t>n x k</a:t>
            </a:r>
            <a:r>
              <a:rPr lang="zh-CN" altLang="en-US" sz="3600" dirty="0">
                <a:cs typeface="Calibri"/>
              </a:rPr>
              <a:t>矩阵</a:t>
            </a:r>
            <a:r>
              <a:rPr lang="zh-CN" altLang="en-US" sz="3600" dirty="0" smtClean="0">
                <a:cs typeface="Calibri"/>
              </a:rPr>
              <a:t>那么键入</a:t>
            </a:r>
            <a:r>
              <a:rPr lang="en-US" altLang="zh-CN" sz="3600" dirty="0" smtClean="0">
                <a:cs typeface="Calibri"/>
              </a:rPr>
              <a:t>C=A </a:t>
            </a:r>
            <a:r>
              <a:rPr lang="en-US" altLang="zh-CN" sz="3600" dirty="0">
                <a:cs typeface="Calibri"/>
              </a:rPr>
              <a:t>B</a:t>
            </a:r>
            <a:r>
              <a:rPr lang="zh-CN" altLang="en-US" sz="3600" dirty="0">
                <a:cs typeface="Calibri"/>
              </a:rPr>
              <a:t>就会计算矩阵</a:t>
            </a:r>
            <a:r>
              <a:rPr lang="zh-CN" altLang="en-US" sz="3600" dirty="0" smtClean="0">
                <a:cs typeface="Calibri"/>
              </a:rPr>
              <a:t>乘积</a:t>
            </a:r>
            <a:endParaRPr lang="en-US" altLang="zh-CN" sz="3600" dirty="0" smtClean="0">
              <a:cs typeface="Calibri"/>
            </a:endParaRPr>
          </a:p>
          <a:p>
            <a:pPr marL="584200" marR="5080" indent="-571500">
              <a:lnSpc>
                <a:spcPct val="100000"/>
              </a:lnSpc>
              <a:spcBef>
                <a:spcPts val="2400"/>
              </a:spcBef>
              <a:buSzPct val="170833"/>
              <a:buChar char="•"/>
              <a:tabLst>
                <a:tab pos="584200" algn="l"/>
              </a:tabLst>
            </a:pPr>
            <a:r>
              <a:rPr lang="zh-CN" altLang="en-US" sz="3600" spc="-5" dirty="0" smtClean="0">
                <a:cs typeface="Calibri"/>
              </a:rPr>
              <a:t>注意‘*’和‘</a:t>
            </a:r>
            <a:r>
              <a:rPr lang="en-US" altLang="zh-CN" sz="3600" spc="-5" dirty="0" smtClean="0">
                <a:cs typeface="Calibri"/>
              </a:rPr>
              <a:t>.*</a:t>
            </a:r>
            <a:r>
              <a:rPr lang="zh-CN" altLang="en-US" sz="3600" spc="-5" dirty="0" smtClean="0">
                <a:cs typeface="Calibri"/>
              </a:rPr>
              <a:t>’之间</a:t>
            </a:r>
            <a:r>
              <a:rPr lang="zh-CN" altLang="en-US" sz="3600" spc="-5" dirty="0">
                <a:cs typeface="Calibri"/>
              </a:rPr>
              <a:t>的区别。前者给出了矩阵乘法，后者给出了点乘运算。它们是非常不同的操作。</a:t>
            </a:r>
            <a:endParaRPr sz="3600" dirty="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65618" y="5989372"/>
            <a:ext cx="2949575" cy="2808461"/>
          </a:xfrm>
          <a:prstGeom prst="rect">
            <a:avLst/>
          </a:prstGeom>
        </p:spPr>
        <p:txBody>
          <a:bodyPr vert="horz" wrap="square" lIns="0" tIns="0" rIns="0" bIns="0" rtlCol="0">
            <a:spAutoFit/>
          </a:bodyPr>
          <a:lstStyle/>
          <a:p>
            <a:pPr algn="ctr">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2.3</a:t>
            </a:r>
            <a:endParaRPr sz="6000" dirty="0">
              <a:latin typeface="Calibri"/>
              <a:cs typeface="Calibri"/>
            </a:endParaRPr>
          </a:p>
          <a:p>
            <a:pPr>
              <a:lnSpc>
                <a:spcPct val="100000"/>
              </a:lnSpc>
              <a:spcBef>
                <a:spcPts val="10"/>
              </a:spcBef>
            </a:pPr>
            <a:endParaRPr sz="6250" dirty="0">
              <a:latin typeface="Times New Roman"/>
              <a:cs typeface="Times New Roman"/>
            </a:endParaRPr>
          </a:p>
          <a:p>
            <a:pPr algn="ctr">
              <a:lnSpc>
                <a:spcPct val="100000"/>
              </a:lnSpc>
            </a:pP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257810">
              <a:lnSpc>
                <a:spcPct val="100000"/>
              </a:lnSpc>
            </a:pPr>
            <a:r>
              <a:rPr lang="zh-CN" altLang="en-US" sz="7200" spc="-5" dirty="0" smtClean="0"/>
              <a:t>           线性变换</a:t>
            </a:r>
            <a:endParaRPr sz="72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2</a:t>
            </a:fld>
            <a:endParaRPr dirty="0"/>
          </a:p>
        </p:txBody>
      </p:sp>
      <mc:AlternateContent xmlns:mc="http://schemas.openxmlformats.org/markup-compatibility/2006" xmlns:a14="http://schemas.microsoft.com/office/drawing/2010/main">
        <mc:Choice Requires="a14">
          <p:sp>
            <p:nvSpPr>
              <p:cNvPr id="6" name="文本框 5"/>
              <p:cNvSpPr txBox="1"/>
              <p:nvPr/>
            </p:nvSpPr>
            <p:spPr>
              <a:xfrm>
                <a:off x="1244600" y="2133600"/>
                <a:ext cx="11201400" cy="954107"/>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设</a:t>
                </a:r>
                <a:r>
                  <a:rPr lang="en-US" altLang="zh-CN" sz="2800" dirty="0" smtClean="0"/>
                  <a:t>T</a:t>
                </a:r>
                <a:r>
                  <a:rPr lang="zh-CN" altLang="en-US" sz="2800" dirty="0" smtClean="0"/>
                  <a:t>为一个函数，</a:t>
                </a:r>
                <a:r>
                  <a:rPr lang="zh-CN" altLang="en-US" sz="2800" dirty="0"/>
                  <a:t>让</a:t>
                </a:r>
                <a:r>
                  <a:rPr lang="en-US" altLang="zh-CN" sz="2800" dirty="0"/>
                  <a:t>T</a:t>
                </a:r>
                <a:r>
                  <a:rPr lang="zh-CN" altLang="en-US" sz="2800" dirty="0"/>
                  <a:t>成为一个函数它将元素在一个向量空间</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𝜈</m:t>
                        </m:r>
                      </m:e>
                      <m:sub>
                        <m:r>
                          <a:rPr lang="en-US" altLang="zh-CN" sz="2800" i="1" dirty="0" smtClean="0">
                            <a:latin typeface="Cambria Math" panose="02040503050406030204" pitchFamily="18" charset="0"/>
                          </a:rPr>
                          <m:t>1</m:t>
                        </m:r>
                      </m:sub>
                    </m:sSub>
                  </m:oMath>
                </a14:m>
                <a:r>
                  <a:rPr lang="zh-CN" altLang="en-US" sz="2800" dirty="0"/>
                  <a:t>中映射到另一个向量空间</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𝜈</m:t>
                        </m:r>
                      </m:e>
                      <m:sub>
                        <m:r>
                          <a:rPr lang="en-US" altLang="zh-CN" sz="2800" i="1" dirty="0" smtClean="0">
                            <a:latin typeface="Cambria Math" panose="02040503050406030204" pitchFamily="18" charset="0"/>
                          </a:rPr>
                          <m:t>2</m:t>
                        </m:r>
                      </m:sub>
                    </m:sSub>
                  </m:oMath>
                </a14:m>
                <a:r>
                  <a:rPr lang="zh-CN" altLang="en-US" sz="2800" dirty="0"/>
                  <a:t>中的元素</a:t>
                </a:r>
              </a:p>
            </p:txBody>
          </p:sp>
        </mc:Choice>
        <mc:Fallback xmlns="">
          <p:sp>
            <p:nvSpPr>
              <p:cNvPr id="6" name="文本框 5"/>
              <p:cNvSpPr txBox="1">
                <a:spLocks noRot="1" noChangeAspect="1" noMove="1" noResize="1" noEditPoints="1" noAdjustHandles="1" noChangeArrowheads="1" noChangeShapeType="1" noTextEdit="1"/>
              </p:cNvSpPr>
              <p:nvPr/>
            </p:nvSpPr>
            <p:spPr>
              <a:xfrm>
                <a:off x="1244600" y="2133600"/>
                <a:ext cx="11201400" cy="954107"/>
              </a:xfrm>
              <a:prstGeom prst="rect">
                <a:avLst/>
              </a:prstGeom>
              <a:blipFill>
                <a:blip r:embed="rId2"/>
                <a:stretch>
                  <a:fillRect l="-925" t="-8917" b="-14013"/>
                </a:stretch>
              </a:blipFill>
            </p:spPr>
            <p:txBody>
              <a:bodyPr/>
              <a:lstStyle/>
              <a:p>
                <a:r>
                  <a:rPr lang="zh-CN" altLang="en-US">
                    <a:noFill/>
                  </a:rPr>
                  <a:t> </a:t>
                </a:r>
              </a:p>
            </p:txBody>
          </p:sp>
        </mc:Fallback>
      </mc:AlternateContent>
      <p:sp>
        <p:nvSpPr>
          <p:cNvPr id="7" name="文本框 6"/>
          <p:cNvSpPr txBox="1"/>
          <p:nvPr/>
        </p:nvSpPr>
        <p:spPr>
          <a:xfrm>
            <a:off x="1244600" y="3332067"/>
            <a:ext cx="8816837" cy="52322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a:t>我们会说，函数</a:t>
            </a:r>
            <a:r>
              <a:rPr lang="en-US" altLang="zh-CN" sz="2800" dirty="0"/>
              <a:t>T</a:t>
            </a:r>
            <a:r>
              <a:rPr lang="zh-CN" altLang="en-US" sz="2800" dirty="0"/>
              <a:t>是一个</a:t>
            </a:r>
            <a:r>
              <a:rPr lang="zh-CN" altLang="en-US" sz="2800" b="1" dirty="0" smtClean="0"/>
              <a:t>线性变换</a:t>
            </a:r>
            <a:r>
              <a:rPr lang="zh-CN" altLang="en-US" sz="2800" dirty="0" smtClean="0"/>
              <a:t>，它</a:t>
            </a:r>
            <a:r>
              <a:rPr lang="zh-CN" altLang="en-US" sz="2800" dirty="0"/>
              <a:t>满足以下性质</a:t>
            </a:r>
            <a:r>
              <a:rPr lang="en-US" altLang="zh-CN" sz="2800" dirty="0"/>
              <a:t>:</a:t>
            </a:r>
            <a:endParaRPr lang="zh-CN" altLang="en-US" sz="2800" dirty="0"/>
          </a:p>
        </p:txBody>
      </p:sp>
      <p:pic>
        <p:nvPicPr>
          <p:cNvPr id="8" name="图片 7"/>
          <p:cNvPicPr>
            <a:picLocks noChangeAspect="1"/>
          </p:cNvPicPr>
          <p:nvPr/>
        </p:nvPicPr>
        <p:blipFill>
          <a:blip r:embed="rId3"/>
          <a:stretch>
            <a:fillRect/>
          </a:stretch>
        </p:blipFill>
        <p:spPr>
          <a:xfrm>
            <a:off x="4597400" y="3962400"/>
            <a:ext cx="5831340" cy="700953"/>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1701800" y="4734023"/>
                <a:ext cx="7824963" cy="523220"/>
              </a:xfrm>
              <a:prstGeom prst="rect">
                <a:avLst/>
              </a:prstGeom>
              <a:noFill/>
            </p:spPr>
            <p:txBody>
              <a:bodyPr wrap="none" rtlCol="0">
                <a:spAutoFit/>
              </a:bodyPr>
              <a:lstStyle/>
              <a:p>
                <a:r>
                  <a:rPr lang="zh-CN" altLang="en-US" sz="2800" dirty="0" smtClean="0"/>
                  <a:t>这里，</a:t>
                </a:r>
                <a14:m>
                  <m:oMath xmlns:m="http://schemas.openxmlformats.org/officeDocument/2006/math">
                    <m:r>
                      <a:rPr lang="zh-CN" altLang="en-US" sz="2800" i="1" smtClean="0">
                        <a:latin typeface="Cambria Math" panose="02040503050406030204" pitchFamily="18" charset="0"/>
                      </a:rPr>
                      <m:t>𝛼</m:t>
                    </m:r>
                    <m:r>
                      <a:rPr lang="zh-CN" altLang="en-US" sz="2800" i="1">
                        <a:latin typeface="Cambria Math" panose="02040503050406030204" pitchFamily="18" charset="0"/>
                      </a:rPr>
                      <m:t>，</m:t>
                    </m:r>
                    <m:r>
                      <a:rPr lang="zh-CN" altLang="en-US" sz="2800" i="1" smtClean="0">
                        <a:latin typeface="Cambria Math" panose="02040503050406030204" pitchFamily="18" charset="0"/>
                      </a:rPr>
                      <m:t>𝛽</m:t>
                    </m:r>
                    <m:r>
                      <a:rPr lang="zh-CN" altLang="en-US" sz="2800" i="1" smtClean="0">
                        <a:latin typeface="Cambria Math" panose="02040503050406030204" pitchFamily="18" charset="0"/>
                      </a:rPr>
                      <m:t>∈</m:t>
                    </m:r>
                    <m:r>
                      <a:rPr lang="zh-CN" altLang="en-US" sz="2800" i="1" smtClean="0">
                        <a:latin typeface="Cambria Math" panose="02040503050406030204" pitchFamily="18" charset="0"/>
                      </a:rPr>
                      <m:t>𝑅</m:t>
                    </m:r>
                    <m:r>
                      <a:rPr lang="zh-CN" altLang="en-US" sz="2800" i="1">
                        <a:latin typeface="Cambria Math" panose="02040503050406030204" pitchFamily="18" charset="0"/>
                      </a:rPr>
                      <m:t>，</m:t>
                    </m:r>
                    <m:r>
                      <a:rPr lang="zh-CN" altLang="en-US" sz="2800" i="1" dirty="0" smtClean="0">
                        <a:latin typeface="Cambria Math" panose="02040503050406030204" pitchFamily="18" charset="0"/>
                      </a:rPr>
                      <m:t>𝑣</m:t>
                    </m:r>
                    <m:r>
                      <a:rPr lang="zh-CN" altLang="en-US" sz="2800" i="1" dirty="0">
                        <a:latin typeface="Cambria Math" panose="02040503050406030204" pitchFamily="18" charset="0"/>
                      </a:rPr>
                      <m:t>，</m:t>
                    </m:r>
                    <m:r>
                      <a:rPr lang="zh-CN" altLang="en-US" sz="2800" i="1" dirty="0" smtClean="0">
                        <a:latin typeface="Cambria Math" panose="02040503050406030204" pitchFamily="18" charset="0"/>
                      </a:rPr>
                      <m:t>𝑤</m:t>
                    </m:r>
                    <m:r>
                      <a:rPr lang="zh-CN" altLang="en-US" sz="2800" i="0" dirty="0">
                        <a:latin typeface="Cambria Math" panose="02040503050406030204" pitchFamily="18" charset="0"/>
                      </a:rPr>
                      <m:t>∈</m:t>
                    </m:r>
                    <m:sSub>
                      <m:sSubPr>
                        <m:ctrlPr>
                          <a:rPr lang="zh-CN" altLang="en-US" sz="2800" i="1" dirty="0">
                            <a:latin typeface="Cambria Math" panose="02040503050406030204" pitchFamily="18" charset="0"/>
                          </a:rPr>
                        </m:ctrlPr>
                      </m:sSubPr>
                      <m:e>
                        <m:r>
                          <a:rPr lang="zh-CN" altLang="en-US" sz="2800" i="1" dirty="0">
                            <a:latin typeface="Cambria Math" panose="02040503050406030204" pitchFamily="18" charset="0"/>
                          </a:rPr>
                          <m:t>𝑉</m:t>
                        </m:r>
                      </m:e>
                      <m:sub>
                        <m:r>
                          <a:rPr lang="zh-CN" altLang="en-US" sz="2800" i="0" dirty="0">
                            <a:latin typeface="Cambria Math" panose="02040503050406030204" pitchFamily="18" charset="0"/>
                          </a:rPr>
                          <m:t>1</m:t>
                        </m:r>
                      </m:sub>
                    </m:sSub>
                  </m:oMath>
                </a14:m>
                <a:r>
                  <a:rPr lang="zh-CN" altLang="en-US" sz="2800" dirty="0" smtClean="0"/>
                  <a:t>，</a:t>
                </a:r>
                <a14:m>
                  <m:oMath xmlns:m="http://schemas.openxmlformats.org/officeDocument/2006/math">
                    <m:r>
                      <a:rPr lang="zh-CN" altLang="en-US" sz="2800" i="1" dirty="0" smtClean="0">
                        <a:latin typeface="Cambria Math" panose="02040503050406030204" pitchFamily="18" charset="0"/>
                      </a:rPr>
                      <m:t>𝑇</m:t>
                    </m:r>
                    <m:d>
                      <m:dPr>
                        <m:ctrlPr>
                          <a:rPr lang="zh-CN" altLang="en-US" sz="2800" i="1" dirty="0" smtClean="0">
                            <a:latin typeface="Cambria Math" panose="02040503050406030204" pitchFamily="18" charset="0"/>
                          </a:rPr>
                        </m:ctrlPr>
                      </m:dPr>
                      <m:e>
                        <m:r>
                          <a:rPr lang="zh-CN" altLang="en-US" sz="2800" i="1" dirty="0" smtClean="0">
                            <a:latin typeface="Cambria Math" panose="02040503050406030204" pitchFamily="18" charset="0"/>
                          </a:rPr>
                          <m:t>𝑣</m:t>
                        </m:r>
                      </m:e>
                    </m:d>
                    <m:r>
                      <a:rPr lang="zh-CN" altLang="en-US" sz="2800" i="1" dirty="0">
                        <a:latin typeface="Cambria Math" panose="02040503050406030204" pitchFamily="18" charset="0"/>
                      </a:rPr>
                      <m:t>，</m:t>
                    </m:r>
                    <m:r>
                      <a:rPr lang="zh-CN" altLang="en-US" sz="2800" i="1" dirty="0" smtClean="0">
                        <a:latin typeface="Cambria Math" panose="02040503050406030204" pitchFamily="18" charset="0"/>
                      </a:rPr>
                      <m:t>𝑇</m:t>
                    </m:r>
                    <m:d>
                      <m:dPr>
                        <m:ctrlPr>
                          <a:rPr lang="zh-CN" altLang="en-US" sz="2800" i="1" dirty="0" smtClean="0">
                            <a:latin typeface="Cambria Math" panose="02040503050406030204" pitchFamily="18" charset="0"/>
                          </a:rPr>
                        </m:ctrlPr>
                      </m:dPr>
                      <m:e>
                        <m:r>
                          <a:rPr lang="zh-CN" altLang="en-US" sz="2800" i="1" dirty="0" smtClean="0">
                            <a:latin typeface="Cambria Math" panose="02040503050406030204" pitchFamily="18" charset="0"/>
                          </a:rPr>
                          <m:t>𝑤</m:t>
                        </m:r>
                      </m:e>
                    </m:d>
                    <m:r>
                      <a:rPr lang="zh-CN" altLang="en-US" sz="2800" i="1" dirty="0" smtClean="0">
                        <a:latin typeface="Cambria Math" panose="02040503050406030204" pitchFamily="18" charset="0"/>
                      </a:rPr>
                      <m:t>∈</m:t>
                    </m:r>
                    <m:sSub>
                      <m:sSubPr>
                        <m:ctrlPr>
                          <a:rPr lang="zh-CN" altLang="en-US" sz="2800" i="1" dirty="0" smtClean="0">
                            <a:latin typeface="Cambria Math" panose="02040503050406030204" pitchFamily="18" charset="0"/>
                          </a:rPr>
                        </m:ctrlPr>
                      </m:sSubPr>
                      <m:e>
                        <m:r>
                          <m:rPr>
                            <m:sty m:val="p"/>
                          </m:rPr>
                          <a:rPr lang="en-US" altLang="zh-CN" sz="2800" i="1" dirty="0">
                            <a:latin typeface="Cambria Math" panose="02040503050406030204" pitchFamily="18" charset="0"/>
                          </a:rPr>
                          <m:t>V</m:t>
                        </m:r>
                      </m:e>
                      <m:sub>
                        <m:r>
                          <a:rPr lang="zh-CN" altLang="en-US" sz="2800" i="1" dirty="0" smtClean="0">
                            <a:latin typeface="Cambria Math" panose="02040503050406030204" pitchFamily="18" charset="0"/>
                          </a:rPr>
                          <m:t>2</m:t>
                        </m:r>
                      </m:sub>
                    </m:sSub>
                  </m:oMath>
                </a14:m>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701800" y="4734023"/>
                <a:ext cx="7824963" cy="523220"/>
              </a:xfrm>
              <a:prstGeom prst="rect">
                <a:avLst/>
              </a:prstGeom>
              <a:blipFill>
                <a:blip r:embed="rId4"/>
                <a:stretch>
                  <a:fillRect l="-1558" t="-17647" b="-28235"/>
                </a:stretch>
              </a:blipFill>
            </p:spPr>
            <p:txBody>
              <a:bodyPr/>
              <a:lstStyle/>
              <a:p>
                <a:r>
                  <a:rPr lang="zh-CN" altLang="en-US">
                    <a:noFill/>
                  </a:rPr>
                  <a:t> </a:t>
                </a:r>
              </a:p>
            </p:txBody>
          </p:sp>
        </mc:Fallback>
      </mc:AlternateContent>
      <p:sp>
        <p:nvSpPr>
          <p:cNvPr id="10" name="文本框 9"/>
          <p:cNvSpPr txBox="1"/>
          <p:nvPr/>
        </p:nvSpPr>
        <p:spPr>
          <a:xfrm>
            <a:off x="1244600" y="5548686"/>
            <a:ext cx="5489003" cy="52322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t>也就是说，</a:t>
            </a:r>
            <a:r>
              <a:rPr lang="en-US" altLang="zh-CN" sz="2800" dirty="0" smtClean="0"/>
              <a:t>T</a:t>
            </a:r>
            <a:r>
              <a:rPr lang="zh-CN" altLang="en-US" sz="2800" dirty="0" smtClean="0"/>
              <a:t>是一个线性变换：</a:t>
            </a:r>
            <a:endParaRPr lang="zh-CN" altLang="en-US" sz="2800" dirty="0"/>
          </a:p>
        </p:txBody>
      </p:sp>
      <p:pic>
        <p:nvPicPr>
          <p:cNvPr id="11" name="图片 10"/>
          <p:cNvPicPr>
            <a:picLocks noChangeAspect="1"/>
          </p:cNvPicPr>
          <p:nvPr/>
        </p:nvPicPr>
        <p:blipFill>
          <a:blip r:embed="rId5"/>
          <a:stretch>
            <a:fillRect/>
          </a:stretch>
        </p:blipFill>
        <p:spPr>
          <a:xfrm>
            <a:off x="4673306" y="6363349"/>
            <a:ext cx="5413531" cy="148525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084399"/>
          </a:xfrm>
          <a:prstGeom prst="rect">
            <a:avLst/>
          </a:prstGeom>
        </p:spPr>
        <p:txBody>
          <a:bodyPr vert="horz" wrap="square" lIns="0" tIns="250952" rIns="0" bIns="0" rtlCol="0">
            <a:spAutoFit/>
          </a:bodyPr>
          <a:lstStyle/>
          <a:p>
            <a:pPr marL="276225">
              <a:lnSpc>
                <a:spcPct val="100000"/>
              </a:lnSpc>
            </a:pPr>
            <a:r>
              <a:rPr lang="zh-CN" altLang="en-US" sz="5400" dirty="0" smtClean="0"/>
              <a:t>         重新</a:t>
            </a:r>
            <a:r>
              <a:rPr lang="zh-CN" altLang="en-US" sz="5400" dirty="0"/>
              <a:t>审视矩阵乘法</a:t>
            </a:r>
            <a:endParaRPr sz="5400" dirty="0"/>
          </a:p>
        </p:txBody>
      </p:sp>
      <mc:AlternateContent xmlns:mc="http://schemas.openxmlformats.org/markup-compatibility/2006" xmlns:a14="http://schemas.microsoft.com/office/drawing/2010/main">
        <mc:Choice Requires="a14">
          <p:sp>
            <p:nvSpPr>
              <p:cNvPr id="5" name="object 5"/>
              <p:cNvSpPr txBox="1"/>
              <p:nvPr/>
            </p:nvSpPr>
            <p:spPr>
              <a:xfrm>
                <a:off x="1054099" y="2362200"/>
                <a:ext cx="10896600" cy="2289088"/>
              </a:xfrm>
              <a:prstGeom prst="rect">
                <a:avLst/>
              </a:prstGeom>
            </p:spPr>
            <p:txBody>
              <a:bodyPr vert="horz" wrap="square" lIns="0" tIns="0" rIns="0" bIns="0" rtlCol="0">
                <a:spAutoFit/>
              </a:bodyPr>
              <a:lstStyle/>
              <a:p>
                <a:pPr marL="470535" marR="8255" indent="-457200">
                  <a:lnSpc>
                    <a:spcPct val="102499"/>
                  </a:lnSpc>
                  <a:buFont typeface="Wingdings" panose="05000000000000000000" pitchFamily="2" charset="2"/>
                  <a:buChar char="l"/>
                  <a:tabLst>
                    <a:tab pos="422275" algn="l"/>
                    <a:tab pos="422909" algn="l"/>
                    <a:tab pos="1062355" algn="l"/>
                    <a:tab pos="1510030" algn="l"/>
                    <a:tab pos="2096135" algn="l"/>
                    <a:tab pos="3510915" algn="l"/>
                    <a:tab pos="4114165" algn="l"/>
                    <a:tab pos="4160520" algn="l"/>
                    <a:tab pos="4758055" algn="l"/>
                    <a:tab pos="5521960" algn="l"/>
                    <a:tab pos="5551170" algn="l"/>
                    <a:tab pos="6841490" algn="l"/>
                    <a:tab pos="7781290" algn="l"/>
                    <a:tab pos="7912100" algn="l"/>
                    <a:tab pos="8618220" algn="l"/>
                    <a:tab pos="8724900" algn="l"/>
                    <a:tab pos="9454515" algn="l"/>
                    <a:tab pos="9909175" algn="l"/>
                    <a:tab pos="10209530" algn="l"/>
                    <a:tab pos="10756900" algn="l"/>
                    <a:tab pos="10895330" algn="l"/>
                  </a:tabLst>
                </a:pPr>
                <a:r>
                  <a:rPr lang="zh-CN" altLang="en-US" sz="2850" spc="-60" dirty="0">
                    <a:latin typeface="Book Antiqua"/>
                    <a:cs typeface="Book Antiqua"/>
                  </a:rPr>
                  <a:t>当我们考虑</a:t>
                </a:r>
                <a:r>
                  <a:rPr lang="en-US" altLang="zh-CN" sz="2850" spc="-60" dirty="0">
                    <a:latin typeface="Book Antiqua"/>
                    <a:cs typeface="Book Antiqua"/>
                  </a:rPr>
                  <a:t>2</a:t>
                </a:r>
                <a:r>
                  <a:rPr lang="zh-CN" altLang="en-US" sz="2850" spc="-60" dirty="0">
                    <a:latin typeface="Book Antiqua"/>
                    <a:cs typeface="Book Antiqua"/>
                  </a:rPr>
                  <a:t>个矩阵的乘积</a:t>
                </a:r>
                <a:r>
                  <a:rPr lang="en-US" altLang="zh-CN" sz="2850" spc="-60" dirty="0">
                    <a:latin typeface="Book Antiqua"/>
                    <a:cs typeface="Book Antiqua"/>
                  </a:rPr>
                  <a:t>C = AB</a:t>
                </a:r>
                <a:r>
                  <a:rPr lang="zh-CN" altLang="en-US" sz="2850" spc="-60" dirty="0">
                    <a:latin typeface="Book Antiqua"/>
                    <a:cs typeface="Book Antiqua"/>
                  </a:rPr>
                  <a:t>时，我们可以通过将第一个矩阵</a:t>
                </a:r>
                <a:r>
                  <a:rPr lang="en-US" altLang="zh-CN" sz="2850" spc="-60" dirty="0">
                    <a:latin typeface="Book Antiqua"/>
                    <a:cs typeface="Book Antiqua"/>
                  </a:rPr>
                  <a:t>A</a:t>
                </a:r>
                <a:r>
                  <a:rPr lang="zh-CN" altLang="en-US" sz="2850" spc="-60" dirty="0">
                    <a:latin typeface="Book Antiqua"/>
                    <a:cs typeface="Book Antiqua"/>
                  </a:rPr>
                  <a:t>应用于</a:t>
                </a:r>
                <a:r>
                  <a:rPr lang="en-US" altLang="zh-CN" sz="2850" spc="-60" dirty="0">
                    <a:latin typeface="Book Antiqua"/>
                    <a:cs typeface="Book Antiqua"/>
                  </a:rPr>
                  <a:t>B</a:t>
                </a:r>
                <a:r>
                  <a:rPr lang="zh-CN" altLang="en-US" sz="2850" spc="-60" dirty="0">
                    <a:latin typeface="Book Antiqua"/>
                    <a:cs typeface="Book Antiqua"/>
                  </a:rPr>
                  <a:t>的每一列来计算结果</a:t>
                </a:r>
                <a:r>
                  <a:rPr lang="zh-CN" altLang="en-US" sz="2850" spc="-60" dirty="0" smtClean="0">
                    <a:latin typeface="Book Antiqua"/>
                    <a:cs typeface="Book Antiqua"/>
                  </a:rPr>
                  <a:t>。</a:t>
                </a:r>
                <a:endParaRPr lang="en-US" altLang="zh-CN" sz="2850" spc="-60" dirty="0" smtClean="0">
                  <a:latin typeface="Book Antiqua"/>
                  <a:cs typeface="Book Antiqua"/>
                </a:endParaRPr>
              </a:p>
              <a:p>
                <a:pPr marL="417830" marR="8255" indent="-404495">
                  <a:lnSpc>
                    <a:spcPct val="102499"/>
                  </a:lnSpc>
                  <a:buChar char="•"/>
                  <a:tabLst>
                    <a:tab pos="422275" algn="l"/>
                    <a:tab pos="422909" algn="l"/>
                    <a:tab pos="1062355" algn="l"/>
                    <a:tab pos="1510030" algn="l"/>
                    <a:tab pos="2096135" algn="l"/>
                    <a:tab pos="3510915" algn="l"/>
                    <a:tab pos="4114165" algn="l"/>
                    <a:tab pos="4160520" algn="l"/>
                    <a:tab pos="4758055" algn="l"/>
                    <a:tab pos="5521960" algn="l"/>
                    <a:tab pos="5551170" algn="l"/>
                    <a:tab pos="6841490" algn="l"/>
                    <a:tab pos="7781290" algn="l"/>
                    <a:tab pos="7912100" algn="l"/>
                    <a:tab pos="8618220" algn="l"/>
                    <a:tab pos="8724900" algn="l"/>
                    <a:tab pos="9454515" algn="l"/>
                    <a:tab pos="9909175" algn="l"/>
                    <a:tab pos="10209530" algn="l"/>
                    <a:tab pos="10756900" algn="l"/>
                    <a:tab pos="10895330" algn="l"/>
                  </a:tabLst>
                </a:pPr>
                <a:endParaRPr lang="en-US" sz="2850" spc="-60" dirty="0">
                  <a:latin typeface="Book Antiqua"/>
                  <a:cs typeface="Book Antiqua"/>
                </a:endParaRPr>
              </a:p>
              <a:p>
                <a:pPr marL="470535" marR="8255" indent="-457200">
                  <a:lnSpc>
                    <a:spcPct val="102499"/>
                  </a:lnSpc>
                  <a:buFont typeface="Wingdings" panose="05000000000000000000" pitchFamily="2" charset="2"/>
                  <a:buChar char="l"/>
                  <a:tabLst>
                    <a:tab pos="422275" algn="l"/>
                    <a:tab pos="422909" algn="l"/>
                    <a:tab pos="1062355" algn="l"/>
                    <a:tab pos="1510030" algn="l"/>
                    <a:tab pos="2096135" algn="l"/>
                    <a:tab pos="3510915" algn="l"/>
                    <a:tab pos="4114165" algn="l"/>
                    <a:tab pos="4160520" algn="l"/>
                    <a:tab pos="4758055" algn="l"/>
                    <a:tab pos="5521960" algn="l"/>
                    <a:tab pos="5551170" algn="l"/>
                    <a:tab pos="6841490" algn="l"/>
                    <a:tab pos="7781290" algn="l"/>
                    <a:tab pos="7912100" algn="l"/>
                    <a:tab pos="8618220" algn="l"/>
                    <a:tab pos="8724900" algn="l"/>
                    <a:tab pos="9454515" algn="l"/>
                    <a:tab pos="9909175" algn="l"/>
                    <a:tab pos="10209530" algn="l"/>
                    <a:tab pos="10756900" algn="l"/>
                    <a:tab pos="10895330" algn="l"/>
                  </a:tabLst>
                </a:pPr>
                <a:r>
                  <a:rPr lang="zh-CN" altLang="en-US" sz="2900" spc="-70" dirty="0">
                    <a:latin typeface="Book Antiqua"/>
                    <a:cs typeface="Book Antiqua"/>
                  </a:rPr>
                  <a:t>等价的，我们可以把乘积的项，</a:t>
                </a:r>
                <a14:m>
                  <m:oMath xmlns:m="http://schemas.openxmlformats.org/officeDocument/2006/math">
                    <m:sSub>
                      <m:sSubPr>
                        <m:ctrlPr>
                          <a:rPr lang="en-US" altLang="zh-CN" sz="2900" i="1" spc="-70" dirty="0" smtClean="0">
                            <a:latin typeface="Cambria Math" panose="02040503050406030204" pitchFamily="18" charset="0"/>
                          </a:rPr>
                        </m:ctrlPr>
                      </m:sSubPr>
                      <m:e>
                        <m:r>
                          <a:rPr lang="en-US" altLang="zh-CN" sz="2900" i="1" spc="-70" dirty="0" smtClean="0">
                            <a:latin typeface="Cambria Math" panose="02040503050406030204" pitchFamily="18" charset="0"/>
                          </a:rPr>
                          <m:t>𝐶</m:t>
                        </m:r>
                      </m:e>
                      <m:sub>
                        <m:r>
                          <a:rPr lang="en-US" altLang="zh-CN" sz="2900" i="1" spc="-70" dirty="0" smtClean="0">
                            <a:latin typeface="Cambria Math" panose="02040503050406030204" pitchFamily="18" charset="0"/>
                          </a:rPr>
                          <m:t>𝑖𝑗</m:t>
                        </m:r>
                      </m:sub>
                    </m:sSub>
                  </m:oMath>
                </a14:m>
                <a:r>
                  <a:rPr lang="zh-CN" altLang="en-US" sz="2900" spc="-70" dirty="0">
                    <a:latin typeface="Book Antiqua"/>
                    <a:cs typeface="Book Antiqua"/>
                  </a:rPr>
                  <a:t>作为</a:t>
                </a:r>
                <a:r>
                  <a:rPr lang="en-US" altLang="zh-CN" sz="2900" spc="-70" dirty="0">
                    <a:latin typeface="Book Antiqua"/>
                    <a:cs typeface="Book Antiqua"/>
                  </a:rPr>
                  <a:t>A</a:t>
                </a:r>
                <a:r>
                  <a:rPr lang="zh-CN" altLang="en-US" sz="2900" spc="-70" dirty="0">
                    <a:latin typeface="Book Antiqua"/>
                    <a:cs typeface="Book Antiqua"/>
                  </a:rPr>
                  <a:t>的第</a:t>
                </a:r>
                <a:r>
                  <a:rPr lang="en-US" altLang="zh-CN" sz="2900" spc="-70" dirty="0" err="1">
                    <a:latin typeface="Book Antiqua"/>
                    <a:cs typeface="Book Antiqua"/>
                  </a:rPr>
                  <a:t>i</a:t>
                </a:r>
                <a:r>
                  <a:rPr lang="zh-CN" altLang="en-US" sz="2900" spc="-70" dirty="0">
                    <a:latin typeface="Book Antiqua"/>
                    <a:cs typeface="Book Antiqua"/>
                  </a:rPr>
                  <a:t>行和</a:t>
                </a:r>
                <a:r>
                  <a:rPr lang="en-US" altLang="zh-CN" sz="2900" spc="-70" dirty="0">
                    <a:latin typeface="Book Antiqua"/>
                    <a:cs typeface="Book Antiqua"/>
                  </a:rPr>
                  <a:t>B</a:t>
                </a:r>
                <a:r>
                  <a:rPr lang="zh-CN" altLang="en-US" sz="2900" spc="-70" dirty="0">
                    <a:latin typeface="Book Antiqua"/>
                    <a:cs typeface="Book Antiqua"/>
                  </a:rPr>
                  <a:t>的第</a:t>
                </a:r>
                <a:r>
                  <a:rPr lang="en-US" altLang="zh-CN" sz="2900" spc="-70" dirty="0">
                    <a:latin typeface="Book Antiqua"/>
                    <a:cs typeface="Book Antiqua"/>
                  </a:rPr>
                  <a:t>j</a:t>
                </a:r>
                <a:r>
                  <a:rPr lang="zh-CN" altLang="en-US" sz="2900" spc="-70" dirty="0">
                    <a:latin typeface="Book Antiqua"/>
                    <a:cs typeface="Book Antiqua"/>
                  </a:rPr>
                  <a:t>列的内积</a:t>
                </a:r>
                <a:endParaRPr sz="2900" dirty="0">
                  <a:latin typeface="Book Antiqua"/>
                  <a:cs typeface="Book Antiqua"/>
                </a:endParaRPr>
              </a:p>
            </p:txBody>
          </p:sp>
        </mc:Choice>
        <mc:Fallback xmlns="">
          <p:sp>
            <p:nvSpPr>
              <p:cNvPr id="5" name="object 5"/>
              <p:cNvSpPr txBox="1">
                <a:spLocks noRot="1" noChangeAspect="1" noMove="1" noResize="1" noEditPoints="1" noAdjustHandles="1" noChangeArrowheads="1" noChangeShapeType="1" noTextEdit="1"/>
              </p:cNvSpPr>
              <p:nvPr/>
            </p:nvSpPr>
            <p:spPr>
              <a:xfrm>
                <a:off x="1054099" y="2362200"/>
                <a:ext cx="10896600" cy="2289088"/>
              </a:xfrm>
              <a:prstGeom prst="rect">
                <a:avLst/>
              </a:prstGeom>
              <a:blipFill>
                <a:blip r:embed="rId2"/>
                <a:stretch>
                  <a:fillRect l="-1791" t="-6667" b="-6400"/>
                </a:stretch>
              </a:blipFill>
            </p:spPr>
            <p:txBody>
              <a:bodyPr/>
              <a:lstStyle/>
              <a:p>
                <a:r>
                  <a:rPr lang="zh-CN" altLang="en-US">
                    <a:noFill/>
                  </a:rPr>
                  <a:t> </a:t>
                </a:r>
              </a:p>
            </p:txBody>
          </p:sp>
        </mc:Fallback>
      </mc:AlternateContent>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7" name="object 7"/>
          <p:cNvSpPr txBox="1"/>
          <p:nvPr/>
        </p:nvSpPr>
        <p:spPr>
          <a:xfrm>
            <a:off x="11640904" y="9441281"/>
            <a:ext cx="1248410" cy="254000"/>
          </a:xfrm>
          <a:prstGeom prst="rect">
            <a:avLst/>
          </a:prstGeom>
        </p:spPr>
        <p:txBody>
          <a:bodyPr vert="horz" wrap="square" lIns="0" tIns="0" rIns="0" bIns="0" rtlCol="0">
            <a:spAutoFit/>
          </a:bodyPr>
          <a:lstStyle/>
          <a:p>
            <a:pPr marL="12700">
              <a:lnSpc>
                <a:spcPts val="1810"/>
              </a:lnSpc>
            </a:pPr>
            <a:r>
              <a:rPr sz="1800" spc="-5" dirty="0">
                <a:latin typeface="Calibri"/>
                <a:cs typeface="Calibri"/>
              </a:rPr>
              <a:t>Robo1x-2</a:t>
            </a:r>
            <a:r>
              <a:rPr sz="1800" spc="330" dirty="0">
                <a:latin typeface="Calibri"/>
                <a:cs typeface="Calibri"/>
              </a:rPr>
              <a:t> </a:t>
            </a:r>
            <a:r>
              <a:rPr sz="1800" dirty="0">
                <a:latin typeface="Calibri"/>
                <a:cs typeface="Calibri"/>
              </a:rPr>
              <a:t>20</a:t>
            </a:r>
            <a:endParaRPr sz="180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6457" y="317929"/>
            <a:ext cx="5974080" cy="923330"/>
          </a:xfrm>
          <a:prstGeom prst="rect">
            <a:avLst/>
          </a:prstGeom>
        </p:spPr>
        <p:txBody>
          <a:bodyPr vert="horz" wrap="square" lIns="0" tIns="0" rIns="0" bIns="0" rtlCol="0">
            <a:spAutoFit/>
          </a:bodyPr>
          <a:lstStyle/>
          <a:p>
            <a:pPr marL="844550" marR="5080" indent="-832485">
              <a:lnSpc>
                <a:spcPct val="100000"/>
              </a:lnSpc>
            </a:pPr>
            <a:r>
              <a:rPr lang="zh-CN" altLang="en-US" sz="6000" dirty="0"/>
              <a:t>矩阵乘法的例子</a:t>
            </a:r>
            <a:endParaRPr sz="6000" dirty="0"/>
          </a:p>
        </p:txBody>
      </p:sp>
      <p:sp>
        <p:nvSpPr>
          <p:cNvPr id="3" name="object 3"/>
          <p:cNvSpPr/>
          <p:nvPr/>
        </p:nvSpPr>
        <p:spPr>
          <a:xfrm>
            <a:off x="346410" y="2337412"/>
            <a:ext cx="145415" cy="145415"/>
          </a:xfrm>
          <a:custGeom>
            <a:avLst/>
            <a:gdLst/>
            <a:ahLst/>
            <a:cxnLst/>
            <a:rect l="l" t="t" r="r" b="b"/>
            <a:pathLst>
              <a:path w="145415" h="145414">
                <a:moveTo>
                  <a:pt x="72232" y="145402"/>
                </a:moveTo>
                <a:lnTo>
                  <a:pt x="44384" y="139741"/>
                </a:lnTo>
                <a:lnTo>
                  <a:pt x="21395" y="124279"/>
                </a:lnTo>
                <a:lnTo>
                  <a:pt x="5765" y="101302"/>
                </a:lnTo>
                <a:lnTo>
                  <a:pt x="0" y="73094"/>
                </a:lnTo>
                <a:lnTo>
                  <a:pt x="5545" y="44762"/>
                </a:lnTo>
                <a:lnTo>
                  <a:pt x="20806" y="21515"/>
                </a:lnTo>
                <a:lnTo>
                  <a:pt x="43722" y="5784"/>
                </a:lnTo>
                <a:lnTo>
                  <a:pt x="72232" y="0"/>
                </a:lnTo>
                <a:lnTo>
                  <a:pt x="100534" y="5784"/>
                </a:lnTo>
                <a:lnTo>
                  <a:pt x="123757" y="21515"/>
                </a:lnTo>
                <a:lnTo>
                  <a:pt x="139472" y="44762"/>
                </a:lnTo>
                <a:lnTo>
                  <a:pt x="145250" y="73094"/>
                </a:lnTo>
                <a:lnTo>
                  <a:pt x="139582" y="100971"/>
                </a:lnTo>
                <a:lnTo>
                  <a:pt x="124051" y="123985"/>
                </a:lnTo>
                <a:lnTo>
                  <a:pt x="100865" y="139630"/>
                </a:lnTo>
                <a:lnTo>
                  <a:pt x="72232" y="145402"/>
                </a:lnTo>
                <a:close/>
              </a:path>
            </a:pathLst>
          </a:custGeom>
          <a:solidFill>
            <a:srgbClr val="000000"/>
          </a:solidFill>
        </p:spPr>
        <p:txBody>
          <a:bodyPr wrap="square" lIns="0" tIns="0" rIns="0" bIns="0" rtlCol="0"/>
          <a:lstStyle/>
          <a:p>
            <a:endParaRPr/>
          </a:p>
        </p:txBody>
      </p:sp>
      <p:sp>
        <p:nvSpPr>
          <p:cNvPr id="4" name="object 4"/>
          <p:cNvSpPr/>
          <p:nvPr/>
        </p:nvSpPr>
        <p:spPr>
          <a:xfrm>
            <a:off x="982372" y="2917450"/>
            <a:ext cx="184785" cy="901700"/>
          </a:xfrm>
          <a:custGeom>
            <a:avLst/>
            <a:gdLst/>
            <a:ahLst/>
            <a:cxnLst/>
            <a:rect l="l" t="t" r="r" b="b"/>
            <a:pathLst>
              <a:path w="184784" h="901700">
                <a:moveTo>
                  <a:pt x="184507" y="901495"/>
                </a:moveTo>
                <a:lnTo>
                  <a:pt x="170374" y="901495"/>
                </a:lnTo>
                <a:lnTo>
                  <a:pt x="165664" y="896780"/>
                </a:lnTo>
                <a:lnTo>
                  <a:pt x="154709" y="886464"/>
                </a:lnTo>
                <a:lnTo>
                  <a:pt x="99325" y="820301"/>
                </a:lnTo>
                <a:lnTo>
                  <a:pt x="74199" y="779175"/>
                </a:lnTo>
                <a:lnTo>
                  <a:pt x="53156" y="735978"/>
                </a:lnTo>
                <a:lnTo>
                  <a:pt x="35972" y="691016"/>
                </a:lnTo>
                <a:lnTo>
                  <a:pt x="22418"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0374" y="0"/>
                </a:lnTo>
                <a:lnTo>
                  <a:pt x="184507" y="0"/>
                </a:lnTo>
                <a:lnTo>
                  <a:pt x="184507" y="5501"/>
                </a:lnTo>
                <a:lnTo>
                  <a:pt x="182937" y="7073"/>
                </a:lnTo>
                <a:lnTo>
                  <a:pt x="168154" y="22240"/>
                </a:lnTo>
                <a:lnTo>
                  <a:pt x="128284" y="71731"/>
                </a:lnTo>
                <a:lnTo>
                  <a:pt x="105993" y="107676"/>
                </a:lnTo>
                <a:lnTo>
                  <a:pt x="82288" y="156522"/>
                </a:lnTo>
                <a:lnTo>
                  <a:pt x="63925" y="206840"/>
                </a:lnTo>
                <a:lnTo>
                  <a:pt x="50287" y="257790"/>
                </a:lnTo>
                <a:lnTo>
                  <a:pt x="40756" y="308533"/>
                </a:lnTo>
                <a:lnTo>
                  <a:pt x="34713" y="358232"/>
                </a:lnTo>
                <a:lnTo>
                  <a:pt x="31540" y="406047"/>
                </a:lnTo>
                <a:lnTo>
                  <a:pt x="30620" y="451140"/>
                </a:lnTo>
                <a:lnTo>
                  <a:pt x="31919" y="504299"/>
                </a:lnTo>
                <a:lnTo>
                  <a:pt x="35858" y="555292"/>
                </a:lnTo>
                <a:lnTo>
                  <a:pt x="42503" y="604094"/>
                </a:lnTo>
                <a:lnTo>
                  <a:pt x="51917" y="650676"/>
                </a:lnTo>
                <a:lnTo>
                  <a:pt x="64165" y="695011"/>
                </a:lnTo>
                <a:lnTo>
                  <a:pt x="79311" y="737070"/>
                </a:lnTo>
                <a:lnTo>
                  <a:pt x="97420" y="776827"/>
                </a:lnTo>
                <a:lnTo>
                  <a:pt x="118555"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5" name="object 5"/>
          <p:cNvSpPr/>
          <p:nvPr/>
        </p:nvSpPr>
        <p:spPr>
          <a:xfrm>
            <a:off x="1213988" y="2983471"/>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150"/>
                </a:lnTo>
                <a:lnTo>
                  <a:pt x="48678" y="25150"/>
                </a:lnTo>
                <a:lnTo>
                  <a:pt x="33785" y="31057"/>
                </a:lnTo>
                <a:lnTo>
                  <a:pt x="19628" y="34091"/>
                </a:lnTo>
                <a:lnTo>
                  <a:pt x="7826" y="35208"/>
                </a:lnTo>
                <a:lnTo>
                  <a:pt x="0" y="35368"/>
                </a:lnTo>
                <a:close/>
              </a:path>
              <a:path w="123825" h="250189">
                <a:moveTo>
                  <a:pt x="111489" y="238145"/>
                </a:moveTo>
                <a:lnTo>
                  <a:pt x="14132" y="238145"/>
                </a:lnTo>
                <a:lnTo>
                  <a:pt x="33773" y="237200"/>
                </a:lnTo>
                <a:lnTo>
                  <a:pt x="44065" y="234117"/>
                </a:lnTo>
                <a:lnTo>
                  <a:pt x="48028" y="228530"/>
                </a:lnTo>
                <a:lnTo>
                  <a:pt x="48678" y="220068"/>
                </a:lnTo>
                <a:lnTo>
                  <a:pt x="48678" y="25150"/>
                </a:lnTo>
                <a:lnTo>
                  <a:pt x="76943" y="25150"/>
                </a:lnTo>
                <a:lnTo>
                  <a:pt x="76943" y="220068"/>
                </a:lnTo>
                <a:lnTo>
                  <a:pt x="77593" y="228861"/>
                </a:lnTo>
                <a:lnTo>
                  <a:pt x="81556" y="234412"/>
                </a:lnTo>
                <a:lnTo>
                  <a:pt x="91848" y="237310"/>
                </a:lnTo>
                <a:lnTo>
                  <a:pt x="111489" y="238145"/>
                </a:lnTo>
                <a:close/>
              </a:path>
              <a:path w="123825" h="250189">
                <a:moveTo>
                  <a:pt x="2355" y="249935"/>
                </a:moveTo>
                <a:lnTo>
                  <a:pt x="2355" y="238145"/>
                </a:lnTo>
                <a:lnTo>
                  <a:pt x="123266" y="238145"/>
                </a:lnTo>
                <a:lnTo>
                  <a:pt x="123266" y="248363"/>
                </a:lnTo>
                <a:lnTo>
                  <a:pt x="62811" y="248363"/>
                </a:lnTo>
                <a:lnTo>
                  <a:pt x="31699" y="248559"/>
                </a:lnTo>
                <a:lnTo>
                  <a:pt x="15003" y="249026"/>
                </a:lnTo>
                <a:lnTo>
                  <a:pt x="2355" y="249935"/>
                </a:lnTo>
                <a:close/>
              </a:path>
              <a:path w="123825" h="250189">
                <a:moveTo>
                  <a:pt x="123266" y="249935"/>
                </a:moveTo>
                <a:lnTo>
                  <a:pt x="110618" y="249026"/>
                </a:lnTo>
                <a:lnTo>
                  <a:pt x="93922" y="248559"/>
                </a:lnTo>
                <a:lnTo>
                  <a:pt x="62811" y="248363"/>
                </a:lnTo>
                <a:lnTo>
                  <a:pt x="123266" y="248363"/>
                </a:lnTo>
                <a:lnTo>
                  <a:pt x="123266" y="249935"/>
                </a:lnTo>
                <a:close/>
              </a:path>
            </a:pathLst>
          </a:custGeom>
          <a:solidFill>
            <a:srgbClr val="000000"/>
          </a:solidFill>
        </p:spPr>
        <p:txBody>
          <a:bodyPr wrap="square" lIns="0" tIns="0" rIns="0" bIns="0" rtlCol="0"/>
          <a:lstStyle/>
          <a:p>
            <a:endParaRPr/>
          </a:p>
        </p:txBody>
      </p:sp>
      <p:sp>
        <p:nvSpPr>
          <p:cNvPr id="6" name="object 6"/>
          <p:cNvSpPr/>
          <p:nvPr/>
        </p:nvSpPr>
        <p:spPr>
          <a:xfrm>
            <a:off x="1774576" y="3139484"/>
            <a:ext cx="229870" cy="0"/>
          </a:xfrm>
          <a:custGeom>
            <a:avLst/>
            <a:gdLst/>
            <a:ahLst/>
            <a:cxnLst/>
            <a:rect l="l" t="t" r="r" b="b"/>
            <a:pathLst>
              <a:path w="229869">
                <a:moveTo>
                  <a:pt x="0" y="0"/>
                </a:moveTo>
                <a:lnTo>
                  <a:pt x="229260" y="0"/>
                </a:lnTo>
              </a:path>
            </a:pathLst>
          </a:custGeom>
          <a:ln w="14933">
            <a:solidFill>
              <a:srgbClr val="000000"/>
            </a:solidFill>
          </a:ln>
        </p:spPr>
        <p:txBody>
          <a:bodyPr wrap="square" lIns="0" tIns="0" rIns="0" bIns="0" rtlCol="0"/>
          <a:lstStyle/>
          <a:p>
            <a:endParaRPr/>
          </a:p>
        </p:txBody>
      </p:sp>
      <p:sp>
        <p:nvSpPr>
          <p:cNvPr id="7" name="object 7"/>
          <p:cNvSpPr/>
          <p:nvPr/>
        </p:nvSpPr>
        <p:spPr>
          <a:xfrm>
            <a:off x="2050945" y="2983471"/>
            <a:ext cx="156845" cy="257810"/>
          </a:xfrm>
          <a:custGeom>
            <a:avLst/>
            <a:gdLst/>
            <a:ahLst/>
            <a:cxnLst/>
            <a:rect l="l" t="t" r="r" b="b"/>
            <a:pathLst>
              <a:path w="156844" h="257810">
                <a:moveTo>
                  <a:pt x="29835" y="69950"/>
                </a:moveTo>
                <a:lnTo>
                  <a:pt x="22131" y="68660"/>
                </a:lnTo>
                <a:lnTo>
                  <a:pt x="15899" y="64939"/>
                </a:lnTo>
                <a:lnTo>
                  <a:pt x="11728" y="59008"/>
                </a:lnTo>
                <a:lnTo>
                  <a:pt x="10206" y="51087"/>
                </a:lnTo>
                <a:lnTo>
                  <a:pt x="15334" y="30836"/>
                </a:lnTo>
                <a:lnTo>
                  <a:pt x="29442" y="14638"/>
                </a:lnTo>
                <a:lnTo>
                  <a:pt x="50616" y="3892"/>
                </a:lnTo>
                <a:lnTo>
                  <a:pt x="76943" y="0"/>
                </a:lnTo>
                <a:lnTo>
                  <a:pt x="102975" y="3671"/>
                </a:lnTo>
                <a:lnTo>
                  <a:pt x="113547" y="8645"/>
                </a:lnTo>
                <a:lnTo>
                  <a:pt x="75373" y="8645"/>
                </a:lnTo>
                <a:lnTo>
                  <a:pt x="63559" y="9787"/>
                </a:lnTo>
                <a:lnTo>
                  <a:pt x="49758" y="13656"/>
                </a:lnTo>
                <a:lnTo>
                  <a:pt x="36398" y="20913"/>
                </a:lnTo>
                <a:lnTo>
                  <a:pt x="25909" y="32224"/>
                </a:lnTo>
                <a:lnTo>
                  <a:pt x="31785" y="32519"/>
                </a:lnTo>
                <a:lnTo>
                  <a:pt x="39355" y="34582"/>
                </a:lnTo>
                <a:lnTo>
                  <a:pt x="45893" y="40182"/>
                </a:lnTo>
                <a:lnTo>
                  <a:pt x="48678" y="51087"/>
                </a:lnTo>
                <a:lnTo>
                  <a:pt x="47390" y="58676"/>
                </a:lnTo>
                <a:lnTo>
                  <a:pt x="43673" y="64645"/>
                </a:lnTo>
                <a:lnTo>
                  <a:pt x="37747" y="68550"/>
                </a:lnTo>
                <a:lnTo>
                  <a:pt x="29835" y="69950"/>
                </a:lnTo>
                <a:close/>
              </a:path>
              <a:path w="156844" h="257810">
                <a:moveTo>
                  <a:pt x="114837" y="247577"/>
                </a:moveTo>
                <a:lnTo>
                  <a:pt x="75373" y="247577"/>
                </a:lnTo>
                <a:lnTo>
                  <a:pt x="88953" y="245059"/>
                </a:lnTo>
                <a:lnTo>
                  <a:pt x="102754" y="235689"/>
                </a:lnTo>
                <a:lnTo>
                  <a:pt x="113464" y="216740"/>
                </a:lnTo>
                <a:lnTo>
                  <a:pt x="117770" y="185486"/>
                </a:lnTo>
                <a:lnTo>
                  <a:pt x="115084" y="160200"/>
                </a:lnTo>
                <a:lnTo>
                  <a:pt x="106876" y="140588"/>
                </a:lnTo>
                <a:lnTo>
                  <a:pt x="92928" y="127902"/>
                </a:lnTo>
                <a:lnTo>
                  <a:pt x="73017" y="123395"/>
                </a:lnTo>
                <a:lnTo>
                  <a:pt x="47108" y="123395"/>
                </a:lnTo>
                <a:lnTo>
                  <a:pt x="47108" y="115536"/>
                </a:lnTo>
                <a:lnTo>
                  <a:pt x="50248" y="114750"/>
                </a:lnTo>
                <a:lnTo>
                  <a:pt x="55744" y="114750"/>
                </a:lnTo>
                <a:lnTo>
                  <a:pt x="64381" y="113964"/>
                </a:lnTo>
                <a:lnTo>
                  <a:pt x="67521" y="113178"/>
                </a:lnTo>
                <a:lnTo>
                  <a:pt x="75115" y="112650"/>
                </a:lnTo>
                <a:lnTo>
                  <a:pt x="83519" y="110132"/>
                </a:lnTo>
                <a:lnTo>
                  <a:pt x="109919" y="67887"/>
                </a:lnTo>
                <a:lnTo>
                  <a:pt x="111489" y="51087"/>
                </a:lnTo>
                <a:lnTo>
                  <a:pt x="108054" y="30198"/>
                </a:lnTo>
                <a:lnTo>
                  <a:pt x="99319" y="17192"/>
                </a:lnTo>
                <a:lnTo>
                  <a:pt x="87641" y="10524"/>
                </a:lnTo>
                <a:lnTo>
                  <a:pt x="75373" y="8645"/>
                </a:lnTo>
                <a:lnTo>
                  <a:pt x="113547" y="8645"/>
                </a:lnTo>
                <a:lnTo>
                  <a:pt x="125033" y="14049"/>
                </a:lnTo>
                <a:lnTo>
                  <a:pt x="140318" y="30173"/>
                </a:lnTo>
                <a:lnTo>
                  <a:pt x="146035" y="51087"/>
                </a:lnTo>
                <a:lnTo>
                  <a:pt x="142122" y="72689"/>
                </a:lnTo>
                <a:lnTo>
                  <a:pt x="131216" y="91859"/>
                </a:lnTo>
                <a:lnTo>
                  <a:pt x="114568" y="107344"/>
                </a:lnTo>
                <a:lnTo>
                  <a:pt x="93431" y="117893"/>
                </a:lnTo>
                <a:lnTo>
                  <a:pt x="119807" y="127460"/>
                </a:lnTo>
                <a:lnTo>
                  <a:pt x="139558" y="143142"/>
                </a:lnTo>
                <a:lnTo>
                  <a:pt x="151948" y="163098"/>
                </a:lnTo>
                <a:lnTo>
                  <a:pt x="156242" y="185486"/>
                </a:lnTo>
                <a:lnTo>
                  <a:pt x="150133" y="213031"/>
                </a:lnTo>
                <a:lnTo>
                  <a:pt x="133277" y="236082"/>
                </a:lnTo>
                <a:lnTo>
                  <a:pt x="114837" y="247577"/>
                </a:lnTo>
                <a:close/>
              </a:path>
              <a:path w="156844" h="257810">
                <a:moveTo>
                  <a:pt x="76158" y="257794"/>
                </a:moveTo>
                <a:lnTo>
                  <a:pt x="47034" y="253447"/>
                </a:lnTo>
                <a:lnTo>
                  <a:pt x="22769" y="241289"/>
                </a:lnTo>
                <a:lnTo>
                  <a:pt x="6158" y="222647"/>
                </a:lnTo>
                <a:lnTo>
                  <a:pt x="0" y="198847"/>
                </a:lnTo>
                <a:lnTo>
                  <a:pt x="2097" y="188568"/>
                </a:lnTo>
                <a:lnTo>
                  <a:pt x="7360" y="182047"/>
                </a:lnTo>
                <a:lnTo>
                  <a:pt x="14242" y="178621"/>
                </a:lnTo>
                <a:lnTo>
                  <a:pt x="21198" y="177626"/>
                </a:lnTo>
                <a:lnTo>
                  <a:pt x="29148" y="178940"/>
                </a:lnTo>
                <a:lnTo>
                  <a:pt x="26829" y="218730"/>
                </a:lnTo>
                <a:lnTo>
                  <a:pt x="17273" y="219282"/>
                </a:lnTo>
                <a:lnTo>
                  <a:pt x="29663" y="232987"/>
                </a:lnTo>
                <a:lnTo>
                  <a:pt x="45145" y="241682"/>
                </a:lnTo>
                <a:lnTo>
                  <a:pt x="61216" y="246251"/>
                </a:lnTo>
                <a:lnTo>
                  <a:pt x="75373" y="247577"/>
                </a:lnTo>
                <a:lnTo>
                  <a:pt x="114837" y="247577"/>
                </a:lnTo>
                <a:lnTo>
                  <a:pt x="107882" y="251912"/>
                </a:lnTo>
                <a:lnTo>
                  <a:pt x="76158" y="257794"/>
                </a:lnTo>
                <a:close/>
              </a:path>
            </a:pathLst>
          </a:custGeom>
          <a:solidFill>
            <a:srgbClr val="000000"/>
          </a:solidFill>
        </p:spPr>
        <p:txBody>
          <a:bodyPr wrap="square" lIns="0" tIns="0" rIns="0" bIns="0" rtlCol="0"/>
          <a:lstStyle/>
          <a:p>
            <a:endParaRPr/>
          </a:p>
        </p:txBody>
      </p:sp>
      <p:sp>
        <p:nvSpPr>
          <p:cNvPr id="8" name="object 8"/>
          <p:cNvSpPr/>
          <p:nvPr/>
        </p:nvSpPr>
        <p:spPr>
          <a:xfrm>
            <a:off x="1195144" y="3433826"/>
            <a:ext cx="158115" cy="259079"/>
          </a:xfrm>
          <a:custGeom>
            <a:avLst/>
            <a:gdLst/>
            <a:ahLst/>
            <a:cxnLst/>
            <a:rect l="l" t="t" r="r" b="b"/>
            <a:pathLst>
              <a:path w="158115" h="259079">
                <a:moveTo>
                  <a:pt x="78513" y="258580"/>
                </a:moveTo>
                <a:lnTo>
                  <a:pt x="30595" y="239680"/>
                </a:lnTo>
                <a:lnTo>
                  <a:pt x="7618" y="198774"/>
                </a:lnTo>
                <a:lnTo>
                  <a:pt x="478" y="152549"/>
                </a:lnTo>
                <a:lnTo>
                  <a:pt x="0" y="130469"/>
                </a:lnTo>
                <a:lnTo>
                  <a:pt x="429" y="107799"/>
                </a:lnTo>
                <a:lnTo>
                  <a:pt x="6293" y="64817"/>
                </a:lnTo>
                <a:lnTo>
                  <a:pt x="27074" y="23210"/>
                </a:lnTo>
                <a:lnTo>
                  <a:pt x="61596" y="2136"/>
                </a:lnTo>
                <a:lnTo>
                  <a:pt x="79298" y="0"/>
                </a:lnTo>
                <a:lnTo>
                  <a:pt x="93431" y="1547"/>
                </a:lnTo>
                <a:lnTo>
                  <a:pt x="110508" y="7663"/>
                </a:lnTo>
                <a:lnTo>
                  <a:pt x="111831" y="8645"/>
                </a:lnTo>
                <a:lnTo>
                  <a:pt x="78513" y="8645"/>
                </a:lnTo>
                <a:lnTo>
                  <a:pt x="68540" y="9836"/>
                </a:lnTo>
                <a:lnTo>
                  <a:pt x="33760" y="56589"/>
                </a:lnTo>
                <a:lnTo>
                  <a:pt x="30672" y="107369"/>
                </a:lnTo>
                <a:lnTo>
                  <a:pt x="30620" y="125753"/>
                </a:lnTo>
                <a:lnTo>
                  <a:pt x="30693" y="144235"/>
                </a:lnTo>
                <a:lnTo>
                  <a:pt x="32607" y="186211"/>
                </a:lnTo>
                <a:lnTo>
                  <a:pt x="42740" y="227510"/>
                </a:lnTo>
                <a:lnTo>
                  <a:pt x="78513" y="250721"/>
                </a:lnTo>
                <a:lnTo>
                  <a:pt x="111254" y="250721"/>
                </a:lnTo>
                <a:lnTo>
                  <a:pt x="94989" y="256800"/>
                </a:lnTo>
                <a:lnTo>
                  <a:pt x="78513" y="258580"/>
                </a:lnTo>
                <a:close/>
              </a:path>
              <a:path w="158115" h="259079">
                <a:moveTo>
                  <a:pt x="111254" y="250721"/>
                </a:moveTo>
                <a:lnTo>
                  <a:pt x="78513" y="250721"/>
                </a:lnTo>
                <a:lnTo>
                  <a:pt x="91897" y="248326"/>
                </a:lnTo>
                <a:lnTo>
                  <a:pt x="104914" y="240405"/>
                </a:lnTo>
                <a:lnTo>
                  <a:pt x="122481" y="203563"/>
                </a:lnTo>
                <a:lnTo>
                  <a:pt x="126345" y="146421"/>
                </a:lnTo>
                <a:lnTo>
                  <a:pt x="126407" y="125753"/>
                </a:lnTo>
                <a:lnTo>
                  <a:pt x="126358" y="107369"/>
                </a:lnTo>
                <a:lnTo>
                  <a:pt x="123266" y="52659"/>
                </a:lnTo>
                <a:lnTo>
                  <a:pt x="102656" y="16505"/>
                </a:lnTo>
                <a:lnTo>
                  <a:pt x="78513" y="8645"/>
                </a:lnTo>
                <a:lnTo>
                  <a:pt x="111831" y="8645"/>
                </a:lnTo>
                <a:lnTo>
                  <a:pt x="142895" y="42441"/>
                </a:lnTo>
                <a:lnTo>
                  <a:pt x="155359" y="85276"/>
                </a:lnTo>
                <a:lnTo>
                  <a:pt x="157812" y="130469"/>
                </a:lnTo>
                <a:lnTo>
                  <a:pt x="157371" y="152353"/>
                </a:lnTo>
                <a:lnTo>
                  <a:pt x="151188" y="195237"/>
                </a:lnTo>
                <a:lnTo>
                  <a:pt x="129412" y="237028"/>
                </a:lnTo>
                <a:lnTo>
                  <a:pt x="112569" y="250229"/>
                </a:lnTo>
                <a:lnTo>
                  <a:pt x="111254" y="250721"/>
                </a:lnTo>
                <a:close/>
              </a:path>
            </a:pathLst>
          </a:custGeom>
          <a:solidFill>
            <a:srgbClr val="000000"/>
          </a:solidFill>
        </p:spPr>
        <p:txBody>
          <a:bodyPr wrap="square" lIns="0" tIns="0" rIns="0" bIns="0" rtlCol="0"/>
          <a:lstStyle/>
          <a:p>
            <a:endParaRPr/>
          </a:p>
        </p:txBody>
      </p:sp>
      <p:sp>
        <p:nvSpPr>
          <p:cNvPr id="9" name="object 9"/>
          <p:cNvSpPr/>
          <p:nvPr/>
        </p:nvSpPr>
        <p:spPr>
          <a:xfrm>
            <a:off x="1900198" y="3429896"/>
            <a:ext cx="167005" cy="255270"/>
          </a:xfrm>
          <a:custGeom>
            <a:avLst/>
            <a:gdLst/>
            <a:ahLst/>
            <a:cxnLst/>
            <a:rect l="l" t="t" r="r" b="b"/>
            <a:pathLst>
              <a:path w="167005" h="255270">
                <a:moveTo>
                  <a:pt x="166449" y="192560"/>
                </a:moveTo>
                <a:lnTo>
                  <a:pt x="0" y="192560"/>
                </a:lnTo>
                <a:lnTo>
                  <a:pt x="0" y="180770"/>
                </a:lnTo>
                <a:lnTo>
                  <a:pt x="115415" y="4715"/>
                </a:lnTo>
                <a:lnTo>
                  <a:pt x="117770" y="0"/>
                </a:lnTo>
                <a:lnTo>
                  <a:pt x="128762" y="0"/>
                </a:lnTo>
                <a:lnTo>
                  <a:pt x="128762" y="40869"/>
                </a:lnTo>
                <a:lnTo>
                  <a:pt x="102067" y="40869"/>
                </a:lnTo>
                <a:lnTo>
                  <a:pt x="10206" y="180770"/>
                </a:lnTo>
                <a:lnTo>
                  <a:pt x="166449" y="180770"/>
                </a:lnTo>
                <a:lnTo>
                  <a:pt x="166449" y="192560"/>
                </a:lnTo>
                <a:close/>
              </a:path>
              <a:path w="167005" h="255270">
                <a:moveTo>
                  <a:pt x="128762" y="180770"/>
                </a:moveTo>
                <a:lnTo>
                  <a:pt x="102067" y="180770"/>
                </a:lnTo>
                <a:lnTo>
                  <a:pt x="102067" y="40869"/>
                </a:lnTo>
                <a:lnTo>
                  <a:pt x="128762" y="40869"/>
                </a:lnTo>
                <a:lnTo>
                  <a:pt x="128762" y="180770"/>
                </a:lnTo>
                <a:close/>
              </a:path>
              <a:path w="167005" h="255270">
                <a:moveTo>
                  <a:pt x="157027" y="242861"/>
                </a:moveTo>
                <a:lnTo>
                  <a:pt x="71447" y="242861"/>
                </a:lnTo>
                <a:lnTo>
                  <a:pt x="87457" y="242026"/>
                </a:lnTo>
                <a:lnTo>
                  <a:pt x="95884" y="239128"/>
                </a:lnTo>
                <a:lnTo>
                  <a:pt x="99160" y="233577"/>
                </a:lnTo>
                <a:lnTo>
                  <a:pt x="99712" y="224784"/>
                </a:lnTo>
                <a:lnTo>
                  <a:pt x="99712" y="192560"/>
                </a:lnTo>
                <a:lnTo>
                  <a:pt x="128762" y="192560"/>
                </a:lnTo>
                <a:lnTo>
                  <a:pt x="128762" y="224784"/>
                </a:lnTo>
                <a:lnTo>
                  <a:pt x="129314" y="233577"/>
                </a:lnTo>
                <a:lnTo>
                  <a:pt x="132590" y="239128"/>
                </a:lnTo>
                <a:lnTo>
                  <a:pt x="141018" y="242026"/>
                </a:lnTo>
                <a:lnTo>
                  <a:pt x="157027" y="242861"/>
                </a:lnTo>
                <a:close/>
              </a:path>
              <a:path w="167005" h="255270">
                <a:moveTo>
                  <a:pt x="63596" y="254650"/>
                </a:moveTo>
                <a:lnTo>
                  <a:pt x="63596" y="242861"/>
                </a:lnTo>
                <a:lnTo>
                  <a:pt x="164879" y="242861"/>
                </a:lnTo>
                <a:lnTo>
                  <a:pt x="164879" y="253079"/>
                </a:lnTo>
                <a:lnTo>
                  <a:pt x="113845" y="253079"/>
                </a:lnTo>
                <a:lnTo>
                  <a:pt x="101466" y="253103"/>
                </a:lnTo>
                <a:lnTo>
                  <a:pt x="88426" y="253275"/>
                </a:lnTo>
                <a:lnTo>
                  <a:pt x="75532" y="253742"/>
                </a:lnTo>
                <a:lnTo>
                  <a:pt x="63596" y="254650"/>
                </a:lnTo>
                <a:close/>
              </a:path>
              <a:path w="167005" h="255270">
                <a:moveTo>
                  <a:pt x="164879" y="254650"/>
                </a:moveTo>
                <a:lnTo>
                  <a:pt x="152819" y="253742"/>
                </a:lnTo>
                <a:lnTo>
                  <a:pt x="139656" y="253275"/>
                </a:lnTo>
                <a:lnTo>
                  <a:pt x="126345" y="253103"/>
                </a:lnTo>
                <a:lnTo>
                  <a:pt x="113845" y="253079"/>
                </a:lnTo>
                <a:lnTo>
                  <a:pt x="164879" y="253079"/>
                </a:lnTo>
                <a:lnTo>
                  <a:pt x="164879" y="254650"/>
                </a:lnTo>
                <a:close/>
              </a:path>
            </a:pathLst>
          </a:custGeom>
          <a:solidFill>
            <a:srgbClr val="000000"/>
          </a:solidFill>
        </p:spPr>
        <p:txBody>
          <a:bodyPr wrap="square" lIns="0" tIns="0" rIns="0" bIns="0" rtlCol="0"/>
          <a:lstStyle/>
          <a:p>
            <a:endParaRPr/>
          </a:p>
        </p:txBody>
      </p:sp>
      <p:sp>
        <p:nvSpPr>
          <p:cNvPr id="10" name="object 10"/>
          <p:cNvSpPr/>
          <p:nvPr/>
        </p:nvSpPr>
        <p:spPr>
          <a:xfrm>
            <a:off x="2236237" y="2917450"/>
            <a:ext cx="184785" cy="901700"/>
          </a:xfrm>
          <a:custGeom>
            <a:avLst/>
            <a:gdLst/>
            <a:ahLst/>
            <a:cxnLst/>
            <a:rect l="l" t="t" r="r" b="b"/>
            <a:pathLst>
              <a:path w="184785" h="901700">
                <a:moveTo>
                  <a:pt x="14132" y="901495"/>
                </a:moveTo>
                <a:lnTo>
                  <a:pt x="0" y="901495"/>
                </a:lnTo>
                <a:lnTo>
                  <a:pt x="0" y="896780"/>
                </a:lnTo>
                <a:lnTo>
                  <a:pt x="785" y="895208"/>
                </a:lnTo>
                <a:lnTo>
                  <a:pt x="1570" y="894422"/>
                </a:lnTo>
                <a:lnTo>
                  <a:pt x="16021" y="879587"/>
                </a:lnTo>
                <a:lnTo>
                  <a:pt x="56112" y="829875"/>
                </a:lnTo>
                <a:lnTo>
                  <a:pt x="78513" y="793819"/>
                </a:lnTo>
                <a:lnTo>
                  <a:pt x="102219" y="744973"/>
                </a:lnTo>
                <a:lnTo>
                  <a:pt x="120581" y="694655"/>
                </a:lnTo>
                <a:lnTo>
                  <a:pt x="134219" y="643705"/>
                </a:lnTo>
                <a:lnTo>
                  <a:pt x="143751" y="592962"/>
                </a:lnTo>
                <a:lnTo>
                  <a:pt x="149794" y="543263"/>
                </a:lnTo>
                <a:lnTo>
                  <a:pt x="152966" y="495447"/>
                </a:lnTo>
                <a:lnTo>
                  <a:pt x="153887" y="450354"/>
                </a:lnTo>
                <a:lnTo>
                  <a:pt x="152588" y="397196"/>
                </a:lnTo>
                <a:lnTo>
                  <a:pt x="148648" y="346203"/>
                </a:lnTo>
                <a:lnTo>
                  <a:pt x="142004" y="297401"/>
                </a:lnTo>
                <a:lnTo>
                  <a:pt x="132590" y="250819"/>
                </a:lnTo>
                <a:lnTo>
                  <a:pt x="120342" y="206484"/>
                </a:lnTo>
                <a:lnTo>
                  <a:pt x="105196" y="164425"/>
                </a:lnTo>
                <a:lnTo>
                  <a:pt x="87087" y="124668"/>
                </a:lnTo>
                <a:lnTo>
                  <a:pt x="65951" y="87241"/>
                </a:lnTo>
                <a:lnTo>
                  <a:pt x="29737" y="37234"/>
                </a:lnTo>
                <a:lnTo>
                  <a:pt x="2355" y="7859"/>
                </a:lnTo>
                <a:lnTo>
                  <a:pt x="0" y="5501"/>
                </a:lnTo>
                <a:lnTo>
                  <a:pt x="0" y="0"/>
                </a:lnTo>
                <a:lnTo>
                  <a:pt x="14132" y="0"/>
                </a:lnTo>
                <a:lnTo>
                  <a:pt x="18843" y="4715"/>
                </a:lnTo>
                <a:lnTo>
                  <a:pt x="29798" y="15031"/>
                </a:lnTo>
                <a:lnTo>
                  <a:pt x="85181" y="81194"/>
                </a:lnTo>
                <a:lnTo>
                  <a:pt x="110308" y="122320"/>
                </a:lnTo>
                <a:lnTo>
                  <a:pt x="131350" y="165517"/>
                </a:lnTo>
                <a:lnTo>
                  <a:pt x="148535" y="210479"/>
                </a:lnTo>
                <a:lnTo>
                  <a:pt x="162088" y="256904"/>
                </a:lnTo>
                <a:lnTo>
                  <a:pt x="172236" y="304486"/>
                </a:lnTo>
                <a:lnTo>
                  <a:pt x="179204" y="352922"/>
                </a:lnTo>
                <a:lnTo>
                  <a:pt x="183219" y="401909"/>
                </a:lnTo>
                <a:lnTo>
                  <a:pt x="184507" y="451140"/>
                </a:lnTo>
                <a:lnTo>
                  <a:pt x="183282" y="498887"/>
                </a:lnTo>
                <a:lnTo>
                  <a:pt x="179419" y="547053"/>
                </a:lnTo>
                <a:lnTo>
                  <a:pt x="172636" y="595209"/>
                </a:lnTo>
                <a:lnTo>
                  <a:pt x="162649" y="642927"/>
                </a:lnTo>
                <a:lnTo>
                  <a:pt x="149176" y="689777"/>
                </a:lnTo>
                <a:lnTo>
                  <a:pt x="131934" y="735331"/>
                </a:lnTo>
                <a:lnTo>
                  <a:pt x="110641" y="779158"/>
                </a:lnTo>
                <a:lnTo>
                  <a:pt x="85014" y="820831"/>
                </a:lnTo>
                <a:lnTo>
                  <a:pt x="54771" y="859919"/>
                </a:lnTo>
                <a:lnTo>
                  <a:pt x="19628" y="895994"/>
                </a:lnTo>
                <a:lnTo>
                  <a:pt x="14132" y="901495"/>
                </a:lnTo>
                <a:close/>
              </a:path>
            </a:pathLst>
          </a:custGeom>
          <a:solidFill>
            <a:srgbClr val="000000"/>
          </a:solidFill>
        </p:spPr>
        <p:txBody>
          <a:bodyPr wrap="square" lIns="0" tIns="0" rIns="0" bIns="0" rtlCol="0"/>
          <a:lstStyle/>
          <a:p>
            <a:endParaRPr/>
          </a:p>
        </p:txBody>
      </p:sp>
      <p:sp>
        <p:nvSpPr>
          <p:cNvPr id="11" name="object 11"/>
          <p:cNvSpPr/>
          <p:nvPr/>
        </p:nvSpPr>
        <p:spPr>
          <a:xfrm>
            <a:off x="2640583" y="2917450"/>
            <a:ext cx="184785" cy="901700"/>
          </a:xfrm>
          <a:custGeom>
            <a:avLst/>
            <a:gdLst/>
            <a:ahLst/>
            <a:cxnLst/>
            <a:rect l="l" t="t" r="r" b="b"/>
            <a:pathLst>
              <a:path w="184785" h="901700">
                <a:moveTo>
                  <a:pt x="184507" y="901495"/>
                </a:moveTo>
                <a:lnTo>
                  <a:pt x="170374" y="901495"/>
                </a:lnTo>
                <a:lnTo>
                  <a:pt x="166449" y="896780"/>
                </a:lnTo>
                <a:lnTo>
                  <a:pt x="155040" y="886464"/>
                </a:lnTo>
                <a:lnTo>
                  <a:pt x="99325" y="820301"/>
                </a:lnTo>
                <a:lnTo>
                  <a:pt x="74199" y="779175"/>
                </a:lnTo>
                <a:lnTo>
                  <a:pt x="53156" y="735978"/>
                </a:lnTo>
                <a:lnTo>
                  <a:pt x="35972" y="691016"/>
                </a:lnTo>
                <a:lnTo>
                  <a:pt x="22418"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0374" y="0"/>
                </a:lnTo>
                <a:lnTo>
                  <a:pt x="184507" y="0"/>
                </a:lnTo>
                <a:lnTo>
                  <a:pt x="184507" y="5501"/>
                </a:lnTo>
                <a:lnTo>
                  <a:pt x="183722" y="7073"/>
                </a:lnTo>
                <a:lnTo>
                  <a:pt x="168498" y="22240"/>
                </a:lnTo>
                <a:lnTo>
                  <a:pt x="149666" y="43522"/>
                </a:lnTo>
                <a:lnTo>
                  <a:pt x="106778" y="107676"/>
                </a:lnTo>
                <a:lnTo>
                  <a:pt x="83030" y="156522"/>
                </a:lnTo>
                <a:lnTo>
                  <a:pt x="64555" y="206840"/>
                </a:lnTo>
                <a:lnTo>
                  <a:pt x="50763" y="257790"/>
                </a:lnTo>
                <a:lnTo>
                  <a:pt x="41065" y="308533"/>
                </a:lnTo>
                <a:lnTo>
                  <a:pt x="34868" y="358232"/>
                </a:lnTo>
                <a:lnTo>
                  <a:pt x="31584" y="406047"/>
                </a:lnTo>
                <a:lnTo>
                  <a:pt x="30620" y="451140"/>
                </a:lnTo>
                <a:lnTo>
                  <a:pt x="31919" y="504299"/>
                </a:lnTo>
                <a:lnTo>
                  <a:pt x="35858" y="555292"/>
                </a:lnTo>
                <a:lnTo>
                  <a:pt x="42503" y="604094"/>
                </a:lnTo>
                <a:lnTo>
                  <a:pt x="51917" y="650676"/>
                </a:lnTo>
                <a:lnTo>
                  <a:pt x="64165" y="695011"/>
                </a:lnTo>
                <a:lnTo>
                  <a:pt x="79311" y="737070"/>
                </a:lnTo>
                <a:lnTo>
                  <a:pt x="97420" y="776827"/>
                </a:lnTo>
                <a:lnTo>
                  <a:pt x="118555"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12" name="object 12"/>
          <p:cNvSpPr/>
          <p:nvPr/>
        </p:nvSpPr>
        <p:spPr>
          <a:xfrm>
            <a:off x="2872199" y="2983471"/>
            <a:ext cx="124460" cy="250190"/>
          </a:xfrm>
          <a:custGeom>
            <a:avLst/>
            <a:gdLst/>
            <a:ahLst/>
            <a:cxnLst/>
            <a:rect l="l" t="t" r="r" b="b"/>
            <a:pathLst>
              <a:path w="124460" h="250189">
                <a:moveTo>
                  <a:pt x="0" y="35368"/>
                </a:moveTo>
                <a:lnTo>
                  <a:pt x="0" y="23578"/>
                </a:lnTo>
                <a:lnTo>
                  <a:pt x="12329" y="23210"/>
                </a:lnTo>
                <a:lnTo>
                  <a:pt x="29737" y="20631"/>
                </a:lnTo>
                <a:lnTo>
                  <a:pt x="49353" y="13631"/>
                </a:lnTo>
                <a:lnTo>
                  <a:pt x="68307" y="0"/>
                </a:lnTo>
                <a:lnTo>
                  <a:pt x="76943" y="0"/>
                </a:lnTo>
                <a:lnTo>
                  <a:pt x="76943" y="25150"/>
                </a:lnTo>
                <a:lnTo>
                  <a:pt x="48678" y="25150"/>
                </a:lnTo>
                <a:lnTo>
                  <a:pt x="34116" y="31057"/>
                </a:lnTo>
                <a:lnTo>
                  <a:pt x="19922" y="34091"/>
                </a:lnTo>
                <a:lnTo>
                  <a:pt x="7937" y="35208"/>
                </a:lnTo>
                <a:lnTo>
                  <a:pt x="0" y="35368"/>
                </a:lnTo>
                <a:close/>
              </a:path>
              <a:path w="124460" h="250189">
                <a:moveTo>
                  <a:pt x="111489" y="238145"/>
                </a:moveTo>
                <a:lnTo>
                  <a:pt x="14132" y="238145"/>
                </a:lnTo>
                <a:lnTo>
                  <a:pt x="33773" y="237200"/>
                </a:lnTo>
                <a:lnTo>
                  <a:pt x="44065" y="234117"/>
                </a:lnTo>
                <a:lnTo>
                  <a:pt x="48028" y="228530"/>
                </a:lnTo>
                <a:lnTo>
                  <a:pt x="48678" y="220068"/>
                </a:lnTo>
                <a:lnTo>
                  <a:pt x="48678" y="25150"/>
                </a:lnTo>
                <a:lnTo>
                  <a:pt x="76943" y="25150"/>
                </a:lnTo>
                <a:lnTo>
                  <a:pt x="76943" y="220068"/>
                </a:lnTo>
                <a:lnTo>
                  <a:pt x="77593" y="228861"/>
                </a:lnTo>
                <a:lnTo>
                  <a:pt x="81556" y="234412"/>
                </a:lnTo>
                <a:lnTo>
                  <a:pt x="91848" y="237310"/>
                </a:lnTo>
                <a:lnTo>
                  <a:pt x="111489" y="238145"/>
                </a:lnTo>
                <a:close/>
              </a:path>
              <a:path w="124460" h="250189">
                <a:moveTo>
                  <a:pt x="2355" y="249935"/>
                </a:moveTo>
                <a:lnTo>
                  <a:pt x="2355" y="238145"/>
                </a:lnTo>
                <a:lnTo>
                  <a:pt x="124051" y="238145"/>
                </a:lnTo>
                <a:lnTo>
                  <a:pt x="124051" y="248363"/>
                </a:lnTo>
                <a:lnTo>
                  <a:pt x="62811" y="248363"/>
                </a:lnTo>
                <a:lnTo>
                  <a:pt x="31699" y="248559"/>
                </a:lnTo>
                <a:lnTo>
                  <a:pt x="15003" y="249026"/>
                </a:lnTo>
                <a:lnTo>
                  <a:pt x="2355" y="249935"/>
                </a:lnTo>
                <a:close/>
              </a:path>
              <a:path w="124460" h="250189">
                <a:moveTo>
                  <a:pt x="124051" y="249935"/>
                </a:moveTo>
                <a:lnTo>
                  <a:pt x="110949" y="249026"/>
                </a:lnTo>
                <a:lnTo>
                  <a:pt x="94020" y="248559"/>
                </a:lnTo>
                <a:lnTo>
                  <a:pt x="62811" y="248363"/>
                </a:lnTo>
                <a:lnTo>
                  <a:pt x="124051" y="248363"/>
                </a:lnTo>
                <a:lnTo>
                  <a:pt x="124051" y="249935"/>
                </a:lnTo>
                <a:close/>
              </a:path>
            </a:pathLst>
          </a:custGeom>
          <a:solidFill>
            <a:srgbClr val="000000"/>
          </a:solidFill>
        </p:spPr>
        <p:txBody>
          <a:bodyPr wrap="square" lIns="0" tIns="0" rIns="0" bIns="0" rtlCol="0"/>
          <a:lstStyle/>
          <a:p>
            <a:endParaRPr/>
          </a:p>
        </p:txBody>
      </p:sp>
      <p:sp>
        <p:nvSpPr>
          <p:cNvPr id="13" name="object 13"/>
          <p:cNvSpPr/>
          <p:nvPr/>
        </p:nvSpPr>
        <p:spPr>
          <a:xfrm>
            <a:off x="3417870" y="2983471"/>
            <a:ext cx="155575" cy="257810"/>
          </a:xfrm>
          <a:custGeom>
            <a:avLst/>
            <a:gdLst/>
            <a:ahLst/>
            <a:cxnLst/>
            <a:rect l="l" t="t" r="r" b="b"/>
            <a:pathLst>
              <a:path w="155575" h="257810">
                <a:moveTo>
                  <a:pt x="29050" y="69950"/>
                </a:moveTo>
                <a:lnTo>
                  <a:pt x="21468" y="68660"/>
                </a:lnTo>
                <a:lnTo>
                  <a:pt x="15506" y="64939"/>
                </a:lnTo>
                <a:lnTo>
                  <a:pt x="11605" y="59008"/>
                </a:lnTo>
                <a:lnTo>
                  <a:pt x="10206" y="51087"/>
                </a:lnTo>
                <a:lnTo>
                  <a:pt x="15212" y="30836"/>
                </a:lnTo>
                <a:lnTo>
                  <a:pt x="29050" y="14638"/>
                </a:lnTo>
                <a:lnTo>
                  <a:pt x="49954" y="3892"/>
                </a:lnTo>
                <a:lnTo>
                  <a:pt x="76158" y="0"/>
                </a:lnTo>
                <a:lnTo>
                  <a:pt x="102190" y="3671"/>
                </a:lnTo>
                <a:lnTo>
                  <a:pt x="112762" y="8645"/>
                </a:lnTo>
                <a:lnTo>
                  <a:pt x="74588" y="8645"/>
                </a:lnTo>
                <a:lnTo>
                  <a:pt x="62774" y="9787"/>
                </a:lnTo>
                <a:lnTo>
                  <a:pt x="48972" y="13656"/>
                </a:lnTo>
                <a:lnTo>
                  <a:pt x="35613" y="20913"/>
                </a:lnTo>
                <a:lnTo>
                  <a:pt x="25124" y="32224"/>
                </a:lnTo>
                <a:lnTo>
                  <a:pt x="31000" y="32519"/>
                </a:lnTo>
                <a:lnTo>
                  <a:pt x="38569" y="34582"/>
                </a:lnTo>
                <a:lnTo>
                  <a:pt x="45108" y="40182"/>
                </a:lnTo>
                <a:lnTo>
                  <a:pt x="47893" y="51087"/>
                </a:lnTo>
                <a:lnTo>
                  <a:pt x="46605" y="58676"/>
                </a:lnTo>
                <a:lnTo>
                  <a:pt x="42888" y="64645"/>
                </a:lnTo>
                <a:lnTo>
                  <a:pt x="36962" y="68550"/>
                </a:lnTo>
                <a:lnTo>
                  <a:pt x="29050" y="69950"/>
                </a:lnTo>
                <a:close/>
              </a:path>
              <a:path w="155575" h="257810">
                <a:moveTo>
                  <a:pt x="114052" y="247577"/>
                </a:moveTo>
                <a:lnTo>
                  <a:pt x="74588" y="247577"/>
                </a:lnTo>
                <a:lnTo>
                  <a:pt x="88168" y="245059"/>
                </a:lnTo>
                <a:lnTo>
                  <a:pt x="101969" y="235689"/>
                </a:lnTo>
                <a:lnTo>
                  <a:pt x="112679" y="216740"/>
                </a:lnTo>
                <a:lnTo>
                  <a:pt x="116985" y="185486"/>
                </a:lnTo>
                <a:lnTo>
                  <a:pt x="114298" y="160200"/>
                </a:lnTo>
                <a:lnTo>
                  <a:pt x="106091" y="140588"/>
                </a:lnTo>
                <a:lnTo>
                  <a:pt x="92143" y="127902"/>
                </a:lnTo>
                <a:lnTo>
                  <a:pt x="72232" y="123395"/>
                </a:lnTo>
                <a:lnTo>
                  <a:pt x="46323" y="123395"/>
                </a:lnTo>
                <a:lnTo>
                  <a:pt x="46323" y="115536"/>
                </a:lnTo>
                <a:lnTo>
                  <a:pt x="49463" y="114750"/>
                </a:lnTo>
                <a:lnTo>
                  <a:pt x="54959" y="114750"/>
                </a:lnTo>
                <a:lnTo>
                  <a:pt x="63596" y="113964"/>
                </a:lnTo>
                <a:lnTo>
                  <a:pt x="66736" y="113178"/>
                </a:lnTo>
                <a:lnTo>
                  <a:pt x="74330" y="112650"/>
                </a:lnTo>
                <a:lnTo>
                  <a:pt x="82733" y="110132"/>
                </a:lnTo>
                <a:lnTo>
                  <a:pt x="109134" y="67887"/>
                </a:lnTo>
                <a:lnTo>
                  <a:pt x="110704" y="51087"/>
                </a:lnTo>
                <a:lnTo>
                  <a:pt x="107269" y="30198"/>
                </a:lnTo>
                <a:lnTo>
                  <a:pt x="98534" y="17192"/>
                </a:lnTo>
                <a:lnTo>
                  <a:pt x="86855" y="10524"/>
                </a:lnTo>
                <a:lnTo>
                  <a:pt x="74588" y="8645"/>
                </a:lnTo>
                <a:lnTo>
                  <a:pt x="112762" y="8645"/>
                </a:lnTo>
                <a:lnTo>
                  <a:pt x="124248" y="14049"/>
                </a:lnTo>
                <a:lnTo>
                  <a:pt x="139533" y="30173"/>
                </a:lnTo>
                <a:lnTo>
                  <a:pt x="145250" y="51087"/>
                </a:lnTo>
                <a:lnTo>
                  <a:pt x="141337" y="72689"/>
                </a:lnTo>
                <a:lnTo>
                  <a:pt x="130431" y="91859"/>
                </a:lnTo>
                <a:lnTo>
                  <a:pt x="113783" y="107344"/>
                </a:lnTo>
                <a:lnTo>
                  <a:pt x="92646" y="117893"/>
                </a:lnTo>
                <a:lnTo>
                  <a:pt x="119022" y="127460"/>
                </a:lnTo>
                <a:lnTo>
                  <a:pt x="138773" y="143142"/>
                </a:lnTo>
                <a:lnTo>
                  <a:pt x="151163" y="163098"/>
                </a:lnTo>
                <a:lnTo>
                  <a:pt x="155457" y="185486"/>
                </a:lnTo>
                <a:lnTo>
                  <a:pt x="149347" y="213031"/>
                </a:lnTo>
                <a:lnTo>
                  <a:pt x="132492" y="236082"/>
                </a:lnTo>
                <a:lnTo>
                  <a:pt x="114052" y="247577"/>
                </a:lnTo>
                <a:close/>
              </a:path>
              <a:path w="155575" h="257810">
                <a:moveTo>
                  <a:pt x="75373" y="257794"/>
                </a:moveTo>
                <a:lnTo>
                  <a:pt x="46372" y="253447"/>
                </a:lnTo>
                <a:lnTo>
                  <a:pt x="22376" y="241289"/>
                </a:lnTo>
                <a:lnTo>
                  <a:pt x="6035" y="222647"/>
                </a:lnTo>
                <a:lnTo>
                  <a:pt x="0" y="198847"/>
                </a:lnTo>
                <a:lnTo>
                  <a:pt x="1975" y="188568"/>
                </a:lnTo>
                <a:lnTo>
                  <a:pt x="6968" y="182047"/>
                </a:lnTo>
                <a:lnTo>
                  <a:pt x="13580" y="178621"/>
                </a:lnTo>
                <a:lnTo>
                  <a:pt x="20413" y="177626"/>
                </a:lnTo>
                <a:lnTo>
                  <a:pt x="28363" y="178940"/>
                </a:lnTo>
                <a:lnTo>
                  <a:pt x="26375" y="218730"/>
                </a:lnTo>
                <a:lnTo>
                  <a:pt x="17273" y="219282"/>
                </a:lnTo>
                <a:lnTo>
                  <a:pt x="29209" y="232987"/>
                </a:lnTo>
                <a:lnTo>
                  <a:pt x="44458" y="241682"/>
                </a:lnTo>
                <a:lnTo>
                  <a:pt x="60443" y="246251"/>
                </a:lnTo>
                <a:lnTo>
                  <a:pt x="74588" y="247577"/>
                </a:lnTo>
                <a:lnTo>
                  <a:pt x="114052" y="247577"/>
                </a:lnTo>
                <a:lnTo>
                  <a:pt x="107097" y="251912"/>
                </a:lnTo>
                <a:lnTo>
                  <a:pt x="75373" y="257794"/>
                </a:lnTo>
                <a:close/>
              </a:path>
            </a:pathLst>
          </a:custGeom>
          <a:solidFill>
            <a:srgbClr val="000000"/>
          </a:solidFill>
        </p:spPr>
        <p:txBody>
          <a:bodyPr wrap="square" lIns="0" tIns="0" rIns="0" bIns="0" rtlCol="0"/>
          <a:lstStyle/>
          <a:p>
            <a:endParaRPr/>
          </a:p>
        </p:txBody>
      </p:sp>
      <p:sp>
        <p:nvSpPr>
          <p:cNvPr id="14" name="object 14"/>
          <p:cNvSpPr/>
          <p:nvPr/>
        </p:nvSpPr>
        <p:spPr>
          <a:xfrm>
            <a:off x="2857282" y="3433826"/>
            <a:ext cx="150495" cy="250825"/>
          </a:xfrm>
          <a:custGeom>
            <a:avLst/>
            <a:gdLst/>
            <a:ahLst/>
            <a:cxnLst/>
            <a:rect l="l" t="t" r="r" b="b"/>
            <a:pathLst>
              <a:path w="150494" h="250825">
                <a:moveTo>
                  <a:pt x="19628" y="89599"/>
                </a:moveTo>
                <a:lnTo>
                  <a:pt x="16230" y="89267"/>
                </a:lnTo>
                <a:lnTo>
                  <a:pt x="9519" y="86946"/>
                </a:lnTo>
                <a:lnTo>
                  <a:pt x="2956" y="80646"/>
                </a:lnTo>
                <a:lnTo>
                  <a:pt x="0" y="68378"/>
                </a:lnTo>
                <a:lnTo>
                  <a:pt x="5078" y="43436"/>
                </a:lnTo>
                <a:lnTo>
                  <a:pt x="19432" y="21515"/>
                </a:lnTo>
                <a:lnTo>
                  <a:pt x="41734" y="5931"/>
                </a:lnTo>
                <a:lnTo>
                  <a:pt x="70662" y="0"/>
                </a:lnTo>
                <a:lnTo>
                  <a:pt x="102264" y="5452"/>
                </a:lnTo>
                <a:lnTo>
                  <a:pt x="112753" y="11789"/>
                </a:lnTo>
                <a:lnTo>
                  <a:pt x="65166" y="11789"/>
                </a:lnTo>
                <a:lnTo>
                  <a:pt x="49586" y="14380"/>
                </a:lnTo>
                <a:lnTo>
                  <a:pt x="35331" y="21908"/>
                </a:lnTo>
                <a:lnTo>
                  <a:pt x="23431" y="34005"/>
                </a:lnTo>
                <a:lnTo>
                  <a:pt x="14917" y="50301"/>
                </a:lnTo>
                <a:lnTo>
                  <a:pt x="23548" y="50301"/>
                </a:lnTo>
                <a:lnTo>
                  <a:pt x="28326" y="51259"/>
                </a:lnTo>
                <a:lnTo>
                  <a:pt x="34447" y="55803"/>
                </a:lnTo>
                <a:lnTo>
                  <a:pt x="38066" y="62115"/>
                </a:lnTo>
                <a:lnTo>
                  <a:pt x="39256" y="69164"/>
                </a:lnTo>
                <a:lnTo>
                  <a:pt x="37183" y="78988"/>
                </a:lnTo>
                <a:lnTo>
                  <a:pt x="32092" y="85276"/>
                </a:lnTo>
                <a:lnTo>
                  <a:pt x="25676" y="88616"/>
                </a:lnTo>
                <a:lnTo>
                  <a:pt x="19628" y="89599"/>
                </a:lnTo>
                <a:close/>
              </a:path>
              <a:path w="150494" h="250825">
                <a:moveTo>
                  <a:pt x="138969" y="250721"/>
                </a:moveTo>
                <a:lnTo>
                  <a:pt x="0" y="250721"/>
                </a:lnTo>
                <a:lnTo>
                  <a:pt x="0" y="240503"/>
                </a:lnTo>
                <a:lnTo>
                  <a:pt x="3925" y="236573"/>
                </a:lnTo>
                <a:lnTo>
                  <a:pt x="76158" y="156406"/>
                </a:lnTo>
                <a:lnTo>
                  <a:pt x="90904" y="137641"/>
                </a:lnTo>
                <a:lnTo>
                  <a:pt x="103441" y="117108"/>
                </a:lnTo>
                <a:lnTo>
                  <a:pt x="112152" y="95395"/>
                </a:lnTo>
                <a:lnTo>
                  <a:pt x="115415" y="73094"/>
                </a:lnTo>
                <a:lnTo>
                  <a:pt x="112421" y="50583"/>
                </a:lnTo>
                <a:lnTo>
                  <a:pt x="103245" y="30947"/>
                </a:lnTo>
                <a:lnTo>
                  <a:pt x="87591" y="17057"/>
                </a:lnTo>
                <a:lnTo>
                  <a:pt x="65166" y="11789"/>
                </a:lnTo>
                <a:lnTo>
                  <a:pt x="112753" y="11789"/>
                </a:lnTo>
                <a:lnTo>
                  <a:pt x="127388" y="20631"/>
                </a:lnTo>
                <a:lnTo>
                  <a:pt x="143974" y="43768"/>
                </a:lnTo>
                <a:lnTo>
                  <a:pt x="149961" y="73094"/>
                </a:lnTo>
                <a:lnTo>
                  <a:pt x="145495" y="98908"/>
                </a:lnTo>
                <a:lnTo>
                  <a:pt x="131314" y="122806"/>
                </a:lnTo>
                <a:lnTo>
                  <a:pt x="106239" y="149356"/>
                </a:lnTo>
                <a:lnTo>
                  <a:pt x="69092" y="183128"/>
                </a:lnTo>
                <a:lnTo>
                  <a:pt x="29050" y="221640"/>
                </a:lnTo>
                <a:lnTo>
                  <a:pt x="143869" y="221640"/>
                </a:lnTo>
                <a:lnTo>
                  <a:pt x="138969" y="250721"/>
                </a:lnTo>
                <a:close/>
              </a:path>
              <a:path w="150494" h="250825">
                <a:moveTo>
                  <a:pt x="23548" y="50301"/>
                </a:moveTo>
                <a:lnTo>
                  <a:pt x="14917" y="50301"/>
                </a:lnTo>
                <a:lnTo>
                  <a:pt x="15702" y="49515"/>
                </a:lnTo>
                <a:lnTo>
                  <a:pt x="19628" y="49515"/>
                </a:lnTo>
                <a:lnTo>
                  <a:pt x="23548" y="50301"/>
                </a:lnTo>
                <a:close/>
              </a:path>
              <a:path w="150494" h="250825">
                <a:moveTo>
                  <a:pt x="143869" y="221640"/>
                </a:moveTo>
                <a:lnTo>
                  <a:pt x="96571" y="221640"/>
                </a:lnTo>
                <a:lnTo>
                  <a:pt x="105404" y="221591"/>
                </a:lnTo>
                <a:lnTo>
                  <a:pt x="116593" y="221247"/>
                </a:lnTo>
                <a:lnTo>
                  <a:pt x="140539" y="185486"/>
                </a:lnTo>
                <a:lnTo>
                  <a:pt x="149961" y="185486"/>
                </a:lnTo>
                <a:lnTo>
                  <a:pt x="143869" y="221640"/>
                </a:lnTo>
                <a:close/>
              </a:path>
            </a:pathLst>
          </a:custGeom>
          <a:solidFill>
            <a:srgbClr val="000000"/>
          </a:solidFill>
        </p:spPr>
        <p:txBody>
          <a:bodyPr wrap="square" lIns="0" tIns="0" rIns="0" bIns="0" rtlCol="0"/>
          <a:lstStyle/>
          <a:p>
            <a:endParaRPr/>
          </a:p>
        </p:txBody>
      </p:sp>
      <p:sp>
        <p:nvSpPr>
          <p:cNvPr id="15" name="object 15"/>
          <p:cNvSpPr/>
          <p:nvPr/>
        </p:nvSpPr>
        <p:spPr>
          <a:xfrm>
            <a:off x="3416300" y="3433826"/>
            <a:ext cx="158115" cy="259079"/>
          </a:xfrm>
          <a:custGeom>
            <a:avLst/>
            <a:gdLst/>
            <a:ahLst/>
            <a:cxnLst/>
            <a:rect l="l" t="t" r="r" b="b"/>
            <a:pathLst>
              <a:path w="158114" h="259079">
                <a:moveTo>
                  <a:pt x="79298" y="258580"/>
                </a:moveTo>
                <a:lnTo>
                  <a:pt x="30939" y="239680"/>
                </a:lnTo>
                <a:lnTo>
                  <a:pt x="7949" y="198774"/>
                </a:lnTo>
                <a:lnTo>
                  <a:pt x="490" y="152549"/>
                </a:lnTo>
                <a:lnTo>
                  <a:pt x="0" y="130469"/>
                </a:lnTo>
                <a:lnTo>
                  <a:pt x="552" y="107799"/>
                </a:lnTo>
                <a:lnTo>
                  <a:pt x="6955" y="64817"/>
                </a:lnTo>
                <a:lnTo>
                  <a:pt x="27406" y="23210"/>
                </a:lnTo>
                <a:lnTo>
                  <a:pt x="61608" y="2136"/>
                </a:lnTo>
                <a:lnTo>
                  <a:pt x="79298" y="0"/>
                </a:lnTo>
                <a:lnTo>
                  <a:pt x="93431" y="1547"/>
                </a:lnTo>
                <a:lnTo>
                  <a:pt x="110508" y="7663"/>
                </a:lnTo>
                <a:lnTo>
                  <a:pt x="111831" y="8645"/>
                </a:lnTo>
                <a:lnTo>
                  <a:pt x="79298" y="8645"/>
                </a:lnTo>
                <a:lnTo>
                  <a:pt x="69325" y="9836"/>
                </a:lnTo>
                <a:lnTo>
                  <a:pt x="34546" y="56589"/>
                </a:lnTo>
                <a:lnTo>
                  <a:pt x="31457" y="107369"/>
                </a:lnTo>
                <a:lnTo>
                  <a:pt x="31405" y="125753"/>
                </a:lnTo>
                <a:lnTo>
                  <a:pt x="31466" y="144235"/>
                </a:lnTo>
                <a:lnTo>
                  <a:pt x="33061" y="186211"/>
                </a:lnTo>
                <a:lnTo>
                  <a:pt x="43084" y="227510"/>
                </a:lnTo>
                <a:lnTo>
                  <a:pt x="79298" y="250721"/>
                </a:lnTo>
                <a:lnTo>
                  <a:pt x="111742" y="250721"/>
                </a:lnTo>
                <a:lnTo>
                  <a:pt x="95443" y="256800"/>
                </a:lnTo>
                <a:lnTo>
                  <a:pt x="79298" y="258580"/>
                </a:lnTo>
                <a:close/>
              </a:path>
              <a:path w="158114" h="259079">
                <a:moveTo>
                  <a:pt x="111742" y="250721"/>
                </a:moveTo>
                <a:lnTo>
                  <a:pt x="79298" y="250721"/>
                </a:lnTo>
                <a:lnTo>
                  <a:pt x="92229" y="248326"/>
                </a:lnTo>
                <a:lnTo>
                  <a:pt x="105012" y="240405"/>
                </a:lnTo>
                <a:lnTo>
                  <a:pt x="122481" y="203563"/>
                </a:lnTo>
                <a:lnTo>
                  <a:pt x="127118" y="146421"/>
                </a:lnTo>
                <a:lnTo>
                  <a:pt x="127192" y="125753"/>
                </a:lnTo>
                <a:lnTo>
                  <a:pt x="127131" y="107369"/>
                </a:lnTo>
                <a:lnTo>
                  <a:pt x="123266" y="52659"/>
                </a:lnTo>
                <a:lnTo>
                  <a:pt x="103049" y="16505"/>
                </a:lnTo>
                <a:lnTo>
                  <a:pt x="79298" y="8645"/>
                </a:lnTo>
                <a:lnTo>
                  <a:pt x="111831" y="8645"/>
                </a:lnTo>
                <a:lnTo>
                  <a:pt x="142895" y="42441"/>
                </a:lnTo>
                <a:lnTo>
                  <a:pt x="155359" y="85276"/>
                </a:lnTo>
                <a:lnTo>
                  <a:pt x="157812" y="130469"/>
                </a:lnTo>
                <a:lnTo>
                  <a:pt x="157383" y="152353"/>
                </a:lnTo>
                <a:lnTo>
                  <a:pt x="151519" y="195237"/>
                </a:lnTo>
                <a:lnTo>
                  <a:pt x="130087" y="237028"/>
                </a:lnTo>
                <a:lnTo>
                  <a:pt x="113059" y="250229"/>
                </a:lnTo>
                <a:lnTo>
                  <a:pt x="111742" y="250721"/>
                </a:lnTo>
                <a:close/>
              </a:path>
            </a:pathLst>
          </a:custGeom>
          <a:solidFill>
            <a:srgbClr val="000000"/>
          </a:solidFill>
        </p:spPr>
        <p:txBody>
          <a:bodyPr wrap="square" lIns="0" tIns="0" rIns="0" bIns="0" rtlCol="0"/>
          <a:lstStyle/>
          <a:p>
            <a:endParaRPr/>
          </a:p>
        </p:txBody>
      </p:sp>
      <p:sp>
        <p:nvSpPr>
          <p:cNvPr id="16" name="object 16"/>
          <p:cNvSpPr/>
          <p:nvPr/>
        </p:nvSpPr>
        <p:spPr>
          <a:xfrm>
            <a:off x="3602377" y="2917450"/>
            <a:ext cx="185420" cy="901700"/>
          </a:xfrm>
          <a:custGeom>
            <a:avLst/>
            <a:gdLst/>
            <a:ahLst/>
            <a:cxnLst/>
            <a:rect l="l" t="t" r="r" b="b"/>
            <a:pathLst>
              <a:path w="185420" h="901700">
                <a:moveTo>
                  <a:pt x="14132" y="901495"/>
                </a:moveTo>
                <a:lnTo>
                  <a:pt x="0" y="901495"/>
                </a:lnTo>
                <a:lnTo>
                  <a:pt x="0" y="896780"/>
                </a:lnTo>
                <a:lnTo>
                  <a:pt x="785" y="895208"/>
                </a:lnTo>
                <a:lnTo>
                  <a:pt x="1570" y="894422"/>
                </a:lnTo>
                <a:lnTo>
                  <a:pt x="16021" y="879587"/>
                </a:lnTo>
                <a:lnTo>
                  <a:pt x="56112" y="829875"/>
                </a:lnTo>
                <a:lnTo>
                  <a:pt x="78513" y="793819"/>
                </a:lnTo>
                <a:lnTo>
                  <a:pt x="102219" y="744973"/>
                </a:lnTo>
                <a:lnTo>
                  <a:pt x="120581" y="694655"/>
                </a:lnTo>
                <a:lnTo>
                  <a:pt x="134219" y="643705"/>
                </a:lnTo>
                <a:lnTo>
                  <a:pt x="143751" y="592962"/>
                </a:lnTo>
                <a:lnTo>
                  <a:pt x="149794" y="543263"/>
                </a:lnTo>
                <a:lnTo>
                  <a:pt x="152966" y="495447"/>
                </a:lnTo>
                <a:lnTo>
                  <a:pt x="153887" y="450354"/>
                </a:lnTo>
                <a:lnTo>
                  <a:pt x="152588" y="397196"/>
                </a:lnTo>
                <a:lnTo>
                  <a:pt x="148648" y="346203"/>
                </a:lnTo>
                <a:lnTo>
                  <a:pt x="142004" y="297401"/>
                </a:lnTo>
                <a:lnTo>
                  <a:pt x="132590" y="250819"/>
                </a:lnTo>
                <a:lnTo>
                  <a:pt x="120342" y="206484"/>
                </a:lnTo>
                <a:lnTo>
                  <a:pt x="105196" y="164425"/>
                </a:lnTo>
                <a:lnTo>
                  <a:pt x="87087" y="124668"/>
                </a:lnTo>
                <a:lnTo>
                  <a:pt x="65951" y="87241"/>
                </a:lnTo>
                <a:lnTo>
                  <a:pt x="29737" y="37234"/>
                </a:lnTo>
                <a:lnTo>
                  <a:pt x="2355" y="7859"/>
                </a:lnTo>
                <a:lnTo>
                  <a:pt x="0" y="5501"/>
                </a:lnTo>
                <a:lnTo>
                  <a:pt x="0" y="0"/>
                </a:lnTo>
                <a:lnTo>
                  <a:pt x="14132" y="0"/>
                </a:lnTo>
                <a:lnTo>
                  <a:pt x="18843" y="4715"/>
                </a:lnTo>
                <a:lnTo>
                  <a:pt x="29908" y="15031"/>
                </a:lnTo>
                <a:lnTo>
                  <a:pt x="85415" y="81194"/>
                </a:lnTo>
                <a:lnTo>
                  <a:pt x="110723" y="122320"/>
                </a:lnTo>
                <a:lnTo>
                  <a:pt x="131903" y="165517"/>
                </a:lnTo>
                <a:lnTo>
                  <a:pt x="149185" y="210479"/>
                </a:lnTo>
                <a:lnTo>
                  <a:pt x="162804" y="256904"/>
                </a:lnTo>
                <a:lnTo>
                  <a:pt x="172992" y="304486"/>
                </a:lnTo>
                <a:lnTo>
                  <a:pt x="179980" y="352922"/>
                </a:lnTo>
                <a:lnTo>
                  <a:pt x="184003" y="401909"/>
                </a:lnTo>
                <a:lnTo>
                  <a:pt x="185292" y="451140"/>
                </a:lnTo>
                <a:lnTo>
                  <a:pt x="184045" y="498887"/>
                </a:lnTo>
                <a:lnTo>
                  <a:pt x="180123" y="547053"/>
                </a:lnTo>
                <a:lnTo>
                  <a:pt x="173251" y="595209"/>
                </a:lnTo>
                <a:lnTo>
                  <a:pt x="163157" y="642927"/>
                </a:lnTo>
                <a:lnTo>
                  <a:pt x="149568" y="689777"/>
                </a:lnTo>
                <a:lnTo>
                  <a:pt x="132210" y="735331"/>
                </a:lnTo>
                <a:lnTo>
                  <a:pt x="110811" y="779158"/>
                </a:lnTo>
                <a:lnTo>
                  <a:pt x="85096" y="820831"/>
                </a:lnTo>
                <a:lnTo>
                  <a:pt x="54793" y="859919"/>
                </a:lnTo>
                <a:lnTo>
                  <a:pt x="19628" y="895994"/>
                </a:lnTo>
                <a:lnTo>
                  <a:pt x="14132" y="901495"/>
                </a:lnTo>
                <a:close/>
              </a:path>
            </a:pathLst>
          </a:custGeom>
          <a:solidFill>
            <a:srgbClr val="000000"/>
          </a:solidFill>
        </p:spPr>
        <p:txBody>
          <a:bodyPr wrap="square" lIns="0" tIns="0" rIns="0" bIns="0" rtlCol="0"/>
          <a:lstStyle/>
          <a:p>
            <a:endParaRPr/>
          </a:p>
        </p:txBody>
      </p:sp>
      <p:sp>
        <p:nvSpPr>
          <p:cNvPr id="17" name="object 17"/>
          <p:cNvSpPr/>
          <p:nvPr/>
        </p:nvSpPr>
        <p:spPr>
          <a:xfrm>
            <a:off x="3991021" y="3332045"/>
            <a:ext cx="250190" cy="0"/>
          </a:xfrm>
          <a:custGeom>
            <a:avLst/>
            <a:gdLst/>
            <a:ahLst/>
            <a:cxnLst/>
            <a:rect l="l" t="t" r="r" b="b"/>
            <a:pathLst>
              <a:path w="250189">
                <a:moveTo>
                  <a:pt x="0" y="0"/>
                </a:moveTo>
                <a:lnTo>
                  <a:pt x="249673" y="0"/>
                </a:lnTo>
              </a:path>
            </a:pathLst>
          </a:custGeom>
          <a:ln w="14933">
            <a:solidFill>
              <a:srgbClr val="000000"/>
            </a:solidFill>
          </a:ln>
        </p:spPr>
        <p:txBody>
          <a:bodyPr wrap="square" lIns="0" tIns="0" rIns="0" bIns="0" rtlCol="0"/>
          <a:lstStyle/>
          <a:p>
            <a:endParaRPr/>
          </a:p>
        </p:txBody>
      </p:sp>
      <p:sp>
        <p:nvSpPr>
          <p:cNvPr id="18" name="object 18"/>
          <p:cNvSpPr/>
          <p:nvPr/>
        </p:nvSpPr>
        <p:spPr>
          <a:xfrm>
            <a:off x="3991021" y="3405139"/>
            <a:ext cx="250190" cy="0"/>
          </a:xfrm>
          <a:custGeom>
            <a:avLst/>
            <a:gdLst/>
            <a:ahLst/>
            <a:cxnLst/>
            <a:rect l="l" t="t" r="r" b="b"/>
            <a:pathLst>
              <a:path w="250189">
                <a:moveTo>
                  <a:pt x="0" y="0"/>
                </a:moveTo>
                <a:lnTo>
                  <a:pt x="249673" y="0"/>
                </a:lnTo>
              </a:path>
            </a:pathLst>
          </a:custGeom>
          <a:ln w="14933">
            <a:solidFill>
              <a:srgbClr val="000000"/>
            </a:solidFill>
          </a:ln>
        </p:spPr>
        <p:txBody>
          <a:bodyPr wrap="square" lIns="0" tIns="0" rIns="0" bIns="0" rtlCol="0"/>
          <a:lstStyle/>
          <a:p>
            <a:endParaRPr/>
          </a:p>
        </p:txBody>
      </p:sp>
      <p:sp>
        <p:nvSpPr>
          <p:cNvPr id="19" name="object 19"/>
          <p:cNvSpPr/>
          <p:nvPr/>
        </p:nvSpPr>
        <p:spPr>
          <a:xfrm>
            <a:off x="4460533" y="2928211"/>
            <a:ext cx="98425" cy="0"/>
          </a:xfrm>
          <a:custGeom>
            <a:avLst/>
            <a:gdLst/>
            <a:ahLst/>
            <a:cxnLst/>
            <a:rect l="l" t="t" r="r" b="b"/>
            <a:pathLst>
              <a:path w="98425">
                <a:moveTo>
                  <a:pt x="0" y="0"/>
                </a:moveTo>
                <a:lnTo>
                  <a:pt x="98142" y="0"/>
                </a:lnTo>
              </a:path>
            </a:pathLst>
          </a:custGeom>
          <a:ln w="20330">
            <a:solidFill>
              <a:srgbClr val="000000"/>
            </a:solidFill>
          </a:ln>
        </p:spPr>
        <p:txBody>
          <a:bodyPr wrap="square" lIns="0" tIns="0" rIns="0" bIns="0" rtlCol="0"/>
          <a:lstStyle/>
          <a:p>
            <a:endParaRPr/>
          </a:p>
        </p:txBody>
      </p:sp>
      <p:sp>
        <p:nvSpPr>
          <p:cNvPr id="20" name="object 20"/>
          <p:cNvSpPr/>
          <p:nvPr/>
        </p:nvSpPr>
        <p:spPr>
          <a:xfrm>
            <a:off x="4470740" y="2938376"/>
            <a:ext cx="0" cy="860425"/>
          </a:xfrm>
          <a:custGeom>
            <a:avLst/>
            <a:gdLst/>
            <a:ahLst/>
            <a:cxnLst/>
            <a:rect l="l" t="t" r="r" b="b"/>
            <a:pathLst>
              <a:path h="860425">
                <a:moveTo>
                  <a:pt x="0" y="0"/>
                </a:moveTo>
                <a:lnTo>
                  <a:pt x="0" y="860239"/>
                </a:lnTo>
              </a:path>
            </a:pathLst>
          </a:custGeom>
          <a:ln w="20413">
            <a:solidFill>
              <a:srgbClr val="000000"/>
            </a:solidFill>
          </a:ln>
        </p:spPr>
        <p:txBody>
          <a:bodyPr wrap="square" lIns="0" tIns="0" rIns="0" bIns="0" rtlCol="0"/>
          <a:lstStyle/>
          <a:p>
            <a:endParaRPr/>
          </a:p>
        </p:txBody>
      </p:sp>
      <p:sp>
        <p:nvSpPr>
          <p:cNvPr id="21" name="object 21"/>
          <p:cNvSpPr/>
          <p:nvPr/>
        </p:nvSpPr>
        <p:spPr>
          <a:xfrm>
            <a:off x="4460533" y="3808781"/>
            <a:ext cx="98425" cy="0"/>
          </a:xfrm>
          <a:custGeom>
            <a:avLst/>
            <a:gdLst/>
            <a:ahLst/>
            <a:cxnLst/>
            <a:rect l="l" t="t" r="r" b="b"/>
            <a:pathLst>
              <a:path w="98425">
                <a:moveTo>
                  <a:pt x="0" y="0"/>
                </a:moveTo>
                <a:lnTo>
                  <a:pt x="98142" y="0"/>
                </a:lnTo>
              </a:path>
            </a:pathLst>
          </a:custGeom>
          <a:ln w="20330">
            <a:solidFill>
              <a:srgbClr val="000000"/>
            </a:solidFill>
          </a:ln>
        </p:spPr>
        <p:txBody>
          <a:bodyPr wrap="square" lIns="0" tIns="0" rIns="0" bIns="0" rtlCol="0"/>
          <a:lstStyle/>
          <a:p>
            <a:endParaRPr/>
          </a:p>
        </p:txBody>
      </p:sp>
      <p:sp>
        <p:nvSpPr>
          <p:cNvPr id="22" name="object 22"/>
          <p:cNvSpPr/>
          <p:nvPr/>
        </p:nvSpPr>
        <p:spPr>
          <a:xfrm>
            <a:off x="4642685" y="2917450"/>
            <a:ext cx="184785" cy="901700"/>
          </a:xfrm>
          <a:custGeom>
            <a:avLst/>
            <a:gdLst/>
            <a:ahLst/>
            <a:cxnLst/>
            <a:rect l="l" t="t" r="r" b="b"/>
            <a:pathLst>
              <a:path w="184785" h="901700">
                <a:moveTo>
                  <a:pt x="184507" y="901495"/>
                </a:moveTo>
                <a:lnTo>
                  <a:pt x="171160" y="901495"/>
                </a:lnTo>
                <a:lnTo>
                  <a:pt x="166449" y="896780"/>
                </a:lnTo>
                <a:lnTo>
                  <a:pt x="155052" y="886464"/>
                </a:lnTo>
                <a:lnTo>
                  <a:pt x="99877" y="820301"/>
                </a:lnTo>
                <a:lnTo>
                  <a:pt x="74568" y="779175"/>
                </a:lnTo>
                <a:lnTo>
                  <a:pt x="53389" y="735978"/>
                </a:lnTo>
                <a:lnTo>
                  <a:pt x="36106" y="691016"/>
                </a:lnTo>
                <a:lnTo>
                  <a:pt x="22487" y="644591"/>
                </a:lnTo>
                <a:lnTo>
                  <a:pt x="12300" y="597009"/>
                </a:lnTo>
                <a:lnTo>
                  <a:pt x="5311" y="548573"/>
                </a:lnTo>
                <a:lnTo>
                  <a:pt x="1289"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1160" y="0"/>
                </a:lnTo>
                <a:lnTo>
                  <a:pt x="184507" y="0"/>
                </a:lnTo>
                <a:lnTo>
                  <a:pt x="184507" y="5501"/>
                </a:lnTo>
                <a:lnTo>
                  <a:pt x="183722" y="7073"/>
                </a:lnTo>
                <a:lnTo>
                  <a:pt x="168939" y="22240"/>
                </a:lnTo>
                <a:lnTo>
                  <a:pt x="150255" y="43522"/>
                </a:lnTo>
                <a:lnTo>
                  <a:pt x="106778" y="107676"/>
                </a:lnTo>
                <a:lnTo>
                  <a:pt x="83073" y="156522"/>
                </a:lnTo>
                <a:lnTo>
                  <a:pt x="64710" y="206840"/>
                </a:lnTo>
                <a:lnTo>
                  <a:pt x="51072" y="257790"/>
                </a:lnTo>
                <a:lnTo>
                  <a:pt x="41541" y="308533"/>
                </a:lnTo>
                <a:lnTo>
                  <a:pt x="35498" y="358232"/>
                </a:lnTo>
                <a:lnTo>
                  <a:pt x="32325" y="406047"/>
                </a:lnTo>
                <a:lnTo>
                  <a:pt x="31405" y="451140"/>
                </a:lnTo>
                <a:lnTo>
                  <a:pt x="32704" y="504299"/>
                </a:lnTo>
                <a:lnTo>
                  <a:pt x="36643" y="555292"/>
                </a:lnTo>
                <a:lnTo>
                  <a:pt x="43288" y="604094"/>
                </a:lnTo>
                <a:lnTo>
                  <a:pt x="52702" y="650676"/>
                </a:lnTo>
                <a:lnTo>
                  <a:pt x="64950" y="695011"/>
                </a:lnTo>
                <a:lnTo>
                  <a:pt x="80096" y="737070"/>
                </a:lnTo>
                <a:lnTo>
                  <a:pt x="98205" y="776827"/>
                </a:lnTo>
                <a:lnTo>
                  <a:pt x="119340" y="814254"/>
                </a:lnTo>
                <a:lnTo>
                  <a:pt x="155555"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23" name="object 23"/>
          <p:cNvSpPr/>
          <p:nvPr/>
        </p:nvSpPr>
        <p:spPr>
          <a:xfrm>
            <a:off x="4874301" y="2983471"/>
            <a:ext cx="124460" cy="250190"/>
          </a:xfrm>
          <a:custGeom>
            <a:avLst/>
            <a:gdLst/>
            <a:ahLst/>
            <a:cxnLst/>
            <a:rect l="l" t="t" r="r" b="b"/>
            <a:pathLst>
              <a:path w="124460" h="250189">
                <a:moveTo>
                  <a:pt x="0" y="35368"/>
                </a:moveTo>
                <a:lnTo>
                  <a:pt x="0" y="23578"/>
                </a:lnTo>
                <a:lnTo>
                  <a:pt x="12770" y="23210"/>
                </a:lnTo>
                <a:lnTo>
                  <a:pt x="30325" y="20631"/>
                </a:lnTo>
                <a:lnTo>
                  <a:pt x="49794" y="13631"/>
                </a:lnTo>
                <a:lnTo>
                  <a:pt x="68307" y="0"/>
                </a:lnTo>
                <a:lnTo>
                  <a:pt x="76943" y="0"/>
                </a:lnTo>
                <a:lnTo>
                  <a:pt x="76943" y="25150"/>
                </a:lnTo>
                <a:lnTo>
                  <a:pt x="49463" y="25150"/>
                </a:lnTo>
                <a:lnTo>
                  <a:pt x="34558" y="31057"/>
                </a:lnTo>
                <a:lnTo>
                  <a:pt x="20315" y="34091"/>
                </a:lnTo>
                <a:lnTo>
                  <a:pt x="8280" y="35208"/>
                </a:lnTo>
                <a:lnTo>
                  <a:pt x="0" y="35368"/>
                </a:lnTo>
                <a:close/>
              </a:path>
              <a:path w="124460" h="250189">
                <a:moveTo>
                  <a:pt x="112274" y="238145"/>
                </a:moveTo>
                <a:lnTo>
                  <a:pt x="14132" y="238145"/>
                </a:lnTo>
                <a:lnTo>
                  <a:pt x="33895" y="237200"/>
                </a:lnTo>
                <a:lnTo>
                  <a:pt x="44458" y="234117"/>
                </a:lnTo>
                <a:lnTo>
                  <a:pt x="48690" y="228530"/>
                </a:lnTo>
                <a:lnTo>
                  <a:pt x="49463" y="220068"/>
                </a:lnTo>
                <a:lnTo>
                  <a:pt x="49463" y="25150"/>
                </a:lnTo>
                <a:lnTo>
                  <a:pt x="76943" y="25150"/>
                </a:lnTo>
                <a:lnTo>
                  <a:pt x="76943" y="220068"/>
                </a:lnTo>
                <a:lnTo>
                  <a:pt x="77716" y="228861"/>
                </a:lnTo>
                <a:lnTo>
                  <a:pt x="81948" y="234412"/>
                </a:lnTo>
                <a:lnTo>
                  <a:pt x="92511" y="237310"/>
                </a:lnTo>
                <a:lnTo>
                  <a:pt x="112274" y="238145"/>
                </a:lnTo>
                <a:close/>
              </a:path>
              <a:path w="124460" h="250189">
                <a:moveTo>
                  <a:pt x="2355" y="249935"/>
                </a:moveTo>
                <a:lnTo>
                  <a:pt x="2355" y="238145"/>
                </a:lnTo>
                <a:lnTo>
                  <a:pt x="124051" y="238145"/>
                </a:lnTo>
                <a:lnTo>
                  <a:pt x="124051" y="248363"/>
                </a:lnTo>
                <a:lnTo>
                  <a:pt x="63596" y="248363"/>
                </a:lnTo>
                <a:lnTo>
                  <a:pt x="32092" y="248559"/>
                </a:lnTo>
                <a:lnTo>
                  <a:pt x="15346" y="249026"/>
                </a:lnTo>
                <a:lnTo>
                  <a:pt x="2355" y="249935"/>
                </a:lnTo>
                <a:close/>
              </a:path>
              <a:path w="124460" h="250189">
                <a:moveTo>
                  <a:pt x="124051" y="249935"/>
                </a:moveTo>
                <a:lnTo>
                  <a:pt x="111072" y="249026"/>
                </a:lnTo>
                <a:lnTo>
                  <a:pt x="94412" y="248559"/>
                </a:lnTo>
                <a:lnTo>
                  <a:pt x="63596" y="248363"/>
                </a:lnTo>
                <a:lnTo>
                  <a:pt x="124051" y="248363"/>
                </a:lnTo>
                <a:lnTo>
                  <a:pt x="124051" y="249935"/>
                </a:lnTo>
                <a:close/>
              </a:path>
            </a:pathLst>
          </a:custGeom>
          <a:solidFill>
            <a:srgbClr val="000000"/>
          </a:solidFill>
        </p:spPr>
        <p:txBody>
          <a:bodyPr wrap="square" lIns="0" tIns="0" rIns="0" bIns="0" rtlCol="0"/>
          <a:lstStyle/>
          <a:p>
            <a:endParaRPr/>
          </a:p>
        </p:txBody>
      </p:sp>
      <p:sp>
        <p:nvSpPr>
          <p:cNvPr id="24" name="object 24"/>
          <p:cNvSpPr/>
          <p:nvPr/>
        </p:nvSpPr>
        <p:spPr>
          <a:xfrm>
            <a:off x="5435674" y="3139484"/>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25" name="object 25"/>
          <p:cNvSpPr/>
          <p:nvPr/>
        </p:nvSpPr>
        <p:spPr>
          <a:xfrm>
            <a:off x="5712043" y="2983471"/>
            <a:ext cx="155575" cy="257810"/>
          </a:xfrm>
          <a:custGeom>
            <a:avLst/>
            <a:gdLst/>
            <a:ahLst/>
            <a:cxnLst/>
            <a:rect l="l" t="t" r="r" b="b"/>
            <a:pathLst>
              <a:path w="155575" h="257810">
                <a:moveTo>
                  <a:pt x="29050" y="69950"/>
                </a:moveTo>
                <a:lnTo>
                  <a:pt x="21468" y="68660"/>
                </a:lnTo>
                <a:lnTo>
                  <a:pt x="15506" y="64939"/>
                </a:lnTo>
                <a:lnTo>
                  <a:pt x="11605" y="59008"/>
                </a:lnTo>
                <a:lnTo>
                  <a:pt x="10206" y="51087"/>
                </a:lnTo>
                <a:lnTo>
                  <a:pt x="15212" y="30836"/>
                </a:lnTo>
                <a:lnTo>
                  <a:pt x="29050" y="14638"/>
                </a:lnTo>
                <a:lnTo>
                  <a:pt x="49954" y="3892"/>
                </a:lnTo>
                <a:lnTo>
                  <a:pt x="76158" y="0"/>
                </a:lnTo>
                <a:lnTo>
                  <a:pt x="102190" y="3671"/>
                </a:lnTo>
                <a:lnTo>
                  <a:pt x="112762" y="8645"/>
                </a:lnTo>
                <a:lnTo>
                  <a:pt x="75373" y="8645"/>
                </a:lnTo>
                <a:lnTo>
                  <a:pt x="63215" y="9787"/>
                </a:lnTo>
                <a:lnTo>
                  <a:pt x="49365" y="13656"/>
                </a:lnTo>
                <a:lnTo>
                  <a:pt x="35956" y="20913"/>
                </a:lnTo>
                <a:lnTo>
                  <a:pt x="25124" y="32224"/>
                </a:lnTo>
                <a:lnTo>
                  <a:pt x="31123" y="32519"/>
                </a:lnTo>
                <a:lnTo>
                  <a:pt x="38962" y="34582"/>
                </a:lnTo>
                <a:lnTo>
                  <a:pt x="45771" y="40182"/>
                </a:lnTo>
                <a:lnTo>
                  <a:pt x="48678" y="51087"/>
                </a:lnTo>
                <a:lnTo>
                  <a:pt x="47267" y="58676"/>
                </a:lnTo>
                <a:lnTo>
                  <a:pt x="43280" y="64645"/>
                </a:lnTo>
                <a:lnTo>
                  <a:pt x="37085" y="68550"/>
                </a:lnTo>
                <a:lnTo>
                  <a:pt x="29050" y="69950"/>
                </a:lnTo>
                <a:close/>
              </a:path>
              <a:path w="155575" h="257810">
                <a:moveTo>
                  <a:pt x="114640" y="247577"/>
                </a:moveTo>
                <a:lnTo>
                  <a:pt x="74588" y="247577"/>
                </a:lnTo>
                <a:lnTo>
                  <a:pt x="88168" y="245059"/>
                </a:lnTo>
                <a:lnTo>
                  <a:pt x="101969" y="235689"/>
                </a:lnTo>
                <a:lnTo>
                  <a:pt x="112679" y="216740"/>
                </a:lnTo>
                <a:lnTo>
                  <a:pt x="116985" y="185486"/>
                </a:lnTo>
                <a:lnTo>
                  <a:pt x="114298" y="160200"/>
                </a:lnTo>
                <a:lnTo>
                  <a:pt x="106091" y="140588"/>
                </a:lnTo>
                <a:lnTo>
                  <a:pt x="92143" y="127902"/>
                </a:lnTo>
                <a:lnTo>
                  <a:pt x="72232" y="123395"/>
                </a:lnTo>
                <a:lnTo>
                  <a:pt x="47108" y="123395"/>
                </a:lnTo>
                <a:lnTo>
                  <a:pt x="47108" y="115536"/>
                </a:lnTo>
                <a:lnTo>
                  <a:pt x="49463" y="114750"/>
                </a:lnTo>
                <a:lnTo>
                  <a:pt x="54959" y="114750"/>
                </a:lnTo>
                <a:lnTo>
                  <a:pt x="64381" y="113964"/>
                </a:lnTo>
                <a:lnTo>
                  <a:pt x="67521" y="113178"/>
                </a:lnTo>
                <a:lnTo>
                  <a:pt x="74772" y="112650"/>
                </a:lnTo>
                <a:lnTo>
                  <a:pt x="83126" y="110132"/>
                </a:lnTo>
                <a:lnTo>
                  <a:pt x="109134" y="67887"/>
                </a:lnTo>
                <a:lnTo>
                  <a:pt x="110704" y="51087"/>
                </a:lnTo>
                <a:lnTo>
                  <a:pt x="107281" y="30198"/>
                </a:lnTo>
                <a:lnTo>
                  <a:pt x="98632" y="17192"/>
                </a:lnTo>
                <a:lnTo>
                  <a:pt x="87187" y="10524"/>
                </a:lnTo>
                <a:lnTo>
                  <a:pt x="75373" y="8645"/>
                </a:lnTo>
                <a:lnTo>
                  <a:pt x="112762" y="8645"/>
                </a:lnTo>
                <a:lnTo>
                  <a:pt x="124248" y="14049"/>
                </a:lnTo>
                <a:lnTo>
                  <a:pt x="139533" y="30173"/>
                </a:lnTo>
                <a:lnTo>
                  <a:pt x="145250" y="51087"/>
                </a:lnTo>
                <a:lnTo>
                  <a:pt x="141459" y="72689"/>
                </a:lnTo>
                <a:lnTo>
                  <a:pt x="130823" y="91859"/>
                </a:lnTo>
                <a:lnTo>
                  <a:pt x="114446" y="107344"/>
                </a:lnTo>
                <a:lnTo>
                  <a:pt x="93431" y="117893"/>
                </a:lnTo>
                <a:lnTo>
                  <a:pt x="119353" y="127460"/>
                </a:lnTo>
                <a:lnTo>
                  <a:pt x="138871" y="143142"/>
                </a:lnTo>
                <a:lnTo>
                  <a:pt x="151175" y="163098"/>
                </a:lnTo>
                <a:lnTo>
                  <a:pt x="155457" y="185486"/>
                </a:lnTo>
                <a:lnTo>
                  <a:pt x="149470" y="213031"/>
                </a:lnTo>
                <a:lnTo>
                  <a:pt x="132884" y="236082"/>
                </a:lnTo>
                <a:lnTo>
                  <a:pt x="114640" y="247577"/>
                </a:lnTo>
                <a:close/>
              </a:path>
              <a:path w="155575" h="257810">
                <a:moveTo>
                  <a:pt x="76158" y="257794"/>
                </a:moveTo>
                <a:lnTo>
                  <a:pt x="46703" y="253447"/>
                </a:lnTo>
                <a:lnTo>
                  <a:pt x="22474" y="241289"/>
                </a:lnTo>
                <a:lnTo>
                  <a:pt x="6048" y="222647"/>
                </a:lnTo>
                <a:lnTo>
                  <a:pt x="0" y="198847"/>
                </a:lnTo>
                <a:lnTo>
                  <a:pt x="1987" y="188568"/>
                </a:lnTo>
                <a:lnTo>
                  <a:pt x="7066" y="182047"/>
                </a:lnTo>
                <a:lnTo>
                  <a:pt x="13911" y="178621"/>
                </a:lnTo>
                <a:lnTo>
                  <a:pt x="21198" y="177626"/>
                </a:lnTo>
                <a:lnTo>
                  <a:pt x="29025" y="178940"/>
                </a:lnTo>
                <a:lnTo>
                  <a:pt x="26706" y="218730"/>
                </a:lnTo>
                <a:lnTo>
                  <a:pt x="17273" y="219282"/>
                </a:lnTo>
                <a:lnTo>
                  <a:pt x="29651" y="232987"/>
                </a:lnTo>
                <a:lnTo>
                  <a:pt x="45047" y="241682"/>
                </a:lnTo>
                <a:lnTo>
                  <a:pt x="60885" y="246251"/>
                </a:lnTo>
                <a:lnTo>
                  <a:pt x="74588" y="247577"/>
                </a:lnTo>
                <a:lnTo>
                  <a:pt x="114640" y="247577"/>
                </a:lnTo>
                <a:lnTo>
                  <a:pt x="107760" y="251912"/>
                </a:lnTo>
                <a:lnTo>
                  <a:pt x="76158" y="257794"/>
                </a:lnTo>
                <a:close/>
              </a:path>
            </a:pathLst>
          </a:custGeom>
          <a:solidFill>
            <a:srgbClr val="000000"/>
          </a:solidFill>
        </p:spPr>
        <p:txBody>
          <a:bodyPr wrap="square" lIns="0" tIns="0" rIns="0" bIns="0" rtlCol="0"/>
          <a:lstStyle/>
          <a:p>
            <a:endParaRPr/>
          </a:p>
        </p:txBody>
      </p:sp>
      <p:sp>
        <p:nvSpPr>
          <p:cNvPr id="26" name="object 26"/>
          <p:cNvSpPr/>
          <p:nvPr/>
        </p:nvSpPr>
        <p:spPr>
          <a:xfrm>
            <a:off x="4855457" y="3433826"/>
            <a:ext cx="158750" cy="259079"/>
          </a:xfrm>
          <a:custGeom>
            <a:avLst/>
            <a:gdLst/>
            <a:ahLst/>
            <a:cxnLst/>
            <a:rect l="l" t="t" r="r" b="b"/>
            <a:pathLst>
              <a:path w="158750" h="259079">
                <a:moveTo>
                  <a:pt x="79298" y="258580"/>
                </a:moveTo>
                <a:lnTo>
                  <a:pt x="30939" y="239680"/>
                </a:lnTo>
                <a:lnTo>
                  <a:pt x="7949" y="198774"/>
                </a:lnTo>
                <a:lnTo>
                  <a:pt x="490" y="152549"/>
                </a:lnTo>
                <a:lnTo>
                  <a:pt x="0" y="130469"/>
                </a:lnTo>
                <a:lnTo>
                  <a:pt x="552" y="107799"/>
                </a:lnTo>
                <a:lnTo>
                  <a:pt x="6955" y="64817"/>
                </a:lnTo>
                <a:lnTo>
                  <a:pt x="27737" y="23210"/>
                </a:lnTo>
                <a:lnTo>
                  <a:pt x="61719" y="2136"/>
                </a:lnTo>
                <a:lnTo>
                  <a:pt x="79298" y="0"/>
                </a:lnTo>
                <a:lnTo>
                  <a:pt x="93431" y="1547"/>
                </a:lnTo>
                <a:lnTo>
                  <a:pt x="110508" y="7663"/>
                </a:lnTo>
                <a:lnTo>
                  <a:pt x="111831" y="8645"/>
                </a:lnTo>
                <a:lnTo>
                  <a:pt x="79298" y="8645"/>
                </a:lnTo>
                <a:lnTo>
                  <a:pt x="69325" y="9836"/>
                </a:lnTo>
                <a:lnTo>
                  <a:pt x="34546" y="56589"/>
                </a:lnTo>
                <a:lnTo>
                  <a:pt x="31457" y="107369"/>
                </a:lnTo>
                <a:lnTo>
                  <a:pt x="31405" y="125753"/>
                </a:lnTo>
                <a:lnTo>
                  <a:pt x="31466" y="144235"/>
                </a:lnTo>
                <a:lnTo>
                  <a:pt x="33061" y="186211"/>
                </a:lnTo>
                <a:lnTo>
                  <a:pt x="43084" y="227510"/>
                </a:lnTo>
                <a:lnTo>
                  <a:pt x="79298" y="250721"/>
                </a:lnTo>
                <a:lnTo>
                  <a:pt x="111742" y="250721"/>
                </a:lnTo>
                <a:lnTo>
                  <a:pt x="95443" y="256800"/>
                </a:lnTo>
                <a:lnTo>
                  <a:pt x="79298" y="258580"/>
                </a:lnTo>
                <a:close/>
              </a:path>
              <a:path w="158750" h="259079">
                <a:moveTo>
                  <a:pt x="111742" y="250721"/>
                </a:moveTo>
                <a:lnTo>
                  <a:pt x="79298" y="250721"/>
                </a:lnTo>
                <a:lnTo>
                  <a:pt x="92241" y="248326"/>
                </a:lnTo>
                <a:lnTo>
                  <a:pt x="105110" y="240405"/>
                </a:lnTo>
                <a:lnTo>
                  <a:pt x="123266" y="203563"/>
                </a:lnTo>
                <a:lnTo>
                  <a:pt x="127131" y="146421"/>
                </a:lnTo>
                <a:lnTo>
                  <a:pt x="127192" y="125753"/>
                </a:lnTo>
                <a:lnTo>
                  <a:pt x="127131" y="107369"/>
                </a:lnTo>
                <a:lnTo>
                  <a:pt x="123266" y="52659"/>
                </a:lnTo>
                <a:lnTo>
                  <a:pt x="103049" y="16505"/>
                </a:lnTo>
                <a:lnTo>
                  <a:pt x="79298" y="8645"/>
                </a:lnTo>
                <a:lnTo>
                  <a:pt x="111831" y="8645"/>
                </a:lnTo>
                <a:lnTo>
                  <a:pt x="142895" y="42441"/>
                </a:lnTo>
                <a:lnTo>
                  <a:pt x="155751" y="85276"/>
                </a:lnTo>
                <a:lnTo>
                  <a:pt x="158597" y="130469"/>
                </a:lnTo>
                <a:lnTo>
                  <a:pt x="158045" y="152353"/>
                </a:lnTo>
                <a:lnTo>
                  <a:pt x="151642" y="195237"/>
                </a:lnTo>
                <a:lnTo>
                  <a:pt x="130087" y="237028"/>
                </a:lnTo>
                <a:lnTo>
                  <a:pt x="113059" y="250229"/>
                </a:lnTo>
                <a:lnTo>
                  <a:pt x="111742" y="250721"/>
                </a:lnTo>
                <a:close/>
              </a:path>
            </a:pathLst>
          </a:custGeom>
          <a:solidFill>
            <a:srgbClr val="000000"/>
          </a:solidFill>
        </p:spPr>
        <p:txBody>
          <a:bodyPr wrap="square" lIns="0" tIns="0" rIns="0" bIns="0" rtlCol="0"/>
          <a:lstStyle/>
          <a:p>
            <a:endParaRPr/>
          </a:p>
        </p:txBody>
      </p:sp>
      <p:sp>
        <p:nvSpPr>
          <p:cNvPr id="27" name="object 27"/>
          <p:cNvSpPr/>
          <p:nvPr/>
        </p:nvSpPr>
        <p:spPr>
          <a:xfrm>
            <a:off x="5560511" y="3429896"/>
            <a:ext cx="167005" cy="255270"/>
          </a:xfrm>
          <a:custGeom>
            <a:avLst/>
            <a:gdLst/>
            <a:ahLst/>
            <a:cxnLst/>
            <a:rect l="l" t="t" r="r" b="b"/>
            <a:pathLst>
              <a:path w="167004" h="255270">
                <a:moveTo>
                  <a:pt x="166449" y="192560"/>
                </a:moveTo>
                <a:lnTo>
                  <a:pt x="0" y="192560"/>
                </a:lnTo>
                <a:lnTo>
                  <a:pt x="0" y="180770"/>
                </a:lnTo>
                <a:lnTo>
                  <a:pt x="115415" y="4715"/>
                </a:lnTo>
                <a:lnTo>
                  <a:pt x="118555" y="0"/>
                </a:lnTo>
                <a:lnTo>
                  <a:pt x="128762" y="0"/>
                </a:lnTo>
                <a:lnTo>
                  <a:pt x="128762" y="40869"/>
                </a:lnTo>
                <a:lnTo>
                  <a:pt x="102067" y="40869"/>
                </a:lnTo>
                <a:lnTo>
                  <a:pt x="10991" y="180770"/>
                </a:lnTo>
                <a:lnTo>
                  <a:pt x="166449" y="180770"/>
                </a:lnTo>
                <a:lnTo>
                  <a:pt x="166449" y="192560"/>
                </a:lnTo>
                <a:close/>
              </a:path>
              <a:path w="167004" h="255270">
                <a:moveTo>
                  <a:pt x="128762" y="180770"/>
                </a:moveTo>
                <a:lnTo>
                  <a:pt x="102067" y="180770"/>
                </a:lnTo>
                <a:lnTo>
                  <a:pt x="102067" y="40869"/>
                </a:lnTo>
                <a:lnTo>
                  <a:pt x="128762" y="40869"/>
                </a:lnTo>
                <a:lnTo>
                  <a:pt x="128762" y="180770"/>
                </a:lnTo>
                <a:close/>
              </a:path>
              <a:path w="167004" h="255270">
                <a:moveTo>
                  <a:pt x="157812" y="242861"/>
                </a:moveTo>
                <a:lnTo>
                  <a:pt x="71447" y="242861"/>
                </a:lnTo>
                <a:lnTo>
                  <a:pt x="87910" y="242026"/>
                </a:lnTo>
                <a:lnTo>
                  <a:pt x="96571" y="239128"/>
                </a:lnTo>
                <a:lnTo>
                  <a:pt x="99933" y="233577"/>
                </a:lnTo>
                <a:lnTo>
                  <a:pt x="100497" y="224784"/>
                </a:lnTo>
                <a:lnTo>
                  <a:pt x="100497" y="192560"/>
                </a:lnTo>
                <a:lnTo>
                  <a:pt x="128762" y="192560"/>
                </a:lnTo>
                <a:lnTo>
                  <a:pt x="128762" y="224784"/>
                </a:lnTo>
                <a:lnTo>
                  <a:pt x="129326" y="233577"/>
                </a:lnTo>
                <a:lnTo>
                  <a:pt x="132688" y="239128"/>
                </a:lnTo>
                <a:lnTo>
                  <a:pt x="141349" y="242026"/>
                </a:lnTo>
                <a:lnTo>
                  <a:pt x="157812" y="242861"/>
                </a:lnTo>
                <a:close/>
              </a:path>
              <a:path w="167004" h="255270">
                <a:moveTo>
                  <a:pt x="63596" y="254650"/>
                </a:moveTo>
                <a:lnTo>
                  <a:pt x="63596" y="242861"/>
                </a:lnTo>
                <a:lnTo>
                  <a:pt x="165664" y="242861"/>
                </a:lnTo>
                <a:lnTo>
                  <a:pt x="165664" y="253079"/>
                </a:lnTo>
                <a:lnTo>
                  <a:pt x="114630" y="253079"/>
                </a:lnTo>
                <a:lnTo>
                  <a:pt x="102239" y="253103"/>
                </a:lnTo>
                <a:lnTo>
                  <a:pt x="89113" y="253275"/>
                </a:lnTo>
                <a:lnTo>
                  <a:pt x="75986" y="253742"/>
                </a:lnTo>
                <a:lnTo>
                  <a:pt x="63596" y="254650"/>
                </a:lnTo>
                <a:close/>
              </a:path>
              <a:path w="167004" h="255270">
                <a:moveTo>
                  <a:pt x="165664" y="254650"/>
                </a:moveTo>
                <a:lnTo>
                  <a:pt x="153273" y="253742"/>
                </a:lnTo>
                <a:lnTo>
                  <a:pt x="140147" y="253275"/>
                </a:lnTo>
                <a:lnTo>
                  <a:pt x="127020" y="253103"/>
                </a:lnTo>
                <a:lnTo>
                  <a:pt x="114630" y="253079"/>
                </a:lnTo>
                <a:lnTo>
                  <a:pt x="165664" y="253079"/>
                </a:lnTo>
                <a:lnTo>
                  <a:pt x="165664" y="254650"/>
                </a:lnTo>
                <a:close/>
              </a:path>
            </a:pathLst>
          </a:custGeom>
          <a:solidFill>
            <a:srgbClr val="000000"/>
          </a:solidFill>
        </p:spPr>
        <p:txBody>
          <a:bodyPr wrap="square" lIns="0" tIns="0" rIns="0" bIns="0" rtlCol="0"/>
          <a:lstStyle/>
          <a:p>
            <a:endParaRPr/>
          </a:p>
        </p:txBody>
      </p:sp>
      <p:sp>
        <p:nvSpPr>
          <p:cNvPr id="28" name="object 28"/>
          <p:cNvSpPr/>
          <p:nvPr/>
        </p:nvSpPr>
        <p:spPr>
          <a:xfrm>
            <a:off x="5897336" y="2917450"/>
            <a:ext cx="184785" cy="901700"/>
          </a:xfrm>
          <a:custGeom>
            <a:avLst/>
            <a:gdLst/>
            <a:ahLst/>
            <a:cxnLst/>
            <a:rect l="l" t="t" r="r" b="b"/>
            <a:pathLst>
              <a:path w="184785" h="901700">
                <a:moveTo>
                  <a:pt x="13347" y="901495"/>
                </a:moveTo>
                <a:lnTo>
                  <a:pt x="0" y="901495"/>
                </a:lnTo>
                <a:lnTo>
                  <a:pt x="0" y="896780"/>
                </a:lnTo>
                <a:lnTo>
                  <a:pt x="785" y="895208"/>
                </a:lnTo>
                <a:lnTo>
                  <a:pt x="1570" y="894422"/>
                </a:lnTo>
                <a:lnTo>
                  <a:pt x="15899" y="879587"/>
                </a:lnTo>
                <a:lnTo>
                  <a:pt x="55450" y="829875"/>
                </a:lnTo>
                <a:lnTo>
                  <a:pt x="77728" y="793819"/>
                </a:lnTo>
                <a:lnTo>
                  <a:pt x="101433" y="744973"/>
                </a:lnTo>
                <a:lnTo>
                  <a:pt x="119796" y="694655"/>
                </a:lnTo>
                <a:lnTo>
                  <a:pt x="133434" y="643705"/>
                </a:lnTo>
                <a:lnTo>
                  <a:pt x="142966" y="592962"/>
                </a:lnTo>
                <a:lnTo>
                  <a:pt x="149009" y="543263"/>
                </a:lnTo>
                <a:lnTo>
                  <a:pt x="152181" y="495447"/>
                </a:lnTo>
                <a:lnTo>
                  <a:pt x="153101" y="450354"/>
                </a:lnTo>
                <a:lnTo>
                  <a:pt x="151803" y="397196"/>
                </a:lnTo>
                <a:lnTo>
                  <a:pt x="147863" y="346203"/>
                </a:lnTo>
                <a:lnTo>
                  <a:pt x="141219" y="297401"/>
                </a:lnTo>
                <a:lnTo>
                  <a:pt x="131805" y="250819"/>
                </a:lnTo>
                <a:lnTo>
                  <a:pt x="119557" y="206484"/>
                </a:lnTo>
                <a:lnTo>
                  <a:pt x="104411" y="164425"/>
                </a:lnTo>
                <a:lnTo>
                  <a:pt x="86302" y="124668"/>
                </a:lnTo>
                <a:lnTo>
                  <a:pt x="65166" y="87241"/>
                </a:lnTo>
                <a:lnTo>
                  <a:pt x="29050" y="37234"/>
                </a:lnTo>
                <a:lnTo>
                  <a:pt x="2355" y="7859"/>
                </a:lnTo>
                <a:lnTo>
                  <a:pt x="0" y="5501"/>
                </a:lnTo>
                <a:lnTo>
                  <a:pt x="0" y="0"/>
                </a:lnTo>
                <a:lnTo>
                  <a:pt x="13347" y="0"/>
                </a:lnTo>
                <a:lnTo>
                  <a:pt x="18058" y="4715"/>
                </a:lnTo>
                <a:lnTo>
                  <a:pt x="29454" y="15031"/>
                </a:lnTo>
                <a:lnTo>
                  <a:pt x="84630" y="81194"/>
                </a:lnTo>
                <a:lnTo>
                  <a:pt x="109938" y="122320"/>
                </a:lnTo>
                <a:lnTo>
                  <a:pt x="131118" y="165517"/>
                </a:lnTo>
                <a:lnTo>
                  <a:pt x="148400" y="210479"/>
                </a:lnTo>
                <a:lnTo>
                  <a:pt x="162019" y="256904"/>
                </a:lnTo>
                <a:lnTo>
                  <a:pt x="172206" y="304486"/>
                </a:lnTo>
                <a:lnTo>
                  <a:pt x="179195" y="352922"/>
                </a:lnTo>
                <a:lnTo>
                  <a:pt x="183218" y="401909"/>
                </a:lnTo>
                <a:lnTo>
                  <a:pt x="184507" y="451140"/>
                </a:lnTo>
                <a:lnTo>
                  <a:pt x="183282" y="498887"/>
                </a:lnTo>
                <a:lnTo>
                  <a:pt x="179419" y="547053"/>
                </a:lnTo>
                <a:lnTo>
                  <a:pt x="172636" y="595209"/>
                </a:lnTo>
                <a:lnTo>
                  <a:pt x="162649" y="642927"/>
                </a:lnTo>
                <a:lnTo>
                  <a:pt x="149176" y="689777"/>
                </a:lnTo>
                <a:lnTo>
                  <a:pt x="131934" y="735331"/>
                </a:lnTo>
                <a:lnTo>
                  <a:pt x="110641" y="779158"/>
                </a:lnTo>
                <a:lnTo>
                  <a:pt x="85014" y="820831"/>
                </a:lnTo>
                <a:lnTo>
                  <a:pt x="54771" y="859919"/>
                </a:lnTo>
                <a:lnTo>
                  <a:pt x="19628" y="895994"/>
                </a:lnTo>
                <a:lnTo>
                  <a:pt x="13347" y="901495"/>
                </a:lnTo>
                <a:close/>
              </a:path>
            </a:pathLst>
          </a:custGeom>
          <a:solidFill>
            <a:srgbClr val="000000"/>
          </a:solidFill>
        </p:spPr>
        <p:txBody>
          <a:bodyPr wrap="square" lIns="0" tIns="0" rIns="0" bIns="0" rtlCol="0"/>
          <a:lstStyle/>
          <a:p>
            <a:endParaRPr/>
          </a:p>
        </p:txBody>
      </p:sp>
      <p:sp>
        <p:nvSpPr>
          <p:cNvPr id="29" name="object 29"/>
          <p:cNvSpPr/>
          <p:nvPr/>
        </p:nvSpPr>
        <p:spPr>
          <a:xfrm>
            <a:off x="6300896" y="2917450"/>
            <a:ext cx="184785" cy="901700"/>
          </a:xfrm>
          <a:custGeom>
            <a:avLst/>
            <a:gdLst/>
            <a:ahLst/>
            <a:cxnLst/>
            <a:rect l="l" t="t" r="r" b="b"/>
            <a:pathLst>
              <a:path w="184785" h="901700">
                <a:moveTo>
                  <a:pt x="184507" y="901495"/>
                </a:moveTo>
                <a:lnTo>
                  <a:pt x="171160" y="901495"/>
                </a:lnTo>
                <a:lnTo>
                  <a:pt x="166449" y="896780"/>
                </a:lnTo>
                <a:lnTo>
                  <a:pt x="155052" y="886464"/>
                </a:lnTo>
                <a:lnTo>
                  <a:pt x="99877" y="820301"/>
                </a:lnTo>
                <a:lnTo>
                  <a:pt x="74568" y="779175"/>
                </a:lnTo>
                <a:lnTo>
                  <a:pt x="53389" y="735978"/>
                </a:lnTo>
                <a:lnTo>
                  <a:pt x="36106" y="691016"/>
                </a:lnTo>
                <a:lnTo>
                  <a:pt x="22487" y="644591"/>
                </a:lnTo>
                <a:lnTo>
                  <a:pt x="12300" y="597009"/>
                </a:lnTo>
                <a:lnTo>
                  <a:pt x="5311" y="548573"/>
                </a:lnTo>
                <a:lnTo>
                  <a:pt x="1289" y="499586"/>
                </a:lnTo>
                <a:lnTo>
                  <a:pt x="0" y="450354"/>
                </a:lnTo>
                <a:lnTo>
                  <a:pt x="1225" y="402608"/>
                </a:lnTo>
                <a:lnTo>
                  <a:pt x="5093" y="354442"/>
                </a:lnTo>
                <a:lnTo>
                  <a:pt x="11892" y="306286"/>
                </a:lnTo>
                <a:lnTo>
                  <a:pt x="21908" y="258568"/>
                </a:lnTo>
                <a:lnTo>
                  <a:pt x="35429" y="211717"/>
                </a:lnTo>
                <a:lnTo>
                  <a:pt x="52742" y="166164"/>
                </a:lnTo>
                <a:lnTo>
                  <a:pt x="74135" y="122337"/>
                </a:lnTo>
                <a:lnTo>
                  <a:pt x="99894" y="80664"/>
                </a:lnTo>
                <a:lnTo>
                  <a:pt x="130308" y="41576"/>
                </a:lnTo>
                <a:lnTo>
                  <a:pt x="165664" y="5501"/>
                </a:lnTo>
                <a:lnTo>
                  <a:pt x="171160" y="0"/>
                </a:lnTo>
                <a:lnTo>
                  <a:pt x="184507" y="0"/>
                </a:lnTo>
                <a:lnTo>
                  <a:pt x="184507" y="5501"/>
                </a:lnTo>
                <a:lnTo>
                  <a:pt x="183722" y="7073"/>
                </a:lnTo>
                <a:lnTo>
                  <a:pt x="168939" y="22240"/>
                </a:lnTo>
                <a:lnTo>
                  <a:pt x="150255" y="43522"/>
                </a:lnTo>
                <a:lnTo>
                  <a:pt x="106778" y="107676"/>
                </a:lnTo>
                <a:lnTo>
                  <a:pt x="83073" y="156522"/>
                </a:lnTo>
                <a:lnTo>
                  <a:pt x="64710" y="206840"/>
                </a:lnTo>
                <a:lnTo>
                  <a:pt x="51072" y="257790"/>
                </a:lnTo>
                <a:lnTo>
                  <a:pt x="41541" y="308533"/>
                </a:lnTo>
                <a:lnTo>
                  <a:pt x="35498" y="358232"/>
                </a:lnTo>
                <a:lnTo>
                  <a:pt x="32325" y="406047"/>
                </a:lnTo>
                <a:lnTo>
                  <a:pt x="31405" y="451140"/>
                </a:lnTo>
                <a:lnTo>
                  <a:pt x="32704" y="504299"/>
                </a:lnTo>
                <a:lnTo>
                  <a:pt x="36643" y="555292"/>
                </a:lnTo>
                <a:lnTo>
                  <a:pt x="43288" y="604094"/>
                </a:lnTo>
                <a:lnTo>
                  <a:pt x="52702" y="650676"/>
                </a:lnTo>
                <a:lnTo>
                  <a:pt x="64950" y="695011"/>
                </a:lnTo>
                <a:lnTo>
                  <a:pt x="80096" y="737070"/>
                </a:lnTo>
                <a:lnTo>
                  <a:pt x="98205" y="776827"/>
                </a:lnTo>
                <a:lnTo>
                  <a:pt x="119340" y="814254"/>
                </a:lnTo>
                <a:lnTo>
                  <a:pt x="155653" y="864359"/>
                </a:lnTo>
                <a:lnTo>
                  <a:pt x="183722" y="894422"/>
                </a:lnTo>
                <a:lnTo>
                  <a:pt x="184507" y="895208"/>
                </a:lnTo>
                <a:lnTo>
                  <a:pt x="184507" y="901495"/>
                </a:lnTo>
                <a:close/>
              </a:path>
            </a:pathLst>
          </a:custGeom>
          <a:solidFill>
            <a:srgbClr val="000000"/>
          </a:solidFill>
        </p:spPr>
        <p:txBody>
          <a:bodyPr wrap="square" lIns="0" tIns="0" rIns="0" bIns="0" rtlCol="0"/>
          <a:lstStyle/>
          <a:p>
            <a:endParaRPr/>
          </a:p>
        </p:txBody>
      </p:sp>
      <p:sp>
        <p:nvSpPr>
          <p:cNvPr id="30" name="object 30"/>
          <p:cNvSpPr/>
          <p:nvPr/>
        </p:nvSpPr>
        <p:spPr>
          <a:xfrm>
            <a:off x="6532512" y="2983471"/>
            <a:ext cx="124460" cy="250190"/>
          </a:xfrm>
          <a:custGeom>
            <a:avLst/>
            <a:gdLst/>
            <a:ahLst/>
            <a:cxnLst/>
            <a:rect l="l" t="t" r="r" b="b"/>
            <a:pathLst>
              <a:path w="124459" h="250189">
                <a:moveTo>
                  <a:pt x="0" y="35368"/>
                </a:moveTo>
                <a:lnTo>
                  <a:pt x="0" y="23578"/>
                </a:lnTo>
                <a:lnTo>
                  <a:pt x="12770" y="23210"/>
                </a:lnTo>
                <a:lnTo>
                  <a:pt x="30325" y="20631"/>
                </a:lnTo>
                <a:lnTo>
                  <a:pt x="49794" y="13631"/>
                </a:lnTo>
                <a:lnTo>
                  <a:pt x="68307" y="0"/>
                </a:lnTo>
                <a:lnTo>
                  <a:pt x="76943" y="0"/>
                </a:lnTo>
                <a:lnTo>
                  <a:pt x="76943" y="25150"/>
                </a:lnTo>
                <a:lnTo>
                  <a:pt x="49463" y="25150"/>
                </a:lnTo>
                <a:lnTo>
                  <a:pt x="34558" y="31057"/>
                </a:lnTo>
                <a:lnTo>
                  <a:pt x="20315" y="34091"/>
                </a:lnTo>
                <a:lnTo>
                  <a:pt x="8280" y="35208"/>
                </a:lnTo>
                <a:lnTo>
                  <a:pt x="0" y="35368"/>
                </a:lnTo>
                <a:close/>
              </a:path>
              <a:path w="124459" h="250189">
                <a:moveTo>
                  <a:pt x="112274" y="238145"/>
                </a:moveTo>
                <a:lnTo>
                  <a:pt x="14132" y="238145"/>
                </a:lnTo>
                <a:lnTo>
                  <a:pt x="33895" y="237200"/>
                </a:lnTo>
                <a:lnTo>
                  <a:pt x="44458" y="234117"/>
                </a:lnTo>
                <a:lnTo>
                  <a:pt x="48690" y="228530"/>
                </a:lnTo>
                <a:lnTo>
                  <a:pt x="49463" y="220068"/>
                </a:lnTo>
                <a:lnTo>
                  <a:pt x="49463" y="25150"/>
                </a:lnTo>
                <a:lnTo>
                  <a:pt x="76943" y="25150"/>
                </a:lnTo>
                <a:lnTo>
                  <a:pt x="76943" y="220068"/>
                </a:lnTo>
                <a:lnTo>
                  <a:pt x="77716" y="228861"/>
                </a:lnTo>
                <a:lnTo>
                  <a:pt x="81948" y="234412"/>
                </a:lnTo>
                <a:lnTo>
                  <a:pt x="92511" y="237310"/>
                </a:lnTo>
                <a:lnTo>
                  <a:pt x="112274" y="238145"/>
                </a:lnTo>
                <a:close/>
              </a:path>
              <a:path w="124459" h="250189">
                <a:moveTo>
                  <a:pt x="2355" y="249935"/>
                </a:moveTo>
                <a:lnTo>
                  <a:pt x="2355" y="238145"/>
                </a:lnTo>
                <a:lnTo>
                  <a:pt x="124051" y="238145"/>
                </a:lnTo>
                <a:lnTo>
                  <a:pt x="124051" y="248363"/>
                </a:lnTo>
                <a:lnTo>
                  <a:pt x="63596" y="248363"/>
                </a:lnTo>
                <a:lnTo>
                  <a:pt x="32092" y="248559"/>
                </a:lnTo>
                <a:lnTo>
                  <a:pt x="15346" y="249026"/>
                </a:lnTo>
                <a:lnTo>
                  <a:pt x="2355" y="249935"/>
                </a:lnTo>
                <a:close/>
              </a:path>
              <a:path w="124459" h="250189">
                <a:moveTo>
                  <a:pt x="124051" y="249935"/>
                </a:moveTo>
                <a:lnTo>
                  <a:pt x="111072" y="249026"/>
                </a:lnTo>
                <a:lnTo>
                  <a:pt x="94412" y="248559"/>
                </a:lnTo>
                <a:lnTo>
                  <a:pt x="63596" y="248363"/>
                </a:lnTo>
                <a:lnTo>
                  <a:pt x="124051" y="248363"/>
                </a:lnTo>
                <a:lnTo>
                  <a:pt x="124051" y="249935"/>
                </a:lnTo>
                <a:close/>
              </a:path>
            </a:pathLst>
          </a:custGeom>
          <a:solidFill>
            <a:srgbClr val="000000"/>
          </a:solidFill>
        </p:spPr>
        <p:txBody>
          <a:bodyPr wrap="square" lIns="0" tIns="0" rIns="0" bIns="0" rtlCol="0"/>
          <a:lstStyle/>
          <a:p>
            <a:endParaRPr/>
          </a:p>
        </p:txBody>
      </p:sp>
      <p:sp>
        <p:nvSpPr>
          <p:cNvPr id="31" name="object 31"/>
          <p:cNvSpPr/>
          <p:nvPr/>
        </p:nvSpPr>
        <p:spPr>
          <a:xfrm>
            <a:off x="6518380" y="3433826"/>
            <a:ext cx="149225" cy="250825"/>
          </a:xfrm>
          <a:custGeom>
            <a:avLst/>
            <a:gdLst/>
            <a:ahLst/>
            <a:cxnLst/>
            <a:rect l="l" t="t" r="r" b="b"/>
            <a:pathLst>
              <a:path w="149225" h="250825">
                <a:moveTo>
                  <a:pt x="19628" y="89599"/>
                </a:moveTo>
                <a:lnTo>
                  <a:pt x="16230" y="89267"/>
                </a:lnTo>
                <a:lnTo>
                  <a:pt x="9519" y="86946"/>
                </a:lnTo>
                <a:lnTo>
                  <a:pt x="2956" y="80646"/>
                </a:lnTo>
                <a:lnTo>
                  <a:pt x="0" y="68378"/>
                </a:lnTo>
                <a:lnTo>
                  <a:pt x="4956" y="43436"/>
                </a:lnTo>
                <a:lnTo>
                  <a:pt x="19039" y="21515"/>
                </a:lnTo>
                <a:lnTo>
                  <a:pt x="41072" y="5931"/>
                </a:lnTo>
                <a:lnTo>
                  <a:pt x="69877" y="0"/>
                </a:lnTo>
                <a:lnTo>
                  <a:pt x="101479" y="5452"/>
                </a:lnTo>
                <a:lnTo>
                  <a:pt x="111967" y="11789"/>
                </a:lnTo>
                <a:lnTo>
                  <a:pt x="65166" y="11789"/>
                </a:lnTo>
                <a:lnTo>
                  <a:pt x="49132" y="14380"/>
                </a:lnTo>
                <a:lnTo>
                  <a:pt x="34644" y="21908"/>
                </a:lnTo>
                <a:lnTo>
                  <a:pt x="22658" y="34005"/>
                </a:lnTo>
                <a:lnTo>
                  <a:pt x="14132" y="50301"/>
                </a:lnTo>
                <a:lnTo>
                  <a:pt x="22818" y="50301"/>
                </a:lnTo>
                <a:lnTo>
                  <a:pt x="27663" y="51259"/>
                </a:lnTo>
                <a:lnTo>
                  <a:pt x="34055" y="55803"/>
                </a:lnTo>
                <a:lnTo>
                  <a:pt x="37944" y="62115"/>
                </a:lnTo>
                <a:lnTo>
                  <a:pt x="39256" y="69164"/>
                </a:lnTo>
                <a:lnTo>
                  <a:pt x="37073" y="78988"/>
                </a:lnTo>
                <a:lnTo>
                  <a:pt x="31798" y="85276"/>
                </a:lnTo>
                <a:lnTo>
                  <a:pt x="25345" y="88616"/>
                </a:lnTo>
                <a:lnTo>
                  <a:pt x="19628" y="89599"/>
                </a:lnTo>
                <a:close/>
              </a:path>
              <a:path w="149225" h="250825">
                <a:moveTo>
                  <a:pt x="138969" y="250721"/>
                </a:moveTo>
                <a:lnTo>
                  <a:pt x="0" y="250721"/>
                </a:lnTo>
                <a:lnTo>
                  <a:pt x="0" y="240503"/>
                </a:lnTo>
                <a:lnTo>
                  <a:pt x="3925" y="236573"/>
                </a:lnTo>
                <a:lnTo>
                  <a:pt x="76158" y="156406"/>
                </a:lnTo>
                <a:lnTo>
                  <a:pt x="90904" y="137641"/>
                </a:lnTo>
                <a:lnTo>
                  <a:pt x="103441" y="117108"/>
                </a:lnTo>
                <a:lnTo>
                  <a:pt x="112152" y="95395"/>
                </a:lnTo>
                <a:lnTo>
                  <a:pt x="115415" y="73094"/>
                </a:lnTo>
                <a:lnTo>
                  <a:pt x="112311" y="50583"/>
                </a:lnTo>
                <a:lnTo>
                  <a:pt x="102951" y="30947"/>
                </a:lnTo>
                <a:lnTo>
                  <a:pt x="87260" y="17057"/>
                </a:lnTo>
                <a:lnTo>
                  <a:pt x="65166" y="11789"/>
                </a:lnTo>
                <a:lnTo>
                  <a:pt x="111967" y="11789"/>
                </a:lnTo>
                <a:lnTo>
                  <a:pt x="126603" y="20631"/>
                </a:lnTo>
                <a:lnTo>
                  <a:pt x="143189" y="43768"/>
                </a:lnTo>
                <a:lnTo>
                  <a:pt x="149176" y="73094"/>
                </a:lnTo>
                <a:lnTo>
                  <a:pt x="144821" y="98908"/>
                </a:lnTo>
                <a:lnTo>
                  <a:pt x="130823" y="122806"/>
                </a:lnTo>
                <a:lnTo>
                  <a:pt x="105785" y="149356"/>
                </a:lnTo>
                <a:lnTo>
                  <a:pt x="68307" y="183128"/>
                </a:lnTo>
                <a:lnTo>
                  <a:pt x="28264" y="221640"/>
                </a:lnTo>
                <a:lnTo>
                  <a:pt x="143519" y="221640"/>
                </a:lnTo>
                <a:lnTo>
                  <a:pt x="138969" y="250721"/>
                </a:lnTo>
                <a:close/>
              </a:path>
              <a:path w="149225" h="250825">
                <a:moveTo>
                  <a:pt x="22818" y="50301"/>
                </a:moveTo>
                <a:lnTo>
                  <a:pt x="14132" y="50301"/>
                </a:lnTo>
                <a:lnTo>
                  <a:pt x="15702" y="49515"/>
                </a:lnTo>
                <a:lnTo>
                  <a:pt x="18843" y="49515"/>
                </a:lnTo>
                <a:lnTo>
                  <a:pt x="22818" y="50301"/>
                </a:lnTo>
                <a:close/>
              </a:path>
              <a:path w="149225" h="250825">
                <a:moveTo>
                  <a:pt x="143519" y="221640"/>
                </a:moveTo>
                <a:lnTo>
                  <a:pt x="95786" y="221640"/>
                </a:lnTo>
                <a:lnTo>
                  <a:pt x="104742" y="221591"/>
                </a:lnTo>
                <a:lnTo>
                  <a:pt x="116200" y="221247"/>
                </a:lnTo>
                <a:lnTo>
                  <a:pt x="139754" y="185486"/>
                </a:lnTo>
                <a:lnTo>
                  <a:pt x="149176" y="185486"/>
                </a:lnTo>
                <a:lnTo>
                  <a:pt x="143519" y="221640"/>
                </a:lnTo>
                <a:close/>
              </a:path>
            </a:pathLst>
          </a:custGeom>
          <a:solidFill>
            <a:srgbClr val="000000"/>
          </a:solidFill>
        </p:spPr>
        <p:txBody>
          <a:bodyPr wrap="square" lIns="0" tIns="0" rIns="0" bIns="0" rtlCol="0"/>
          <a:lstStyle/>
          <a:p>
            <a:endParaRPr/>
          </a:p>
        </p:txBody>
      </p:sp>
      <p:sp>
        <p:nvSpPr>
          <p:cNvPr id="32" name="object 32"/>
          <p:cNvSpPr/>
          <p:nvPr/>
        </p:nvSpPr>
        <p:spPr>
          <a:xfrm>
            <a:off x="6700532" y="2917450"/>
            <a:ext cx="184785" cy="901700"/>
          </a:xfrm>
          <a:custGeom>
            <a:avLst/>
            <a:gdLst/>
            <a:ahLst/>
            <a:cxnLst/>
            <a:rect l="l" t="t" r="r" b="b"/>
            <a:pathLst>
              <a:path w="184784" h="901700">
                <a:moveTo>
                  <a:pt x="13347" y="901495"/>
                </a:moveTo>
                <a:lnTo>
                  <a:pt x="0" y="901495"/>
                </a:lnTo>
                <a:lnTo>
                  <a:pt x="0" y="896780"/>
                </a:lnTo>
                <a:lnTo>
                  <a:pt x="785" y="895208"/>
                </a:lnTo>
                <a:lnTo>
                  <a:pt x="785" y="894422"/>
                </a:lnTo>
                <a:lnTo>
                  <a:pt x="34251" y="858268"/>
                </a:lnTo>
                <a:lnTo>
                  <a:pt x="77728" y="793819"/>
                </a:lnTo>
                <a:lnTo>
                  <a:pt x="101433" y="744973"/>
                </a:lnTo>
                <a:lnTo>
                  <a:pt x="119796" y="694655"/>
                </a:lnTo>
                <a:lnTo>
                  <a:pt x="133434" y="643705"/>
                </a:lnTo>
                <a:lnTo>
                  <a:pt x="142966" y="592962"/>
                </a:lnTo>
                <a:lnTo>
                  <a:pt x="149009" y="543263"/>
                </a:lnTo>
                <a:lnTo>
                  <a:pt x="152181" y="495447"/>
                </a:lnTo>
                <a:lnTo>
                  <a:pt x="153101" y="450354"/>
                </a:lnTo>
                <a:lnTo>
                  <a:pt x="151803" y="397196"/>
                </a:lnTo>
                <a:lnTo>
                  <a:pt x="147863" y="346203"/>
                </a:lnTo>
                <a:lnTo>
                  <a:pt x="141219" y="297401"/>
                </a:lnTo>
                <a:lnTo>
                  <a:pt x="131805" y="250819"/>
                </a:lnTo>
                <a:lnTo>
                  <a:pt x="119557" y="206484"/>
                </a:lnTo>
                <a:lnTo>
                  <a:pt x="104411" y="164425"/>
                </a:lnTo>
                <a:lnTo>
                  <a:pt x="86302" y="124668"/>
                </a:lnTo>
                <a:lnTo>
                  <a:pt x="65166" y="87241"/>
                </a:lnTo>
                <a:lnTo>
                  <a:pt x="28951" y="37234"/>
                </a:lnTo>
                <a:lnTo>
                  <a:pt x="1570" y="7859"/>
                </a:lnTo>
                <a:lnTo>
                  <a:pt x="785" y="7073"/>
                </a:lnTo>
                <a:lnTo>
                  <a:pt x="0" y="5501"/>
                </a:lnTo>
                <a:lnTo>
                  <a:pt x="0" y="0"/>
                </a:lnTo>
                <a:lnTo>
                  <a:pt x="13347" y="0"/>
                </a:lnTo>
                <a:lnTo>
                  <a:pt x="18058" y="4715"/>
                </a:lnTo>
                <a:lnTo>
                  <a:pt x="29454" y="15031"/>
                </a:lnTo>
                <a:lnTo>
                  <a:pt x="84630" y="81194"/>
                </a:lnTo>
                <a:lnTo>
                  <a:pt x="109938" y="122320"/>
                </a:lnTo>
                <a:lnTo>
                  <a:pt x="131118" y="165517"/>
                </a:lnTo>
                <a:lnTo>
                  <a:pt x="148400" y="210479"/>
                </a:lnTo>
                <a:lnTo>
                  <a:pt x="162019" y="256904"/>
                </a:lnTo>
                <a:lnTo>
                  <a:pt x="172206" y="304486"/>
                </a:lnTo>
                <a:lnTo>
                  <a:pt x="179195" y="352922"/>
                </a:lnTo>
                <a:lnTo>
                  <a:pt x="183218" y="401909"/>
                </a:lnTo>
                <a:lnTo>
                  <a:pt x="184507" y="451140"/>
                </a:lnTo>
                <a:lnTo>
                  <a:pt x="183281" y="498887"/>
                </a:lnTo>
                <a:lnTo>
                  <a:pt x="179413" y="547053"/>
                </a:lnTo>
                <a:lnTo>
                  <a:pt x="172614" y="595209"/>
                </a:lnTo>
                <a:lnTo>
                  <a:pt x="162598" y="642927"/>
                </a:lnTo>
                <a:lnTo>
                  <a:pt x="149078" y="689777"/>
                </a:lnTo>
                <a:lnTo>
                  <a:pt x="131765" y="735331"/>
                </a:lnTo>
                <a:lnTo>
                  <a:pt x="110372" y="779158"/>
                </a:lnTo>
                <a:lnTo>
                  <a:pt x="84612" y="820831"/>
                </a:lnTo>
                <a:lnTo>
                  <a:pt x="54198" y="859919"/>
                </a:lnTo>
                <a:lnTo>
                  <a:pt x="18843" y="895994"/>
                </a:lnTo>
                <a:lnTo>
                  <a:pt x="13347" y="901495"/>
                </a:lnTo>
                <a:close/>
              </a:path>
            </a:pathLst>
          </a:custGeom>
          <a:solidFill>
            <a:srgbClr val="000000"/>
          </a:solidFill>
        </p:spPr>
        <p:txBody>
          <a:bodyPr wrap="square" lIns="0" tIns="0" rIns="0" bIns="0" rtlCol="0"/>
          <a:lstStyle/>
          <a:p>
            <a:endParaRPr/>
          </a:p>
        </p:txBody>
      </p:sp>
      <p:sp>
        <p:nvSpPr>
          <p:cNvPr id="33" name="object 33"/>
          <p:cNvSpPr/>
          <p:nvPr/>
        </p:nvSpPr>
        <p:spPr>
          <a:xfrm>
            <a:off x="7416578" y="2917450"/>
            <a:ext cx="185420" cy="901700"/>
          </a:xfrm>
          <a:custGeom>
            <a:avLst/>
            <a:gdLst/>
            <a:ahLst/>
            <a:cxnLst/>
            <a:rect l="l" t="t" r="r" b="b"/>
            <a:pathLst>
              <a:path w="185420" h="901700">
                <a:moveTo>
                  <a:pt x="185292" y="901495"/>
                </a:moveTo>
                <a:lnTo>
                  <a:pt x="171160" y="901495"/>
                </a:lnTo>
                <a:lnTo>
                  <a:pt x="166449" y="896780"/>
                </a:lnTo>
                <a:lnTo>
                  <a:pt x="155383" y="886464"/>
                </a:lnTo>
                <a:lnTo>
                  <a:pt x="100084" y="820301"/>
                </a:lnTo>
                <a:lnTo>
                  <a:pt x="74885" y="779175"/>
                </a:lnTo>
                <a:lnTo>
                  <a:pt x="53738" y="735978"/>
                </a:lnTo>
                <a:lnTo>
                  <a:pt x="36429" y="691016"/>
                </a:lnTo>
                <a:lnTo>
                  <a:pt x="22746" y="644591"/>
                </a:lnTo>
                <a:lnTo>
                  <a:pt x="12474" y="597009"/>
                </a:lnTo>
                <a:lnTo>
                  <a:pt x="5402" y="548573"/>
                </a:lnTo>
                <a:lnTo>
                  <a:pt x="1315" y="499586"/>
                </a:lnTo>
                <a:lnTo>
                  <a:pt x="0" y="450354"/>
                </a:lnTo>
                <a:lnTo>
                  <a:pt x="1246" y="402608"/>
                </a:lnTo>
                <a:lnTo>
                  <a:pt x="5169" y="354442"/>
                </a:lnTo>
                <a:lnTo>
                  <a:pt x="12040" y="306286"/>
                </a:lnTo>
                <a:lnTo>
                  <a:pt x="22134" y="258568"/>
                </a:lnTo>
                <a:lnTo>
                  <a:pt x="35723" y="211717"/>
                </a:lnTo>
                <a:lnTo>
                  <a:pt x="53081" y="166164"/>
                </a:lnTo>
                <a:lnTo>
                  <a:pt x="74481" y="122337"/>
                </a:lnTo>
                <a:lnTo>
                  <a:pt x="100196" y="80664"/>
                </a:lnTo>
                <a:lnTo>
                  <a:pt x="130499" y="41576"/>
                </a:lnTo>
                <a:lnTo>
                  <a:pt x="165664" y="5501"/>
                </a:lnTo>
                <a:lnTo>
                  <a:pt x="171160" y="0"/>
                </a:lnTo>
                <a:lnTo>
                  <a:pt x="185292" y="0"/>
                </a:lnTo>
                <a:lnTo>
                  <a:pt x="185292" y="5501"/>
                </a:lnTo>
                <a:lnTo>
                  <a:pt x="183722" y="7073"/>
                </a:lnTo>
                <a:lnTo>
                  <a:pt x="168939" y="22240"/>
                </a:lnTo>
                <a:lnTo>
                  <a:pt x="129069" y="71731"/>
                </a:lnTo>
                <a:lnTo>
                  <a:pt x="106778" y="107676"/>
                </a:lnTo>
                <a:lnTo>
                  <a:pt x="83073" y="156522"/>
                </a:lnTo>
                <a:lnTo>
                  <a:pt x="64710" y="206840"/>
                </a:lnTo>
                <a:lnTo>
                  <a:pt x="51072" y="257790"/>
                </a:lnTo>
                <a:lnTo>
                  <a:pt x="41541" y="308533"/>
                </a:lnTo>
                <a:lnTo>
                  <a:pt x="35498" y="358232"/>
                </a:lnTo>
                <a:lnTo>
                  <a:pt x="32325" y="406047"/>
                </a:lnTo>
                <a:lnTo>
                  <a:pt x="31405" y="451140"/>
                </a:lnTo>
                <a:lnTo>
                  <a:pt x="32704" y="504299"/>
                </a:lnTo>
                <a:lnTo>
                  <a:pt x="36643" y="555292"/>
                </a:lnTo>
                <a:lnTo>
                  <a:pt x="43288" y="604094"/>
                </a:lnTo>
                <a:lnTo>
                  <a:pt x="52702" y="650676"/>
                </a:lnTo>
                <a:lnTo>
                  <a:pt x="64950" y="695011"/>
                </a:lnTo>
                <a:lnTo>
                  <a:pt x="80096" y="737070"/>
                </a:lnTo>
                <a:lnTo>
                  <a:pt x="98205" y="776827"/>
                </a:lnTo>
                <a:lnTo>
                  <a:pt x="119340" y="814254"/>
                </a:lnTo>
                <a:lnTo>
                  <a:pt x="155653" y="864359"/>
                </a:lnTo>
                <a:lnTo>
                  <a:pt x="183722" y="894422"/>
                </a:lnTo>
                <a:lnTo>
                  <a:pt x="185292" y="895994"/>
                </a:lnTo>
                <a:lnTo>
                  <a:pt x="185292" y="901495"/>
                </a:lnTo>
                <a:close/>
              </a:path>
            </a:pathLst>
          </a:custGeom>
          <a:solidFill>
            <a:srgbClr val="000000"/>
          </a:solidFill>
        </p:spPr>
        <p:txBody>
          <a:bodyPr wrap="square" lIns="0" tIns="0" rIns="0" bIns="0" rtlCol="0"/>
          <a:lstStyle/>
          <a:p>
            <a:endParaRPr/>
          </a:p>
        </p:txBody>
      </p:sp>
      <p:sp>
        <p:nvSpPr>
          <p:cNvPr id="34" name="object 34"/>
          <p:cNvSpPr/>
          <p:nvPr/>
        </p:nvSpPr>
        <p:spPr>
          <a:xfrm>
            <a:off x="7648978" y="2983471"/>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150"/>
                </a:lnTo>
                <a:lnTo>
                  <a:pt x="48678" y="25150"/>
                </a:lnTo>
                <a:lnTo>
                  <a:pt x="33785" y="31057"/>
                </a:lnTo>
                <a:lnTo>
                  <a:pt x="19628" y="34091"/>
                </a:lnTo>
                <a:lnTo>
                  <a:pt x="7826" y="35208"/>
                </a:lnTo>
                <a:lnTo>
                  <a:pt x="0" y="35368"/>
                </a:lnTo>
                <a:close/>
              </a:path>
              <a:path w="123825" h="250189">
                <a:moveTo>
                  <a:pt x="111489" y="238145"/>
                </a:moveTo>
                <a:lnTo>
                  <a:pt x="14132" y="238145"/>
                </a:lnTo>
                <a:lnTo>
                  <a:pt x="33773" y="237200"/>
                </a:lnTo>
                <a:lnTo>
                  <a:pt x="44065" y="234117"/>
                </a:lnTo>
                <a:lnTo>
                  <a:pt x="48028" y="228530"/>
                </a:lnTo>
                <a:lnTo>
                  <a:pt x="48678" y="220068"/>
                </a:lnTo>
                <a:lnTo>
                  <a:pt x="48678" y="25150"/>
                </a:lnTo>
                <a:lnTo>
                  <a:pt x="76943" y="25150"/>
                </a:lnTo>
                <a:lnTo>
                  <a:pt x="76943" y="220068"/>
                </a:lnTo>
                <a:lnTo>
                  <a:pt x="77593" y="228861"/>
                </a:lnTo>
                <a:lnTo>
                  <a:pt x="81556" y="234412"/>
                </a:lnTo>
                <a:lnTo>
                  <a:pt x="91848" y="237310"/>
                </a:lnTo>
                <a:lnTo>
                  <a:pt x="111489" y="238145"/>
                </a:lnTo>
                <a:close/>
              </a:path>
              <a:path w="123825" h="250189">
                <a:moveTo>
                  <a:pt x="1570" y="249935"/>
                </a:moveTo>
                <a:lnTo>
                  <a:pt x="1570" y="238145"/>
                </a:lnTo>
                <a:lnTo>
                  <a:pt x="123266" y="238145"/>
                </a:lnTo>
                <a:lnTo>
                  <a:pt x="123266" y="248363"/>
                </a:lnTo>
                <a:lnTo>
                  <a:pt x="62811" y="248363"/>
                </a:lnTo>
                <a:lnTo>
                  <a:pt x="31601" y="248559"/>
                </a:lnTo>
                <a:lnTo>
                  <a:pt x="14672" y="249026"/>
                </a:lnTo>
                <a:lnTo>
                  <a:pt x="1570" y="249935"/>
                </a:lnTo>
                <a:close/>
              </a:path>
              <a:path w="123825" h="250189">
                <a:moveTo>
                  <a:pt x="123266" y="249935"/>
                </a:moveTo>
                <a:lnTo>
                  <a:pt x="110618" y="249026"/>
                </a:lnTo>
                <a:lnTo>
                  <a:pt x="93922" y="248559"/>
                </a:lnTo>
                <a:lnTo>
                  <a:pt x="62811" y="248363"/>
                </a:lnTo>
                <a:lnTo>
                  <a:pt x="123266" y="248363"/>
                </a:lnTo>
                <a:lnTo>
                  <a:pt x="123266" y="249935"/>
                </a:lnTo>
                <a:close/>
              </a:path>
            </a:pathLst>
          </a:custGeom>
          <a:solidFill>
            <a:srgbClr val="000000"/>
          </a:solidFill>
        </p:spPr>
        <p:txBody>
          <a:bodyPr wrap="square" lIns="0" tIns="0" rIns="0" bIns="0" rtlCol="0"/>
          <a:lstStyle/>
          <a:p>
            <a:endParaRPr/>
          </a:p>
        </p:txBody>
      </p:sp>
      <p:sp>
        <p:nvSpPr>
          <p:cNvPr id="35" name="object 35"/>
          <p:cNvSpPr/>
          <p:nvPr/>
        </p:nvSpPr>
        <p:spPr>
          <a:xfrm>
            <a:off x="8209567" y="3139484"/>
            <a:ext cx="229870" cy="0"/>
          </a:xfrm>
          <a:custGeom>
            <a:avLst/>
            <a:gdLst/>
            <a:ahLst/>
            <a:cxnLst/>
            <a:rect l="l" t="t" r="r" b="b"/>
            <a:pathLst>
              <a:path w="229870">
                <a:moveTo>
                  <a:pt x="0" y="0"/>
                </a:moveTo>
                <a:lnTo>
                  <a:pt x="229259" y="0"/>
                </a:lnTo>
              </a:path>
            </a:pathLst>
          </a:custGeom>
          <a:ln w="14933">
            <a:solidFill>
              <a:srgbClr val="000000"/>
            </a:solidFill>
          </a:ln>
        </p:spPr>
        <p:txBody>
          <a:bodyPr wrap="square" lIns="0" tIns="0" rIns="0" bIns="0" rtlCol="0"/>
          <a:lstStyle/>
          <a:p>
            <a:endParaRPr/>
          </a:p>
        </p:txBody>
      </p:sp>
      <p:sp>
        <p:nvSpPr>
          <p:cNvPr id="36" name="object 36"/>
          <p:cNvSpPr/>
          <p:nvPr/>
        </p:nvSpPr>
        <p:spPr>
          <a:xfrm>
            <a:off x="8485936" y="2983471"/>
            <a:ext cx="156845" cy="257810"/>
          </a:xfrm>
          <a:custGeom>
            <a:avLst/>
            <a:gdLst/>
            <a:ahLst/>
            <a:cxnLst/>
            <a:rect l="l" t="t" r="r" b="b"/>
            <a:pathLst>
              <a:path w="156845" h="257810">
                <a:moveTo>
                  <a:pt x="29834" y="69950"/>
                </a:moveTo>
                <a:lnTo>
                  <a:pt x="22130" y="68660"/>
                </a:lnTo>
                <a:lnTo>
                  <a:pt x="15898" y="64939"/>
                </a:lnTo>
                <a:lnTo>
                  <a:pt x="11727" y="59008"/>
                </a:lnTo>
                <a:lnTo>
                  <a:pt x="10206" y="51087"/>
                </a:lnTo>
                <a:lnTo>
                  <a:pt x="15334" y="30836"/>
                </a:lnTo>
                <a:lnTo>
                  <a:pt x="29442" y="14638"/>
                </a:lnTo>
                <a:lnTo>
                  <a:pt x="50616" y="3892"/>
                </a:lnTo>
                <a:lnTo>
                  <a:pt x="76943" y="0"/>
                </a:lnTo>
                <a:lnTo>
                  <a:pt x="102975" y="3671"/>
                </a:lnTo>
                <a:lnTo>
                  <a:pt x="113547" y="8645"/>
                </a:lnTo>
                <a:lnTo>
                  <a:pt x="75373" y="8645"/>
                </a:lnTo>
                <a:lnTo>
                  <a:pt x="63546" y="9787"/>
                </a:lnTo>
                <a:lnTo>
                  <a:pt x="49659" y="13656"/>
                </a:lnTo>
                <a:lnTo>
                  <a:pt x="36066" y="20913"/>
                </a:lnTo>
                <a:lnTo>
                  <a:pt x="25124" y="32224"/>
                </a:lnTo>
                <a:lnTo>
                  <a:pt x="31454" y="32519"/>
                </a:lnTo>
                <a:lnTo>
                  <a:pt x="39256" y="34582"/>
                </a:lnTo>
                <a:lnTo>
                  <a:pt x="45881" y="40182"/>
                </a:lnTo>
                <a:lnTo>
                  <a:pt x="48678" y="51087"/>
                </a:lnTo>
                <a:lnTo>
                  <a:pt x="47280" y="58676"/>
                </a:lnTo>
                <a:lnTo>
                  <a:pt x="43378" y="64645"/>
                </a:lnTo>
                <a:lnTo>
                  <a:pt x="37416" y="68550"/>
                </a:lnTo>
                <a:lnTo>
                  <a:pt x="29834" y="69950"/>
                </a:lnTo>
                <a:close/>
              </a:path>
              <a:path w="156845" h="257810">
                <a:moveTo>
                  <a:pt x="114836" y="247577"/>
                </a:moveTo>
                <a:lnTo>
                  <a:pt x="75373" y="247577"/>
                </a:lnTo>
                <a:lnTo>
                  <a:pt x="88953" y="245059"/>
                </a:lnTo>
                <a:lnTo>
                  <a:pt x="102754" y="235689"/>
                </a:lnTo>
                <a:lnTo>
                  <a:pt x="113464" y="216740"/>
                </a:lnTo>
                <a:lnTo>
                  <a:pt x="117770" y="185486"/>
                </a:lnTo>
                <a:lnTo>
                  <a:pt x="115084" y="160200"/>
                </a:lnTo>
                <a:lnTo>
                  <a:pt x="106876" y="140588"/>
                </a:lnTo>
                <a:lnTo>
                  <a:pt x="92928" y="127902"/>
                </a:lnTo>
                <a:lnTo>
                  <a:pt x="73017" y="123395"/>
                </a:lnTo>
                <a:lnTo>
                  <a:pt x="47107" y="123395"/>
                </a:lnTo>
                <a:lnTo>
                  <a:pt x="47107" y="115536"/>
                </a:lnTo>
                <a:lnTo>
                  <a:pt x="49462" y="114750"/>
                </a:lnTo>
                <a:lnTo>
                  <a:pt x="55744" y="114750"/>
                </a:lnTo>
                <a:lnTo>
                  <a:pt x="64381" y="113964"/>
                </a:lnTo>
                <a:lnTo>
                  <a:pt x="67521" y="113178"/>
                </a:lnTo>
                <a:lnTo>
                  <a:pt x="75103" y="112650"/>
                </a:lnTo>
                <a:lnTo>
                  <a:pt x="83420" y="110132"/>
                </a:lnTo>
                <a:lnTo>
                  <a:pt x="109820" y="67887"/>
                </a:lnTo>
                <a:lnTo>
                  <a:pt x="111488" y="51087"/>
                </a:lnTo>
                <a:lnTo>
                  <a:pt x="108053" y="30198"/>
                </a:lnTo>
                <a:lnTo>
                  <a:pt x="99319" y="17192"/>
                </a:lnTo>
                <a:lnTo>
                  <a:pt x="87640" y="10524"/>
                </a:lnTo>
                <a:lnTo>
                  <a:pt x="75373" y="8645"/>
                </a:lnTo>
                <a:lnTo>
                  <a:pt x="113547" y="8645"/>
                </a:lnTo>
                <a:lnTo>
                  <a:pt x="125032" y="14049"/>
                </a:lnTo>
                <a:lnTo>
                  <a:pt x="140318" y="30173"/>
                </a:lnTo>
                <a:lnTo>
                  <a:pt x="146035" y="51087"/>
                </a:lnTo>
                <a:lnTo>
                  <a:pt x="142122" y="72689"/>
                </a:lnTo>
                <a:lnTo>
                  <a:pt x="131215" y="91859"/>
                </a:lnTo>
                <a:lnTo>
                  <a:pt x="114568" y="107344"/>
                </a:lnTo>
                <a:lnTo>
                  <a:pt x="93430" y="117893"/>
                </a:lnTo>
                <a:lnTo>
                  <a:pt x="119806" y="127460"/>
                </a:lnTo>
                <a:lnTo>
                  <a:pt x="139557" y="143142"/>
                </a:lnTo>
                <a:lnTo>
                  <a:pt x="151947" y="163098"/>
                </a:lnTo>
                <a:lnTo>
                  <a:pt x="156241" y="185486"/>
                </a:lnTo>
                <a:lnTo>
                  <a:pt x="150132" y="213031"/>
                </a:lnTo>
                <a:lnTo>
                  <a:pt x="133276" y="236082"/>
                </a:lnTo>
                <a:lnTo>
                  <a:pt x="114836" y="247577"/>
                </a:lnTo>
                <a:close/>
              </a:path>
              <a:path w="156845" h="257810">
                <a:moveTo>
                  <a:pt x="76157" y="257794"/>
                </a:moveTo>
                <a:lnTo>
                  <a:pt x="47034" y="253447"/>
                </a:lnTo>
                <a:lnTo>
                  <a:pt x="22768" y="241289"/>
                </a:lnTo>
                <a:lnTo>
                  <a:pt x="6158" y="222647"/>
                </a:lnTo>
                <a:lnTo>
                  <a:pt x="0" y="198847"/>
                </a:lnTo>
                <a:lnTo>
                  <a:pt x="2097" y="188568"/>
                </a:lnTo>
                <a:lnTo>
                  <a:pt x="7360" y="182047"/>
                </a:lnTo>
                <a:lnTo>
                  <a:pt x="14242" y="178621"/>
                </a:lnTo>
                <a:lnTo>
                  <a:pt x="21197" y="177626"/>
                </a:lnTo>
                <a:lnTo>
                  <a:pt x="29147" y="178940"/>
                </a:lnTo>
                <a:lnTo>
                  <a:pt x="26829" y="218730"/>
                </a:lnTo>
                <a:lnTo>
                  <a:pt x="17272" y="219282"/>
                </a:lnTo>
                <a:lnTo>
                  <a:pt x="29663" y="232987"/>
                </a:lnTo>
                <a:lnTo>
                  <a:pt x="45145" y="241682"/>
                </a:lnTo>
                <a:lnTo>
                  <a:pt x="61216" y="246251"/>
                </a:lnTo>
                <a:lnTo>
                  <a:pt x="75373" y="247577"/>
                </a:lnTo>
                <a:lnTo>
                  <a:pt x="114836" y="247577"/>
                </a:lnTo>
                <a:lnTo>
                  <a:pt x="107882" y="251912"/>
                </a:lnTo>
                <a:lnTo>
                  <a:pt x="76157" y="257794"/>
                </a:lnTo>
                <a:close/>
              </a:path>
            </a:pathLst>
          </a:custGeom>
          <a:solidFill>
            <a:srgbClr val="000000"/>
          </a:solidFill>
        </p:spPr>
        <p:txBody>
          <a:bodyPr wrap="square" lIns="0" tIns="0" rIns="0" bIns="0" rtlCol="0"/>
          <a:lstStyle/>
          <a:p>
            <a:endParaRPr/>
          </a:p>
        </p:txBody>
      </p:sp>
      <p:sp>
        <p:nvSpPr>
          <p:cNvPr id="37" name="object 37"/>
          <p:cNvSpPr/>
          <p:nvPr/>
        </p:nvSpPr>
        <p:spPr>
          <a:xfrm>
            <a:off x="7630135" y="3433826"/>
            <a:ext cx="158115" cy="259079"/>
          </a:xfrm>
          <a:custGeom>
            <a:avLst/>
            <a:gdLst/>
            <a:ahLst/>
            <a:cxnLst/>
            <a:rect l="l" t="t" r="r" b="b"/>
            <a:pathLst>
              <a:path w="158115" h="259079">
                <a:moveTo>
                  <a:pt x="78513" y="258580"/>
                </a:moveTo>
                <a:lnTo>
                  <a:pt x="30595" y="239680"/>
                </a:lnTo>
                <a:lnTo>
                  <a:pt x="7618" y="198774"/>
                </a:lnTo>
                <a:lnTo>
                  <a:pt x="478" y="152549"/>
                </a:lnTo>
                <a:lnTo>
                  <a:pt x="0" y="130469"/>
                </a:lnTo>
                <a:lnTo>
                  <a:pt x="429" y="107799"/>
                </a:lnTo>
                <a:lnTo>
                  <a:pt x="6293" y="64817"/>
                </a:lnTo>
                <a:lnTo>
                  <a:pt x="27074" y="23210"/>
                </a:lnTo>
                <a:lnTo>
                  <a:pt x="61596" y="2136"/>
                </a:lnTo>
                <a:lnTo>
                  <a:pt x="79298" y="0"/>
                </a:lnTo>
                <a:lnTo>
                  <a:pt x="93431" y="1547"/>
                </a:lnTo>
                <a:lnTo>
                  <a:pt x="110508" y="7663"/>
                </a:lnTo>
                <a:lnTo>
                  <a:pt x="111831" y="8645"/>
                </a:lnTo>
                <a:lnTo>
                  <a:pt x="78513" y="8645"/>
                </a:lnTo>
                <a:lnTo>
                  <a:pt x="68540" y="9836"/>
                </a:lnTo>
                <a:lnTo>
                  <a:pt x="33760" y="56589"/>
                </a:lnTo>
                <a:lnTo>
                  <a:pt x="30672" y="107369"/>
                </a:lnTo>
                <a:lnTo>
                  <a:pt x="30620" y="125753"/>
                </a:lnTo>
                <a:lnTo>
                  <a:pt x="30693" y="144235"/>
                </a:lnTo>
                <a:lnTo>
                  <a:pt x="32607" y="186211"/>
                </a:lnTo>
                <a:lnTo>
                  <a:pt x="42630" y="227510"/>
                </a:lnTo>
                <a:lnTo>
                  <a:pt x="78513" y="250721"/>
                </a:lnTo>
                <a:lnTo>
                  <a:pt x="111254" y="250721"/>
                </a:lnTo>
                <a:lnTo>
                  <a:pt x="94989" y="256800"/>
                </a:lnTo>
                <a:lnTo>
                  <a:pt x="78513" y="258580"/>
                </a:lnTo>
                <a:close/>
              </a:path>
              <a:path w="158115" h="259079">
                <a:moveTo>
                  <a:pt x="111254" y="250721"/>
                </a:moveTo>
                <a:lnTo>
                  <a:pt x="78513" y="250721"/>
                </a:lnTo>
                <a:lnTo>
                  <a:pt x="91897" y="248326"/>
                </a:lnTo>
                <a:lnTo>
                  <a:pt x="104914" y="240405"/>
                </a:lnTo>
                <a:lnTo>
                  <a:pt x="122481" y="203563"/>
                </a:lnTo>
                <a:lnTo>
                  <a:pt x="126345" y="146421"/>
                </a:lnTo>
                <a:lnTo>
                  <a:pt x="126407" y="125753"/>
                </a:lnTo>
                <a:lnTo>
                  <a:pt x="126358" y="107369"/>
                </a:lnTo>
                <a:lnTo>
                  <a:pt x="123266" y="52659"/>
                </a:lnTo>
                <a:lnTo>
                  <a:pt x="102656" y="16505"/>
                </a:lnTo>
                <a:lnTo>
                  <a:pt x="78513" y="8645"/>
                </a:lnTo>
                <a:lnTo>
                  <a:pt x="111831" y="8645"/>
                </a:lnTo>
                <a:lnTo>
                  <a:pt x="142895" y="42441"/>
                </a:lnTo>
                <a:lnTo>
                  <a:pt x="155359" y="85276"/>
                </a:lnTo>
                <a:lnTo>
                  <a:pt x="157812" y="130469"/>
                </a:lnTo>
                <a:lnTo>
                  <a:pt x="157371" y="152353"/>
                </a:lnTo>
                <a:lnTo>
                  <a:pt x="151188" y="195237"/>
                </a:lnTo>
                <a:lnTo>
                  <a:pt x="129412" y="237028"/>
                </a:lnTo>
                <a:lnTo>
                  <a:pt x="112569" y="250229"/>
                </a:lnTo>
                <a:lnTo>
                  <a:pt x="111254" y="250721"/>
                </a:lnTo>
                <a:close/>
              </a:path>
            </a:pathLst>
          </a:custGeom>
          <a:solidFill>
            <a:srgbClr val="000000"/>
          </a:solidFill>
        </p:spPr>
        <p:txBody>
          <a:bodyPr wrap="square" lIns="0" tIns="0" rIns="0" bIns="0" rtlCol="0"/>
          <a:lstStyle/>
          <a:p>
            <a:endParaRPr/>
          </a:p>
        </p:txBody>
      </p:sp>
      <p:sp>
        <p:nvSpPr>
          <p:cNvPr id="38" name="object 38"/>
          <p:cNvSpPr/>
          <p:nvPr/>
        </p:nvSpPr>
        <p:spPr>
          <a:xfrm>
            <a:off x="8335189" y="3429896"/>
            <a:ext cx="167005" cy="255270"/>
          </a:xfrm>
          <a:custGeom>
            <a:avLst/>
            <a:gdLst/>
            <a:ahLst/>
            <a:cxnLst/>
            <a:rect l="l" t="t" r="r" b="b"/>
            <a:pathLst>
              <a:path w="167004" h="255270">
                <a:moveTo>
                  <a:pt x="166448" y="192560"/>
                </a:moveTo>
                <a:lnTo>
                  <a:pt x="0" y="192560"/>
                </a:lnTo>
                <a:lnTo>
                  <a:pt x="0" y="180770"/>
                </a:lnTo>
                <a:lnTo>
                  <a:pt x="115415" y="4715"/>
                </a:lnTo>
                <a:lnTo>
                  <a:pt x="117770" y="0"/>
                </a:lnTo>
                <a:lnTo>
                  <a:pt x="128761" y="0"/>
                </a:lnTo>
                <a:lnTo>
                  <a:pt x="128761" y="40869"/>
                </a:lnTo>
                <a:lnTo>
                  <a:pt x="102067" y="40869"/>
                </a:lnTo>
                <a:lnTo>
                  <a:pt x="10206" y="180770"/>
                </a:lnTo>
                <a:lnTo>
                  <a:pt x="166448" y="180770"/>
                </a:lnTo>
                <a:lnTo>
                  <a:pt x="166448" y="192560"/>
                </a:lnTo>
                <a:close/>
              </a:path>
              <a:path w="167004" h="255270">
                <a:moveTo>
                  <a:pt x="128761" y="180770"/>
                </a:moveTo>
                <a:lnTo>
                  <a:pt x="102067" y="180770"/>
                </a:lnTo>
                <a:lnTo>
                  <a:pt x="102067" y="40869"/>
                </a:lnTo>
                <a:lnTo>
                  <a:pt x="128761" y="40869"/>
                </a:lnTo>
                <a:lnTo>
                  <a:pt x="128761" y="180770"/>
                </a:lnTo>
                <a:close/>
              </a:path>
              <a:path w="167004" h="255270">
                <a:moveTo>
                  <a:pt x="157026" y="242861"/>
                </a:moveTo>
                <a:lnTo>
                  <a:pt x="71447" y="242861"/>
                </a:lnTo>
                <a:lnTo>
                  <a:pt x="87456" y="242026"/>
                </a:lnTo>
                <a:lnTo>
                  <a:pt x="95884" y="239128"/>
                </a:lnTo>
                <a:lnTo>
                  <a:pt x="99160" y="233577"/>
                </a:lnTo>
                <a:lnTo>
                  <a:pt x="99712" y="224784"/>
                </a:lnTo>
                <a:lnTo>
                  <a:pt x="99712" y="192560"/>
                </a:lnTo>
                <a:lnTo>
                  <a:pt x="128761" y="192560"/>
                </a:lnTo>
                <a:lnTo>
                  <a:pt x="128761" y="224784"/>
                </a:lnTo>
                <a:lnTo>
                  <a:pt x="129314" y="233577"/>
                </a:lnTo>
                <a:lnTo>
                  <a:pt x="132589" y="239128"/>
                </a:lnTo>
                <a:lnTo>
                  <a:pt x="141017" y="242026"/>
                </a:lnTo>
                <a:lnTo>
                  <a:pt x="157026" y="242861"/>
                </a:lnTo>
                <a:close/>
              </a:path>
              <a:path w="167004" h="255270">
                <a:moveTo>
                  <a:pt x="63596" y="254650"/>
                </a:moveTo>
                <a:lnTo>
                  <a:pt x="63596" y="242861"/>
                </a:lnTo>
                <a:lnTo>
                  <a:pt x="164879" y="242861"/>
                </a:lnTo>
                <a:lnTo>
                  <a:pt x="164879" y="253079"/>
                </a:lnTo>
                <a:lnTo>
                  <a:pt x="113845" y="253079"/>
                </a:lnTo>
                <a:lnTo>
                  <a:pt x="101466" y="253103"/>
                </a:lnTo>
                <a:lnTo>
                  <a:pt x="88426" y="253275"/>
                </a:lnTo>
                <a:lnTo>
                  <a:pt x="75532" y="253742"/>
                </a:lnTo>
                <a:lnTo>
                  <a:pt x="63596" y="254650"/>
                </a:lnTo>
                <a:close/>
              </a:path>
              <a:path w="167004" h="255270">
                <a:moveTo>
                  <a:pt x="164879" y="254650"/>
                </a:moveTo>
                <a:lnTo>
                  <a:pt x="152819" y="253742"/>
                </a:lnTo>
                <a:lnTo>
                  <a:pt x="139656" y="253275"/>
                </a:lnTo>
                <a:lnTo>
                  <a:pt x="126345" y="253103"/>
                </a:lnTo>
                <a:lnTo>
                  <a:pt x="113845" y="253079"/>
                </a:lnTo>
                <a:lnTo>
                  <a:pt x="164879" y="253079"/>
                </a:lnTo>
                <a:lnTo>
                  <a:pt x="164879" y="254650"/>
                </a:lnTo>
                <a:close/>
              </a:path>
            </a:pathLst>
          </a:custGeom>
          <a:solidFill>
            <a:srgbClr val="000000"/>
          </a:solidFill>
        </p:spPr>
        <p:txBody>
          <a:bodyPr wrap="square" lIns="0" tIns="0" rIns="0" bIns="0" rtlCol="0"/>
          <a:lstStyle/>
          <a:p>
            <a:endParaRPr/>
          </a:p>
        </p:txBody>
      </p:sp>
      <p:sp>
        <p:nvSpPr>
          <p:cNvPr id="39" name="object 39"/>
          <p:cNvSpPr/>
          <p:nvPr/>
        </p:nvSpPr>
        <p:spPr>
          <a:xfrm>
            <a:off x="8671228" y="2917450"/>
            <a:ext cx="184785" cy="901700"/>
          </a:xfrm>
          <a:custGeom>
            <a:avLst/>
            <a:gdLst/>
            <a:ahLst/>
            <a:cxnLst/>
            <a:rect l="l" t="t" r="r" b="b"/>
            <a:pathLst>
              <a:path w="184784" h="901700">
                <a:moveTo>
                  <a:pt x="14132" y="901495"/>
                </a:moveTo>
                <a:lnTo>
                  <a:pt x="0" y="901495"/>
                </a:lnTo>
                <a:lnTo>
                  <a:pt x="0" y="896780"/>
                </a:lnTo>
                <a:lnTo>
                  <a:pt x="784" y="895208"/>
                </a:lnTo>
                <a:lnTo>
                  <a:pt x="1570" y="894422"/>
                </a:lnTo>
                <a:lnTo>
                  <a:pt x="16021" y="879587"/>
                </a:lnTo>
                <a:lnTo>
                  <a:pt x="56112" y="829875"/>
                </a:lnTo>
                <a:lnTo>
                  <a:pt x="78513" y="793819"/>
                </a:lnTo>
                <a:lnTo>
                  <a:pt x="101971" y="744973"/>
                </a:lnTo>
                <a:lnTo>
                  <a:pt x="120237" y="694655"/>
                </a:lnTo>
                <a:lnTo>
                  <a:pt x="133889" y="643705"/>
                </a:lnTo>
                <a:lnTo>
                  <a:pt x="143503" y="592962"/>
                </a:lnTo>
                <a:lnTo>
                  <a:pt x="149656" y="543263"/>
                </a:lnTo>
                <a:lnTo>
                  <a:pt x="152924" y="495447"/>
                </a:lnTo>
                <a:lnTo>
                  <a:pt x="153886" y="450354"/>
                </a:lnTo>
                <a:lnTo>
                  <a:pt x="152587" y="397196"/>
                </a:lnTo>
                <a:lnTo>
                  <a:pt x="148648" y="346203"/>
                </a:lnTo>
                <a:lnTo>
                  <a:pt x="142003" y="297401"/>
                </a:lnTo>
                <a:lnTo>
                  <a:pt x="132589" y="250819"/>
                </a:lnTo>
                <a:lnTo>
                  <a:pt x="120342" y="206484"/>
                </a:lnTo>
                <a:lnTo>
                  <a:pt x="105196" y="164425"/>
                </a:lnTo>
                <a:lnTo>
                  <a:pt x="87087" y="124668"/>
                </a:lnTo>
                <a:lnTo>
                  <a:pt x="65951" y="87241"/>
                </a:lnTo>
                <a:lnTo>
                  <a:pt x="29737" y="37234"/>
                </a:lnTo>
                <a:lnTo>
                  <a:pt x="2354" y="7859"/>
                </a:lnTo>
                <a:lnTo>
                  <a:pt x="0" y="5501"/>
                </a:lnTo>
                <a:lnTo>
                  <a:pt x="0" y="0"/>
                </a:lnTo>
                <a:lnTo>
                  <a:pt x="14132" y="0"/>
                </a:lnTo>
                <a:lnTo>
                  <a:pt x="18842" y="4715"/>
                </a:lnTo>
                <a:lnTo>
                  <a:pt x="29798" y="15031"/>
                </a:lnTo>
                <a:lnTo>
                  <a:pt x="85181" y="81194"/>
                </a:lnTo>
                <a:lnTo>
                  <a:pt x="110307" y="122320"/>
                </a:lnTo>
                <a:lnTo>
                  <a:pt x="131350" y="165517"/>
                </a:lnTo>
                <a:lnTo>
                  <a:pt x="148535" y="210479"/>
                </a:lnTo>
                <a:lnTo>
                  <a:pt x="162088" y="256904"/>
                </a:lnTo>
                <a:lnTo>
                  <a:pt x="172236" y="304486"/>
                </a:lnTo>
                <a:lnTo>
                  <a:pt x="179204" y="352922"/>
                </a:lnTo>
                <a:lnTo>
                  <a:pt x="183219" y="401909"/>
                </a:lnTo>
                <a:lnTo>
                  <a:pt x="184507" y="451140"/>
                </a:lnTo>
                <a:lnTo>
                  <a:pt x="183282" y="498887"/>
                </a:lnTo>
                <a:lnTo>
                  <a:pt x="179419" y="547053"/>
                </a:lnTo>
                <a:lnTo>
                  <a:pt x="172636" y="595209"/>
                </a:lnTo>
                <a:lnTo>
                  <a:pt x="162649" y="642927"/>
                </a:lnTo>
                <a:lnTo>
                  <a:pt x="149176" y="689777"/>
                </a:lnTo>
                <a:lnTo>
                  <a:pt x="131934" y="735331"/>
                </a:lnTo>
                <a:lnTo>
                  <a:pt x="110641" y="779158"/>
                </a:lnTo>
                <a:lnTo>
                  <a:pt x="85014" y="820831"/>
                </a:lnTo>
                <a:lnTo>
                  <a:pt x="54771" y="859919"/>
                </a:lnTo>
                <a:lnTo>
                  <a:pt x="19628" y="895994"/>
                </a:lnTo>
                <a:lnTo>
                  <a:pt x="14132" y="901495"/>
                </a:lnTo>
                <a:close/>
              </a:path>
            </a:pathLst>
          </a:custGeom>
          <a:solidFill>
            <a:srgbClr val="000000"/>
          </a:solidFill>
        </p:spPr>
        <p:txBody>
          <a:bodyPr wrap="square" lIns="0" tIns="0" rIns="0" bIns="0" rtlCol="0"/>
          <a:lstStyle/>
          <a:p>
            <a:endParaRPr/>
          </a:p>
        </p:txBody>
      </p:sp>
      <p:sp>
        <p:nvSpPr>
          <p:cNvPr id="40" name="object 40"/>
          <p:cNvSpPr/>
          <p:nvPr/>
        </p:nvSpPr>
        <p:spPr>
          <a:xfrm>
            <a:off x="9075573" y="2917450"/>
            <a:ext cx="184785" cy="901700"/>
          </a:xfrm>
          <a:custGeom>
            <a:avLst/>
            <a:gdLst/>
            <a:ahLst/>
            <a:cxnLst/>
            <a:rect l="l" t="t" r="r" b="b"/>
            <a:pathLst>
              <a:path w="184784" h="901700">
                <a:moveTo>
                  <a:pt x="184507" y="901495"/>
                </a:moveTo>
                <a:lnTo>
                  <a:pt x="170374" y="901495"/>
                </a:lnTo>
                <a:lnTo>
                  <a:pt x="165664" y="896780"/>
                </a:lnTo>
                <a:lnTo>
                  <a:pt x="154709" y="886464"/>
                </a:lnTo>
                <a:lnTo>
                  <a:pt x="99326" y="820301"/>
                </a:lnTo>
                <a:lnTo>
                  <a:pt x="74199" y="779175"/>
                </a:lnTo>
                <a:lnTo>
                  <a:pt x="53156" y="735978"/>
                </a:lnTo>
                <a:lnTo>
                  <a:pt x="35972" y="691016"/>
                </a:lnTo>
                <a:lnTo>
                  <a:pt x="22419"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2" y="166164"/>
                </a:lnTo>
                <a:lnTo>
                  <a:pt x="73865" y="122337"/>
                </a:lnTo>
                <a:lnTo>
                  <a:pt x="99492" y="80664"/>
                </a:lnTo>
                <a:lnTo>
                  <a:pt x="129736" y="41576"/>
                </a:lnTo>
                <a:lnTo>
                  <a:pt x="164879" y="5501"/>
                </a:lnTo>
                <a:lnTo>
                  <a:pt x="170374" y="0"/>
                </a:lnTo>
                <a:lnTo>
                  <a:pt x="184507" y="0"/>
                </a:lnTo>
                <a:lnTo>
                  <a:pt x="184507" y="5501"/>
                </a:lnTo>
                <a:lnTo>
                  <a:pt x="182937" y="7073"/>
                </a:lnTo>
                <a:lnTo>
                  <a:pt x="168154" y="22240"/>
                </a:lnTo>
                <a:lnTo>
                  <a:pt x="128284" y="71731"/>
                </a:lnTo>
                <a:lnTo>
                  <a:pt x="105994" y="107676"/>
                </a:lnTo>
                <a:lnTo>
                  <a:pt x="82536" y="156522"/>
                </a:lnTo>
                <a:lnTo>
                  <a:pt x="64269" y="206840"/>
                </a:lnTo>
                <a:lnTo>
                  <a:pt x="50617" y="257790"/>
                </a:lnTo>
                <a:lnTo>
                  <a:pt x="41003" y="308533"/>
                </a:lnTo>
                <a:lnTo>
                  <a:pt x="34851" y="358232"/>
                </a:lnTo>
                <a:lnTo>
                  <a:pt x="31582" y="406047"/>
                </a:lnTo>
                <a:lnTo>
                  <a:pt x="30621" y="451140"/>
                </a:lnTo>
                <a:lnTo>
                  <a:pt x="31919" y="504299"/>
                </a:lnTo>
                <a:lnTo>
                  <a:pt x="35859" y="555292"/>
                </a:lnTo>
                <a:lnTo>
                  <a:pt x="42503" y="604094"/>
                </a:lnTo>
                <a:lnTo>
                  <a:pt x="51917" y="650676"/>
                </a:lnTo>
                <a:lnTo>
                  <a:pt x="64165" y="695011"/>
                </a:lnTo>
                <a:lnTo>
                  <a:pt x="79311" y="737070"/>
                </a:lnTo>
                <a:lnTo>
                  <a:pt x="97420" y="776827"/>
                </a:lnTo>
                <a:lnTo>
                  <a:pt x="118555"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41" name="object 41"/>
          <p:cNvSpPr/>
          <p:nvPr/>
        </p:nvSpPr>
        <p:spPr>
          <a:xfrm>
            <a:off x="9289131" y="2983471"/>
            <a:ext cx="156845" cy="257810"/>
          </a:xfrm>
          <a:custGeom>
            <a:avLst/>
            <a:gdLst/>
            <a:ahLst/>
            <a:cxnLst/>
            <a:rect l="l" t="t" r="r" b="b"/>
            <a:pathLst>
              <a:path w="156845" h="257810">
                <a:moveTo>
                  <a:pt x="29050" y="69950"/>
                </a:moveTo>
                <a:lnTo>
                  <a:pt x="21800" y="68660"/>
                </a:lnTo>
                <a:lnTo>
                  <a:pt x="15801" y="64939"/>
                </a:lnTo>
                <a:lnTo>
                  <a:pt x="11715" y="59008"/>
                </a:lnTo>
                <a:lnTo>
                  <a:pt x="10206" y="51087"/>
                </a:lnTo>
                <a:lnTo>
                  <a:pt x="15224" y="30836"/>
                </a:lnTo>
                <a:lnTo>
                  <a:pt x="29148" y="14638"/>
                </a:lnTo>
                <a:lnTo>
                  <a:pt x="50285" y="3892"/>
                </a:lnTo>
                <a:lnTo>
                  <a:pt x="76944" y="0"/>
                </a:lnTo>
                <a:lnTo>
                  <a:pt x="102976" y="3671"/>
                </a:lnTo>
                <a:lnTo>
                  <a:pt x="113548" y="8645"/>
                </a:lnTo>
                <a:lnTo>
                  <a:pt x="75374" y="8645"/>
                </a:lnTo>
                <a:lnTo>
                  <a:pt x="63547" y="9787"/>
                </a:lnTo>
                <a:lnTo>
                  <a:pt x="49660" y="13656"/>
                </a:lnTo>
                <a:lnTo>
                  <a:pt x="36067" y="20913"/>
                </a:lnTo>
                <a:lnTo>
                  <a:pt x="25125" y="32224"/>
                </a:lnTo>
                <a:lnTo>
                  <a:pt x="31124" y="32519"/>
                </a:lnTo>
                <a:lnTo>
                  <a:pt x="38963" y="34582"/>
                </a:lnTo>
                <a:lnTo>
                  <a:pt x="45771" y="40182"/>
                </a:lnTo>
                <a:lnTo>
                  <a:pt x="48679" y="51087"/>
                </a:lnTo>
                <a:lnTo>
                  <a:pt x="47268" y="58676"/>
                </a:lnTo>
                <a:lnTo>
                  <a:pt x="43281" y="64645"/>
                </a:lnTo>
                <a:lnTo>
                  <a:pt x="37085" y="68550"/>
                </a:lnTo>
                <a:lnTo>
                  <a:pt x="29050" y="69950"/>
                </a:lnTo>
                <a:close/>
              </a:path>
              <a:path w="156845" h="257810">
                <a:moveTo>
                  <a:pt x="114837" y="247577"/>
                </a:moveTo>
                <a:lnTo>
                  <a:pt x="74588" y="247577"/>
                </a:lnTo>
                <a:lnTo>
                  <a:pt x="88168" y="245059"/>
                </a:lnTo>
                <a:lnTo>
                  <a:pt x="101970" y="235689"/>
                </a:lnTo>
                <a:lnTo>
                  <a:pt x="112679" y="216740"/>
                </a:lnTo>
                <a:lnTo>
                  <a:pt x="116985" y="185486"/>
                </a:lnTo>
                <a:lnTo>
                  <a:pt x="114409" y="160200"/>
                </a:lnTo>
                <a:lnTo>
                  <a:pt x="106386" y="140588"/>
                </a:lnTo>
                <a:lnTo>
                  <a:pt x="92474" y="127902"/>
                </a:lnTo>
                <a:lnTo>
                  <a:pt x="72232" y="123395"/>
                </a:lnTo>
                <a:lnTo>
                  <a:pt x="47108" y="123395"/>
                </a:lnTo>
                <a:lnTo>
                  <a:pt x="47108" y="115536"/>
                </a:lnTo>
                <a:lnTo>
                  <a:pt x="49463" y="114750"/>
                </a:lnTo>
                <a:lnTo>
                  <a:pt x="54959" y="114750"/>
                </a:lnTo>
                <a:lnTo>
                  <a:pt x="64382" y="113964"/>
                </a:lnTo>
                <a:lnTo>
                  <a:pt x="67521" y="113178"/>
                </a:lnTo>
                <a:lnTo>
                  <a:pt x="75103" y="112650"/>
                </a:lnTo>
                <a:lnTo>
                  <a:pt x="83421" y="110132"/>
                </a:lnTo>
                <a:lnTo>
                  <a:pt x="109821" y="67887"/>
                </a:lnTo>
                <a:lnTo>
                  <a:pt x="111489" y="51087"/>
                </a:lnTo>
                <a:lnTo>
                  <a:pt x="107944" y="30198"/>
                </a:lnTo>
                <a:lnTo>
                  <a:pt x="99025" y="17192"/>
                </a:lnTo>
                <a:lnTo>
                  <a:pt x="87310" y="10524"/>
                </a:lnTo>
                <a:lnTo>
                  <a:pt x="75374" y="8645"/>
                </a:lnTo>
                <a:lnTo>
                  <a:pt x="113548" y="8645"/>
                </a:lnTo>
                <a:lnTo>
                  <a:pt x="125033" y="14049"/>
                </a:lnTo>
                <a:lnTo>
                  <a:pt x="140319" y="30173"/>
                </a:lnTo>
                <a:lnTo>
                  <a:pt x="146036" y="51087"/>
                </a:lnTo>
                <a:lnTo>
                  <a:pt x="142122" y="72689"/>
                </a:lnTo>
                <a:lnTo>
                  <a:pt x="131216" y="91859"/>
                </a:lnTo>
                <a:lnTo>
                  <a:pt x="114568" y="107344"/>
                </a:lnTo>
                <a:lnTo>
                  <a:pt x="93431" y="117893"/>
                </a:lnTo>
                <a:lnTo>
                  <a:pt x="119476" y="127460"/>
                </a:lnTo>
                <a:lnTo>
                  <a:pt x="139264" y="143142"/>
                </a:lnTo>
                <a:lnTo>
                  <a:pt x="151838" y="163098"/>
                </a:lnTo>
                <a:lnTo>
                  <a:pt x="156242" y="185486"/>
                </a:lnTo>
                <a:lnTo>
                  <a:pt x="150133" y="213031"/>
                </a:lnTo>
                <a:lnTo>
                  <a:pt x="133277" y="236082"/>
                </a:lnTo>
                <a:lnTo>
                  <a:pt x="114837" y="247577"/>
                </a:lnTo>
                <a:close/>
              </a:path>
              <a:path w="156845" h="257810">
                <a:moveTo>
                  <a:pt x="76158" y="257794"/>
                </a:moveTo>
                <a:lnTo>
                  <a:pt x="47034" y="253447"/>
                </a:lnTo>
                <a:lnTo>
                  <a:pt x="22769" y="241289"/>
                </a:lnTo>
                <a:lnTo>
                  <a:pt x="6158" y="222647"/>
                </a:lnTo>
                <a:lnTo>
                  <a:pt x="0" y="198847"/>
                </a:lnTo>
                <a:lnTo>
                  <a:pt x="2097" y="188568"/>
                </a:lnTo>
                <a:lnTo>
                  <a:pt x="7360" y="182047"/>
                </a:lnTo>
                <a:lnTo>
                  <a:pt x="14242" y="178621"/>
                </a:lnTo>
                <a:lnTo>
                  <a:pt x="21198" y="177626"/>
                </a:lnTo>
                <a:lnTo>
                  <a:pt x="29148" y="178940"/>
                </a:lnTo>
                <a:lnTo>
                  <a:pt x="26829" y="218730"/>
                </a:lnTo>
                <a:lnTo>
                  <a:pt x="17273" y="219282"/>
                </a:lnTo>
                <a:lnTo>
                  <a:pt x="29651" y="232987"/>
                </a:lnTo>
                <a:lnTo>
                  <a:pt x="45047" y="241682"/>
                </a:lnTo>
                <a:lnTo>
                  <a:pt x="60885" y="246251"/>
                </a:lnTo>
                <a:lnTo>
                  <a:pt x="74588" y="247577"/>
                </a:lnTo>
                <a:lnTo>
                  <a:pt x="114837" y="247577"/>
                </a:lnTo>
                <a:lnTo>
                  <a:pt x="107883" y="251912"/>
                </a:lnTo>
                <a:lnTo>
                  <a:pt x="76158" y="257794"/>
                </a:lnTo>
                <a:close/>
              </a:path>
            </a:pathLst>
          </a:custGeom>
          <a:solidFill>
            <a:srgbClr val="000000"/>
          </a:solidFill>
        </p:spPr>
        <p:txBody>
          <a:bodyPr wrap="square" lIns="0" tIns="0" rIns="0" bIns="0" rtlCol="0"/>
          <a:lstStyle/>
          <a:p>
            <a:endParaRPr/>
          </a:p>
        </p:txBody>
      </p:sp>
      <p:sp>
        <p:nvSpPr>
          <p:cNvPr id="42" name="object 42"/>
          <p:cNvSpPr/>
          <p:nvPr/>
        </p:nvSpPr>
        <p:spPr>
          <a:xfrm>
            <a:off x="9288346" y="3433826"/>
            <a:ext cx="158115" cy="259079"/>
          </a:xfrm>
          <a:custGeom>
            <a:avLst/>
            <a:gdLst/>
            <a:ahLst/>
            <a:cxnLst/>
            <a:rect l="l" t="t" r="r" b="b"/>
            <a:pathLst>
              <a:path w="158115" h="259079">
                <a:moveTo>
                  <a:pt x="78513" y="258580"/>
                </a:moveTo>
                <a:lnTo>
                  <a:pt x="30596" y="239680"/>
                </a:lnTo>
                <a:lnTo>
                  <a:pt x="7618" y="198774"/>
                </a:lnTo>
                <a:lnTo>
                  <a:pt x="478" y="152549"/>
                </a:lnTo>
                <a:lnTo>
                  <a:pt x="0" y="130469"/>
                </a:lnTo>
                <a:lnTo>
                  <a:pt x="429" y="107799"/>
                </a:lnTo>
                <a:lnTo>
                  <a:pt x="6293" y="64817"/>
                </a:lnTo>
                <a:lnTo>
                  <a:pt x="27075" y="23210"/>
                </a:lnTo>
                <a:lnTo>
                  <a:pt x="61597" y="2136"/>
                </a:lnTo>
                <a:lnTo>
                  <a:pt x="79299" y="0"/>
                </a:lnTo>
                <a:lnTo>
                  <a:pt x="93431" y="1547"/>
                </a:lnTo>
                <a:lnTo>
                  <a:pt x="110508" y="7663"/>
                </a:lnTo>
                <a:lnTo>
                  <a:pt x="111832" y="8645"/>
                </a:lnTo>
                <a:lnTo>
                  <a:pt x="78513" y="8645"/>
                </a:lnTo>
                <a:lnTo>
                  <a:pt x="68540" y="9836"/>
                </a:lnTo>
                <a:lnTo>
                  <a:pt x="33760" y="56589"/>
                </a:lnTo>
                <a:lnTo>
                  <a:pt x="30672" y="107369"/>
                </a:lnTo>
                <a:lnTo>
                  <a:pt x="30620" y="125753"/>
                </a:lnTo>
                <a:lnTo>
                  <a:pt x="30694" y="144235"/>
                </a:lnTo>
                <a:lnTo>
                  <a:pt x="32608" y="186211"/>
                </a:lnTo>
                <a:lnTo>
                  <a:pt x="42741" y="227510"/>
                </a:lnTo>
                <a:lnTo>
                  <a:pt x="78513" y="250721"/>
                </a:lnTo>
                <a:lnTo>
                  <a:pt x="111255" y="250721"/>
                </a:lnTo>
                <a:lnTo>
                  <a:pt x="94989" y="256800"/>
                </a:lnTo>
                <a:lnTo>
                  <a:pt x="78513" y="258580"/>
                </a:lnTo>
                <a:close/>
              </a:path>
              <a:path w="158115" h="259079">
                <a:moveTo>
                  <a:pt x="111255" y="250721"/>
                </a:moveTo>
                <a:lnTo>
                  <a:pt x="78513" y="250721"/>
                </a:lnTo>
                <a:lnTo>
                  <a:pt x="91898" y="248326"/>
                </a:lnTo>
                <a:lnTo>
                  <a:pt x="104914" y="240405"/>
                </a:lnTo>
                <a:lnTo>
                  <a:pt x="122482" y="203563"/>
                </a:lnTo>
                <a:lnTo>
                  <a:pt x="126345" y="146421"/>
                </a:lnTo>
                <a:lnTo>
                  <a:pt x="126407" y="125753"/>
                </a:lnTo>
                <a:lnTo>
                  <a:pt x="126358" y="107369"/>
                </a:lnTo>
                <a:lnTo>
                  <a:pt x="123266" y="52659"/>
                </a:lnTo>
                <a:lnTo>
                  <a:pt x="102656" y="16505"/>
                </a:lnTo>
                <a:lnTo>
                  <a:pt x="78513" y="8645"/>
                </a:lnTo>
                <a:lnTo>
                  <a:pt x="111832" y="8645"/>
                </a:lnTo>
                <a:lnTo>
                  <a:pt x="142895" y="42441"/>
                </a:lnTo>
                <a:lnTo>
                  <a:pt x="155359" y="85276"/>
                </a:lnTo>
                <a:lnTo>
                  <a:pt x="157813" y="130469"/>
                </a:lnTo>
                <a:lnTo>
                  <a:pt x="157371" y="152353"/>
                </a:lnTo>
                <a:lnTo>
                  <a:pt x="151188" y="195237"/>
                </a:lnTo>
                <a:lnTo>
                  <a:pt x="129413" y="237028"/>
                </a:lnTo>
                <a:lnTo>
                  <a:pt x="112569" y="250229"/>
                </a:lnTo>
                <a:lnTo>
                  <a:pt x="111255" y="250721"/>
                </a:lnTo>
                <a:close/>
              </a:path>
            </a:pathLst>
          </a:custGeom>
          <a:solidFill>
            <a:srgbClr val="000000"/>
          </a:solidFill>
        </p:spPr>
        <p:txBody>
          <a:bodyPr wrap="square" lIns="0" tIns="0" rIns="0" bIns="0" rtlCol="0"/>
          <a:lstStyle/>
          <a:p>
            <a:endParaRPr/>
          </a:p>
        </p:txBody>
      </p:sp>
      <p:sp>
        <p:nvSpPr>
          <p:cNvPr id="43" name="object 43"/>
          <p:cNvSpPr/>
          <p:nvPr/>
        </p:nvSpPr>
        <p:spPr>
          <a:xfrm>
            <a:off x="9474424" y="2917450"/>
            <a:ext cx="184785" cy="901700"/>
          </a:xfrm>
          <a:custGeom>
            <a:avLst/>
            <a:gdLst/>
            <a:ahLst/>
            <a:cxnLst/>
            <a:rect l="l" t="t" r="r" b="b"/>
            <a:pathLst>
              <a:path w="184784" h="901700">
                <a:moveTo>
                  <a:pt x="14132" y="901495"/>
                </a:moveTo>
                <a:lnTo>
                  <a:pt x="0" y="901495"/>
                </a:lnTo>
                <a:lnTo>
                  <a:pt x="0" y="896780"/>
                </a:lnTo>
                <a:lnTo>
                  <a:pt x="784" y="895208"/>
                </a:lnTo>
                <a:lnTo>
                  <a:pt x="1570" y="894422"/>
                </a:lnTo>
                <a:lnTo>
                  <a:pt x="16009" y="879587"/>
                </a:lnTo>
                <a:lnTo>
                  <a:pt x="55780" y="829875"/>
                </a:lnTo>
                <a:lnTo>
                  <a:pt x="77727" y="793819"/>
                </a:lnTo>
                <a:lnTo>
                  <a:pt x="101476" y="744973"/>
                </a:lnTo>
                <a:lnTo>
                  <a:pt x="119951" y="694655"/>
                </a:lnTo>
                <a:lnTo>
                  <a:pt x="133742" y="643705"/>
                </a:lnTo>
                <a:lnTo>
                  <a:pt x="143441" y="592962"/>
                </a:lnTo>
                <a:lnTo>
                  <a:pt x="149637" y="543263"/>
                </a:lnTo>
                <a:lnTo>
                  <a:pt x="152922" y="495447"/>
                </a:lnTo>
                <a:lnTo>
                  <a:pt x="153886" y="450354"/>
                </a:lnTo>
                <a:lnTo>
                  <a:pt x="152587" y="397196"/>
                </a:lnTo>
                <a:lnTo>
                  <a:pt x="148648" y="346203"/>
                </a:lnTo>
                <a:lnTo>
                  <a:pt x="142003" y="297401"/>
                </a:lnTo>
                <a:lnTo>
                  <a:pt x="132589" y="250819"/>
                </a:lnTo>
                <a:lnTo>
                  <a:pt x="120342" y="206484"/>
                </a:lnTo>
                <a:lnTo>
                  <a:pt x="105196" y="164425"/>
                </a:lnTo>
                <a:lnTo>
                  <a:pt x="87087" y="124668"/>
                </a:lnTo>
                <a:lnTo>
                  <a:pt x="65951" y="87241"/>
                </a:lnTo>
                <a:lnTo>
                  <a:pt x="29737" y="37234"/>
                </a:lnTo>
                <a:lnTo>
                  <a:pt x="2354" y="7859"/>
                </a:lnTo>
                <a:lnTo>
                  <a:pt x="0" y="5501"/>
                </a:lnTo>
                <a:lnTo>
                  <a:pt x="0" y="0"/>
                </a:lnTo>
                <a:lnTo>
                  <a:pt x="14132" y="0"/>
                </a:lnTo>
                <a:lnTo>
                  <a:pt x="18058" y="4715"/>
                </a:lnTo>
                <a:lnTo>
                  <a:pt x="29467" y="15031"/>
                </a:lnTo>
                <a:lnTo>
                  <a:pt x="85180" y="81194"/>
                </a:lnTo>
                <a:lnTo>
                  <a:pt x="110307" y="122320"/>
                </a:lnTo>
                <a:lnTo>
                  <a:pt x="131349" y="165517"/>
                </a:lnTo>
                <a:lnTo>
                  <a:pt x="148534" y="210479"/>
                </a:lnTo>
                <a:lnTo>
                  <a:pt x="162087" y="256904"/>
                </a:lnTo>
                <a:lnTo>
                  <a:pt x="172235" y="304486"/>
                </a:lnTo>
                <a:lnTo>
                  <a:pt x="179203" y="352922"/>
                </a:lnTo>
                <a:lnTo>
                  <a:pt x="183218" y="401909"/>
                </a:lnTo>
                <a:lnTo>
                  <a:pt x="184506" y="451140"/>
                </a:lnTo>
                <a:lnTo>
                  <a:pt x="183281" y="498887"/>
                </a:lnTo>
                <a:lnTo>
                  <a:pt x="179418" y="547053"/>
                </a:lnTo>
                <a:lnTo>
                  <a:pt x="172635" y="595209"/>
                </a:lnTo>
                <a:lnTo>
                  <a:pt x="162648" y="642927"/>
                </a:lnTo>
                <a:lnTo>
                  <a:pt x="149175" y="689777"/>
                </a:lnTo>
                <a:lnTo>
                  <a:pt x="131933" y="735331"/>
                </a:lnTo>
                <a:lnTo>
                  <a:pt x="110641" y="779158"/>
                </a:lnTo>
                <a:lnTo>
                  <a:pt x="85014" y="820831"/>
                </a:lnTo>
                <a:lnTo>
                  <a:pt x="54771" y="859919"/>
                </a:lnTo>
                <a:lnTo>
                  <a:pt x="19628" y="895994"/>
                </a:lnTo>
                <a:lnTo>
                  <a:pt x="14132" y="901495"/>
                </a:lnTo>
                <a:close/>
              </a:path>
            </a:pathLst>
          </a:custGeom>
          <a:solidFill>
            <a:srgbClr val="000000"/>
          </a:solidFill>
        </p:spPr>
        <p:txBody>
          <a:bodyPr wrap="square" lIns="0" tIns="0" rIns="0" bIns="0" rtlCol="0"/>
          <a:lstStyle/>
          <a:p>
            <a:endParaRPr/>
          </a:p>
        </p:txBody>
      </p:sp>
      <p:sp>
        <p:nvSpPr>
          <p:cNvPr id="44" name="object 44"/>
          <p:cNvSpPr/>
          <p:nvPr/>
        </p:nvSpPr>
        <p:spPr>
          <a:xfrm>
            <a:off x="9742942" y="2928107"/>
            <a:ext cx="99060" cy="0"/>
          </a:xfrm>
          <a:custGeom>
            <a:avLst/>
            <a:gdLst/>
            <a:ahLst/>
            <a:cxnLst/>
            <a:rect l="l" t="t" r="r" b="b"/>
            <a:pathLst>
              <a:path w="99059">
                <a:moveTo>
                  <a:pt x="0" y="0"/>
                </a:moveTo>
                <a:lnTo>
                  <a:pt x="98926" y="0"/>
                </a:lnTo>
              </a:path>
            </a:pathLst>
          </a:custGeom>
          <a:ln w="20330">
            <a:solidFill>
              <a:srgbClr val="000000"/>
            </a:solidFill>
          </a:ln>
        </p:spPr>
        <p:txBody>
          <a:bodyPr wrap="square" lIns="0" tIns="0" rIns="0" bIns="0" rtlCol="0"/>
          <a:lstStyle/>
          <a:p>
            <a:endParaRPr/>
          </a:p>
        </p:txBody>
      </p:sp>
      <p:sp>
        <p:nvSpPr>
          <p:cNvPr id="45" name="object 45"/>
          <p:cNvSpPr/>
          <p:nvPr/>
        </p:nvSpPr>
        <p:spPr>
          <a:xfrm>
            <a:off x="9831269" y="2938272"/>
            <a:ext cx="0" cy="860425"/>
          </a:xfrm>
          <a:custGeom>
            <a:avLst/>
            <a:gdLst/>
            <a:ahLst/>
            <a:cxnLst/>
            <a:rect l="l" t="t" r="r" b="b"/>
            <a:pathLst>
              <a:path h="860425">
                <a:moveTo>
                  <a:pt x="0" y="0"/>
                </a:moveTo>
                <a:lnTo>
                  <a:pt x="0" y="860239"/>
                </a:lnTo>
              </a:path>
            </a:pathLst>
          </a:custGeom>
          <a:ln w="21198">
            <a:solidFill>
              <a:srgbClr val="000000"/>
            </a:solidFill>
          </a:ln>
        </p:spPr>
        <p:txBody>
          <a:bodyPr wrap="square" lIns="0" tIns="0" rIns="0" bIns="0" rtlCol="0"/>
          <a:lstStyle/>
          <a:p>
            <a:endParaRPr/>
          </a:p>
        </p:txBody>
      </p:sp>
      <p:sp>
        <p:nvSpPr>
          <p:cNvPr id="46" name="object 46"/>
          <p:cNvSpPr/>
          <p:nvPr/>
        </p:nvSpPr>
        <p:spPr>
          <a:xfrm>
            <a:off x="9742942" y="3808677"/>
            <a:ext cx="99060" cy="0"/>
          </a:xfrm>
          <a:custGeom>
            <a:avLst/>
            <a:gdLst/>
            <a:ahLst/>
            <a:cxnLst/>
            <a:rect l="l" t="t" r="r" b="b"/>
            <a:pathLst>
              <a:path w="99059">
                <a:moveTo>
                  <a:pt x="0" y="0"/>
                </a:moveTo>
                <a:lnTo>
                  <a:pt x="98926" y="0"/>
                </a:lnTo>
              </a:path>
            </a:pathLst>
          </a:custGeom>
          <a:ln w="20330">
            <a:solidFill>
              <a:srgbClr val="000000"/>
            </a:solidFill>
          </a:ln>
        </p:spPr>
        <p:txBody>
          <a:bodyPr wrap="square" lIns="0" tIns="0" rIns="0" bIns="0" rtlCol="0"/>
          <a:lstStyle/>
          <a:p>
            <a:endParaRPr/>
          </a:p>
        </p:txBody>
      </p:sp>
      <p:sp>
        <p:nvSpPr>
          <p:cNvPr id="47" name="object 47"/>
          <p:cNvSpPr/>
          <p:nvPr/>
        </p:nvSpPr>
        <p:spPr>
          <a:xfrm>
            <a:off x="10060923" y="3332045"/>
            <a:ext cx="250190" cy="0"/>
          </a:xfrm>
          <a:custGeom>
            <a:avLst/>
            <a:gdLst/>
            <a:ahLst/>
            <a:cxnLst/>
            <a:rect l="l" t="t" r="r" b="b"/>
            <a:pathLst>
              <a:path w="250190">
                <a:moveTo>
                  <a:pt x="0" y="0"/>
                </a:moveTo>
                <a:lnTo>
                  <a:pt x="249673" y="0"/>
                </a:lnTo>
              </a:path>
            </a:pathLst>
          </a:custGeom>
          <a:ln w="14933">
            <a:solidFill>
              <a:srgbClr val="000000"/>
            </a:solidFill>
          </a:ln>
        </p:spPr>
        <p:txBody>
          <a:bodyPr wrap="square" lIns="0" tIns="0" rIns="0" bIns="0" rtlCol="0"/>
          <a:lstStyle/>
          <a:p>
            <a:endParaRPr/>
          </a:p>
        </p:txBody>
      </p:sp>
      <p:sp>
        <p:nvSpPr>
          <p:cNvPr id="48" name="object 48"/>
          <p:cNvSpPr/>
          <p:nvPr/>
        </p:nvSpPr>
        <p:spPr>
          <a:xfrm>
            <a:off x="10060923" y="3405139"/>
            <a:ext cx="250190" cy="0"/>
          </a:xfrm>
          <a:custGeom>
            <a:avLst/>
            <a:gdLst/>
            <a:ahLst/>
            <a:cxnLst/>
            <a:rect l="l" t="t" r="r" b="b"/>
            <a:pathLst>
              <a:path w="250190">
                <a:moveTo>
                  <a:pt x="0" y="0"/>
                </a:moveTo>
                <a:lnTo>
                  <a:pt x="249673" y="0"/>
                </a:lnTo>
              </a:path>
            </a:pathLst>
          </a:custGeom>
          <a:ln w="14933">
            <a:solidFill>
              <a:srgbClr val="000000"/>
            </a:solidFill>
          </a:ln>
        </p:spPr>
        <p:txBody>
          <a:bodyPr wrap="square" lIns="0" tIns="0" rIns="0" bIns="0" rtlCol="0"/>
          <a:lstStyle/>
          <a:p>
            <a:endParaRPr/>
          </a:p>
        </p:txBody>
      </p:sp>
      <p:sp>
        <p:nvSpPr>
          <p:cNvPr id="49" name="object 49"/>
          <p:cNvSpPr/>
          <p:nvPr/>
        </p:nvSpPr>
        <p:spPr>
          <a:xfrm>
            <a:off x="10514732" y="2917450"/>
            <a:ext cx="184785" cy="901700"/>
          </a:xfrm>
          <a:custGeom>
            <a:avLst/>
            <a:gdLst/>
            <a:ahLst/>
            <a:cxnLst/>
            <a:rect l="l" t="t" r="r" b="b"/>
            <a:pathLst>
              <a:path w="184784" h="901700">
                <a:moveTo>
                  <a:pt x="184507" y="901495"/>
                </a:moveTo>
                <a:lnTo>
                  <a:pt x="170374" y="901495"/>
                </a:lnTo>
                <a:lnTo>
                  <a:pt x="165664" y="896780"/>
                </a:lnTo>
                <a:lnTo>
                  <a:pt x="154709" y="886464"/>
                </a:lnTo>
                <a:lnTo>
                  <a:pt x="99325" y="820301"/>
                </a:lnTo>
                <a:lnTo>
                  <a:pt x="74199" y="779175"/>
                </a:lnTo>
                <a:lnTo>
                  <a:pt x="53156" y="735978"/>
                </a:lnTo>
                <a:lnTo>
                  <a:pt x="35972" y="691016"/>
                </a:lnTo>
                <a:lnTo>
                  <a:pt x="22418" y="644591"/>
                </a:lnTo>
                <a:lnTo>
                  <a:pt x="12271" y="597009"/>
                </a:lnTo>
                <a:lnTo>
                  <a:pt x="5303" y="548573"/>
                </a:lnTo>
                <a:lnTo>
                  <a:pt x="1288" y="499586"/>
                </a:lnTo>
                <a:lnTo>
                  <a:pt x="0" y="450354"/>
                </a:lnTo>
                <a:lnTo>
                  <a:pt x="1224" y="402608"/>
                </a:lnTo>
                <a:lnTo>
                  <a:pt x="5087" y="354442"/>
                </a:lnTo>
                <a:lnTo>
                  <a:pt x="11871" y="306286"/>
                </a:lnTo>
                <a:lnTo>
                  <a:pt x="21858" y="258568"/>
                </a:lnTo>
                <a:lnTo>
                  <a:pt x="35331" y="211717"/>
                </a:lnTo>
                <a:lnTo>
                  <a:pt x="52573" y="166164"/>
                </a:lnTo>
                <a:lnTo>
                  <a:pt x="73866" y="122337"/>
                </a:lnTo>
                <a:lnTo>
                  <a:pt x="99493" y="80664"/>
                </a:lnTo>
                <a:lnTo>
                  <a:pt x="129736" y="41576"/>
                </a:lnTo>
                <a:lnTo>
                  <a:pt x="164879" y="5501"/>
                </a:lnTo>
                <a:lnTo>
                  <a:pt x="170374" y="0"/>
                </a:lnTo>
                <a:lnTo>
                  <a:pt x="184507" y="0"/>
                </a:lnTo>
                <a:lnTo>
                  <a:pt x="184507" y="5501"/>
                </a:lnTo>
                <a:lnTo>
                  <a:pt x="182937" y="7073"/>
                </a:lnTo>
                <a:lnTo>
                  <a:pt x="168154" y="22240"/>
                </a:lnTo>
                <a:lnTo>
                  <a:pt x="128284" y="71731"/>
                </a:lnTo>
                <a:lnTo>
                  <a:pt x="105994" y="107676"/>
                </a:lnTo>
                <a:lnTo>
                  <a:pt x="82536" y="156522"/>
                </a:lnTo>
                <a:lnTo>
                  <a:pt x="64269" y="206840"/>
                </a:lnTo>
                <a:lnTo>
                  <a:pt x="50617" y="257790"/>
                </a:lnTo>
                <a:lnTo>
                  <a:pt x="41003" y="308533"/>
                </a:lnTo>
                <a:lnTo>
                  <a:pt x="34850" y="358232"/>
                </a:lnTo>
                <a:lnTo>
                  <a:pt x="31581" y="406047"/>
                </a:lnTo>
                <a:lnTo>
                  <a:pt x="30620" y="451140"/>
                </a:lnTo>
                <a:lnTo>
                  <a:pt x="31919" y="504299"/>
                </a:lnTo>
                <a:lnTo>
                  <a:pt x="35858" y="555292"/>
                </a:lnTo>
                <a:lnTo>
                  <a:pt x="42503" y="604094"/>
                </a:lnTo>
                <a:lnTo>
                  <a:pt x="51917" y="650676"/>
                </a:lnTo>
                <a:lnTo>
                  <a:pt x="64165" y="695011"/>
                </a:lnTo>
                <a:lnTo>
                  <a:pt x="79311" y="737070"/>
                </a:lnTo>
                <a:lnTo>
                  <a:pt x="97420" y="776827"/>
                </a:lnTo>
                <a:lnTo>
                  <a:pt x="118556" y="814254"/>
                </a:lnTo>
                <a:lnTo>
                  <a:pt x="154868" y="864359"/>
                </a:lnTo>
                <a:lnTo>
                  <a:pt x="182937" y="894422"/>
                </a:lnTo>
                <a:lnTo>
                  <a:pt x="184507" y="895994"/>
                </a:lnTo>
                <a:lnTo>
                  <a:pt x="184507" y="901495"/>
                </a:lnTo>
                <a:close/>
              </a:path>
            </a:pathLst>
          </a:custGeom>
          <a:solidFill>
            <a:srgbClr val="000000"/>
          </a:solidFill>
        </p:spPr>
        <p:txBody>
          <a:bodyPr wrap="square" lIns="0" tIns="0" rIns="0" bIns="0" rtlCol="0"/>
          <a:lstStyle/>
          <a:p>
            <a:endParaRPr/>
          </a:p>
        </p:txBody>
      </p:sp>
      <p:sp>
        <p:nvSpPr>
          <p:cNvPr id="50" name="object 50"/>
          <p:cNvSpPr/>
          <p:nvPr/>
        </p:nvSpPr>
        <p:spPr>
          <a:xfrm>
            <a:off x="10743993" y="3139484"/>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51" name="object 51"/>
          <p:cNvSpPr/>
          <p:nvPr/>
        </p:nvSpPr>
        <p:spPr>
          <a:xfrm>
            <a:off x="11023501" y="2983471"/>
            <a:ext cx="150495" cy="257810"/>
          </a:xfrm>
          <a:custGeom>
            <a:avLst/>
            <a:gdLst/>
            <a:ahLst/>
            <a:cxnLst/>
            <a:rect l="l" t="t" r="r" b="b"/>
            <a:pathLst>
              <a:path w="150495" h="257810">
                <a:moveTo>
                  <a:pt x="27480" y="129683"/>
                </a:moveTo>
                <a:lnTo>
                  <a:pt x="18843" y="129683"/>
                </a:lnTo>
                <a:lnTo>
                  <a:pt x="18843" y="0"/>
                </a:lnTo>
                <a:lnTo>
                  <a:pt x="24339" y="0"/>
                </a:lnTo>
                <a:lnTo>
                  <a:pt x="27480" y="785"/>
                </a:lnTo>
                <a:lnTo>
                  <a:pt x="40410" y="5821"/>
                </a:lnTo>
                <a:lnTo>
                  <a:pt x="53193" y="9235"/>
                </a:lnTo>
                <a:lnTo>
                  <a:pt x="65681" y="11175"/>
                </a:lnTo>
                <a:lnTo>
                  <a:pt x="77728" y="11789"/>
                </a:lnTo>
                <a:lnTo>
                  <a:pt x="130359" y="11789"/>
                </a:lnTo>
                <a:lnTo>
                  <a:pt x="130271" y="11936"/>
                </a:lnTo>
                <a:lnTo>
                  <a:pt x="116298" y="24954"/>
                </a:lnTo>
                <a:lnTo>
                  <a:pt x="93640" y="37087"/>
                </a:lnTo>
                <a:lnTo>
                  <a:pt x="89963" y="37726"/>
                </a:lnTo>
                <a:lnTo>
                  <a:pt x="30620" y="37726"/>
                </a:lnTo>
                <a:lnTo>
                  <a:pt x="30620" y="110820"/>
                </a:lnTo>
                <a:lnTo>
                  <a:pt x="44423" y="110820"/>
                </a:lnTo>
                <a:lnTo>
                  <a:pt x="43673" y="111213"/>
                </a:lnTo>
                <a:lnTo>
                  <a:pt x="34337" y="119834"/>
                </a:lnTo>
                <a:lnTo>
                  <a:pt x="29050" y="126539"/>
                </a:lnTo>
                <a:lnTo>
                  <a:pt x="27480" y="128897"/>
                </a:lnTo>
                <a:lnTo>
                  <a:pt x="27480" y="129683"/>
                </a:lnTo>
                <a:close/>
              </a:path>
              <a:path w="150495" h="257810">
                <a:moveTo>
                  <a:pt x="130359" y="11789"/>
                </a:moveTo>
                <a:lnTo>
                  <a:pt x="77728" y="11789"/>
                </a:lnTo>
                <a:lnTo>
                  <a:pt x="95198" y="10512"/>
                </a:lnTo>
                <a:lnTo>
                  <a:pt x="109723" y="7466"/>
                </a:lnTo>
                <a:lnTo>
                  <a:pt x="121009" y="3831"/>
                </a:lnTo>
                <a:lnTo>
                  <a:pt x="128763" y="785"/>
                </a:lnTo>
                <a:lnTo>
                  <a:pt x="130332" y="0"/>
                </a:lnTo>
                <a:lnTo>
                  <a:pt x="134258" y="0"/>
                </a:lnTo>
                <a:lnTo>
                  <a:pt x="135043" y="1571"/>
                </a:lnTo>
                <a:lnTo>
                  <a:pt x="135043" y="3929"/>
                </a:lnTo>
                <a:lnTo>
                  <a:pt x="130359" y="11789"/>
                </a:lnTo>
                <a:close/>
              </a:path>
              <a:path w="150495" h="257810">
                <a:moveTo>
                  <a:pt x="62811" y="42441"/>
                </a:moveTo>
                <a:lnTo>
                  <a:pt x="53917" y="42036"/>
                </a:lnTo>
                <a:lnTo>
                  <a:pt x="45243" y="40968"/>
                </a:lnTo>
                <a:lnTo>
                  <a:pt x="37306" y="39457"/>
                </a:lnTo>
                <a:lnTo>
                  <a:pt x="30620" y="37726"/>
                </a:lnTo>
                <a:lnTo>
                  <a:pt x="89963" y="37726"/>
                </a:lnTo>
                <a:lnTo>
                  <a:pt x="62811" y="42441"/>
                </a:lnTo>
                <a:close/>
              </a:path>
              <a:path w="150495" h="257810">
                <a:moveTo>
                  <a:pt x="44423" y="110820"/>
                </a:moveTo>
                <a:lnTo>
                  <a:pt x="30620" y="110820"/>
                </a:lnTo>
                <a:lnTo>
                  <a:pt x="41526" y="102567"/>
                </a:lnTo>
                <a:lnTo>
                  <a:pt x="53094" y="96673"/>
                </a:lnTo>
                <a:lnTo>
                  <a:pt x="65399" y="93136"/>
                </a:lnTo>
                <a:lnTo>
                  <a:pt x="78513" y="91957"/>
                </a:lnTo>
                <a:lnTo>
                  <a:pt x="106901" y="98551"/>
                </a:lnTo>
                <a:lnTo>
                  <a:pt x="109500" y="100602"/>
                </a:lnTo>
                <a:lnTo>
                  <a:pt x="77728" y="100602"/>
                </a:lnTo>
                <a:lnTo>
                  <a:pt x="57867" y="103771"/>
                </a:lnTo>
                <a:lnTo>
                  <a:pt x="44423" y="110820"/>
                </a:lnTo>
                <a:close/>
              </a:path>
              <a:path w="150495" h="257810">
                <a:moveTo>
                  <a:pt x="104958" y="247577"/>
                </a:moveTo>
                <a:lnTo>
                  <a:pt x="67521" y="247577"/>
                </a:lnTo>
                <a:lnTo>
                  <a:pt x="79740" y="245870"/>
                </a:lnTo>
                <a:lnTo>
                  <a:pt x="90487" y="240994"/>
                </a:lnTo>
                <a:lnTo>
                  <a:pt x="115121" y="196391"/>
                </a:lnTo>
                <a:lnTo>
                  <a:pt x="116201" y="171339"/>
                </a:lnTo>
                <a:lnTo>
                  <a:pt x="115992" y="158334"/>
                </a:lnTo>
                <a:lnTo>
                  <a:pt x="106324" y="117844"/>
                </a:lnTo>
                <a:lnTo>
                  <a:pt x="77728" y="100602"/>
                </a:lnTo>
                <a:lnTo>
                  <a:pt x="109500" y="100602"/>
                </a:lnTo>
                <a:lnTo>
                  <a:pt x="129548" y="116420"/>
                </a:lnTo>
                <a:lnTo>
                  <a:pt x="144539" y="142688"/>
                </a:lnTo>
                <a:lnTo>
                  <a:pt x="149962" y="174483"/>
                </a:lnTo>
                <a:lnTo>
                  <a:pt x="143276" y="207395"/>
                </a:lnTo>
                <a:lnTo>
                  <a:pt x="125328" y="233823"/>
                </a:lnTo>
                <a:lnTo>
                  <a:pt x="104958" y="247577"/>
                </a:lnTo>
                <a:close/>
              </a:path>
              <a:path w="150495" h="257810">
                <a:moveTo>
                  <a:pt x="68307" y="257794"/>
                </a:moveTo>
                <a:lnTo>
                  <a:pt x="39747" y="251642"/>
                </a:lnTo>
                <a:lnTo>
                  <a:pt x="18254" y="235689"/>
                </a:lnTo>
                <a:lnTo>
                  <a:pt x="4710" y="213695"/>
                </a:lnTo>
                <a:lnTo>
                  <a:pt x="0" y="189416"/>
                </a:lnTo>
                <a:lnTo>
                  <a:pt x="2171" y="179051"/>
                </a:lnTo>
                <a:lnTo>
                  <a:pt x="7360" y="173107"/>
                </a:lnTo>
                <a:lnTo>
                  <a:pt x="13580" y="170405"/>
                </a:lnTo>
                <a:lnTo>
                  <a:pt x="18843" y="169767"/>
                </a:lnTo>
                <a:lnTo>
                  <a:pt x="26633" y="171376"/>
                </a:lnTo>
                <a:lnTo>
                  <a:pt x="11777" y="205135"/>
                </a:lnTo>
                <a:lnTo>
                  <a:pt x="19603" y="221382"/>
                </a:lnTo>
                <a:lnTo>
                  <a:pt x="31994" y="234903"/>
                </a:lnTo>
                <a:lnTo>
                  <a:pt x="48212" y="244151"/>
                </a:lnTo>
                <a:lnTo>
                  <a:pt x="67521" y="247577"/>
                </a:lnTo>
                <a:lnTo>
                  <a:pt x="104958" y="247577"/>
                </a:lnTo>
                <a:lnTo>
                  <a:pt x="99283" y="251408"/>
                </a:lnTo>
                <a:lnTo>
                  <a:pt x="68307" y="257794"/>
                </a:lnTo>
                <a:close/>
              </a:path>
              <a:path w="150495" h="257810">
                <a:moveTo>
                  <a:pt x="18843" y="205921"/>
                </a:moveTo>
                <a:lnTo>
                  <a:pt x="13348" y="205921"/>
                </a:lnTo>
                <a:lnTo>
                  <a:pt x="11777" y="205135"/>
                </a:lnTo>
                <a:lnTo>
                  <a:pt x="22649" y="205135"/>
                </a:lnTo>
                <a:lnTo>
                  <a:pt x="18843" y="205921"/>
                </a:lnTo>
                <a:close/>
              </a:path>
            </a:pathLst>
          </a:custGeom>
          <a:solidFill>
            <a:srgbClr val="000000"/>
          </a:solidFill>
        </p:spPr>
        <p:txBody>
          <a:bodyPr wrap="square" lIns="0" tIns="0" rIns="0" bIns="0" rtlCol="0"/>
          <a:lstStyle/>
          <a:p>
            <a:endParaRPr/>
          </a:p>
        </p:txBody>
      </p:sp>
      <p:sp>
        <p:nvSpPr>
          <p:cNvPr id="52" name="object 52"/>
          <p:cNvSpPr/>
          <p:nvPr/>
        </p:nvSpPr>
        <p:spPr>
          <a:xfrm>
            <a:off x="11584091" y="2983471"/>
            <a:ext cx="155575" cy="257810"/>
          </a:xfrm>
          <a:custGeom>
            <a:avLst/>
            <a:gdLst/>
            <a:ahLst/>
            <a:cxnLst/>
            <a:rect l="l" t="t" r="r" b="b"/>
            <a:pathLst>
              <a:path w="155575" h="257810">
                <a:moveTo>
                  <a:pt x="29049" y="69950"/>
                </a:moveTo>
                <a:lnTo>
                  <a:pt x="21467" y="68660"/>
                </a:lnTo>
                <a:lnTo>
                  <a:pt x="15505" y="64939"/>
                </a:lnTo>
                <a:lnTo>
                  <a:pt x="11604" y="59008"/>
                </a:lnTo>
                <a:lnTo>
                  <a:pt x="10206" y="51087"/>
                </a:lnTo>
                <a:lnTo>
                  <a:pt x="15211" y="30836"/>
                </a:lnTo>
                <a:lnTo>
                  <a:pt x="29049" y="14638"/>
                </a:lnTo>
                <a:lnTo>
                  <a:pt x="49953" y="3892"/>
                </a:lnTo>
                <a:lnTo>
                  <a:pt x="76157" y="0"/>
                </a:lnTo>
                <a:lnTo>
                  <a:pt x="102189" y="3671"/>
                </a:lnTo>
                <a:lnTo>
                  <a:pt x="112761" y="8645"/>
                </a:lnTo>
                <a:lnTo>
                  <a:pt x="74588" y="8645"/>
                </a:lnTo>
                <a:lnTo>
                  <a:pt x="62773" y="9787"/>
                </a:lnTo>
                <a:lnTo>
                  <a:pt x="48972" y="13656"/>
                </a:lnTo>
                <a:lnTo>
                  <a:pt x="35612" y="20913"/>
                </a:lnTo>
                <a:lnTo>
                  <a:pt x="25123" y="32224"/>
                </a:lnTo>
                <a:lnTo>
                  <a:pt x="30999" y="32519"/>
                </a:lnTo>
                <a:lnTo>
                  <a:pt x="38568" y="34582"/>
                </a:lnTo>
                <a:lnTo>
                  <a:pt x="45107" y="40182"/>
                </a:lnTo>
                <a:lnTo>
                  <a:pt x="47891" y="51087"/>
                </a:lnTo>
                <a:lnTo>
                  <a:pt x="46603" y="58676"/>
                </a:lnTo>
                <a:lnTo>
                  <a:pt x="42887" y="64645"/>
                </a:lnTo>
                <a:lnTo>
                  <a:pt x="36962" y="68550"/>
                </a:lnTo>
                <a:lnTo>
                  <a:pt x="29049" y="69950"/>
                </a:lnTo>
                <a:close/>
              </a:path>
              <a:path w="155575" h="257810">
                <a:moveTo>
                  <a:pt x="114051" y="247577"/>
                </a:moveTo>
                <a:lnTo>
                  <a:pt x="74588" y="247577"/>
                </a:lnTo>
                <a:lnTo>
                  <a:pt x="88168" y="245059"/>
                </a:lnTo>
                <a:lnTo>
                  <a:pt x="101969" y="235689"/>
                </a:lnTo>
                <a:lnTo>
                  <a:pt x="112678" y="216740"/>
                </a:lnTo>
                <a:lnTo>
                  <a:pt x="116984" y="185486"/>
                </a:lnTo>
                <a:lnTo>
                  <a:pt x="114298" y="160200"/>
                </a:lnTo>
                <a:lnTo>
                  <a:pt x="106091" y="140588"/>
                </a:lnTo>
                <a:lnTo>
                  <a:pt x="92142" y="127902"/>
                </a:lnTo>
                <a:lnTo>
                  <a:pt x="72231" y="123395"/>
                </a:lnTo>
                <a:lnTo>
                  <a:pt x="46322" y="123395"/>
                </a:lnTo>
                <a:lnTo>
                  <a:pt x="46322" y="115536"/>
                </a:lnTo>
                <a:lnTo>
                  <a:pt x="49462" y="114750"/>
                </a:lnTo>
                <a:lnTo>
                  <a:pt x="54958" y="114750"/>
                </a:lnTo>
                <a:lnTo>
                  <a:pt x="63595" y="113964"/>
                </a:lnTo>
                <a:lnTo>
                  <a:pt x="66735" y="113178"/>
                </a:lnTo>
                <a:lnTo>
                  <a:pt x="74329" y="112650"/>
                </a:lnTo>
                <a:lnTo>
                  <a:pt x="82732" y="110132"/>
                </a:lnTo>
                <a:lnTo>
                  <a:pt x="109133" y="67887"/>
                </a:lnTo>
                <a:lnTo>
                  <a:pt x="110703" y="51087"/>
                </a:lnTo>
                <a:lnTo>
                  <a:pt x="107268" y="30198"/>
                </a:lnTo>
                <a:lnTo>
                  <a:pt x="98534" y="17192"/>
                </a:lnTo>
                <a:lnTo>
                  <a:pt x="86855" y="10524"/>
                </a:lnTo>
                <a:lnTo>
                  <a:pt x="74588" y="8645"/>
                </a:lnTo>
                <a:lnTo>
                  <a:pt x="112761" y="8645"/>
                </a:lnTo>
                <a:lnTo>
                  <a:pt x="124247" y="14049"/>
                </a:lnTo>
                <a:lnTo>
                  <a:pt x="139532" y="30173"/>
                </a:lnTo>
                <a:lnTo>
                  <a:pt x="145249" y="51087"/>
                </a:lnTo>
                <a:lnTo>
                  <a:pt x="141336" y="72689"/>
                </a:lnTo>
                <a:lnTo>
                  <a:pt x="130430" y="91859"/>
                </a:lnTo>
                <a:lnTo>
                  <a:pt x="113782" y="107344"/>
                </a:lnTo>
                <a:lnTo>
                  <a:pt x="92645" y="117893"/>
                </a:lnTo>
                <a:lnTo>
                  <a:pt x="119021" y="127460"/>
                </a:lnTo>
                <a:lnTo>
                  <a:pt x="138772" y="143142"/>
                </a:lnTo>
                <a:lnTo>
                  <a:pt x="151162" y="163098"/>
                </a:lnTo>
                <a:lnTo>
                  <a:pt x="155456" y="185486"/>
                </a:lnTo>
                <a:lnTo>
                  <a:pt x="149347" y="213031"/>
                </a:lnTo>
                <a:lnTo>
                  <a:pt x="132491" y="236082"/>
                </a:lnTo>
                <a:lnTo>
                  <a:pt x="114051" y="247577"/>
                </a:lnTo>
                <a:close/>
              </a:path>
              <a:path w="155575" h="257810">
                <a:moveTo>
                  <a:pt x="75372" y="257794"/>
                </a:moveTo>
                <a:lnTo>
                  <a:pt x="46371" y="253447"/>
                </a:lnTo>
                <a:lnTo>
                  <a:pt x="22376" y="241289"/>
                </a:lnTo>
                <a:lnTo>
                  <a:pt x="6035" y="222647"/>
                </a:lnTo>
                <a:lnTo>
                  <a:pt x="0" y="198847"/>
                </a:lnTo>
                <a:lnTo>
                  <a:pt x="1974" y="188568"/>
                </a:lnTo>
                <a:lnTo>
                  <a:pt x="6967" y="182047"/>
                </a:lnTo>
                <a:lnTo>
                  <a:pt x="13579" y="178621"/>
                </a:lnTo>
                <a:lnTo>
                  <a:pt x="20412" y="177626"/>
                </a:lnTo>
                <a:lnTo>
                  <a:pt x="28362" y="178940"/>
                </a:lnTo>
                <a:lnTo>
                  <a:pt x="26374" y="218730"/>
                </a:lnTo>
                <a:lnTo>
                  <a:pt x="17272" y="219282"/>
                </a:lnTo>
                <a:lnTo>
                  <a:pt x="29208" y="232987"/>
                </a:lnTo>
                <a:lnTo>
                  <a:pt x="44457" y="241682"/>
                </a:lnTo>
                <a:lnTo>
                  <a:pt x="60442" y="246251"/>
                </a:lnTo>
                <a:lnTo>
                  <a:pt x="74588" y="247577"/>
                </a:lnTo>
                <a:lnTo>
                  <a:pt x="114051" y="247577"/>
                </a:lnTo>
                <a:lnTo>
                  <a:pt x="107097" y="251912"/>
                </a:lnTo>
                <a:lnTo>
                  <a:pt x="75372" y="257794"/>
                </a:lnTo>
                <a:close/>
              </a:path>
            </a:pathLst>
          </a:custGeom>
          <a:solidFill>
            <a:srgbClr val="000000"/>
          </a:solidFill>
        </p:spPr>
        <p:txBody>
          <a:bodyPr wrap="square" lIns="0" tIns="0" rIns="0" bIns="0" rtlCol="0"/>
          <a:lstStyle/>
          <a:p>
            <a:endParaRPr/>
          </a:p>
        </p:txBody>
      </p:sp>
      <p:sp>
        <p:nvSpPr>
          <p:cNvPr id="53" name="object 53"/>
          <p:cNvSpPr/>
          <p:nvPr/>
        </p:nvSpPr>
        <p:spPr>
          <a:xfrm>
            <a:off x="10874325" y="3433826"/>
            <a:ext cx="156845" cy="259079"/>
          </a:xfrm>
          <a:custGeom>
            <a:avLst/>
            <a:gdLst/>
            <a:ahLst/>
            <a:cxnLst/>
            <a:rect l="l" t="t" r="r" b="b"/>
            <a:pathLst>
              <a:path w="156845" h="259079">
                <a:moveTo>
                  <a:pt x="77728" y="258580"/>
                </a:moveTo>
                <a:lnTo>
                  <a:pt x="49022" y="254036"/>
                </a:lnTo>
                <a:lnTo>
                  <a:pt x="24142" y="241093"/>
                </a:lnTo>
                <a:lnTo>
                  <a:pt x="6624" y="220781"/>
                </a:lnTo>
                <a:lnTo>
                  <a:pt x="0" y="194132"/>
                </a:lnTo>
                <a:lnTo>
                  <a:pt x="5373" y="168846"/>
                </a:lnTo>
                <a:lnTo>
                  <a:pt x="18843" y="149234"/>
                </a:lnTo>
                <a:lnTo>
                  <a:pt x="36435" y="134779"/>
                </a:lnTo>
                <a:lnTo>
                  <a:pt x="54174" y="124967"/>
                </a:lnTo>
                <a:lnTo>
                  <a:pt x="31650" y="108388"/>
                </a:lnTo>
                <a:lnTo>
                  <a:pt x="10574" y="69827"/>
                </a:lnTo>
                <a:lnTo>
                  <a:pt x="10206" y="62876"/>
                </a:lnTo>
                <a:lnTo>
                  <a:pt x="15580" y="38462"/>
                </a:lnTo>
                <a:lnTo>
                  <a:pt x="30227" y="18470"/>
                </a:lnTo>
                <a:lnTo>
                  <a:pt x="51941" y="4961"/>
                </a:lnTo>
                <a:lnTo>
                  <a:pt x="78513" y="0"/>
                </a:lnTo>
                <a:lnTo>
                  <a:pt x="103307" y="3978"/>
                </a:lnTo>
                <a:lnTo>
                  <a:pt x="113699" y="9431"/>
                </a:lnTo>
                <a:lnTo>
                  <a:pt x="77728" y="9431"/>
                </a:lnTo>
                <a:lnTo>
                  <a:pt x="58492" y="12256"/>
                </a:lnTo>
                <a:lnTo>
                  <a:pt x="42201" y="20238"/>
                </a:lnTo>
                <a:lnTo>
                  <a:pt x="30914" y="32641"/>
                </a:lnTo>
                <a:lnTo>
                  <a:pt x="26694" y="48729"/>
                </a:lnTo>
                <a:lnTo>
                  <a:pt x="27209" y="54501"/>
                </a:lnTo>
                <a:lnTo>
                  <a:pt x="29638" y="61894"/>
                </a:lnTo>
                <a:lnTo>
                  <a:pt x="35306" y="70171"/>
                </a:lnTo>
                <a:lnTo>
                  <a:pt x="45538" y="78595"/>
                </a:lnTo>
                <a:lnTo>
                  <a:pt x="91861" y="108462"/>
                </a:lnTo>
                <a:lnTo>
                  <a:pt x="110433" y="108462"/>
                </a:lnTo>
                <a:lnTo>
                  <a:pt x="100497" y="114750"/>
                </a:lnTo>
                <a:lnTo>
                  <a:pt x="115538" y="124120"/>
                </a:lnTo>
                <a:lnTo>
                  <a:pt x="124987" y="130469"/>
                </a:lnTo>
                <a:lnTo>
                  <a:pt x="62811" y="130469"/>
                </a:lnTo>
                <a:lnTo>
                  <a:pt x="42692" y="144616"/>
                </a:lnTo>
                <a:lnTo>
                  <a:pt x="29050" y="160532"/>
                </a:lnTo>
                <a:lnTo>
                  <a:pt x="21296" y="177332"/>
                </a:lnTo>
                <a:lnTo>
                  <a:pt x="18843" y="194132"/>
                </a:lnTo>
                <a:lnTo>
                  <a:pt x="23640" y="215537"/>
                </a:lnTo>
                <a:lnTo>
                  <a:pt x="36607" y="232742"/>
                </a:lnTo>
                <a:lnTo>
                  <a:pt x="55609" y="244200"/>
                </a:lnTo>
                <a:lnTo>
                  <a:pt x="78513" y="248363"/>
                </a:lnTo>
                <a:lnTo>
                  <a:pt x="115862" y="248363"/>
                </a:lnTo>
                <a:lnTo>
                  <a:pt x="107882" y="253152"/>
                </a:lnTo>
                <a:lnTo>
                  <a:pt x="77728" y="258580"/>
                </a:lnTo>
                <a:close/>
              </a:path>
              <a:path w="156845" h="259079">
                <a:moveTo>
                  <a:pt x="110433" y="108462"/>
                </a:moveTo>
                <a:lnTo>
                  <a:pt x="91861" y="108462"/>
                </a:lnTo>
                <a:lnTo>
                  <a:pt x="107355" y="98036"/>
                </a:lnTo>
                <a:lnTo>
                  <a:pt x="119242" y="85767"/>
                </a:lnTo>
                <a:lnTo>
                  <a:pt x="126861" y="71878"/>
                </a:lnTo>
                <a:lnTo>
                  <a:pt x="129547" y="56589"/>
                </a:lnTo>
                <a:lnTo>
                  <a:pt x="125315" y="37615"/>
                </a:lnTo>
                <a:lnTo>
                  <a:pt x="113943" y="22694"/>
                </a:lnTo>
                <a:lnTo>
                  <a:pt x="97418" y="12931"/>
                </a:lnTo>
                <a:lnTo>
                  <a:pt x="77728" y="9431"/>
                </a:lnTo>
                <a:lnTo>
                  <a:pt x="113699" y="9431"/>
                </a:lnTo>
                <a:lnTo>
                  <a:pt x="124935" y="15326"/>
                </a:lnTo>
                <a:lnTo>
                  <a:pt x="140233" y="33157"/>
                </a:lnTo>
                <a:lnTo>
                  <a:pt x="146035" y="56589"/>
                </a:lnTo>
                <a:lnTo>
                  <a:pt x="142674" y="73966"/>
                </a:lnTo>
                <a:lnTo>
                  <a:pt x="133277" y="89501"/>
                </a:lnTo>
                <a:lnTo>
                  <a:pt x="118874" y="103120"/>
                </a:lnTo>
                <a:lnTo>
                  <a:pt x="110433" y="108462"/>
                </a:lnTo>
                <a:close/>
              </a:path>
              <a:path w="156845" h="259079">
                <a:moveTo>
                  <a:pt x="115862" y="248363"/>
                </a:moveTo>
                <a:lnTo>
                  <a:pt x="78513" y="248363"/>
                </a:lnTo>
                <a:lnTo>
                  <a:pt x="100633" y="244863"/>
                </a:lnTo>
                <a:lnTo>
                  <a:pt x="119439" y="235100"/>
                </a:lnTo>
                <a:lnTo>
                  <a:pt x="132505" y="220179"/>
                </a:lnTo>
                <a:lnTo>
                  <a:pt x="137399" y="201205"/>
                </a:lnTo>
                <a:lnTo>
                  <a:pt x="134418" y="185744"/>
                </a:lnTo>
                <a:lnTo>
                  <a:pt x="95823" y="150916"/>
                </a:lnTo>
                <a:lnTo>
                  <a:pt x="62811" y="130469"/>
                </a:lnTo>
                <a:lnTo>
                  <a:pt x="124987" y="130469"/>
                </a:lnTo>
                <a:lnTo>
                  <a:pt x="152120" y="165149"/>
                </a:lnTo>
                <a:lnTo>
                  <a:pt x="156242" y="187058"/>
                </a:lnTo>
                <a:lnTo>
                  <a:pt x="149936" y="215475"/>
                </a:lnTo>
                <a:lnTo>
                  <a:pt x="132884" y="238145"/>
                </a:lnTo>
                <a:lnTo>
                  <a:pt x="115862" y="248363"/>
                </a:lnTo>
                <a:close/>
              </a:path>
            </a:pathLst>
          </a:custGeom>
          <a:solidFill>
            <a:srgbClr val="000000"/>
          </a:solidFill>
        </p:spPr>
        <p:txBody>
          <a:bodyPr wrap="square" lIns="0" tIns="0" rIns="0" bIns="0" rtlCol="0"/>
          <a:lstStyle/>
          <a:p>
            <a:endParaRPr/>
          </a:p>
        </p:txBody>
      </p:sp>
      <p:sp>
        <p:nvSpPr>
          <p:cNvPr id="54" name="object 54"/>
          <p:cNvSpPr/>
          <p:nvPr/>
        </p:nvSpPr>
        <p:spPr>
          <a:xfrm>
            <a:off x="11582520" y="3433826"/>
            <a:ext cx="158115" cy="259079"/>
          </a:xfrm>
          <a:custGeom>
            <a:avLst/>
            <a:gdLst/>
            <a:ahLst/>
            <a:cxnLst/>
            <a:rect l="l" t="t" r="r" b="b"/>
            <a:pathLst>
              <a:path w="158115" h="259079">
                <a:moveTo>
                  <a:pt x="79298" y="258580"/>
                </a:moveTo>
                <a:lnTo>
                  <a:pt x="30939" y="239680"/>
                </a:lnTo>
                <a:lnTo>
                  <a:pt x="7949" y="198774"/>
                </a:lnTo>
                <a:lnTo>
                  <a:pt x="490" y="152549"/>
                </a:lnTo>
                <a:lnTo>
                  <a:pt x="0" y="130469"/>
                </a:lnTo>
                <a:lnTo>
                  <a:pt x="552" y="107799"/>
                </a:lnTo>
                <a:lnTo>
                  <a:pt x="6955" y="64817"/>
                </a:lnTo>
                <a:lnTo>
                  <a:pt x="27737" y="23210"/>
                </a:lnTo>
                <a:lnTo>
                  <a:pt x="61718" y="2136"/>
                </a:lnTo>
                <a:lnTo>
                  <a:pt x="79298" y="0"/>
                </a:lnTo>
                <a:lnTo>
                  <a:pt x="93431" y="1547"/>
                </a:lnTo>
                <a:lnTo>
                  <a:pt x="110508" y="7663"/>
                </a:lnTo>
                <a:lnTo>
                  <a:pt x="111831" y="8645"/>
                </a:lnTo>
                <a:lnTo>
                  <a:pt x="79298" y="8645"/>
                </a:lnTo>
                <a:lnTo>
                  <a:pt x="69325" y="9836"/>
                </a:lnTo>
                <a:lnTo>
                  <a:pt x="34546" y="56589"/>
                </a:lnTo>
                <a:lnTo>
                  <a:pt x="31457" y="107369"/>
                </a:lnTo>
                <a:lnTo>
                  <a:pt x="31405" y="125753"/>
                </a:lnTo>
                <a:lnTo>
                  <a:pt x="31466" y="144235"/>
                </a:lnTo>
                <a:lnTo>
                  <a:pt x="33062" y="186211"/>
                </a:lnTo>
                <a:lnTo>
                  <a:pt x="43085" y="227510"/>
                </a:lnTo>
                <a:lnTo>
                  <a:pt x="79298" y="250721"/>
                </a:lnTo>
                <a:lnTo>
                  <a:pt x="111742" y="250721"/>
                </a:lnTo>
                <a:lnTo>
                  <a:pt x="95443" y="256800"/>
                </a:lnTo>
                <a:lnTo>
                  <a:pt x="79298" y="258580"/>
                </a:lnTo>
                <a:close/>
              </a:path>
              <a:path w="158115" h="259079">
                <a:moveTo>
                  <a:pt x="111742" y="250721"/>
                </a:moveTo>
                <a:lnTo>
                  <a:pt x="79298" y="250721"/>
                </a:lnTo>
                <a:lnTo>
                  <a:pt x="92241" y="248326"/>
                </a:lnTo>
                <a:lnTo>
                  <a:pt x="105110" y="240405"/>
                </a:lnTo>
                <a:lnTo>
                  <a:pt x="123266" y="203563"/>
                </a:lnTo>
                <a:lnTo>
                  <a:pt x="127131" y="146421"/>
                </a:lnTo>
                <a:lnTo>
                  <a:pt x="127192" y="125753"/>
                </a:lnTo>
                <a:lnTo>
                  <a:pt x="127131" y="107369"/>
                </a:lnTo>
                <a:lnTo>
                  <a:pt x="123266" y="52659"/>
                </a:lnTo>
                <a:lnTo>
                  <a:pt x="103049" y="16505"/>
                </a:lnTo>
                <a:lnTo>
                  <a:pt x="79298" y="8645"/>
                </a:lnTo>
                <a:lnTo>
                  <a:pt x="111831" y="8645"/>
                </a:lnTo>
                <a:lnTo>
                  <a:pt x="142895" y="42441"/>
                </a:lnTo>
                <a:lnTo>
                  <a:pt x="155359" y="85276"/>
                </a:lnTo>
                <a:lnTo>
                  <a:pt x="157811" y="130469"/>
                </a:lnTo>
                <a:lnTo>
                  <a:pt x="157382" y="152353"/>
                </a:lnTo>
                <a:lnTo>
                  <a:pt x="151519" y="195237"/>
                </a:lnTo>
                <a:lnTo>
                  <a:pt x="130087" y="237028"/>
                </a:lnTo>
                <a:lnTo>
                  <a:pt x="113059" y="250229"/>
                </a:lnTo>
                <a:lnTo>
                  <a:pt x="111742" y="250721"/>
                </a:lnTo>
                <a:close/>
              </a:path>
            </a:pathLst>
          </a:custGeom>
          <a:solidFill>
            <a:srgbClr val="000000"/>
          </a:solidFill>
        </p:spPr>
        <p:txBody>
          <a:bodyPr wrap="square" lIns="0" tIns="0" rIns="0" bIns="0" rtlCol="0"/>
          <a:lstStyle/>
          <a:p>
            <a:endParaRPr/>
          </a:p>
        </p:txBody>
      </p:sp>
      <p:sp>
        <p:nvSpPr>
          <p:cNvPr id="55" name="object 55"/>
          <p:cNvSpPr/>
          <p:nvPr/>
        </p:nvSpPr>
        <p:spPr>
          <a:xfrm>
            <a:off x="11768597" y="2917450"/>
            <a:ext cx="185420" cy="901700"/>
          </a:xfrm>
          <a:custGeom>
            <a:avLst/>
            <a:gdLst/>
            <a:ahLst/>
            <a:cxnLst/>
            <a:rect l="l" t="t" r="r" b="b"/>
            <a:pathLst>
              <a:path w="185420" h="901700">
                <a:moveTo>
                  <a:pt x="14132" y="901495"/>
                </a:moveTo>
                <a:lnTo>
                  <a:pt x="0" y="901495"/>
                </a:lnTo>
                <a:lnTo>
                  <a:pt x="0" y="896780"/>
                </a:lnTo>
                <a:lnTo>
                  <a:pt x="785" y="895208"/>
                </a:lnTo>
                <a:lnTo>
                  <a:pt x="1570" y="894422"/>
                </a:lnTo>
                <a:lnTo>
                  <a:pt x="16021" y="879587"/>
                </a:lnTo>
                <a:lnTo>
                  <a:pt x="56113" y="829875"/>
                </a:lnTo>
                <a:lnTo>
                  <a:pt x="78514" y="793819"/>
                </a:lnTo>
                <a:lnTo>
                  <a:pt x="102219" y="744973"/>
                </a:lnTo>
                <a:lnTo>
                  <a:pt x="120581" y="694655"/>
                </a:lnTo>
                <a:lnTo>
                  <a:pt x="134219" y="643705"/>
                </a:lnTo>
                <a:lnTo>
                  <a:pt x="143751" y="592962"/>
                </a:lnTo>
                <a:lnTo>
                  <a:pt x="149794" y="543263"/>
                </a:lnTo>
                <a:lnTo>
                  <a:pt x="152966" y="495447"/>
                </a:lnTo>
                <a:lnTo>
                  <a:pt x="153887" y="450354"/>
                </a:lnTo>
                <a:lnTo>
                  <a:pt x="152588" y="397196"/>
                </a:lnTo>
                <a:lnTo>
                  <a:pt x="148648" y="346203"/>
                </a:lnTo>
                <a:lnTo>
                  <a:pt x="142003" y="297401"/>
                </a:lnTo>
                <a:lnTo>
                  <a:pt x="132589" y="250819"/>
                </a:lnTo>
                <a:lnTo>
                  <a:pt x="120341" y="206484"/>
                </a:lnTo>
                <a:lnTo>
                  <a:pt x="105195" y="164425"/>
                </a:lnTo>
                <a:lnTo>
                  <a:pt x="87086" y="124668"/>
                </a:lnTo>
                <a:lnTo>
                  <a:pt x="65950" y="87241"/>
                </a:lnTo>
                <a:lnTo>
                  <a:pt x="29737" y="37234"/>
                </a:lnTo>
                <a:lnTo>
                  <a:pt x="2355" y="7859"/>
                </a:lnTo>
                <a:lnTo>
                  <a:pt x="0" y="5501"/>
                </a:lnTo>
                <a:lnTo>
                  <a:pt x="0" y="0"/>
                </a:lnTo>
                <a:lnTo>
                  <a:pt x="14132" y="0"/>
                </a:lnTo>
                <a:lnTo>
                  <a:pt x="18843" y="4715"/>
                </a:lnTo>
                <a:lnTo>
                  <a:pt x="29908" y="15031"/>
                </a:lnTo>
                <a:lnTo>
                  <a:pt x="85415" y="81194"/>
                </a:lnTo>
                <a:lnTo>
                  <a:pt x="110723" y="122320"/>
                </a:lnTo>
                <a:lnTo>
                  <a:pt x="131903" y="165517"/>
                </a:lnTo>
                <a:lnTo>
                  <a:pt x="149185" y="210479"/>
                </a:lnTo>
                <a:lnTo>
                  <a:pt x="162804" y="256904"/>
                </a:lnTo>
                <a:lnTo>
                  <a:pt x="172992" y="304486"/>
                </a:lnTo>
                <a:lnTo>
                  <a:pt x="179980" y="352922"/>
                </a:lnTo>
                <a:lnTo>
                  <a:pt x="184003" y="401909"/>
                </a:lnTo>
                <a:lnTo>
                  <a:pt x="185292" y="451140"/>
                </a:lnTo>
                <a:lnTo>
                  <a:pt x="184045" y="498887"/>
                </a:lnTo>
                <a:lnTo>
                  <a:pt x="180123" y="547053"/>
                </a:lnTo>
                <a:lnTo>
                  <a:pt x="173251" y="595209"/>
                </a:lnTo>
                <a:lnTo>
                  <a:pt x="163157" y="642927"/>
                </a:lnTo>
                <a:lnTo>
                  <a:pt x="149568" y="689777"/>
                </a:lnTo>
                <a:lnTo>
                  <a:pt x="132210" y="735331"/>
                </a:lnTo>
                <a:lnTo>
                  <a:pt x="110811" y="779158"/>
                </a:lnTo>
                <a:lnTo>
                  <a:pt x="85096" y="820831"/>
                </a:lnTo>
                <a:lnTo>
                  <a:pt x="54793" y="859919"/>
                </a:lnTo>
                <a:lnTo>
                  <a:pt x="19628" y="895994"/>
                </a:lnTo>
                <a:lnTo>
                  <a:pt x="14132" y="901495"/>
                </a:lnTo>
                <a:close/>
              </a:path>
            </a:pathLst>
          </a:custGeom>
          <a:solidFill>
            <a:srgbClr val="000000"/>
          </a:solidFill>
        </p:spPr>
        <p:txBody>
          <a:bodyPr wrap="square" lIns="0" tIns="0" rIns="0" bIns="0" rtlCol="0"/>
          <a:lstStyle/>
          <a:p>
            <a:endParaRPr/>
          </a:p>
        </p:txBody>
      </p:sp>
      <p:sp>
        <p:nvSpPr>
          <p:cNvPr id="56" name="object 56"/>
          <p:cNvSpPr/>
          <p:nvPr/>
        </p:nvSpPr>
        <p:spPr>
          <a:xfrm>
            <a:off x="12272656" y="3180747"/>
            <a:ext cx="87630" cy="375920"/>
          </a:xfrm>
          <a:custGeom>
            <a:avLst/>
            <a:gdLst/>
            <a:ahLst/>
            <a:cxnLst/>
            <a:rect l="l" t="t" r="r" b="b"/>
            <a:pathLst>
              <a:path w="87629" h="375920">
                <a:moveTo>
                  <a:pt x="85580" y="375688"/>
                </a:moveTo>
                <a:lnTo>
                  <a:pt x="83224" y="375688"/>
                </a:lnTo>
                <a:lnTo>
                  <a:pt x="75581" y="371157"/>
                </a:lnTo>
                <a:lnTo>
                  <a:pt x="42924" y="335568"/>
                </a:lnTo>
                <a:lnTo>
                  <a:pt x="12255" y="272838"/>
                </a:lnTo>
                <a:lnTo>
                  <a:pt x="944" y="212442"/>
                </a:lnTo>
                <a:lnTo>
                  <a:pt x="0" y="187844"/>
                </a:lnTo>
                <a:lnTo>
                  <a:pt x="1030" y="162509"/>
                </a:lnTo>
                <a:lnTo>
                  <a:pt x="11924" y="104176"/>
                </a:lnTo>
                <a:lnTo>
                  <a:pt x="41600" y="41778"/>
                </a:lnTo>
                <a:lnTo>
                  <a:pt x="75336" y="4789"/>
                </a:lnTo>
                <a:lnTo>
                  <a:pt x="83224" y="0"/>
                </a:lnTo>
                <a:lnTo>
                  <a:pt x="85580" y="0"/>
                </a:lnTo>
                <a:lnTo>
                  <a:pt x="87150" y="785"/>
                </a:lnTo>
                <a:lnTo>
                  <a:pt x="87150" y="5501"/>
                </a:lnTo>
                <a:lnTo>
                  <a:pt x="82439" y="10217"/>
                </a:lnTo>
                <a:lnTo>
                  <a:pt x="53450" y="48692"/>
                </a:lnTo>
                <a:lnTo>
                  <a:pt x="34840" y="92252"/>
                </a:lnTo>
                <a:lnTo>
                  <a:pt x="24915" y="139200"/>
                </a:lnTo>
                <a:lnTo>
                  <a:pt x="21983" y="187844"/>
                </a:lnTo>
                <a:lnTo>
                  <a:pt x="24560" y="232926"/>
                </a:lnTo>
                <a:lnTo>
                  <a:pt x="33760" y="279703"/>
                </a:lnTo>
                <a:lnTo>
                  <a:pt x="51794" y="324564"/>
                </a:lnTo>
                <a:lnTo>
                  <a:pt x="80868" y="363899"/>
                </a:lnTo>
                <a:lnTo>
                  <a:pt x="87150" y="370187"/>
                </a:lnTo>
                <a:lnTo>
                  <a:pt x="87150" y="374902"/>
                </a:lnTo>
                <a:lnTo>
                  <a:pt x="85580" y="375688"/>
                </a:lnTo>
                <a:close/>
              </a:path>
            </a:pathLst>
          </a:custGeom>
          <a:solidFill>
            <a:srgbClr val="000000"/>
          </a:solidFill>
        </p:spPr>
        <p:txBody>
          <a:bodyPr wrap="square" lIns="0" tIns="0" rIns="0" bIns="0" rtlCol="0"/>
          <a:lstStyle/>
          <a:p>
            <a:endParaRPr/>
          </a:p>
        </p:txBody>
      </p:sp>
      <p:sp>
        <p:nvSpPr>
          <p:cNvPr id="57" name="object 57"/>
          <p:cNvSpPr/>
          <p:nvPr/>
        </p:nvSpPr>
        <p:spPr>
          <a:xfrm>
            <a:off x="12414766" y="3212186"/>
            <a:ext cx="124460" cy="250825"/>
          </a:xfrm>
          <a:custGeom>
            <a:avLst/>
            <a:gdLst/>
            <a:ahLst/>
            <a:cxnLst/>
            <a:rect l="l" t="t" r="r" b="b"/>
            <a:pathLst>
              <a:path w="124459" h="250825">
                <a:moveTo>
                  <a:pt x="0" y="36154"/>
                </a:moveTo>
                <a:lnTo>
                  <a:pt x="0" y="24364"/>
                </a:lnTo>
                <a:lnTo>
                  <a:pt x="12770" y="23984"/>
                </a:lnTo>
                <a:lnTo>
                  <a:pt x="30325" y="21319"/>
                </a:lnTo>
                <a:lnTo>
                  <a:pt x="49794" y="14085"/>
                </a:lnTo>
                <a:lnTo>
                  <a:pt x="68307" y="0"/>
                </a:lnTo>
                <a:lnTo>
                  <a:pt x="76943" y="0"/>
                </a:lnTo>
                <a:lnTo>
                  <a:pt x="76943" y="25936"/>
                </a:lnTo>
                <a:lnTo>
                  <a:pt x="49463" y="25936"/>
                </a:lnTo>
                <a:lnTo>
                  <a:pt x="34558" y="31843"/>
                </a:lnTo>
                <a:lnTo>
                  <a:pt x="20315" y="34876"/>
                </a:lnTo>
                <a:lnTo>
                  <a:pt x="8280" y="35994"/>
                </a:lnTo>
                <a:lnTo>
                  <a:pt x="0" y="36154"/>
                </a:lnTo>
                <a:close/>
              </a:path>
              <a:path w="124459" h="250825">
                <a:moveTo>
                  <a:pt x="112274" y="238931"/>
                </a:moveTo>
                <a:lnTo>
                  <a:pt x="14132" y="238931"/>
                </a:lnTo>
                <a:lnTo>
                  <a:pt x="33895" y="237986"/>
                </a:lnTo>
                <a:lnTo>
                  <a:pt x="44458" y="234903"/>
                </a:lnTo>
                <a:lnTo>
                  <a:pt x="48690" y="229316"/>
                </a:lnTo>
                <a:lnTo>
                  <a:pt x="49463" y="220854"/>
                </a:lnTo>
                <a:lnTo>
                  <a:pt x="49463" y="25936"/>
                </a:lnTo>
                <a:lnTo>
                  <a:pt x="76943" y="25936"/>
                </a:lnTo>
                <a:lnTo>
                  <a:pt x="76943" y="220854"/>
                </a:lnTo>
                <a:lnTo>
                  <a:pt x="77716" y="229316"/>
                </a:lnTo>
                <a:lnTo>
                  <a:pt x="81948" y="234903"/>
                </a:lnTo>
                <a:lnTo>
                  <a:pt x="92511" y="237986"/>
                </a:lnTo>
                <a:lnTo>
                  <a:pt x="112274" y="238931"/>
                </a:lnTo>
                <a:close/>
              </a:path>
              <a:path w="124459" h="250825">
                <a:moveTo>
                  <a:pt x="2355" y="250721"/>
                </a:moveTo>
                <a:lnTo>
                  <a:pt x="2355" y="238931"/>
                </a:lnTo>
                <a:lnTo>
                  <a:pt x="124051" y="238931"/>
                </a:lnTo>
                <a:lnTo>
                  <a:pt x="124051" y="249149"/>
                </a:lnTo>
                <a:lnTo>
                  <a:pt x="63596" y="249149"/>
                </a:lnTo>
                <a:lnTo>
                  <a:pt x="32092" y="249345"/>
                </a:lnTo>
                <a:lnTo>
                  <a:pt x="15346" y="249812"/>
                </a:lnTo>
                <a:lnTo>
                  <a:pt x="2355" y="250721"/>
                </a:lnTo>
                <a:close/>
              </a:path>
              <a:path w="124459" h="250825">
                <a:moveTo>
                  <a:pt x="124051" y="250721"/>
                </a:moveTo>
                <a:lnTo>
                  <a:pt x="111072" y="249812"/>
                </a:lnTo>
                <a:lnTo>
                  <a:pt x="94412" y="249345"/>
                </a:lnTo>
                <a:lnTo>
                  <a:pt x="63596" y="249149"/>
                </a:lnTo>
                <a:lnTo>
                  <a:pt x="124051" y="249149"/>
                </a:lnTo>
                <a:lnTo>
                  <a:pt x="124051" y="250721"/>
                </a:lnTo>
                <a:close/>
              </a:path>
            </a:pathLst>
          </a:custGeom>
          <a:solidFill>
            <a:srgbClr val="000000"/>
          </a:solidFill>
        </p:spPr>
        <p:txBody>
          <a:bodyPr wrap="square" lIns="0" tIns="0" rIns="0" bIns="0" rtlCol="0"/>
          <a:lstStyle/>
          <a:p>
            <a:endParaRPr/>
          </a:p>
        </p:txBody>
      </p:sp>
      <p:sp>
        <p:nvSpPr>
          <p:cNvPr id="58" name="object 58"/>
          <p:cNvSpPr/>
          <p:nvPr/>
        </p:nvSpPr>
        <p:spPr>
          <a:xfrm>
            <a:off x="12590637" y="3180747"/>
            <a:ext cx="87630" cy="375920"/>
          </a:xfrm>
          <a:custGeom>
            <a:avLst/>
            <a:gdLst/>
            <a:ahLst/>
            <a:cxnLst/>
            <a:rect l="l" t="t" r="r" b="b"/>
            <a:pathLst>
              <a:path w="87629" h="375920">
                <a:moveTo>
                  <a:pt x="3925" y="375688"/>
                </a:moveTo>
                <a:lnTo>
                  <a:pt x="1570" y="375688"/>
                </a:lnTo>
                <a:lnTo>
                  <a:pt x="0" y="374116"/>
                </a:lnTo>
                <a:lnTo>
                  <a:pt x="0" y="370187"/>
                </a:lnTo>
                <a:lnTo>
                  <a:pt x="4710" y="365471"/>
                </a:lnTo>
                <a:lnTo>
                  <a:pt x="34030" y="326885"/>
                </a:lnTo>
                <a:lnTo>
                  <a:pt x="52603" y="283142"/>
                </a:lnTo>
                <a:lnTo>
                  <a:pt x="62344" y="236156"/>
                </a:lnTo>
                <a:lnTo>
                  <a:pt x="65165" y="187844"/>
                </a:lnTo>
                <a:lnTo>
                  <a:pt x="61276" y="132495"/>
                </a:lnTo>
                <a:lnTo>
                  <a:pt x="49954" y="84588"/>
                </a:lnTo>
                <a:lnTo>
                  <a:pt x="31712" y="44492"/>
                </a:lnTo>
                <a:lnTo>
                  <a:pt x="7066" y="12575"/>
                </a:lnTo>
                <a:lnTo>
                  <a:pt x="0" y="5501"/>
                </a:lnTo>
                <a:lnTo>
                  <a:pt x="0" y="1571"/>
                </a:lnTo>
                <a:lnTo>
                  <a:pt x="1570" y="0"/>
                </a:lnTo>
                <a:lnTo>
                  <a:pt x="3925" y="0"/>
                </a:lnTo>
                <a:lnTo>
                  <a:pt x="44225" y="40120"/>
                </a:lnTo>
                <a:lnTo>
                  <a:pt x="74894" y="102850"/>
                </a:lnTo>
                <a:lnTo>
                  <a:pt x="86205" y="163246"/>
                </a:lnTo>
                <a:lnTo>
                  <a:pt x="87150" y="187844"/>
                </a:lnTo>
                <a:lnTo>
                  <a:pt x="86119" y="213179"/>
                </a:lnTo>
                <a:lnTo>
                  <a:pt x="75226" y="271512"/>
                </a:lnTo>
                <a:lnTo>
                  <a:pt x="45550" y="334241"/>
                </a:lnTo>
                <a:lnTo>
                  <a:pt x="11813" y="371009"/>
                </a:lnTo>
                <a:lnTo>
                  <a:pt x="3925" y="375688"/>
                </a:lnTo>
                <a:close/>
              </a:path>
            </a:pathLst>
          </a:custGeom>
          <a:solidFill>
            <a:srgbClr val="000000"/>
          </a:solidFill>
        </p:spPr>
        <p:txBody>
          <a:bodyPr wrap="square" lIns="0" tIns="0" rIns="0" bIns="0" rtlCol="0"/>
          <a:lstStyle/>
          <a:p>
            <a:endParaRPr/>
          </a:p>
        </p:txBody>
      </p:sp>
      <p:sp>
        <p:nvSpPr>
          <p:cNvPr id="59" name="object 59"/>
          <p:cNvSpPr/>
          <p:nvPr/>
        </p:nvSpPr>
        <p:spPr>
          <a:xfrm>
            <a:off x="346410" y="4383265"/>
            <a:ext cx="145415" cy="146685"/>
          </a:xfrm>
          <a:custGeom>
            <a:avLst/>
            <a:gdLst/>
            <a:ahLst/>
            <a:cxnLst/>
            <a:rect l="l" t="t" r="r" b="b"/>
            <a:pathLst>
              <a:path w="145415" h="146685">
                <a:moveTo>
                  <a:pt x="72232" y="146188"/>
                </a:moveTo>
                <a:lnTo>
                  <a:pt x="44384" y="140404"/>
                </a:lnTo>
                <a:lnTo>
                  <a:pt x="21395" y="124672"/>
                </a:lnTo>
                <a:lnTo>
                  <a:pt x="5765" y="101425"/>
                </a:lnTo>
                <a:lnTo>
                  <a:pt x="0" y="73094"/>
                </a:lnTo>
                <a:lnTo>
                  <a:pt x="5545" y="45094"/>
                </a:lnTo>
                <a:lnTo>
                  <a:pt x="20806" y="21810"/>
                </a:lnTo>
                <a:lnTo>
                  <a:pt x="43722" y="5894"/>
                </a:lnTo>
                <a:lnTo>
                  <a:pt x="72232" y="0"/>
                </a:lnTo>
                <a:lnTo>
                  <a:pt x="100534" y="5784"/>
                </a:lnTo>
                <a:lnTo>
                  <a:pt x="123757" y="21515"/>
                </a:lnTo>
                <a:lnTo>
                  <a:pt x="139472" y="44762"/>
                </a:lnTo>
                <a:lnTo>
                  <a:pt x="145250" y="73094"/>
                </a:lnTo>
                <a:lnTo>
                  <a:pt x="139582" y="101094"/>
                </a:lnTo>
                <a:lnTo>
                  <a:pt x="124051" y="124378"/>
                </a:lnTo>
                <a:lnTo>
                  <a:pt x="100865" y="140293"/>
                </a:lnTo>
                <a:lnTo>
                  <a:pt x="72232" y="146188"/>
                </a:lnTo>
                <a:close/>
              </a:path>
            </a:pathLst>
          </a:custGeom>
          <a:solidFill>
            <a:srgbClr val="000000"/>
          </a:solidFill>
        </p:spPr>
        <p:txBody>
          <a:bodyPr wrap="square" lIns="0" tIns="0" rIns="0" bIns="0" rtlCol="0"/>
          <a:lstStyle/>
          <a:p>
            <a:endParaRPr/>
          </a:p>
        </p:txBody>
      </p:sp>
      <p:sp>
        <p:nvSpPr>
          <p:cNvPr id="60" name="object 60"/>
          <p:cNvSpPr/>
          <p:nvPr/>
        </p:nvSpPr>
        <p:spPr>
          <a:xfrm>
            <a:off x="2932655" y="4813185"/>
            <a:ext cx="184785" cy="901700"/>
          </a:xfrm>
          <a:custGeom>
            <a:avLst/>
            <a:gdLst/>
            <a:ahLst/>
            <a:cxnLst/>
            <a:rect l="l" t="t" r="r" b="b"/>
            <a:pathLst>
              <a:path w="184785" h="901700">
                <a:moveTo>
                  <a:pt x="184507" y="901495"/>
                </a:moveTo>
                <a:lnTo>
                  <a:pt x="170374" y="901495"/>
                </a:lnTo>
                <a:lnTo>
                  <a:pt x="165664" y="896780"/>
                </a:lnTo>
                <a:lnTo>
                  <a:pt x="154709" y="886587"/>
                </a:lnTo>
                <a:lnTo>
                  <a:pt x="99325" y="821061"/>
                </a:lnTo>
                <a:lnTo>
                  <a:pt x="74199" y="779870"/>
                </a:lnTo>
                <a:lnTo>
                  <a:pt x="53156" y="736589"/>
                </a:lnTo>
                <a:lnTo>
                  <a:pt x="35972" y="691543"/>
                </a:lnTo>
                <a:lnTo>
                  <a:pt x="22418" y="645054"/>
                </a:lnTo>
                <a:lnTo>
                  <a:pt x="12271" y="597445"/>
                </a:lnTo>
                <a:lnTo>
                  <a:pt x="5303" y="549041"/>
                </a:lnTo>
                <a:lnTo>
                  <a:pt x="1288" y="500165"/>
                </a:lnTo>
                <a:lnTo>
                  <a:pt x="0" y="451140"/>
                </a:lnTo>
                <a:lnTo>
                  <a:pt x="1224" y="403182"/>
                </a:lnTo>
                <a:lnTo>
                  <a:pt x="5087" y="354851"/>
                </a:lnTo>
                <a:lnTo>
                  <a:pt x="11871" y="306576"/>
                </a:lnTo>
                <a:lnTo>
                  <a:pt x="21858" y="258788"/>
                </a:lnTo>
                <a:lnTo>
                  <a:pt x="35331" y="211914"/>
                </a:lnTo>
                <a:lnTo>
                  <a:pt x="52572" y="166384"/>
                </a:lnTo>
                <a:lnTo>
                  <a:pt x="73865" y="122627"/>
                </a:lnTo>
                <a:lnTo>
                  <a:pt x="99492" y="81073"/>
                </a:lnTo>
                <a:lnTo>
                  <a:pt x="129736" y="42150"/>
                </a:lnTo>
                <a:lnTo>
                  <a:pt x="164879" y="6287"/>
                </a:lnTo>
                <a:lnTo>
                  <a:pt x="170374" y="0"/>
                </a:lnTo>
                <a:lnTo>
                  <a:pt x="184507" y="0"/>
                </a:lnTo>
                <a:lnTo>
                  <a:pt x="184507" y="6287"/>
                </a:lnTo>
                <a:lnTo>
                  <a:pt x="182937" y="7073"/>
                </a:lnTo>
                <a:lnTo>
                  <a:pt x="168154" y="22240"/>
                </a:lnTo>
                <a:lnTo>
                  <a:pt x="128284" y="71731"/>
                </a:lnTo>
                <a:lnTo>
                  <a:pt x="105993" y="107676"/>
                </a:lnTo>
                <a:lnTo>
                  <a:pt x="82288" y="156770"/>
                </a:lnTo>
                <a:lnTo>
                  <a:pt x="63925" y="207184"/>
                </a:lnTo>
                <a:lnTo>
                  <a:pt x="50287" y="258120"/>
                </a:lnTo>
                <a:lnTo>
                  <a:pt x="40756" y="308781"/>
                </a:lnTo>
                <a:lnTo>
                  <a:pt x="34713" y="358370"/>
                </a:lnTo>
                <a:lnTo>
                  <a:pt x="31540" y="406089"/>
                </a:lnTo>
                <a:lnTo>
                  <a:pt x="30620" y="451140"/>
                </a:lnTo>
                <a:lnTo>
                  <a:pt x="31919" y="504300"/>
                </a:lnTo>
                <a:lnTo>
                  <a:pt x="35858" y="555305"/>
                </a:lnTo>
                <a:lnTo>
                  <a:pt x="42503" y="604136"/>
                </a:lnTo>
                <a:lnTo>
                  <a:pt x="51917" y="650774"/>
                </a:lnTo>
                <a:lnTo>
                  <a:pt x="64165" y="695202"/>
                </a:lnTo>
                <a:lnTo>
                  <a:pt x="79311" y="737402"/>
                </a:lnTo>
                <a:lnTo>
                  <a:pt x="97420" y="777354"/>
                </a:lnTo>
                <a:lnTo>
                  <a:pt x="118555" y="815040"/>
                </a:lnTo>
                <a:lnTo>
                  <a:pt x="154868" y="864457"/>
                </a:lnTo>
                <a:lnTo>
                  <a:pt x="182937" y="894422"/>
                </a:lnTo>
                <a:lnTo>
                  <a:pt x="183722" y="895994"/>
                </a:lnTo>
                <a:lnTo>
                  <a:pt x="184507" y="895994"/>
                </a:lnTo>
                <a:lnTo>
                  <a:pt x="184507" y="901495"/>
                </a:lnTo>
                <a:close/>
              </a:path>
            </a:pathLst>
          </a:custGeom>
          <a:solidFill>
            <a:srgbClr val="000000"/>
          </a:solidFill>
        </p:spPr>
        <p:txBody>
          <a:bodyPr wrap="square" lIns="0" tIns="0" rIns="0" bIns="0" rtlCol="0"/>
          <a:lstStyle/>
          <a:p>
            <a:endParaRPr/>
          </a:p>
        </p:txBody>
      </p:sp>
      <p:sp>
        <p:nvSpPr>
          <p:cNvPr id="61" name="object 61"/>
          <p:cNvSpPr/>
          <p:nvPr/>
        </p:nvSpPr>
        <p:spPr>
          <a:xfrm>
            <a:off x="3164270" y="4879206"/>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936"/>
                </a:lnTo>
                <a:lnTo>
                  <a:pt x="48678" y="25936"/>
                </a:lnTo>
                <a:lnTo>
                  <a:pt x="33785" y="31389"/>
                </a:lnTo>
                <a:lnTo>
                  <a:pt x="19628" y="34189"/>
                </a:lnTo>
                <a:lnTo>
                  <a:pt x="7826" y="35220"/>
                </a:lnTo>
                <a:lnTo>
                  <a:pt x="0" y="35368"/>
                </a:lnTo>
                <a:close/>
              </a:path>
              <a:path w="123825" h="250189">
                <a:moveTo>
                  <a:pt x="111489" y="238145"/>
                </a:moveTo>
                <a:lnTo>
                  <a:pt x="14132" y="238145"/>
                </a:lnTo>
                <a:lnTo>
                  <a:pt x="33773" y="237310"/>
                </a:lnTo>
                <a:lnTo>
                  <a:pt x="44065" y="234412"/>
                </a:lnTo>
                <a:lnTo>
                  <a:pt x="48028" y="228861"/>
                </a:lnTo>
                <a:lnTo>
                  <a:pt x="48678" y="220068"/>
                </a:lnTo>
                <a:lnTo>
                  <a:pt x="48678" y="25936"/>
                </a:lnTo>
                <a:lnTo>
                  <a:pt x="76943" y="25936"/>
                </a:lnTo>
                <a:lnTo>
                  <a:pt x="76943" y="220068"/>
                </a:lnTo>
                <a:lnTo>
                  <a:pt x="77593" y="228861"/>
                </a:lnTo>
                <a:lnTo>
                  <a:pt x="81556" y="234412"/>
                </a:lnTo>
                <a:lnTo>
                  <a:pt x="91848" y="237310"/>
                </a:lnTo>
                <a:lnTo>
                  <a:pt x="111489" y="238145"/>
                </a:lnTo>
                <a:close/>
              </a:path>
              <a:path w="123825" h="250189">
                <a:moveTo>
                  <a:pt x="2355" y="249935"/>
                </a:moveTo>
                <a:lnTo>
                  <a:pt x="2355" y="238145"/>
                </a:lnTo>
                <a:lnTo>
                  <a:pt x="123266" y="238145"/>
                </a:lnTo>
                <a:lnTo>
                  <a:pt x="123266" y="249149"/>
                </a:lnTo>
                <a:lnTo>
                  <a:pt x="62811" y="249149"/>
                </a:lnTo>
                <a:lnTo>
                  <a:pt x="31699" y="249247"/>
                </a:lnTo>
                <a:lnTo>
                  <a:pt x="15003" y="249480"/>
                </a:lnTo>
                <a:lnTo>
                  <a:pt x="2355" y="249935"/>
                </a:lnTo>
                <a:close/>
              </a:path>
              <a:path w="123825" h="250189">
                <a:moveTo>
                  <a:pt x="123266" y="249935"/>
                </a:moveTo>
                <a:lnTo>
                  <a:pt x="110618" y="249480"/>
                </a:lnTo>
                <a:lnTo>
                  <a:pt x="93922" y="249247"/>
                </a:lnTo>
                <a:lnTo>
                  <a:pt x="62811" y="249149"/>
                </a:lnTo>
                <a:lnTo>
                  <a:pt x="123266" y="249149"/>
                </a:lnTo>
                <a:lnTo>
                  <a:pt x="123266" y="249935"/>
                </a:lnTo>
                <a:close/>
              </a:path>
            </a:pathLst>
          </a:custGeom>
          <a:solidFill>
            <a:srgbClr val="000000"/>
          </a:solidFill>
        </p:spPr>
        <p:txBody>
          <a:bodyPr wrap="square" lIns="0" tIns="0" rIns="0" bIns="0" rtlCol="0"/>
          <a:lstStyle/>
          <a:p>
            <a:endParaRPr/>
          </a:p>
        </p:txBody>
      </p:sp>
      <p:sp>
        <p:nvSpPr>
          <p:cNvPr id="62" name="object 62"/>
          <p:cNvSpPr/>
          <p:nvPr/>
        </p:nvSpPr>
        <p:spPr>
          <a:xfrm>
            <a:off x="3712297" y="4879206"/>
            <a:ext cx="150495" cy="250190"/>
          </a:xfrm>
          <a:custGeom>
            <a:avLst/>
            <a:gdLst/>
            <a:ahLst/>
            <a:cxnLst/>
            <a:rect l="l" t="t" r="r" b="b"/>
            <a:pathLst>
              <a:path w="150495" h="250189">
                <a:moveTo>
                  <a:pt x="20413" y="88813"/>
                </a:moveTo>
                <a:lnTo>
                  <a:pt x="16561" y="88481"/>
                </a:lnTo>
                <a:lnTo>
                  <a:pt x="9617" y="86160"/>
                </a:lnTo>
                <a:lnTo>
                  <a:pt x="2968" y="79860"/>
                </a:lnTo>
                <a:lnTo>
                  <a:pt x="0" y="67592"/>
                </a:lnTo>
                <a:lnTo>
                  <a:pt x="5078" y="43104"/>
                </a:lnTo>
                <a:lnTo>
                  <a:pt x="19432" y="21417"/>
                </a:lnTo>
                <a:lnTo>
                  <a:pt x="41734" y="5919"/>
                </a:lnTo>
                <a:lnTo>
                  <a:pt x="70662" y="0"/>
                </a:lnTo>
                <a:lnTo>
                  <a:pt x="102264" y="5342"/>
                </a:lnTo>
                <a:lnTo>
                  <a:pt x="113067" y="11789"/>
                </a:lnTo>
                <a:lnTo>
                  <a:pt x="65951" y="11789"/>
                </a:lnTo>
                <a:lnTo>
                  <a:pt x="49917" y="14257"/>
                </a:lnTo>
                <a:lnTo>
                  <a:pt x="35429" y="21515"/>
                </a:lnTo>
                <a:lnTo>
                  <a:pt x="23443" y="33341"/>
                </a:lnTo>
                <a:lnTo>
                  <a:pt x="14917" y="49515"/>
                </a:lnTo>
                <a:lnTo>
                  <a:pt x="19628" y="49515"/>
                </a:lnTo>
                <a:lnTo>
                  <a:pt x="28448" y="51148"/>
                </a:lnTo>
                <a:lnTo>
                  <a:pt x="34840" y="55508"/>
                </a:lnTo>
                <a:lnTo>
                  <a:pt x="38729" y="61783"/>
                </a:lnTo>
                <a:lnTo>
                  <a:pt x="40042" y="69164"/>
                </a:lnTo>
                <a:lnTo>
                  <a:pt x="37858" y="78534"/>
                </a:lnTo>
                <a:lnTo>
                  <a:pt x="32583" y="84588"/>
                </a:lnTo>
                <a:lnTo>
                  <a:pt x="26130" y="87843"/>
                </a:lnTo>
                <a:lnTo>
                  <a:pt x="20413" y="88813"/>
                </a:lnTo>
                <a:close/>
              </a:path>
              <a:path w="150495" h="250189">
                <a:moveTo>
                  <a:pt x="139754" y="249935"/>
                </a:moveTo>
                <a:lnTo>
                  <a:pt x="0" y="249935"/>
                </a:lnTo>
                <a:lnTo>
                  <a:pt x="0" y="240503"/>
                </a:lnTo>
                <a:lnTo>
                  <a:pt x="4710" y="235787"/>
                </a:lnTo>
                <a:lnTo>
                  <a:pt x="76158" y="155620"/>
                </a:lnTo>
                <a:lnTo>
                  <a:pt x="91358" y="137309"/>
                </a:lnTo>
                <a:lnTo>
                  <a:pt x="104128" y="117009"/>
                </a:lnTo>
                <a:lnTo>
                  <a:pt x="112924" y="95383"/>
                </a:lnTo>
                <a:lnTo>
                  <a:pt x="116200" y="73094"/>
                </a:lnTo>
                <a:lnTo>
                  <a:pt x="113096" y="50252"/>
                </a:lnTo>
                <a:lnTo>
                  <a:pt x="103736" y="30652"/>
                </a:lnTo>
                <a:lnTo>
                  <a:pt x="88045" y="16947"/>
                </a:lnTo>
                <a:lnTo>
                  <a:pt x="65951" y="11789"/>
                </a:lnTo>
                <a:lnTo>
                  <a:pt x="113067" y="11789"/>
                </a:lnTo>
                <a:lnTo>
                  <a:pt x="127388" y="20336"/>
                </a:lnTo>
                <a:lnTo>
                  <a:pt x="143974" y="43436"/>
                </a:lnTo>
                <a:lnTo>
                  <a:pt x="149961" y="73094"/>
                </a:lnTo>
                <a:lnTo>
                  <a:pt x="145495" y="98453"/>
                </a:lnTo>
                <a:lnTo>
                  <a:pt x="131314" y="122118"/>
                </a:lnTo>
                <a:lnTo>
                  <a:pt x="106239" y="148583"/>
                </a:lnTo>
                <a:lnTo>
                  <a:pt x="69092" y="182342"/>
                </a:lnTo>
                <a:lnTo>
                  <a:pt x="29050" y="220854"/>
                </a:lnTo>
                <a:lnTo>
                  <a:pt x="144304" y="220854"/>
                </a:lnTo>
                <a:lnTo>
                  <a:pt x="139754" y="249935"/>
                </a:lnTo>
                <a:close/>
              </a:path>
              <a:path w="150495" h="250189">
                <a:moveTo>
                  <a:pt x="144304" y="220854"/>
                </a:moveTo>
                <a:lnTo>
                  <a:pt x="96571" y="220854"/>
                </a:lnTo>
                <a:lnTo>
                  <a:pt x="105417" y="220817"/>
                </a:lnTo>
                <a:lnTo>
                  <a:pt x="116691" y="220559"/>
                </a:lnTo>
                <a:lnTo>
                  <a:pt x="140539" y="184700"/>
                </a:lnTo>
                <a:lnTo>
                  <a:pt x="149961" y="184700"/>
                </a:lnTo>
                <a:lnTo>
                  <a:pt x="144304" y="220854"/>
                </a:lnTo>
                <a:close/>
              </a:path>
            </a:pathLst>
          </a:custGeom>
          <a:solidFill>
            <a:srgbClr val="000000"/>
          </a:solidFill>
        </p:spPr>
        <p:txBody>
          <a:bodyPr wrap="square" lIns="0" tIns="0" rIns="0" bIns="0" rtlCol="0"/>
          <a:lstStyle/>
          <a:p>
            <a:endParaRPr/>
          </a:p>
        </p:txBody>
      </p:sp>
      <p:sp>
        <p:nvSpPr>
          <p:cNvPr id="63" name="object 63"/>
          <p:cNvSpPr/>
          <p:nvPr/>
        </p:nvSpPr>
        <p:spPr>
          <a:xfrm>
            <a:off x="4272885" y="4879206"/>
            <a:ext cx="155575" cy="259079"/>
          </a:xfrm>
          <a:custGeom>
            <a:avLst/>
            <a:gdLst/>
            <a:ahLst/>
            <a:cxnLst/>
            <a:rect l="l" t="t" r="r" b="b"/>
            <a:pathLst>
              <a:path w="155575" h="259079">
                <a:moveTo>
                  <a:pt x="29050" y="70736"/>
                </a:moveTo>
                <a:lnTo>
                  <a:pt x="21468" y="69434"/>
                </a:lnTo>
                <a:lnTo>
                  <a:pt x="15506" y="65627"/>
                </a:lnTo>
                <a:lnTo>
                  <a:pt x="11605" y="59462"/>
                </a:lnTo>
                <a:lnTo>
                  <a:pt x="10206" y="51087"/>
                </a:lnTo>
                <a:lnTo>
                  <a:pt x="15212" y="30836"/>
                </a:lnTo>
                <a:lnTo>
                  <a:pt x="29050" y="14638"/>
                </a:lnTo>
                <a:lnTo>
                  <a:pt x="49954" y="3892"/>
                </a:lnTo>
                <a:lnTo>
                  <a:pt x="76158" y="0"/>
                </a:lnTo>
                <a:lnTo>
                  <a:pt x="102190" y="3794"/>
                </a:lnTo>
                <a:lnTo>
                  <a:pt x="113868" y="9431"/>
                </a:lnTo>
                <a:lnTo>
                  <a:pt x="74588" y="9431"/>
                </a:lnTo>
                <a:lnTo>
                  <a:pt x="62884" y="10450"/>
                </a:lnTo>
                <a:lnTo>
                  <a:pt x="49267" y="14049"/>
                </a:lnTo>
                <a:lnTo>
                  <a:pt x="35944" y="21036"/>
                </a:lnTo>
                <a:lnTo>
                  <a:pt x="25124" y="32224"/>
                </a:lnTo>
                <a:lnTo>
                  <a:pt x="31000" y="32519"/>
                </a:lnTo>
                <a:lnTo>
                  <a:pt x="38569" y="34582"/>
                </a:lnTo>
                <a:lnTo>
                  <a:pt x="45108" y="40182"/>
                </a:lnTo>
                <a:lnTo>
                  <a:pt x="47893" y="51087"/>
                </a:lnTo>
                <a:lnTo>
                  <a:pt x="46605" y="58799"/>
                </a:lnTo>
                <a:lnTo>
                  <a:pt x="42888" y="65038"/>
                </a:lnTo>
                <a:lnTo>
                  <a:pt x="36962" y="69213"/>
                </a:lnTo>
                <a:lnTo>
                  <a:pt x="29050" y="70736"/>
                </a:lnTo>
                <a:close/>
              </a:path>
              <a:path w="155575" h="259079">
                <a:moveTo>
                  <a:pt x="115301" y="247577"/>
                </a:moveTo>
                <a:lnTo>
                  <a:pt x="74588" y="247577"/>
                </a:lnTo>
                <a:lnTo>
                  <a:pt x="88168" y="245059"/>
                </a:lnTo>
                <a:lnTo>
                  <a:pt x="101969" y="235689"/>
                </a:lnTo>
                <a:lnTo>
                  <a:pt x="112679" y="216740"/>
                </a:lnTo>
                <a:lnTo>
                  <a:pt x="116985" y="185486"/>
                </a:lnTo>
                <a:lnTo>
                  <a:pt x="114298" y="160532"/>
                </a:lnTo>
                <a:lnTo>
                  <a:pt x="106091" y="140883"/>
                </a:lnTo>
                <a:lnTo>
                  <a:pt x="92143" y="128013"/>
                </a:lnTo>
                <a:lnTo>
                  <a:pt x="72232" y="123395"/>
                </a:lnTo>
                <a:lnTo>
                  <a:pt x="47108" y="123395"/>
                </a:lnTo>
                <a:lnTo>
                  <a:pt x="47108" y="115536"/>
                </a:lnTo>
                <a:lnTo>
                  <a:pt x="49463" y="115536"/>
                </a:lnTo>
                <a:lnTo>
                  <a:pt x="52604" y="114750"/>
                </a:lnTo>
                <a:lnTo>
                  <a:pt x="54959" y="114750"/>
                </a:lnTo>
                <a:lnTo>
                  <a:pt x="64381" y="113964"/>
                </a:lnTo>
                <a:lnTo>
                  <a:pt x="66736" y="113964"/>
                </a:lnTo>
                <a:lnTo>
                  <a:pt x="74440" y="113104"/>
                </a:lnTo>
                <a:lnTo>
                  <a:pt x="106067" y="81260"/>
                </a:lnTo>
                <a:lnTo>
                  <a:pt x="110704" y="51087"/>
                </a:lnTo>
                <a:lnTo>
                  <a:pt x="107269" y="30320"/>
                </a:lnTo>
                <a:lnTo>
                  <a:pt x="98534" y="17585"/>
                </a:lnTo>
                <a:lnTo>
                  <a:pt x="86855" y="11187"/>
                </a:lnTo>
                <a:lnTo>
                  <a:pt x="74588" y="9431"/>
                </a:lnTo>
                <a:lnTo>
                  <a:pt x="113868" y="9431"/>
                </a:lnTo>
                <a:lnTo>
                  <a:pt x="124248" y="14442"/>
                </a:lnTo>
                <a:lnTo>
                  <a:pt x="139533" y="30836"/>
                </a:lnTo>
                <a:lnTo>
                  <a:pt x="145250" y="51873"/>
                </a:lnTo>
                <a:lnTo>
                  <a:pt x="141447" y="73352"/>
                </a:lnTo>
                <a:lnTo>
                  <a:pt x="130725" y="92252"/>
                </a:lnTo>
                <a:lnTo>
                  <a:pt x="114114" y="107467"/>
                </a:lnTo>
                <a:lnTo>
                  <a:pt x="92646" y="117893"/>
                </a:lnTo>
                <a:lnTo>
                  <a:pt x="119022" y="127460"/>
                </a:lnTo>
                <a:lnTo>
                  <a:pt x="138773" y="143142"/>
                </a:lnTo>
                <a:lnTo>
                  <a:pt x="151163" y="163098"/>
                </a:lnTo>
                <a:lnTo>
                  <a:pt x="155457" y="185486"/>
                </a:lnTo>
                <a:lnTo>
                  <a:pt x="149458" y="213154"/>
                </a:lnTo>
                <a:lnTo>
                  <a:pt x="132786" y="236475"/>
                </a:lnTo>
                <a:lnTo>
                  <a:pt x="115301" y="247577"/>
                </a:lnTo>
                <a:close/>
              </a:path>
              <a:path w="155575" h="259079">
                <a:moveTo>
                  <a:pt x="75373" y="258580"/>
                </a:moveTo>
                <a:lnTo>
                  <a:pt x="46372" y="254122"/>
                </a:lnTo>
                <a:lnTo>
                  <a:pt x="22376" y="241780"/>
                </a:lnTo>
                <a:lnTo>
                  <a:pt x="6035" y="223102"/>
                </a:lnTo>
                <a:lnTo>
                  <a:pt x="0" y="199633"/>
                </a:lnTo>
                <a:lnTo>
                  <a:pt x="1987" y="189232"/>
                </a:lnTo>
                <a:lnTo>
                  <a:pt x="7066" y="182440"/>
                </a:lnTo>
                <a:lnTo>
                  <a:pt x="13911" y="178744"/>
                </a:lnTo>
                <a:lnTo>
                  <a:pt x="21198" y="177626"/>
                </a:lnTo>
                <a:lnTo>
                  <a:pt x="28694" y="178953"/>
                </a:lnTo>
                <a:lnTo>
                  <a:pt x="26706" y="218742"/>
                </a:lnTo>
                <a:lnTo>
                  <a:pt x="17273" y="219282"/>
                </a:lnTo>
                <a:lnTo>
                  <a:pt x="29540" y="232987"/>
                </a:lnTo>
                <a:lnTo>
                  <a:pt x="44752" y="241682"/>
                </a:lnTo>
                <a:lnTo>
                  <a:pt x="60553" y="246251"/>
                </a:lnTo>
                <a:lnTo>
                  <a:pt x="74588" y="247577"/>
                </a:lnTo>
                <a:lnTo>
                  <a:pt x="115301" y="247577"/>
                </a:lnTo>
                <a:lnTo>
                  <a:pt x="107428" y="252575"/>
                </a:lnTo>
                <a:lnTo>
                  <a:pt x="75373" y="258580"/>
                </a:lnTo>
                <a:close/>
              </a:path>
            </a:pathLst>
          </a:custGeom>
          <a:solidFill>
            <a:srgbClr val="000000"/>
          </a:solidFill>
        </p:spPr>
        <p:txBody>
          <a:bodyPr wrap="square" lIns="0" tIns="0" rIns="0" bIns="0" rtlCol="0"/>
          <a:lstStyle/>
          <a:p>
            <a:endParaRPr/>
          </a:p>
        </p:txBody>
      </p:sp>
      <p:sp>
        <p:nvSpPr>
          <p:cNvPr id="64" name="object 64"/>
          <p:cNvSpPr/>
          <p:nvPr/>
        </p:nvSpPr>
        <p:spPr>
          <a:xfrm>
            <a:off x="3141501" y="5325631"/>
            <a:ext cx="165735" cy="255270"/>
          </a:xfrm>
          <a:custGeom>
            <a:avLst/>
            <a:gdLst/>
            <a:ahLst/>
            <a:cxnLst/>
            <a:rect l="l" t="t" r="r" b="b"/>
            <a:pathLst>
              <a:path w="165735" h="255270">
                <a:moveTo>
                  <a:pt x="165664" y="192560"/>
                </a:moveTo>
                <a:lnTo>
                  <a:pt x="0" y="192560"/>
                </a:lnTo>
                <a:lnTo>
                  <a:pt x="0" y="180770"/>
                </a:lnTo>
                <a:lnTo>
                  <a:pt x="114630" y="4715"/>
                </a:lnTo>
                <a:lnTo>
                  <a:pt x="117770" y="0"/>
                </a:lnTo>
                <a:lnTo>
                  <a:pt x="127977" y="0"/>
                </a:lnTo>
                <a:lnTo>
                  <a:pt x="127977" y="40869"/>
                </a:lnTo>
                <a:lnTo>
                  <a:pt x="102067" y="40869"/>
                </a:lnTo>
                <a:lnTo>
                  <a:pt x="10206" y="180770"/>
                </a:lnTo>
                <a:lnTo>
                  <a:pt x="165664" y="180770"/>
                </a:lnTo>
                <a:lnTo>
                  <a:pt x="165664" y="192560"/>
                </a:lnTo>
                <a:close/>
              </a:path>
              <a:path w="165735" h="255270">
                <a:moveTo>
                  <a:pt x="127977" y="180770"/>
                </a:moveTo>
                <a:lnTo>
                  <a:pt x="102067" y="180770"/>
                </a:lnTo>
                <a:lnTo>
                  <a:pt x="102067" y="40869"/>
                </a:lnTo>
                <a:lnTo>
                  <a:pt x="127977" y="40869"/>
                </a:lnTo>
                <a:lnTo>
                  <a:pt x="127977" y="180770"/>
                </a:lnTo>
                <a:close/>
              </a:path>
              <a:path w="165735" h="255270">
                <a:moveTo>
                  <a:pt x="157027" y="242861"/>
                </a:moveTo>
                <a:lnTo>
                  <a:pt x="70662" y="242861"/>
                </a:lnTo>
                <a:lnTo>
                  <a:pt x="87125" y="242038"/>
                </a:lnTo>
                <a:lnTo>
                  <a:pt x="95786" y="239226"/>
                </a:lnTo>
                <a:lnTo>
                  <a:pt x="99148" y="233909"/>
                </a:lnTo>
                <a:lnTo>
                  <a:pt x="99712" y="225570"/>
                </a:lnTo>
                <a:lnTo>
                  <a:pt x="99712" y="192560"/>
                </a:lnTo>
                <a:lnTo>
                  <a:pt x="127977" y="192560"/>
                </a:lnTo>
                <a:lnTo>
                  <a:pt x="127977" y="225570"/>
                </a:lnTo>
                <a:lnTo>
                  <a:pt x="128541" y="233909"/>
                </a:lnTo>
                <a:lnTo>
                  <a:pt x="131903" y="239226"/>
                </a:lnTo>
                <a:lnTo>
                  <a:pt x="140564" y="242038"/>
                </a:lnTo>
                <a:lnTo>
                  <a:pt x="157027" y="242861"/>
                </a:lnTo>
                <a:close/>
              </a:path>
              <a:path w="165735" h="255270">
                <a:moveTo>
                  <a:pt x="62811" y="254650"/>
                </a:moveTo>
                <a:lnTo>
                  <a:pt x="62811" y="242861"/>
                </a:lnTo>
                <a:lnTo>
                  <a:pt x="164879" y="242861"/>
                </a:lnTo>
                <a:lnTo>
                  <a:pt x="164879" y="253865"/>
                </a:lnTo>
                <a:lnTo>
                  <a:pt x="113845" y="253865"/>
                </a:lnTo>
                <a:lnTo>
                  <a:pt x="88328" y="253963"/>
                </a:lnTo>
                <a:lnTo>
                  <a:pt x="75201" y="254196"/>
                </a:lnTo>
                <a:lnTo>
                  <a:pt x="62811" y="254650"/>
                </a:lnTo>
                <a:close/>
              </a:path>
              <a:path w="165735" h="255270">
                <a:moveTo>
                  <a:pt x="164879" y="254650"/>
                </a:moveTo>
                <a:lnTo>
                  <a:pt x="152488" y="254196"/>
                </a:lnTo>
                <a:lnTo>
                  <a:pt x="139362" y="253963"/>
                </a:lnTo>
                <a:lnTo>
                  <a:pt x="113845" y="253865"/>
                </a:lnTo>
                <a:lnTo>
                  <a:pt x="164879" y="253865"/>
                </a:lnTo>
                <a:lnTo>
                  <a:pt x="164879" y="254650"/>
                </a:lnTo>
                <a:close/>
              </a:path>
            </a:pathLst>
          </a:custGeom>
          <a:solidFill>
            <a:srgbClr val="000000"/>
          </a:solidFill>
        </p:spPr>
        <p:txBody>
          <a:bodyPr wrap="square" lIns="0" tIns="0" rIns="0" bIns="0" rtlCol="0"/>
          <a:lstStyle/>
          <a:p>
            <a:endParaRPr/>
          </a:p>
        </p:txBody>
      </p:sp>
      <p:sp>
        <p:nvSpPr>
          <p:cNvPr id="65" name="object 65"/>
          <p:cNvSpPr/>
          <p:nvPr/>
        </p:nvSpPr>
        <p:spPr>
          <a:xfrm>
            <a:off x="3712297" y="5330347"/>
            <a:ext cx="150495" cy="259079"/>
          </a:xfrm>
          <a:custGeom>
            <a:avLst/>
            <a:gdLst/>
            <a:ahLst/>
            <a:cxnLst/>
            <a:rect l="l" t="t" r="r" b="b"/>
            <a:pathLst>
              <a:path w="150495" h="259079">
                <a:moveTo>
                  <a:pt x="27479" y="130469"/>
                </a:moveTo>
                <a:lnTo>
                  <a:pt x="19628" y="130469"/>
                </a:lnTo>
                <a:lnTo>
                  <a:pt x="19628" y="0"/>
                </a:lnTo>
                <a:lnTo>
                  <a:pt x="24339" y="0"/>
                </a:lnTo>
                <a:lnTo>
                  <a:pt x="27479" y="1571"/>
                </a:lnTo>
                <a:lnTo>
                  <a:pt x="40851" y="6484"/>
                </a:lnTo>
                <a:lnTo>
                  <a:pt x="53781" y="9628"/>
                </a:lnTo>
                <a:lnTo>
                  <a:pt x="66123" y="11298"/>
                </a:lnTo>
                <a:lnTo>
                  <a:pt x="77728" y="11789"/>
                </a:lnTo>
                <a:lnTo>
                  <a:pt x="130430" y="11789"/>
                </a:lnTo>
                <a:lnTo>
                  <a:pt x="130271" y="12059"/>
                </a:lnTo>
                <a:lnTo>
                  <a:pt x="116298" y="25347"/>
                </a:lnTo>
                <a:lnTo>
                  <a:pt x="93684" y="37726"/>
                </a:lnTo>
                <a:lnTo>
                  <a:pt x="31405" y="37726"/>
                </a:lnTo>
                <a:lnTo>
                  <a:pt x="31405" y="111606"/>
                </a:lnTo>
                <a:lnTo>
                  <a:pt x="43960" y="111606"/>
                </a:lnTo>
                <a:lnTo>
                  <a:pt x="34779" y="120165"/>
                </a:lnTo>
                <a:lnTo>
                  <a:pt x="29835" y="126539"/>
                </a:lnTo>
                <a:lnTo>
                  <a:pt x="28264" y="128897"/>
                </a:lnTo>
                <a:lnTo>
                  <a:pt x="27479" y="130469"/>
                </a:lnTo>
                <a:close/>
              </a:path>
              <a:path w="150495" h="259079">
                <a:moveTo>
                  <a:pt x="130430" y="11789"/>
                </a:moveTo>
                <a:lnTo>
                  <a:pt x="77728" y="11789"/>
                </a:lnTo>
                <a:lnTo>
                  <a:pt x="95197" y="10512"/>
                </a:lnTo>
                <a:lnTo>
                  <a:pt x="109723" y="7466"/>
                </a:lnTo>
                <a:lnTo>
                  <a:pt x="121009" y="3831"/>
                </a:lnTo>
                <a:lnTo>
                  <a:pt x="128762" y="785"/>
                </a:lnTo>
                <a:lnTo>
                  <a:pt x="130332" y="0"/>
                </a:lnTo>
                <a:lnTo>
                  <a:pt x="134258" y="0"/>
                </a:lnTo>
                <a:lnTo>
                  <a:pt x="135043" y="1571"/>
                </a:lnTo>
                <a:lnTo>
                  <a:pt x="135043" y="3929"/>
                </a:lnTo>
                <a:lnTo>
                  <a:pt x="130430" y="11789"/>
                </a:lnTo>
                <a:close/>
              </a:path>
              <a:path w="150495" h="259079">
                <a:moveTo>
                  <a:pt x="62811" y="43227"/>
                </a:moveTo>
                <a:lnTo>
                  <a:pt x="53929" y="42699"/>
                </a:lnTo>
                <a:lnTo>
                  <a:pt x="45341" y="41361"/>
                </a:lnTo>
                <a:lnTo>
                  <a:pt x="37637" y="39580"/>
                </a:lnTo>
                <a:lnTo>
                  <a:pt x="31405" y="37726"/>
                </a:lnTo>
                <a:lnTo>
                  <a:pt x="93684" y="37726"/>
                </a:lnTo>
                <a:lnTo>
                  <a:pt x="62811" y="43227"/>
                </a:lnTo>
                <a:close/>
              </a:path>
              <a:path w="150495" h="259079">
                <a:moveTo>
                  <a:pt x="43960" y="111606"/>
                </a:moveTo>
                <a:lnTo>
                  <a:pt x="31405" y="111606"/>
                </a:lnTo>
                <a:lnTo>
                  <a:pt x="41857" y="102899"/>
                </a:lnTo>
                <a:lnTo>
                  <a:pt x="53193" y="96771"/>
                </a:lnTo>
                <a:lnTo>
                  <a:pt x="65411" y="93148"/>
                </a:lnTo>
                <a:lnTo>
                  <a:pt x="78513" y="91957"/>
                </a:lnTo>
                <a:lnTo>
                  <a:pt x="106901" y="98551"/>
                </a:lnTo>
                <a:lnTo>
                  <a:pt x="109500" y="100602"/>
                </a:lnTo>
                <a:lnTo>
                  <a:pt x="77728" y="100602"/>
                </a:lnTo>
                <a:lnTo>
                  <a:pt x="58210" y="103881"/>
                </a:lnTo>
                <a:lnTo>
                  <a:pt x="44065" y="111508"/>
                </a:lnTo>
                <a:close/>
              </a:path>
              <a:path w="150495" h="259079">
                <a:moveTo>
                  <a:pt x="106070" y="247577"/>
                </a:moveTo>
                <a:lnTo>
                  <a:pt x="67521" y="247577"/>
                </a:lnTo>
                <a:lnTo>
                  <a:pt x="79851" y="245870"/>
                </a:lnTo>
                <a:lnTo>
                  <a:pt x="90781" y="240994"/>
                </a:lnTo>
                <a:lnTo>
                  <a:pt x="115807" y="196489"/>
                </a:lnTo>
                <a:lnTo>
                  <a:pt x="116985" y="172125"/>
                </a:lnTo>
                <a:lnTo>
                  <a:pt x="116764" y="158665"/>
                </a:lnTo>
                <a:lnTo>
                  <a:pt x="106324" y="117844"/>
                </a:lnTo>
                <a:lnTo>
                  <a:pt x="77728" y="100602"/>
                </a:lnTo>
                <a:lnTo>
                  <a:pt x="109500" y="100602"/>
                </a:lnTo>
                <a:lnTo>
                  <a:pt x="129547" y="116420"/>
                </a:lnTo>
                <a:lnTo>
                  <a:pt x="144539" y="142688"/>
                </a:lnTo>
                <a:lnTo>
                  <a:pt x="149961" y="174483"/>
                </a:lnTo>
                <a:lnTo>
                  <a:pt x="143275" y="207849"/>
                </a:lnTo>
                <a:lnTo>
                  <a:pt x="125327" y="234510"/>
                </a:lnTo>
                <a:lnTo>
                  <a:pt x="106070" y="247577"/>
                </a:lnTo>
                <a:close/>
              </a:path>
              <a:path w="150495" h="259079">
                <a:moveTo>
                  <a:pt x="68307" y="258580"/>
                </a:moveTo>
                <a:lnTo>
                  <a:pt x="39747" y="252305"/>
                </a:lnTo>
                <a:lnTo>
                  <a:pt x="18254" y="236082"/>
                </a:lnTo>
                <a:lnTo>
                  <a:pt x="4710" y="213817"/>
                </a:lnTo>
                <a:lnTo>
                  <a:pt x="0" y="189416"/>
                </a:lnTo>
                <a:lnTo>
                  <a:pt x="2171" y="179051"/>
                </a:lnTo>
                <a:lnTo>
                  <a:pt x="7360" y="173107"/>
                </a:lnTo>
                <a:lnTo>
                  <a:pt x="13580" y="170405"/>
                </a:lnTo>
                <a:lnTo>
                  <a:pt x="18843" y="169767"/>
                </a:lnTo>
                <a:lnTo>
                  <a:pt x="27087" y="171376"/>
                </a:lnTo>
                <a:lnTo>
                  <a:pt x="12562" y="205921"/>
                </a:lnTo>
                <a:lnTo>
                  <a:pt x="19935" y="221714"/>
                </a:lnTo>
                <a:lnTo>
                  <a:pt x="32092" y="235001"/>
                </a:lnTo>
                <a:lnTo>
                  <a:pt x="48224" y="244163"/>
                </a:lnTo>
                <a:lnTo>
                  <a:pt x="67521" y="247577"/>
                </a:lnTo>
                <a:lnTo>
                  <a:pt x="106070" y="247577"/>
                </a:lnTo>
                <a:lnTo>
                  <a:pt x="99283" y="252182"/>
                </a:lnTo>
                <a:lnTo>
                  <a:pt x="68307" y="258580"/>
                </a:lnTo>
                <a:close/>
              </a:path>
              <a:path w="150495" h="259079">
                <a:moveTo>
                  <a:pt x="18843" y="206707"/>
                </a:moveTo>
                <a:lnTo>
                  <a:pt x="14917" y="206707"/>
                </a:lnTo>
                <a:lnTo>
                  <a:pt x="13347" y="205921"/>
                </a:lnTo>
                <a:lnTo>
                  <a:pt x="22840" y="205921"/>
                </a:lnTo>
                <a:lnTo>
                  <a:pt x="18843" y="206707"/>
                </a:lnTo>
                <a:close/>
              </a:path>
            </a:pathLst>
          </a:custGeom>
          <a:solidFill>
            <a:srgbClr val="000000"/>
          </a:solidFill>
        </p:spPr>
        <p:txBody>
          <a:bodyPr wrap="square" lIns="0" tIns="0" rIns="0" bIns="0" rtlCol="0"/>
          <a:lstStyle/>
          <a:p>
            <a:endParaRPr/>
          </a:p>
        </p:txBody>
      </p:sp>
      <p:sp>
        <p:nvSpPr>
          <p:cNvPr id="66" name="object 66"/>
          <p:cNvSpPr/>
          <p:nvPr/>
        </p:nvSpPr>
        <p:spPr>
          <a:xfrm>
            <a:off x="4272885" y="5330347"/>
            <a:ext cx="155575" cy="259079"/>
          </a:xfrm>
          <a:custGeom>
            <a:avLst/>
            <a:gdLst/>
            <a:ahLst/>
            <a:cxnLst/>
            <a:rect l="l" t="t" r="r" b="b"/>
            <a:pathLst>
              <a:path w="155575" h="259079">
                <a:moveTo>
                  <a:pt x="78513" y="258580"/>
                </a:moveTo>
                <a:lnTo>
                  <a:pt x="51340" y="252833"/>
                </a:lnTo>
                <a:lnTo>
                  <a:pt x="26007" y="232644"/>
                </a:lnTo>
                <a:lnTo>
                  <a:pt x="7299" y="193591"/>
                </a:lnTo>
                <a:lnTo>
                  <a:pt x="0" y="131255"/>
                </a:lnTo>
                <a:lnTo>
                  <a:pt x="8611" y="75599"/>
                </a:lnTo>
                <a:lnTo>
                  <a:pt x="31209" y="34385"/>
                </a:lnTo>
                <a:lnTo>
                  <a:pt x="62933" y="8792"/>
                </a:lnTo>
                <a:lnTo>
                  <a:pt x="98927" y="0"/>
                </a:lnTo>
                <a:lnTo>
                  <a:pt x="119206" y="3168"/>
                </a:lnTo>
                <a:lnTo>
                  <a:pt x="129927" y="9431"/>
                </a:lnTo>
                <a:lnTo>
                  <a:pt x="99712" y="9431"/>
                </a:lnTo>
                <a:lnTo>
                  <a:pt x="81126" y="13005"/>
                </a:lnTo>
                <a:lnTo>
                  <a:pt x="59376" y="27999"/>
                </a:lnTo>
                <a:lnTo>
                  <a:pt x="41305" y="60825"/>
                </a:lnTo>
                <a:lnTo>
                  <a:pt x="33760" y="117893"/>
                </a:lnTo>
                <a:lnTo>
                  <a:pt x="33760" y="126539"/>
                </a:lnTo>
                <a:lnTo>
                  <a:pt x="42577" y="126539"/>
                </a:lnTo>
                <a:lnTo>
                  <a:pt x="36913" y="142344"/>
                </a:lnTo>
                <a:lnTo>
                  <a:pt x="34546" y="165051"/>
                </a:lnTo>
                <a:lnTo>
                  <a:pt x="34644" y="174077"/>
                </a:lnTo>
                <a:lnTo>
                  <a:pt x="35331" y="188335"/>
                </a:lnTo>
                <a:lnTo>
                  <a:pt x="44397" y="226024"/>
                </a:lnTo>
                <a:lnTo>
                  <a:pt x="78513" y="247577"/>
                </a:lnTo>
                <a:lnTo>
                  <a:pt x="114648" y="247577"/>
                </a:lnTo>
                <a:lnTo>
                  <a:pt x="108091" y="252280"/>
                </a:lnTo>
                <a:lnTo>
                  <a:pt x="78513" y="258580"/>
                </a:lnTo>
                <a:close/>
              </a:path>
              <a:path w="155575" h="259079">
                <a:moveTo>
                  <a:pt x="135043" y="58161"/>
                </a:moveTo>
                <a:lnTo>
                  <a:pt x="120911" y="58161"/>
                </a:lnTo>
                <a:lnTo>
                  <a:pt x="111489" y="52659"/>
                </a:lnTo>
                <a:lnTo>
                  <a:pt x="111489" y="40869"/>
                </a:lnTo>
                <a:lnTo>
                  <a:pt x="113918" y="31327"/>
                </a:lnTo>
                <a:lnTo>
                  <a:pt x="119733" y="26427"/>
                </a:lnTo>
                <a:lnTo>
                  <a:pt x="126726" y="24622"/>
                </a:lnTo>
                <a:lnTo>
                  <a:pt x="132688" y="24364"/>
                </a:lnTo>
                <a:lnTo>
                  <a:pt x="125106" y="16726"/>
                </a:lnTo>
                <a:lnTo>
                  <a:pt x="116200" y="12182"/>
                </a:lnTo>
                <a:lnTo>
                  <a:pt x="107294" y="9996"/>
                </a:lnTo>
                <a:lnTo>
                  <a:pt x="99712" y="9431"/>
                </a:lnTo>
                <a:lnTo>
                  <a:pt x="129927" y="9431"/>
                </a:lnTo>
                <a:lnTo>
                  <a:pt x="133964" y="11789"/>
                </a:lnTo>
                <a:lnTo>
                  <a:pt x="142981" y="24536"/>
                </a:lnTo>
                <a:lnTo>
                  <a:pt x="146035" y="40083"/>
                </a:lnTo>
                <a:lnTo>
                  <a:pt x="146035" y="55017"/>
                </a:lnTo>
                <a:lnTo>
                  <a:pt x="135043" y="58161"/>
                </a:lnTo>
                <a:close/>
              </a:path>
              <a:path w="155575" h="259079">
                <a:moveTo>
                  <a:pt x="42577" y="126539"/>
                </a:moveTo>
                <a:lnTo>
                  <a:pt x="33760" y="126539"/>
                </a:lnTo>
                <a:lnTo>
                  <a:pt x="40459" y="113141"/>
                </a:lnTo>
                <a:lnTo>
                  <a:pt x="50248" y="101290"/>
                </a:lnTo>
                <a:lnTo>
                  <a:pt x="63571" y="92829"/>
                </a:lnTo>
                <a:lnTo>
                  <a:pt x="80869" y="89599"/>
                </a:lnTo>
                <a:lnTo>
                  <a:pt x="110078" y="95997"/>
                </a:lnTo>
                <a:lnTo>
                  <a:pt x="113091" y="98244"/>
                </a:lnTo>
                <a:lnTo>
                  <a:pt x="80084" y="98244"/>
                </a:lnTo>
                <a:lnTo>
                  <a:pt x="58725" y="104594"/>
                </a:lnTo>
                <a:lnTo>
                  <a:pt x="44654" y="120743"/>
                </a:lnTo>
                <a:lnTo>
                  <a:pt x="42577" y="126539"/>
                </a:lnTo>
                <a:close/>
              </a:path>
              <a:path w="155575" h="259079">
                <a:moveTo>
                  <a:pt x="114648" y="247577"/>
                </a:moveTo>
                <a:lnTo>
                  <a:pt x="78513" y="247577"/>
                </a:lnTo>
                <a:lnTo>
                  <a:pt x="86377" y="246975"/>
                </a:lnTo>
                <a:lnTo>
                  <a:pt x="96081" y="243942"/>
                </a:lnTo>
                <a:lnTo>
                  <a:pt x="119046" y="212258"/>
                </a:lnTo>
                <a:lnTo>
                  <a:pt x="121696" y="172911"/>
                </a:lnTo>
                <a:lnTo>
                  <a:pt x="121598" y="159181"/>
                </a:lnTo>
                <a:lnTo>
                  <a:pt x="105809" y="108192"/>
                </a:lnTo>
                <a:lnTo>
                  <a:pt x="80084" y="98244"/>
                </a:lnTo>
                <a:lnTo>
                  <a:pt x="113091" y="98244"/>
                </a:lnTo>
                <a:lnTo>
                  <a:pt x="133767" y="113669"/>
                </a:lnTo>
                <a:lnTo>
                  <a:pt x="149654" y="140330"/>
                </a:lnTo>
                <a:lnTo>
                  <a:pt x="155457" y="173697"/>
                </a:lnTo>
                <a:lnTo>
                  <a:pt x="149286" y="207849"/>
                </a:lnTo>
                <a:lnTo>
                  <a:pt x="132590" y="234707"/>
                </a:lnTo>
                <a:lnTo>
                  <a:pt x="114648" y="247577"/>
                </a:lnTo>
                <a:close/>
              </a:path>
            </a:pathLst>
          </a:custGeom>
          <a:solidFill>
            <a:srgbClr val="000000"/>
          </a:solidFill>
        </p:spPr>
        <p:txBody>
          <a:bodyPr wrap="square" lIns="0" tIns="0" rIns="0" bIns="0" rtlCol="0"/>
          <a:lstStyle/>
          <a:p>
            <a:endParaRPr/>
          </a:p>
        </p:txBody>
      </p:sp>
      <p:sp>
        <p:nvSpPr>
          <p:cNvPr id="67" name="object 67"/>
          <p:cNvSpPr/>
          <p:nvPr/>
        </p:nvSpPr>
        <p:spPr>
          <a:xfrm>
            <a:off x="4458177" y="4813185"/>
            <a:ext cx="184785" cy="901700"/>
          </a:xfrm>
          <a:custGeom>
            <a:avLst/>
            <a:gdLst/>
            <a:ahLst/>
            <a:cxnLst/>
            <a:rect l="l" t="t" r="r" b="b"/>
            <a:pathLst>
              <a:path w="184785" h="901700">
                <a:moveTo>
                  <a:pt x="13347" y="901495"/>
                </a:moveTo>
                <a:lnTo>
                  <a:pt x="0" y="901495"/>
                </a:lnTo>
                <a:lnTo>
                  <a:pt x="0" y="896780"/>
                </a:lnTo>
                <a:lnTo>
                  <a:pt x="785" y="895994"/>
                </a:lnTo>
                <a:lnTo>
                  <a:pt x="1570" y="894422"/>
                </a:lnTo>
                <a:lnTo>
                  <a:pt x="34349" y="858268"/>
                </a:lnTo>
                <a:lnTo>
                  <a:pt x="77728" y="793819"/>
                </a:lnTo>
                <a:lnTo>
                  <a:pt x="101433" y="744975"/>
                </a:lnTo>
                <a:lnTo>
                  <a:pt x="119796" y="694673"/>
                </a:lnTo>
                <a:lnTo>
                  <a:pt x="133434" y="643767"/>
                </a:lnTo>
                <a:lnTo>
                  <a:pt x="142966" y="593108"/>
                </a:lnTo>
                <a:lnTo>
                  <a:pt x="149009" y="543549"/>
                </a:lnTo>
                <a:lnTo>
                  <a:pt x="152181" y="495942"/>
                </a:lnTo>
                <a:lnTo>
                  <a:pt x="153101" y="451140"/>
                </a:lnTo>
                <a:lnTo>
                  <a:pt x="151803" y="397948"/>
                </a:lnTo>
                <a:lnTo>
                  <a:pt x="147863" y="346866"/>
                </a:lnTo>
                <a:lnTo>
                  <a:pt x="141219" y="297938"/>
                </a:lnTo>
                <a:lnTo>
                  <a:pt x="131805" y="251212"/>
                </a:lnTo>
                <a:lnTo>
                  <a:pt x="119557" y="206733"/>
                </a:lnTo>
                <a:lnTo>
                  <a:pt x="104411" y="164548"/>
                </a:lnTo>
                <a:lnTo>
                  <a:pt x="86302" y="124702"/>
                </a:lnTo>
                <a:lnTo>
                  <a:pt x="65166" y="87241"/>
                </a:lnTo>
                <a:lnTo>
                  <a:pt x="28951" y="37234"/>
                </a:lnTo>
                <a:lnTo>
                  <a:pt x="1570" y="7859"/>
                </a:lnTo>
                <a:lnTo>
                  <a:pt x="1570" y="7073"/>
                </a:lnTo>
                <a:lnTo>
                  <a:pt x="0" y="5501"/>
                </a:lnTo>
                <a:lnTo>
                  <a:pt x="0" y="0"/>
                </a:lnTo>
                <a:lnTo>
                  <a:pt x="13347" y="0"/>
                </a:lnTo>
                <a:lnTo>
                  <a:pt x="18058" y="4715"/>
                </a:lnTo>
                <a:lnTo>
                  <a:pt x="29454" y="15031"/>
                </a:lnTo>
                <a:lnTo>
                  <a:pt x="84630" y="81194"/>
                </a:lnTo>
                <a:lnTo>
                  <a:pt x="109938" y="122320"/>
                </a:lnTo>
                <a:lnTo>
                  <a:pt x="131118" y="165517"/>
                </a:lnTo>
                <a:lnTo>
                  <a:pt x="148400" y="210479"/>
                </a:lnTo>
                <a:lnTo>
                  <a:pt x="162019" y="256904"/>
                </a:lnTo>
                <a:lnTo>
                  <a:pt x="172206" y="304486"/>
                </a:lnTo>
                <a:lnTo>
                  <a:pt x="179195" y="352922"/>
                </a:lnTo>
                <a:lnTo>
                  <a:pt x="183218" y="401909"/>
                </a:lnTo>
                <a:lnTo>
                  <a:pt x="184507" y="451140"/>
                </a:lnTo>
                <a:lnTo>
                  <a:pt x="183281" y="498887"/>
                </a:lnTo>
                <a:lnTo>
                  <a:pt x="179413" y="547053"/>
                </a:lnTo>
                <a:lnTo>
                  <a:pt x="172614" y="595209"/>
                </a:lnTo>
                <a:lnTo>
                  <a:pt x="162598" y="642927"/>
                </a:lnTo>
                <a:lnTo>
                  <a:pt x="149078" y="689777"/>
                </a:lnTo>
                <a:lnTo>
                  <a:pt x="131765" y="735331"/>
                </a:lnTo>
                <a:lnTo>
                  <a:pt x="110372" y="779158"/>
                </a:lnTo>
                <a:lnTo>
                  <a:pt x="84612" y="820831"/>
                </a:lnTo>
                <a:lnTo>
                  <a:pt x="54198" y="859919"/>
                </a:lnTo>
                <a:lnTo>
                  <a:pt x="18843" y="895994"/>
                </a:lnTo>
                <a:lnTo>
                  <a:pt x="13347" y="901495"/>
                </a:lnTo>
                <a:close/>
              </a:path>
            </a:pathLst>
          </a:custGeom>
          <a:solidFill>
            <a:srgbClr val="000000"/>
          </a:solidFill>
        </p:spPr>
        <p:txBody>
          <a:bodyPr wrap="square" lIns="0" tIns="0" rIns="0" bIns="0" rtlCol="0"/>
          <a:lstStyle/>
          <a:p>
            <a:endParaRPr/>
          </a:p>
        </p:txBody>
      </p:sp>
      <p:sp>
        <p:nvSpPr>
          <p:cNvPr id="68" name="object 68"/>
          <p:cNvSpPr/>
          <p:nvPr/>
        </p:nvSpPr>
        <p:spPr>
          <a:xfrm>
            <a:off x="4893144" y="4588400"/>
            <a:ext cx="207010" cy="680085"/>
          </a:xfrm>
          <a:custGeom>
            <a:avLst/>
            <a:gdLst/>
            <a:ahLst/>
            <a:cxnLst/>
            <a:rect l="l" t="t" r="r" b="b"/>
            <a:pathLst>
              <a:path w="207010" h="680085">
                <a:moveTo>
                  <a:pt x="41612" y="679855"/>
                </a:moveTo>
                <a:lnTo>
                  <a:pt x="0" y="679855"/>
                </a:lnTo>
                <a:lnTo>
                  <a:pt x="0" y="660992"/>
                </a:lnTo>
                <a:lnTo>
                  <a:pt x="1239" y="597182"/>
                </a:lnTo>
                <a:lnTo>
                  <a:pt x="4023" y="542508"/>
                </a:lnTo>
                <a:lnTo>
                  <a:pt x="6955" y="502277"/>
                </a:lnTo>
                <a:lnTo>
                  <a:pt x="15753" y="424597"/>
                </a:lnTo>
                <a:lnTo>
                  <a:pt x="24998" y="370109"/>
                </a:lnTo>
                <a:lnTo>
                  <a:pt x="36386" y="318151"/>
                </a:lnTo>
                <a:lnTo>
                  <a:pt x="49930" y="268543"/>
                </a:lnTo>
                <a:lnTo>
                  <a:pt x="65644" y="221109"/>
                </a:lnTo>
                <a:lnTo>
                  <a:pt x="83542" y="175667"/>
                </a:lnTo>
                <a:lnTo>
                  <a:pt x="103638" y="132041"/>
                </a:lnTo>
                <a:lnTo>
                  <a:pt x="132933" y="79811"/>
                </a:lnTo>
                <a:lnTo>
                  <a:pt x="160757" y="38413"/>
                </a:lnTo>
                <a:lnTo>
                  <a:pt x="190788" y="785"/>
                </a:lnTo>
                <a:lnTo>
                  <a:pt x="190788" y="0"/>
                </a:lnTo>
                <a:lnTo>
                  <a:pt x="206491" y="0"/>
                </a:lnTo>
                <a:lnTo>
                  <a:pt x="206491" y="5501"/>
                </a:lnTo>
                <a:lnTo>
                  <a:pt x="204135" y="8645"/>
                </a:lnTo>
                <a:lnTo>
                  <a:pt x="177406" y="48588"/>
                </a:lnTo>
                <a:lnTo>
                  <a:pt x="153642" y="89613"/>
                </a:lnTo>
                <a:lnTo>
                  <a:pt x="132682" y="131740"/>
                </a:lnTo>
                <a:lnTo>
                  <a:pt x="114369" y="174994"/>
                </a:lnTo>
                <a:lnTo>
                  <a:pt x="98541" y="219395"/>
                </a:lnTo>
                <a:lnTo>
                  <a:pt x="85039" y="264966"/>
                </a:lnTo>
                <a:lnTo>
                  <a:pt x="73704" y="311731"/>
                </a:lnTo>
                <a:lnTo>
                  <a:pt x="64376" y="359710"/>
                </a:lnTo>
                <a:lnTo>
                  <a:pt x="56895" y="408927"/>
                </a:lnTo>
                <a:lnTo>
                  <a:pt x="51102" y="459403"/>
                </a:lnTo>
                <a:lnTo>
                  <a:pt x="46837" y="511162"/>
                </a:lnTo>
                <a:lnTo>
                  <a:pt x="43940" y="564225"/>
                </a:lnTo>
                <a:lnTo>
                  <a:pt x="42251" y="618614"/>
                </a:lnTo>
                <a:lnTo>
                  <a:pt x="41612" y="674353"/>
                </a:lnTo>
                <a:lnTo>
                  <a:pt x="41612" y="679855"/>
                </a:lnTo>
                <a:close/>
              </a:path>
            </a:pathLst>
          </a:custGeom>
          <a:solidFill>
            <a:srgbClr val="000000"/>
          </a:solidFill>
        </p:spPr>
        <p:txBody>
          <a:bodyPr wrap="square" lIns="0" tIns="0" rIns="0" bIns="0" rtlCol="0"/>
          <a:lstStyle/>
          <a:p>
            <a:endParaRPr/>
          </a:p>
        </p:txBody>
      </p:sp>
      <p:sp>
        <p:nvSpPr>
          <p:cNvPr id="69" name="object 69"/>
          <p:cNvSpPr/>
          <p:nvPr/>
        </p:nvSpPr>
        <p:spPr>
          <a:xfrm>
            <a:off x="4893144" y="5261183"/>
            <a:ext cx="207010" cy="679450"/>
          </a:xfrm>
          <a:custGeom>
            <a:avLst/>
            <a:gdLst/>
            <a:ahLst/>
            <a:cxnLst/>
            <a:rect l="l" t="t" r="r" b="b"/>
            <a:pathLst>
              <a:path w="207010" h="679450">
                <a:moveTo>
                  <a:pt x="206491" y="679069"/>
                </a:moveTo>
                <a:lnTo>
                  <a:pt x="191573" y="679069"/>
                </a:lnTo>
                <a:lnTo>
                  <a:pt x="190788" y="678283"/>
                </a:lnTo>
                <a:lnTo>
                  <a:pt x="189218" y="677497"/>
                </a:lnTo>
                <a:lnTo>
                  <a:pt x="152491" y="629495"/>
                </a:lnTo>
                <a:lnTo>
                  <a:pt x="126232" y="588742"/>
                </a:lnTo>
                <a:lnTo>
                  <a:pt x="103245" y="547028"/>
                </a:lnTo>
                <a:lnTo>
                  <a:pt x="83399" y="504789"/>
                </a:lnTo>
                <a:lnTo>
                  <a:pt x="66562" y="462464"/>
                </a:lnTo>
                <a:lnTo>
                  <a:pt x="52604" y="420488"/>
                </a:lnTo>
                <a:lnTo>
                  <a:pt x="39416" y="374080"/>
                </a:lnTo>
                <a:lnTo>
                  <a:pt x="21885" y="291492"/>
                </a:lnTo>
                <a:lnTo>
                  <a:pt x="13539" y="236655"/>
                </a:lnTo>
                <a:lnTo>
                  <a:pt x="6563" y="172800"/>
                </a:lnTo>
                <a:lnTo>
                  <a:pt x="1777" y="99938"/>
                </a:lnTo>
                <a:lnTo>
                  <a:pt x="0" y="18077"/>
                </a:lnTo>
                <a:lnTo>
                  <a:pt x="0" y="0"/>
                </a:lnTo>
                <a:lnTo>
                  <a:pt x="41612" y="0"/>
                </a:lnTo>
                <a:lnTo>
                  <a:pt x="41612" y="4715"/>
                </a:lnTo>
                <a:lnTo>
                  <a:pt x="42207" y="64375"/>
                </a:lnTo>
                <a:lnTo>
                  <a:pt x="44063" y="121814"/>
                </a:lnTo>
                <a:lnTo>
                  <a:pt x="47290" y="177122"/>
                </a:lnTo>
                <a:lnTo>
                  <a:pt x="51995" y="230389"/>
                </a:lnTo>
                <a:lnTo>
                  <a:pt x="58286" y="281703"/>
                </a:lnTo>
                <a:lnTo>
                  <a:pt x="66272" y="331154"/>
                </a:lnTo>
                <a:lnTo>
                  <a:pt x="76060" y="378832"/>
                </a:lnTo>
                <a:lnTo>
                  <a:pt x="87759" y="424826"/>
                </a:lnTo>
                <a:lnTo>
                  <a:pt x="101477" y="469224"/>
                </a:lnTo>
                <a:lnTo>
                  <a:pt x="117322" y="512118"/>
                </a:lnTo>
                <a:lnTo>
                  <a:pt x="135402" y="553595"/>
                </a:lnTo>
                <a:lnTo>
                  <a:pt x="155825" y="593745"/>
                </a:lnTo>
                <a:lnTo>
                  <a:pt x="178701" y="632658"/>
                </a:lnTo>
                <a:lnTo>
                  <a:pt x="204135" y="670423"/>
                </a:lnTo>
                <a:lnTo>
                  <a:pt x="206491" y="674353"/>
                </a:lnTo>
                <a:lnTo>
                  <a:pt x="206491" y="679069"/>
                </a:lnTo>
                <a:close/>
              </a:path>
            </a:pathLst>
          </a:custGeom>
          <a:solidFill>
            <a:srgbClr val="000000"/>
          </a:solidFill>
        </p:spPr>
        <p:txBody>
          <a:bodyPr wrap="square" lIns="0" tIns="0" rIns="0" bIns="0" rtlCol="0"/>
          <a:lstStyle/>
          <a:p>
            <a:endParaRPr/>
          </a:p>
        </p:txBody>
      </p:sp>
      <p:sp>
        <p:nvSpPr>
          <p:cNvPr id="70" name="object 70"/>
          <p:cNvSpPr/>
          <p:nvPr/>
        </p:nvSpPr>
        <p:spPr>
          <a:xfrm>
            <a:off x="5277077" y="4653636"/>
            <a:ext cx="150495" cy="250190"/>
          </a:xfrm>
          <a:custGeom>
            <a:avLst/>
            <a:gdLst/>
            <a:ahLst/>
            <a:cxnLst/>
            <a:rect l="l" t="t" r="r" b="b"/>
            <a:pathLst>
              <a:path w="150495" h="250189">
                <a:moveTo>
                  <a:pt x="19628" y="88813"/>
                </a:moveTo>
                <a:lnTo>
                  <a:pt x="16230" y="88481"/>
                </a:lnTo>
                <a:lnTo>
                  <a:pt x="9519" y="86160"/>
                </a:lnTo>
                <a:lnTo>
                  <a:pt x="2956" y="79860"/>
                </a:lnTo>
                <a:lnTo>
                  <a:pt x="0" y="67592"/>
                </a:lnTo>
                <a:lnTo>
                  <a:pt x="4956" y="43104"/>
                </a:lnTo>
                <a:lnTo>
                  <a:pt x="19039" y="21417"/>
                </a:lnTo>
                <a:lnTo>
                  <a:pt x="41072" y="5919"/>
                </a:lnTo>
                <a:lnTo>
                  <a:pt x="69877" y="0"/>
                </a:lnTo>
                <a:lnTo>
                  <a:pt x="101933" y="5342"/>
                </a:lnTo>
                <a:lnTo>
                  <a:pt x="112836" y="11789"/>
                </a:lnTo>
                <a:lnTo>
                  <a:pt x="65166" y="11789"/>
                </a:lnTo>
                <a:lnTo>
                  <a:pt x="49255" y="14257"/>
                </a:lnTo>
                <a:lnTo>
                  <a:pt x="35036" y="21515"/>
                </a:lnTo>
                <a:lnTo>
                  <a:pt x="23321" y="33341"/>
                </a:lnTo>
                <a:lnTo>
                  <a:pt x="14917" y="49515"/>
                </a:lnTo>
                <a:lnTo>
                  <a:pt x="19628" y="49515"/>
                </a:lnTo>
                <a:lnTo>
                  <a:pt x="27995" y="51148"/>
                </a:lnTo>
                <a:lnTo>
                  <a:pt x="34153" y="55508"/>
                </a:lnTo>
                <a:lnTo>
                  <a:pt x="37956" y="61783"/>
                </a:lnTo>
                <a:lnTo>
                  <a:pt x="39256" y="69164"/>
                </a:lnTo>
                <a:lnTo>
                  <a:pt x="37073" y="78534"/>
                </a:lnTo>
                <a:lnTo>
                  <a:pt x="31798" y="84588"/>
                </a:lnTo>
                <a:lnTo>
                  <a:pt x="25345" y="87843"/>
                </a:lnTo>
                <a:lnTo>
                  <a:pt x="19628" y="88813"/>
                </a:lnTo>
                <a:close/>
              </a:path>
              <a:path w="150495" h="250189">
                <a:moveTo>
                  <a:pt x="138969" y="249935"/>
                </a:moveTo>
                <a:lnTo>
                  <a:pt x="0" y="249935"/>
                </a:lnTo>
                <a:lnTo>
                  <a:pt x="0" y="240503"/>
                </a:lnTo>
                <a:lnTo>
                  <a:pt x="3925" y="236573"/>
                </a:lnTo>
                <a:lnTo>
                  <a:pt x="76158" y="155620"/>
                </a:lnTo>
                <a:lnTo>
                  <a:pt x="90904" y="137309"/>
                </a:lnTo>
                <a:lnTo>
                  <a:pt x="103441" y="117009"/>
                </a:lnTo>
                <a:lnTo>
                  <a:pt x="112152" y="95383"/>
                </a:lnTo>
                <a:lnTo>
                  <a:pt x="115415" y="73094"/>
                </a:lnTo>
                <a:lnTo>
                  <a:pt x="112421" y="50252"/>
                </a:lnTo>
                <a:lnTo>
                  <a:pt x="103245" y="30652"/>
                </a:lnTo>
                <a:lnTo>
                  <a:pt x="87591" y="16947"/>
                </a:lnTo>
                <a:lnTo>
                  <a:pt x="65166" y="11789"/>
                </a:lnTo>
                <a:lnTo>
                  <a:pt x="112836" y="11789"/>
                </a:lnTo>
                <a:lnTo>
                  <a:pt x="127290" y="20336"/>
                </a:lnTo>
                <a:lnTo>
                  <a:pt x="143962" y="43436"/>
                </a:lnTo>
                <a:lnTo>
                  <a:pt x="149961" y="73094"/>
                </a:lnTo>
                <a:lnTo>
                  <a:pt x="145483" y="98453"/>
                </a:lnTo>
                <a:lnTo>
                  <a:pt x="131216" y="122118"/>
                </a:lnTo>
                <a:lnTo>
                  <a:pt x="105907" y="148583"/>
                </a:lnTo>
                <a:lnTo>
                  <a:pt x="68307" y="182342"/>
                </a:lnTo>
                <a:lnTo>
                  <a:pt x="29050" y="220854"/>
                </a:lnTo>
                <a:lnTo>
                  <a:pt x="143869" y="220854"/>
                </a:lnTo>
                <a:lnTo>
                  <a:pt x="138969" y="249935"/>
                </a:lnTo>
                <a:close/>
              </a:path>
              <a:path w="150495" h="250189">
                <a:moveTo>
                  <a:pt x="143869" y="220854"/>
                </a:moveTo>
                <a:lnTo>
                  <a:pt x="96571" y="220854"/>
                </a:lnTo>
                <a:lnTo>
                  <a:pt x="105073" y="220817"/>
                </a:lnTo>
                <a:lnTo>
                  <a:pt x="116298" y="220559"/>
                </a:lnTo>
                <a:lnTo>
                  <a:pt x="140539" y="184700"/>
                </a:lnTo>
                <a:lnTo>
                  <a:pt x="149961" y="184700"/>
                </a:lnTo>
                <a:lnTo>
                  <a:pt x="143869" y="220854"/>
                </a:lnTo>
                <a:close/>
              </a:path>
            </a:pathLst>
          </a:custGeom>
          <a:solidFill>
            <a:srgbClr val="000000"/>
          </a:solidFill>
        </p:spPr>
        <p:txBody>
          <a:bodyPr wrap="square" lIns="0" tIns="0" rIns="0" bIns="0" rtlCol="0"/>
          <a:lstStyle/>
          <a:p>
            <a:endParaRPr/>
          </a:p>
        </p:txBody>
      </p:sp>
      <p:sp>
        <p:nvSpPr>
          <p:cNvPr id="71" name="object 71"/>
          <p:cNvSpPr/>
          <p:nvPr/>
        </p:nvSpPr>
        <p:spPr>
          <a:xfrm>
            <a:off x="6147009" y="4653635"/>
            <a:ext cx="124460" cy="250190"/>
          </a:xfrm>
          <a:custGeom>
            <a:avLst/>
            <a:gdLst/>
            <a:ahLst/>
            <a:cxnLst/>
            <a:rect l="l" t="t" r="r" b="b"/>
            <a:pathLst>
              <a:path w="124460" h="250189">
                <a:moveTo>
                  <a:pt x="0" y="35368"/>
                </a:moveTo>
                <a:lnTo>
                  <a:pt x="0" y="23578"/>
                </a:lnTo>
                <a:lnTo>
                  <a:pt x="12329" y="23210"/>
                </a:lnTo>
                <a:lnTo>
                  <a:pt x="29737" y="20631"/>
                </a:lnTo>
                <a:lnTo>
                  <a:pt x="49353" y="13631"/>
                </a:lnTo>
                <a:lnTo>
                  <a:pt x="68307" y="0"/>
                </a:lnTo>
                <a:lnTo>
                  <a:pt x="76943" y="0"/>
                </a:lnTo>
                <a:lnTo>
                  <a:pt x="76943" y="25936"/>
                </a:lnTo>
                <a:lnTo>
                  <a:pt x="48678" y="25936"/>
                </a:lnTo>
                <a:lnTo>
                  <a:pt x="34116" y="31389"/>
                </a:lnTo>
                <a:lnTo>
                  <a:pt x="19922" y="34189"/>
                </a:lnTo>
                <a:lnTo>
                  <a:pt x="7937" y="35220"/>
                </a:lnTo>
                <a:lnTo>
                  <a:pt x="0" y="35368"/>
                </a:lnTo>
                <a:close/>
              </a:path>
              <a:path w="124460" h="250189">
                <a:moveTo>
                  <a:pt x="111489" y="238145"/>
                </a:moveTo>
                <a:lnTo>
                  <a:pt x="14132" y="238145"/>
                </a:lnTo>
                <a:lnTo>
                  <a:pt x="33773" y="237310"/>
                </a:lnTo>
                <a:lnTo>
                  <a:pt x="44065" y="234412"/>
                </a:lnTo>
                <a:lnTo>
                  <a:pt x="48028" y="228861"/>
                </a:lnTo>
                <a:lnTo>
                  <a:pt x="48678" y="220068"/>
                </a:lnTo>
                <a:lnTo>
                  <a:pt x="48678" y="25936"/>
                </a:lnTo>
                <a:lnTo>
                  <a:pt x="76943" y="25936"/>
                </a:lnTo>
                <a:lnTo>
                  <a:pt x="76943" y="220068"/>
                </a:lnTo>
                <a:lnTo>
                  <a:pt x="77593" y="228861"/>
                </a:lnTo>
                <a:lnTo>
                  <a:pt x="81556" y="234412"/>
                </a:lnTo>
                <a:lnTo>
                  <a:pt x="91848" y="237310"/>
                </a:lnTo>
                <a:lnTo>
                  <a:pt x="111489" y="238145"/>
                </a:lnTo>
                <a:close/>
              </a:path>
              <a:path w="124460" h="250189">
                <a:moveTo>
                  <a:pt x="2356" y="249935"/>
                </a:moveTo>
                <a:lnTo>
                  <a:pt x="2356" y="238145"/>
                </a:lnTo>
                <a:lnTo>
                  <a:pt x="124051" y="238145"/>
                </a:lnTo>
                <a:lnTo>
                  <a:pt x="124051" y="249149"/>
                </a:lnTo>
                <a:lnTo>
                  <a:pt x="62811" y="249149"/>
                </a:lnTo>
                <a:lnTo>
                  <a:pt x="31700" y="249247"/>
                </a:lnTo>
                <a:lnTo>
                  <a:pt x="15003" y="249480"/>
                </a:lnTo>
                <a:lnTo>
                  <a:pt x="2356" y="249935"/>
                </a:lnTo>
                <a:close/>
              </a:path>
              <a:path w="124460" h="250189">
                <a:moveTo>
                  <a:pt x="124051" y="249935"/>
                </a:moveTo>
                <a:lnTo>
                  <a:pt x="110949"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72" name="object 72"/>
          <p:cNvSpPr/>
          <p:nvPr/>
        </p:nvSpPr>
        <p:spPr>
          <a:xfrm>
            <a:off x="6983181" y="4653636"/>
            <a:ext cx="158750" cy="259079"/>
          </a:xfrm>
          <a:custGeom>
            <a:avLst/>
            <a:gdLst/>
            <a:ahLst/>
            <a:cxnLst/>
            <a:rect l="l" t="t" r="r" b="b"/>
            <a:pathLst>
              <a:path w="158750" h="259079">
                <a:moveTo>
                  <a:pt x="79298" y="258580"/>
                </a:moveTo>
                <a:lnTo>
                  <a:pt x="30939" y="239017"/>
                </a:lnTo>
                <a:lnTo>
                  <a:pt x="7949" y="197988"/>
                </a:lnTo>
                <a:lnTo>
                  <a:pt x="490" y="151763"/>
                </a:lnTo>
                <a:lnTo>
                  <a:pt x="0" y="129683"/>
                </a:lnTo>
                <a:lnTo>
                  <a:pt x="552" y="107467"/>
                </a:lnTo>
                <a:lnTo>
                  <a:pt x="6955" y="64804"/>
                </a:lnTo>
                <a:lnTo>
                  <a:pt x="27737" y="22878"/>
                </a:lnTo>
                <a:lnTo>
                  <a:pt x="61719" y="2026"/>
                </a:lnTo>
                <a:lnTo>
                  <a:pt x="79298" y="0"/>
                </a:lnTo>
                <a:lnTo>
                  <a:pt x="93431" y="1535"/>
                </a:lnTo>
                <a:lnTo>
                  <a:pt x="110508" y="7564"/>
                </a:lnTo>
                <a:lnTo>
                  <a:pt x="110912" y="7859"/>
                </a:lnTo>
                <a:lnTo>
                  <a:pt x="79298" y="7859"/>
                </a:lnTo>
                <a:lnTo>
                  <a:pt x="69325" y="9173"/>
                </a:lnTo>
                <a:lnTo>
                  <a:pt x="34546" y="56589"/>
                </a:lnTo>
                <a:lnTo>
                  <a:pt x="31454" y="107467"/>
                </a:lnTo>
                <a:lnTo>
                  <a:pt x="31405" y="125753"/>
                </a:lnTo>
                <a:lnTo>
                  <a:pt x="31466" y="144223"/>
                </a:lnTo>
                <a:lnTo>
                  <a:pt x="33061" y="185879"/>
                </a:lnTo>
                <a:lnTo>
                  <a:pt x="43084" y="226724"/>
                </a:lnTo>
                <a:lnTo>
                  <a:pt x="79298" y="249935"/>
                </a:lnTo>
                <a:lnTo>
                  <a:pt x="113600" y="249935"/>
                </a:lnTo>
                <a:lnTo>
                  <a:pt x="113354" y="250131"/>
                </a:lnTo>
                <a:lnTo>
                  <a:pt x="95774" y="256787"/>
                </a:lnTo>
                <a:lnTo>
                  <a:pt x="79298" y="258580"/>
                </a:lnTo>
                <a:close/>
              </a:path>
              <a:path w="158750" h="259079">
                <a:moveTo>
                  <a:pt x="113600" y="249935"/>
                </a:moveTo>
                <a:lnTo>
                  <a:pt x="79298" y="249935"/>
                </a:lnTo>
                <a:lnTo>
                  <a:pt x="92241" y="247651"/>
                </a:lnTo>
                <a:lnTo>
                  <a:pt x="105110" y="239914"/>
                </a:lnTo>
                <a:lnTo>
                  <a:pt x="123266" y="202777"/>
                </a:lnTo>
                <a:lnTo>
                  <a:pt x="127131" y="146078"/>
                </a:lnTo>
                <a:lnTo>
                  <a:pt x="127192" y="125753"/>
                </a:lnTo>
                <a:lnTo>
                  <a:pt x="127131" y="106915"/>
                </a:lnTo>
                <a:lnTo>
                  <a:pt x="123266" y="51873"/>
                </a:lnTo>
                <a:lnTo>
                  <a:pt x="103049" y="16013"/>
                </a:lnTo>
                <a:lnTo>
                  <a:pt x="79298" y="7859"/>
                </a:lnTo>
                <a:lnTo>
                  <a:pt x="110912" y="7859"/>
                </a:lnTo>
                <a:lnTo>
                  <a:pt x="142895" y="41655"/>
                </a:lnTo>
                <a:lnTo>
                  <a:pt x="155751" y="85080"/>
                </a:lnTo>
                <a:lnTo>
                  <a:pt x="158597" y="129683"/>
                </a:lnTo>
                <a:lnTo>
                  <a:pt x="158045" y="151899"/>
                </a:lnTo>
                <a:lnTo>
                  <a:pt x="155948" y="173598"/>
                </a:lnTo>
                <a:lnTo>
                  <a:pt x="151642" y="194561"/>
                </a:lnTo>
                <a:lnTo>
                  <a:pt x="144465" y="214567"/>
                </a:lnTo>
                <a:lnTo>
                  <a:pt x="130197" y="236696"/>
                </a:lnTo>
                <a:lnTo>
                  <a:pt x="113600" y="249935"/>
                </a:lnTo>
                <a:close/>
              </a:path>
            </a:pathLst>
          </a:custGeom>
          <a:solidFill>
            <a:srgbClr val="000000"/>
          </a:solidFill>
        </p:spPr>
        <p:txBody>
          <a:bodyPr wrap="square" lIns="0" tIns="0" rIns="0" bIns="0" rtlCol="0"/>
          <a:lstStyle/>
          <a:p>
            <a:endParaRPr/>
          </a:p>
        </p:txBody>
      </p:sp>
      <p:sp>
        <p:nvSpPr>
          <p:cNvPr id="73" name="object 73"/>
          <p:cNvSpPr/>
          <p:nvPr/>
        </p:nvSpPr>
        <p:spPr>
          <a:xfrm>
            <a:off x="5143603" y="5260789"/>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74" name="object 74"/>
          <p:cNvSpPr/>
          <p:nvPr/>
        </p:nvSpPr>
        <p:spPr>
          <a:xfrm>
            <a:off x="5438030" y="5104776"/>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936"/>
                </a:lnTo>
                <a:lnTo>
                  <a:pt x="48678" y="25936"/>
                </a:lnTo>
                <a:lnTo>
                  <a:pt x="33785" y="31389"/>
                </a:lnTo>
                <a:lnTo>
                  <a:pt x="19628" y="34189"/>
                </a:lnTo>
                <a:lnTo>
                  <a:pt x="7826" y="35220"/>
                </a:lnTo>
                <a:lnTo>
                  <a:pt x="0" y="35368"/>
                </a:lnTo>
                <a:close/>
              </a:path>
              <a:path w="123825" h="250189">
                <a:moveTo>
                  <a:pt x="111489" y="238145"/>
                </a:moveTo>
                <a:lnTo>
                  <a:pt x="14132" y="238145"/>
                </a:lnTo>
                <a:lnTo>
                  <a:pt x="33773" y="237310"/>
                </a:lnTo>
                <a:lnTo>
                  <a:pt x="44065" y="234412"/>
                </a:lnTo>
                <a:lnTo>
                  <a:pt x="48028" y="228861"/>
                </a:lnTo>
                <a:lnTo>
                  <a:pt x="48678" y="220068"/>
                </a:lnTo>
                <a:lnTo>
                  <a:pt x="48678" y="25936"/>
                </a:lnTo>
                <a:lnTo>
                  <a:pt x="76943" y="25936"/>
                </a:lnTo>
                <a:lnTo>
                  <a:pt x="76943" y="220068"/>
                </a:lnTo>
                <a:lnTo>
                  <a:pt x="77593" y="228861"/>
                </a:lnTo>
                <a:lnTo>
                  <a:pt x="81556" y="234412"/>
                </a:lnTo>
                <a:lnTo>
                  <a:pt x="91848" y="237310"/>
                </a:lnTo>
                <a:lnTo>
                  <a:pt x="111489" y="238145"/>
                </a:lnTo>
                <a:close/>
              </a:path>
              <a:path w="123825" h="250189">
                <a:moveTo>
                  <a:pt x="1570" y="249935"/>
                </a:moveTo>
                <a:lnTo>
                  <a:pt x="1570" y="238145"/>
                </a:lnTo>
                <a:lnTo>
                  <a:pt x="123266" y="238145"/>
                </a:lnTo>
                <a:lnTo>
                  <a:pt x="123266" y="249149"/>
                </a:lnTo>
                <a:lnTo>
                  <a:pt x="62811" y="249149"/>
                </a:lnTo>
                <a:lnTo>
                  <a:pt x="31601" y="249247"/>
                </a:lnTo>
                <a:lnTo>
                  <a:pt x="14672" y="249480"/>
                </a:lnTo>
                <a:lnTo>
                  <a:pt x="1570" y="249935"/>
                </a:lnTo>
                <a:close/>
              </a:path>
              <a:path w="123825" h="250189">
                <a:moveTo>
                  <a:pt x="123266" y="249935"/>
                </a:moveTo>
                <a:lnTo>
                  <a:pt x="110618" y="249480"/>
                </a:lnTo>
                <a:lnTo>
                  <a:pt x="93922" y="249247"/>
                </a:lnTo>
                <a:lnTo>
                  <a:pt x="62811" y="249149"/>
                </a:lnTo>
                <a:lnTo>
                  <a:pt x="123266" y="249149"/>
                </a:lnTo>
                <a:lnTo>
                  <a:pt x="123266" y="249935"/>
                </a:lnTo>
                <a:close/>
              </a:path>
            </a:pathLst>
          </a:custGeom>
          <a:solidFill>
            <a:srgbClr val="000000"/>
          </a:solidFill>
        </p:spPr>
        <p:txBody>
          <a:bodyPr wrap="square" lIns="0" tIns="0" rIns="0" bIns="0" rtlCol="0"/>
          <a:lstStyle/>
          <a:p>
            <a:endParaRPr/>
          </a:p>
        </p:txBody>
      </p:sp>
      <p:sp>
        <p:nvSpPr>
          <p:cNvPr id="75" name="object 75"/>
          <p:cNvSpPr/>
          <p:nvPr/>
        </p:nvSpPr>
        <p:spPr>
          <a:xfrm>
            <a:off x="6124241" y="5100061"/>
            <a:ext cx="165735" cy="255270"/>
          </a:xfrm>
          <a:custGeom>
            <a:avLst/>
            <a:gdLst/>
            <a:ahLst/>
            <a:cxnLst/>
            <a:rect l="l" t="t" r="r" b="b"/>
            <a:pathLst>
              <a:path w="165735" h="255270">
                <a:moveTo>
                  <a:pt x="165664" y="192560"/>
                </a:moveTo>
                <a:lnTo>
                  <a:pt x="0" y="192560"/>
                </a:lnTo>
                <a:lnTo>
                  <a:pt x="0" y="180770"/>
                </a:lnTo>
                <a:lnTo>
                  <a:pt x="114630" y="4715"/>
                </a:lnTo>
                <a:lnTo>
                  <a:pt x="117770" y="0"/>
                </a:lnTo>
                <a:lnTo>
                  <a:pt x="128762" y="0"/>
                </a:lnTo>
                <a:lnTo>
                  <a:pt x="128762" y="40869"/>
                </a:lnTo>
                <a:lnTo>
                  <a:pt x="102067" y="40869"/>
                </a:lnTo>
                <a:lnTo>
                  <a:pt x="10206" y="180770"/>
                </a:lnTo>
                <a:lnTo>
                  <a:pt x="165664" y="180770"/>
                </a:lnTo>
                <a:lnTo>
                  <a:pt x="165664" y="192560"/>
                </a:lnTo>
                <a:close/>
              </a:path>
              <a:path w="165735" h="255270">
                <a:moveTo>
                  <a:pt x="128762" y="180770"/>
                </a:moveTo>
                <a:lnTo>
                  <a:pt x="102067" y="180770"/>
                </a:lnTo>
                <a:lnTo>
                  <a:pt x="102067" y="40869"/>
                </a:lnTo>
                <a:lnTo>
                  <a:pt x="128762" y="40869"/>
                </a:lnTo>
                <a:lnTo>
                  <a:pt x="128762" y="180770"/>
                </a:lnTo>
                <a:close/>
              </a:path>
              <a:path w="165735" h="255270">
                <a:moveTo>
                  <a:pt x="157027" y="242861"/>
                </a:moveTo>
                <a:lnTo>
                  <a:pt x="71447" y="242861"/>
                </a:lnTo>
                <a:lnTo>
                  <a:pt x="87457" y="242038"/>
                </a:lnTo>
                <a:lnTo>
                  <a:pt x="95884" y="239226"/>
                </a:lnTo>
                <a:lnTo>
                  <a:pt x="99160" y="233909"/>
                </a:lnTo>
                <a:lnTo>
                  <a:pt x="99712" y="225570"/>
                </a:lnTo>
                <a:lnTo>
                  <a:pt x="99712" y="192560"/>
                </a:lnTo>
                <a:lnTo>
                  <a:pt x="128762" y="192560"/>
                </a:lnTo>
                <a:lnTo>
                  <a:pt x="128762" y="225570"/>
                </a:lnTo>
                <a:lnTo>
                  <a:pt x="129314" y="233909"/>
                </a:lnTo>
                <a:lnTo>
                  <a:pt x="132590" y="239226"/>
                </a:lnTo>
                <a:lnTo>
                  <a:pt x="141018" y="242038"/>
                </a:lnTo>
                <a:lnTo>
                  <a:pt x="157027" y="242861"/>
                </a:lnTo>
                <a:close/>
              </a:path>
              <a:path w="165735" h="255270">
                <a:moveTo>
                  <a:pt x="62811" y="254650"/>
                </a:moveTo>
                <a:lnTo>
                  <a:pt x="62811" y="242861"/>
                </a:lnTo>
                <a:lnTo>
                  <a:pt x="164879" y="242861"/>
                </a:lnTo>
                <a:lnTo>
                  <a:pt x="164879" y="253865"/>
                </a:lnTo>
                <a:lnTo>
                  <a:pt x="113845" y="253865"/>
                </a:lnTo>
                <a:lnTo>
                  <a:pt x="88328" y="253963"/>
                </a:lnTo>
                <a:lnTo>
                  <a:pt x="75201" y="254196"/>
                </a:lnTo>
                <a:lnTo>
                  <a:pt x="62811" y="254650"/>
                </a:lnTo>
                <a:close/>
              </a:path>
              <a:path w="165735" h="255270">
                <a:moveTo>
                  <a:pt x="164879" y="254650"/>
                </a:moveTo>
                <a:lnTo>
                  <a:pt x="152488" y="254196"/>
                </a:lnTo>
                <a:lnTo>
                  <a:pt x="139362" y="253963"/>
                </a:lnTo>
                <a:lnTo>
                  <a:pt x="113845" y="253865"/>
                </a:lnTo>
                <a:lnTo>
                  <a:pt x="164879" y="253865"/>
                </a:lnTo>
                <a:lnTo>
                  <a:pt x="164879" y="254650"/>
                </a:lnTo>
                <a:close/>
              </a:path>
            </a:pathLst>
          </a:custGeom>
          <a:solidFill>
            <a:srgbClr val="000000"/>
          </a:solidFill>
        </p:spPr>
        <p:txBody>
          <a:bodyPr wrap="square" lIns="0" tIns="0" rIns="0" bIns="0" rtlCol="0"/>
          <a:lstStyle/>
          <a:p>
            <a:endParaRPr/>
          </a:p>
        </p:txBody>
      </p:sp>
      <p:sp>
        <p:nvSpPr>
          <p:cNvPr id="76" name="object 76"/>
          <p:cNvSpPr/>
          <p:nvPr/>
        </p:nvSpPr>
        <p:spPr>
          <a:xfrm>
            <a:off x="6853634" y="5260789"/>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77" name="object 77"/>
          <p:cNvSpPr/>
          <p:nvPr/>
        </p:nvSpPr>
        <p:spPr>
          <a:xfrm>
            <a:off x="7148060" y="5104776"/>
            <a:ext cx="124460" cy="250190"/>
          </a:xfrm>
          <a:custGeom>
            <a:avLst/>
            <a:gdLst/>
            <a:ahLst/>
            <a:cxnLst/>
            <a:rect l="l" t="t" r="r" b="b"/>
            <a:pathLst>
              <a:path w="124459" h="250189">
                <a:moveTo>
                  <a:pt x="0" y="35368"/>
                </a:moveTo>
                <a:lnTo>
                  <a:pt x="0" y="23578"/>
                </a:lnTo>
                <a:lnTo>
                  <a:pt x="12329" y="23210"/>
                </a:lnTo>
                <a:lnTo>
                  <a:pt x="29737" y="20631"/>
                </a:lnTo>
                <a:lnTo>
                  <a:pt x="49353" y="13631"/>
                </a:lnTo>
                <a:lnTo>
                  <a:pt x="68307" y="0"/>
                </a:lnTo>
                <a:lnTo>
                  <a:pt x="76943" y="0"/>
                </a:lnTo>
                <a:lnTo>
                  <a:pt x="76943" y="25936"/>
                </a:lnTo>
                <a:lnTo>
                  <a:pt x="49463" y="25936"/>
                </a:lnTo>
                <a:lnTo>
                  <a:pt x="34558" y="31389"/>
                </a:lnTo>
                <a:lnTo>
                  <a:pt x="20315" y="34189"/>
                </a:lnTo>
                <a:lnTo>
                  <a:pt x="8280" y="35220"/>
                </a:lnTo>
                <a:lnTo>
                  <a:pt x="0" y="35368"/>
                </a:lnTo>
                <a:close/>
              </a:path>
              <a:path w="124459" h="250189">
                <a:moveTo>
                  <a:pt x="111489" y="238145"/>
                </a:moveTo>
                <a:lnTo>
                  <a:pt x="14132" y="238145"/>
                </a:lnTo>
                <a:lnTo>
                  <a:pt x="33895" y="237310"/>
                </a:lnTo>
                <a:lnTo>
                  <a:pt x="44458" y="234412"/>
                </a:lnTo>
                <a:lnTo>
                  <a:pt x="48690" y="228861"/>
                </a:lnTo>
                <a:lnTo>
                  <a:pt x="49463" y="220068"/>
                </a:lnTo>
                <a:lnTo>
                  <a:pt x="49463" y="25936"/>
                </a:lnTo>
                <a:lnTo>
                  <a:pt x="76943" y="25936"/>
                </a:lnTo>
                <a:lnTo>
                  <a:pt x="76943" y="220068"/>
                </a:lnTo>
                <a:lnTo>
                  <a:pt x="77593" y="228861"/>
                </a:lnTo>
                <a:lnTo>
                  <a:pt x="81556" y="234412"/>
                </a:lnTo>
                <a:lnTo>
                  <a:pt x="91848" y="237310"/>
                </a:lnTo>
                <a:lnTo>
                  <a:pt x="111489" y="238145"/>
                </a:lnTo>
                <a:close/>
              </a:path>
              <a:path w="124459" h="250189">
                <a:moveTo>
                  <a:pt x="2355" y="249935"/>
                </a:moveTo>
                <a:lnTo>
                  <a:pt x="2355" y="238145"/>
                </a:lnTo>
                <a:lnTo>
                  <a:pt x="124051" y="238145"/>
                </a:lnTo>
                <a:lnTo>
                  <a:pt x="124051" y="249149"/>
                </a:lnTo>
                <a:lnTo>
                  <a:pt x="62811" y="249149"/>
                </a:lnTo>
                <a:lnTo>
                  <a:pt x="31994" y="249247"/>
                </a:lnTo>
                <a:lnTo>
                  <a:pt x="15334" y="249480"/>
                </a:lnTo>
                <a:lnTo>
                  <a:pt x="2355" y="249935"/>
                </a:lnTo>
                <a:close/>
              </a:path>
              <a:path w="124459" h="250189">
                <a:moveTo>
                  <a:pt x="124051" y="249935"/>
                </a:moveTo>
                <a:lnTo>
                  <a:pt x="110949"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78" name="object 78"/>
          <p:cNvSpPr/>
          <p:nvPr/>
        </p:nvSpPr>
        <p:spPr>
          <a:xfrm>
            <a:off x="5273936" y="5555917"/>
            <a:ext cx="155575" cy="257810"/>
          </a:xfrm>
          <a:custGeom>
            <a:avLst/>
            <a:gdLst/>
            <a:ahLst/>
            <a:cxnLst/>
            <a:rect l="l" t="t" r="r" b="b"/>
            <a:pathLst>
              <a:path w="155575" h="257810">
                <a:moveTo>
                  <a:pt x="29050" y="69950"/>
                </a:moveTo>
                <a:lnTo>
                  <a:pt x="21468" y="68660"/>
                </a:lnTo>
                <a:lnTo>
                  <a:pt x="15506" y="64939"/>
                </a:lnTo>
                <a:lnTo>
                  <a:pt x="11605" y="59008"/>
                </a:lnTo>
                <a:lnTo>
                  <a:pt x="10206" y="51087"/>
                </a:lnTo>
                <a:lnTo>
                  <a:pt x="15224" y="30836"/>
                </a:lnTo>
                <a:lnTo>
                  <a:pt x="29148" y="14638"/>
                </a:lnTo>
                <a:lnTo>
                  <a:pt x="50285" y="3892"/>
                </a:lnTo>
                <a:lnTo>
                  <a:pt x="76943" y="0"/>
                </a:lnTo>
                <a:lnTo>
                  <a:pt x="102644" y="3684"/>
                </a:lnTo>
                <a:lnTo>
                  <a:pt x="114780" y="9431"/>
                </a:lnTo>
                <a:lnTo>
                  <a:pt x="75373" y="9431"/>
                </a:lnTo>
                <a:lnTo>
                  <a:pt x="63215" y="10450"/>
                </a:lnTo>
                <a:lnTo>
                  <a:pt x="49365" y="14049"/>
                </a:lnTo>
                <a:lnTo>
                  <a:pt x="35956" y="21036"/>
                </a:lnTo>
                <a:lnTo>
                  <a:pt x="25124" y="32224"/>
                </a:lnTo>
                <a:lnTo>
                  <a:pt x="31123" y="32519"/>
                </a:lnTo>
                <a:lnTo>
                  <a:pt x="38962" y="34582"/>
                </a:lnTo>
                <a:lnTo>
                  <a:pt x="45771" y="40182"/>
                </a:lnTo>
                <a:lnTo>
                  <a:pt x="48678" y="51087"/>
                </a:lnTo>
                <a:lnTo>
                  <a:pt x="47267" y="58676"/>
                </a:lnTo>
                <a:lnTo>
                  <a:pt x="43280" y="64645"/>
                </a:lnTo>
                <a:lnTo>
                  <a:pt x="37085" y="68550"/>
                </a:lnTo>
                <a:lnTo>
                  <a:pt x="29050" y="69950"/>
                </a:lnTo>
                <a:close/>
              </a:path>
              <a:path w="155575" h="257810">
                <a:moveTo>
                  <a:pt x="114640" y="247577"/>
                </a:moveTo>
                <a:lnTo>
                  <a:pt x="74588" y="247577"/>
                </a:lnTo>
                <a:lnTo>
                  <a:pt x="88168" y="245059"/>
                </a:lnTo>
                <a:lnTo>
                  <a:pt x="101969" y="235689"/>
                </a:lnTo>
                <a:lnTo>
                  <a:pt x="112679" y="216740"/>
                </a:lnTo>
                <a:lnTo>
                  <a:pt x="116985" y="185486"/>
                </a:lnTo>
                <a:lnTo>
                  <a:pt x="114409" y="160200"/>
                </a:lnTo>
                <a:lnTo>
                  <a:pt x="106386" y="140588"/>
                </a:lnTo>
                <a:lnTo>
                  <a:pt x="92474" y="127902"/>
                </a:lnTo>
                <a:lnTo>
                  <a:pt x="72232" y="123395"/>
                </a:lnTo>
                <a:lnTo>
                  <a:pt x="47108" y="123395"/>
                </a:lnTo>
                <a:lnTo>
                  <a:pt x="47108" y="115536"/>
                </a:lnTo>
                <a:lnTo>
                  <a:pt x="49463" y="114750"/>
                </a:lnTo>
                <a:lnTo>
                  <a:pt x="54959" y="114750"/>
                </a:lnTo>
                <a:lnTo>
                  <a:pt x="64381" y="113964"/>
                </a:lnTo>
                <a:lnTo>
                  <a:pt x="67521" y="113178"/>
                </a:lnTo>
                <a:lnTo>
                  <a:pt x="75103" y="112772"/>
                </a:lnTo>
                <a:lnTo>
                  <a:pt x="83420" y="110525"/>
                </a:lnTo>
                <a:lnTo>
                  <a:pt x="109821" y="68280"/>
                </a:lnTo>
                <a:lnTo>
                  <a:pt x="111489" y="51087"/>
                </a:lnTo>
                <a:lnTo>
                  <a:pt x="107944" y="30320"/>
                </a:lnTo>
                <a:lnTo>
                  <a:pt x="99025" y="17585"/>
                </a:lnTo>
                <a:lnTo>
                  <a:pt x="87309" y="11187"/>
                </a:lnTo>
                <a:lnTo>
                  <a:pt x="75373" y="9431"/>
                </a:lnTo>
                <a:lnTo>
                  <a:pt x="114780" y="9431"/>
                </a:lnTo>
                <a:lnTo>
                  <a:pt x="124738" y="14147"/>
                </a:lnTo>
                <a:lnTo>
                  <a:pt x="140208" y="30505"/>
                </a:lnTo>
                <a:lnTo>
                  <a:pt x="146035" y="51873"/>
                </a:lnTo>
                <a:lnTo>
                  <a:pt x="142122" y="73020"/>
                </a:lnTo>
                <a:lnTo>
                  <a:pt x="131216" y="91957"/>
                </a:lnTo>
                <a:lnTo>
                  <a:pt x="114568" y="107357"/>
                </a:lnTo>
                <a:lnTo>
                  <a:pt x="93431" y="117893"/>
                </a:lnTo>
                <a:lnTo>
                  <a:pt x="119353" y="127460"/>
                </a:lnTo>
                <a:lnTo>
                  <a:pt x="138871" y="143142"/>
                </a:lnTo>
                <a:lnTo>
                  <a:pt x="151175" y="163098"/>
                </a:lnTo>
                <a:lnTo>
                  <a:pt x="155457" y="185486"/>
                </a:lnTo>
                <a:lnTo>
                  <a:pt x="149470" y="213031"/>
                </a:lnTo>
                <a:lnTo>
                  <a:pt x="132884" y="236082"/>
                </a:lnTo>
                <a:lnTo>
                  <a:pt x="114640" y="247577"/>
                </a:lnTo>
                <a:close/>
              </a:path>
              <a:path w="155575" h="257810">
                <a:moveTo>
                  <a:pt x="76158" y="257794"/>
                </a:moveTo>
                <a:lnTo>
                  <a:pt x="47034" y="253447"/>
                </a:lnTo>
                <a:lnTo>
                  <a:pt x="22769" y="241289"/>
                </a:lnTo>
                <a:lnTo>
                  <a:pt x="6158" y="222647"/>
                </a:lnTo>
                <a:lnTo>
                  <a:pt x="0" y="198847"/>
                </a:lnTo>
                <a:lnTo>
                  <a:pt x="1987" y="188568"/>
                </a:lnTo>
                <a:lnTo>
                  <a:pt x="7066" y="182047"/>
                </a:lnTo>
                <a:lnTo>
                  <a:pt x="13911" y="178621"/>
                </a:lnTo>
                <a:lnTo>
                  <a:pt x="21198" y="177626"/>
                </a:lnTo>
                <a:lnTo>
                  <a:pt x="29148" y="178940"/>
                </a:lnTo>
                <a:lnTo>
                  <a:pt x="26829" y="218730"/>
                </a:lnTo>
                <a:lnTo>
                  <a:pt x="17273" y="219282"/>
                </a:lnTo>
                <a:lnTo>
                  <a:pt x="29651" y="232987"/>
                </a:lnTo>
                <a:lnTo>
                  <a:pt x="45047" y="241682"/>
                </a:lnTo>
                <a:lnTo>
                  <a:pt x="60885" y="246251"/>
                </a:lnTo>
                <a:lnTo>
                  <a:pt x="74588" y="247577"/>
                </a:lnTo>
                <a:lnTo>
                  <a:pt x="114640" y="247577"/>
                </a:lnTo>
                <a:lnTo>
                  <a:pt x="107760" y="251912"/>
                </a:lnTo>
                <a:lnTo>
                  <a:pt x="76158" y="257794"/>
                </a:lnTo>
                <a:close/>
              </a:path>
            </a:pathLst>
          </a:custGeom>
          <a:solidFill>
            <a:srgbClr val="000000"/>
          </a:solidFill>
        </p:spPr>
        <p:txBody>
          <a:bodyPr wrap="square" lIns="0" tIns="0" rIns="0" bIns="0" rtlCol="0"/>
          <a:lstStyle/>
          <a:p>
            <a:endParaRPr/>
          </a:p>
        </p:txBody>
      </p:sp>
      <p:sp>
        <p:nvSpPr>
          <p:cNvPr id="79" name="object 79"/>
          <p:cNvSpPr/>
          <p:nvPr/>
        </p:nvSpPr>
        <p:spPr>
          <a:xfrm>
            <a:off x="5998619" y="5711930"/>
            <a:ext cx="229870" cy="0"/>
          </a:xfrm>
          <a:custGeom>
            <a:avLst/>
            <a:gdLst/>
            <a:ahLst/>
            <a:cxnLst/>
            <a:rect l="l" t="t" r="r" b="b"/>
            <a:pathLst>
              <a:path w="229870">
                <a:moveTo>
                  <a:pt x="0" y="0"/>
                </a:moveTo>
                <a:lnTo>
                  <a:pt x="229260" y="0"/>
                </a:lnTo>
              </a:path>
            </a:pathLst>
          </a:custGeom>
          <a:ln w="14933">
            <a:solidFill>
              <a:srgbClr val="000000"/>
            </a:solidFill>
          </a:ln>
        </p:spPr>
        <p:txBody>
          <a:bodyPr wrap="square" lIns="0" tIns="0" rIns="0" bIns="0" rtlCol="0"/>
          <a:lstStyle/>
          <a:p>
            <a:endParaRPr/>
          </a:p>
        </p:txBody>
      </p:sp>
      <p:sp>
        <p:nvSpPr>
          <p:cNvPr id="80" name="object 80"/>
          <p:cNvSpPr/>
          <p:nvPr/>
        </p:nvSpPr>
        <p:spPr>
          <a:xfrm>
            <a:off x="6278128" y="5555917"/>
            <a:ext cx="150495" cy="250190"/>
          </a:xfrm>
          <a:custGeom>
            <a:avLst/>
            <a:gdLst/>
            <a:ahLst/>
            <a:cxnLst/>
            <a:rect l="l" t="t" r="r" b="b"/>
            <a:pathLst>
              <a:path w="150495" h="250189">
                <a:moveTo>
                  <a:pt x="19628" y="88813"/>
                </a:moveTo>
                <a:lnTo>
                  <a:pt x="16230" y="88481"/>
                </a:lnTo>
                <a:lnTo>
                  <a:pt x="9519" y="86160"/>
                </a:lnTo>
                <a:lnTo>
                  <a:pt x="2956" y="79860"/>
                </a:lnTo>
                <a:lnTo>
                  <a:pt x="0" y="67592"/>
                </a:lnTo>
                <a:lnTo>
                  <a:pt x="5078" y="43104"/>
                </a:lnTo>
                <a:lnTo>
                  <a:pt x="19432" y="21417"/>
                </a:lnTo>
                <a:lnTo>
                  <a:pt x="41734" y="5919"/>
                </a:lnTo>
                <a:lnTo>
                  <a:pt x="70662" y="0"/>
                </a:lnTo>
                <a:lnTo>
                  <a:pt x="102264" y="5329"/>
                </a:lnTo>
                <a:lnTo>
                  <a:pt x="111825" y="11003"/>
                </a:lnTo>
                <a:lnTo>
                  <a:pt x="65166" y="11003"/>
                </a:lnTo>
                <a:lnTo>
                  <a:pt x="49586" y="13594"/>
                </a:lnTo>
                <a:lnTo>
                  <a:pt x="35331" y="21122"/>
                </a:lnTo>
                <a:lnTo>
                  <a:pt x="23431" y="33219"/>
                </a:lnTo>
                <a:lnTo>
                  <a:pt x="14917" y="49515"/>
                </a:lnTo>
                <a:lnTo>
                  <a:pt x="19628" y="49515"/>
                </a:lnTo>
                <a:lnTo>
                  <a:pt x="28326" y="51148"/>
                </a:lnTo>
                <a:lnTo>
                  <a:pt x="34447" y="55508"/>
                </a:lnTo>
                <a:lnTo>
                  <a:pt x="38066" y="61783"/>
                </a:lnTo>
                <a:lnTo>
                  <a:pt x="39256" y="69164"/>
                </a:lnTo>
                <a:lnTo>
                  <a:pt x="37183" y="78534"/>
                </a:lnTo>
                <a:lnTo>
                  <a:pt x="32092" y="84588"/>
                </a:lnTo>
                <a:lnTo>
                  <a:pt x="25676" y="87843"/>
                </a:lnTo>
                <a:lnTo>
                  <a:pt x="19628" y="88813"/>
                </a:lnTo>
                <a:close/>
              </a:path>
              <a:path w="150495" h="250189">
                <a:moveTo>
                  <a:pt x="138969" y="249935"/>
                </a:moveTo>
                <a:lnTo>
                  <a:pt x="0" y="249935"/>
                </a:lnTo>
                <a:lnTo>
                  <a:pt x="0" y="240503"/>
                </a:lnTo>
                <a:lnTo>
                  <a:pt x="3925" y="235787"/>
                </a:lnTo>
                <a:lnTo>
                  <a:pt x="76158" y="155620"/>
                </a:lnTo>
                <a:lnTo>
                  <a:pt x="90904" y="136965"/>
                </a:lnTo>
                <a:lnTo>
                  <a:pt x="103441" y="116616"/>
                </a:lnTo>
                <a:lnTo>
                  <a:pt x="112152" y="94941"/>
                </a:lnTo>
                <a:lnTo>
                  <a:pt x="115415" y="72308"/>
                </a:lnTo>
                <a:lnTo>
                  <a:pt x="112421" y="49797"/>
                </a:lnTo>
                <a:lnTo>
                  <a:pt x="103245" y="30161"/>
                </a:lnTo>
                <a:lnTo>
                  <a:pt x="87591" y="16271"/>
                </a:lnTo>
                <a:lnTo>
                  <a:pt x="65166" y="11003"/>
                </a:lnTo>
                <a:lnTo>
                  <a:pt x="111825" y="11003"/>
                </a:lnTo>
                <a:lnTo>
                  <a:pt x="127388" y="20238"/>
                </a:lnTo>
                <a:lnTo>
                  <a:pt x="143974" y="43104"/>
                </a:lnTo>
                <a:lnTo>
                  <a:pt x="149961" y="72308"/>
                </a:lnTo>
                <a:lnTo>
                  <a:pt x="145495" y="98122"/>
                </a:lnTo>
                <a:lnTo>
                  <a:pt x="131314" y="122020"/>
                </a:lnTo>
                <a:lnTo>
                  <a:pt x="106239" y="148570"/>
                </a:lnTo>
                <a:lnTo>
                  <a:pt x="69092" y="182342"/>
                </a:lnTo>
                <a:lnTo>
                  <a:pt x="29050" y="220854"/>
                </a:lnTo>
                <a:lnTo>
                  <a:pt x="143869" y="220854"/>
                </a:lnTo>
                <a:lnTo>
                  <a:pt x="138969" y="249935"/>
                </a:lnTo>
                <a:close/>
              </a:path>
              <a:path w="150495" h="250189">
                <a:moveTo>
                  <a:pt x="143869" y="220854"/>
                </a:moveTo>
                <a:lnTo>
                  <a:pt x="96571" y="220854"/>
                </a:lnTo>
                <a:lnTo>
                  <a:pt x="105404" y="220805"/>
                </a:lnTo>
                <a:lnTo>
                  <a:pt x="116593" y="220461"/>
                </a:lnTo>
                <a:lnTo>
                  <a:pt x="140539" y="184700"/>
                </a:lnTo>
                <a:lnTo>
                  <a:pt x="149961" y="184700"/>
                </a:lnTo>
                <a:lnTo>
                  <a:pt x="143869" y="220854"/>
                </a:lnTo>
                <a:close/>
              </a:path>
            </a:pathLst>
          </a:custGeom>
          <a:solidFill>
            <a:srgbClr val="000000"/>
          </a:solidFill>
        </p:spPr>
        <p:txBody>
          <a:bodyPr wrap="square" lIns="0" tIns="0" rIns="0" bIns="0" rtlCol="0"/>
          <a:lstStyle/>
          <a:p>
            <a:endParaRPr/>
          </a:p>
        </p:txBody>
      </p:sp>
      <p:sp>
        <p:nvSpPr>
          <p:cNvPr id="81" name="object 81"/>
          <p:cNvSpPr/>
          <p:nvPr/>
        </p:nvSpPr>
        <p:spPr>
          <a:xfrm>
            <a:off x="6979256" y="5551201"/>
            <a:ext cx="167005" cy="255270"/>
          </a:xfrm>
          <a:custGeom>
            <a:avLst/>
            <a:gdLst/>
            <a:ahLst/>
            <a:cxnLst/>
            <a:rect l="l" t="t" r="r" b="b"/>
            <a:pathLst>
              <a:path w="167004" h="255270">
                <a:moveTo>
                  <a:pt x="166449" y="192560"/>
                </a:moveTo>
                <a:lnTo>
                  <a:pt x="0" y="192560"/>
                </a:lnTo>
                <a:lnTo>
                  <a:pt x="0" y="180770"/>
                </a:lnTo>
                <a:lnTo>
                  <a:pt x="115415" y="4715"/>
                </a:lnTo>
                <a:lnTo>
                  <a:pt x="118555" y="0"/>
                </a:lnTo>
                <a:lnTo>
                  <a:pt x="128762" y="0"/>
                </a:lnTo>
                <a:lnTo>
                  <a:pt x="128762" y="40869"/>
                </a:lnTo>
                <a:lnTo>
                  <a:pt x="102067" y="40869"/>
                </a:lnTo>
                <a:lnTo>
                  <a:pt x="10206" y="180770"/>
                </a:lnTo>
                <a:lnTo>
                  <a:pt x="166449" y="180770"/>
                </a:lnTo>
                <a:lnTo>
                  <a:pt x="166449" y="192560"/>
                </a:lnTo>
                <a:close/>
              </a:path>
              <a:path w="167004" h="255270">
                <a:moveTo>
                  <a:pt x="128762" y="180770"/>
                </a:moveTo>
                <a:lnTo>
                  <a:pt x="102067" y="180770"/>
                </a:lnTo>
                <a:lnTo>
                  <a:pt x="102067" y="40869"/>
                </a:lnTo>
                <a:lnTo>
                  <a:pt x="128762" y="40869"/>
                </a:lnTo>
                <a:lnTo>
                  <a:pt x="128762" y="180770"/>
                </a:lnTo>
                <a:close/>
              </a:path>
              <a:path w="167004" h="255270">
                <a:moveTo>
                  <a:pt x="157027" y="242861"/>
                </a:moveTo>
                <a:lnTo>
                  <a:pt x="71447" y="242861"/>
                </a:lnTo>
                <a:lnTo>
                  <a:pt x="87457" y="242038"/>
                </a:lnTo>
                <a:lnTo>
                  <a:pt x="95884" y="239226"/>
                </a:lnTo>
                <a:lnTo>
                  <a:pt x="99160" y="233909"/>
                </a:lnTo>
                <a:lnTo>
                  <a:pt x="99712" y="225570"/>
                </a:lnTo>
                <a:lnTo>
                  <a:pt x="99712" y="192560"/>
                </a:lnTo>
                <a:lnTo>
                  <a:pt x="128762" y="192560"/>
                </a:lnTo>
                <a:lnTo>
                  <a:pt x="128762" y="225570"/>
                </a:lnTo>
                <a:lnTo>
                  <a:pt x="129314" y="233909"/>
                </a:lnTo>
                <a:lnTo>
                  <a:pt x="132590" y="239226"/>
                </a:lnTo>
                <a:lnTo>
                  <a:pt x="141018" y="242038"/>
                </a:lnTo>
                <a:lnTo>
                  <a:pt x="157027" y="242861"/>
                </a:lnTo>
                <a:close/>
              </a:path>
              <a:path w="167004" h="255270">
                <a:moveTo>
                  <a:pt x="63596" y="254650"/>
                </a:moveTo>
                <a:lnTo>
                  <a:pt x="63596" y="242861"/>
                </a:lnTo>
                <a:lnTo>
                  <a:pt x="164879" y="242861"/>
                </a:lnTo>
                <a:lnTo>
                  <a:pt x="164879" y="253079"/>
                </a:lnTo>
                <a:lnTo>
                  <a:pt x="113845" y="253079"/>
                </a:lnTo>
                <a:lnTo>
                  <a:pt x="101466" y="253103"/>
                </a:lnTo>
                <a:lnTo>
                  <a:pt x="88426" y="253275"/>
                </a:lnTo>
                <a:lnTo>
                  <a:pt x="75532" y="253742"/>
                </a:lnTo>
                <a:lnTo>
                  <a:pt x="63596" y="254650"/>
                </a:lnTo>
                <a:close/>
              </a:path>
              <a:path w="167004" h="255270">
                <a:moveTo>
                  <a:pt x="164879" y="254650"/>
                </a:moveTo>
                <a:lnTo>
                  <a:pt x="152819" y="253742"/>
                </a:lnTo>
                <a:lnTo>
                  <a:pt x="139656" y="253275"/>
                </a:lnTo>
                <a:lnTo>
                  <a:pt x="126345" y="253103"/>
                </a:lnTo>
                <a:lnTo>
                  <a:pt x="113845" y="253079"/>
                </a:lnTo>
                <a:lnTo>
                  <a:pt x="164879" y="253079"/>
                </a:lnTo>
                <a:lnTo>
                  <a:pt x="164879" y="254650"/>
                </a:lnTo>
                <a:close/>
              </a:path>
            </a:pathLst>
          </a:custGeom>
          <a:solidFill>
            <a:srgbClr val="000000"/>
          </a:solidFill>
        </p:spPr>
        <p:txBody>
          <a:bodyPr wrap="square" lIns="0" tIns="0" rIns="0" bIns="0" rtlCol="0"/>
          <a:lstStyle/>
          <a:p>
            <a:endParaRPr/>
          </a:p>
        </p:txBody>
      </p:sp>
      <p:sp>
        <p:nvSpPr>
          <p:cNvPr id="82" name="object 82"/>
          <p:cNvSpPr/>
          <p:nvPr/>
        </p:nvSpPr>
        <p:spPr>
          <a:xfrm>
            <a:off x="7314510" y="4588400"/>
            <a:ext cx="207010" cy="680085"/>
          </a:xfrm>
          <a:custGeom>
            <a:avLst/>
            <a:gdLst/>
            <a:ahLst/>
            <a:cxnLst/>
            <a:rect l="l" t="t" r="r" b="b"/>
            <a:pathLst>
              <a:path w="207009" h="680085">
                <a:moveTo>
                  <a:pt x="206491" y="679855"/>
                </a:moveTo>
                <a:lnTo>
                  <a:pt x="164879" y="679855"/>
                </a:lnTo>
                <a:lnTo>
                  <a:pt x="164879" y="674353"/>
                </a:lnTo>
                <a:lnTo>
                  <a:pt x="164396" y="620246"/>
                </a:lnTo>
                <a:lnTo>
                  <a:pt x="162846" y="567080"/>
                </a:lnTo>
                <a:lnTo>
                  <a:pt x="160073" y="514879"/>
                </a:lnTo>
                <a:lnTo>
                  <a:pt x="155924" y="463670"/>
                </a:lnTo>
                <a:lnTo>
                  <a:pt x="150243" y="413478"/>
                </a:lnTo>
                <a:lnTo>
                  <a:pt x="142876" y="364330"/>
                </a:lnTo>
                <a:lnTo>
                  <a:pt x="133669" y="316250"/>
                </a:lnTo>
                <a:lnTo>
                  <a:pt x="122467" y="269265"/>
                </a:lnTo>
                <a:lnTo>
                  <a:pt x="109116" y="223401"/>
                </a:lnTo>
                <a:lnTo>
                  <a:pt x="93461" y="178683"/>
                </a:lnTo>
                <a:lnTo>
                  <a:pt x="75347" y="135137"/>
                </a:lnTo>
                <a:lnTo>
                  <a:pt x="54620" y="92789"/>
                </a:lnTo>
                <a:lnTo>
                  <a:pt x="31126" y="51664"/>
                </a:lnTo>
                <a:lnTo>
                  <a:pt x="4710" y="11789"/>
                </a:lnTo>
                <a:lnTo>
                  <a:pt x="0" y="5501"/>
                </a:lnTo>
                <a:lnTo>
                  <a:pt x="0" y="0"/>
                </a:lnTo>
                <a:lnTo>
                  <a:pt x="14917" y="0"/>
                </a:lnTo>
                <a:lnTo>
                  <a:pt x="14917" y="785"/>
                </a:lnTo>
                <a:lnTo>
                  <a:pt x="15702" y="785"/>
                </a:lnTo>
                <a:lnTo>
                  <a:pt x="54000" y="49573"/>
                </a:lnTo>
                <a:lnTo>
                  <a:pt x="80258" y="90327"/>
                </a:lnTo>
                <a:lnTo>
                  <a:pt x="103245" y="132041"/>
                </a:lnTo>
                <a:lnTo>
                  <a:pt x="123092" y="174279"/>
                </a:lnTo>
                <a:lnTo>
                  <a:pt x="139929" y="216604"/>
                </a:lnTo>
                <a:lnTo>
                  <a:pt x="153887" y="258580"/>
                </a:lnTo>
                <a:lnTo>
                  <a:pt x="167074" y="305431"/>
                </a:lnTo>
                <a:lnTo>
                  <a:pt x="184605" y="388165"/>
                </a:lnTo>
                <a:lnTo>
                  <a:pt x="192952" y="442966"/>
                </a:lnTo>
                <a:lnTo>
                  <a:pt x="199928" y="506710"/>
                </a:lnTo>
                <a:lnTo>
                  <a:pt x="204714" y="579389"/>
                </a:lnTo>
                <a:lnTo>
                  <a:pt x="206491" y="660992"/>
                </a:lnTo>
                <a:lnTo>
                  <a:pt x="206491" y="679855"/>
                </a:lnTo>
                <a:close/>
              </a:path>
            </a:pathLst>
          </a:custGeom>
          <a:solidFill>
            <a:srgbClr val="000000"/>
          </a:solidFill>
        </p:spPr>
        <p:txBody>
          <a:bodyPr wrap="square" lIns="0" tIns="0" rIns="0" bIns="0" rtlCol="0"/>
          <a:lstStyle/>
          <a:p>
            <a:endParaRPr/>
          </a:p>
        </p:txBody>
      </p:sp>
      <p:sp>
        <p:nvSpPr>
          <p:cNvPr id="83" name="object 83"/>
          <p:cNvSpPr/>
          <p:nvPr/>
        </p:nvSpPr>
        <p:spPr>
          <a:xfrm>
            <a:off x="7314510" y="5261183"/>
            <a:ext cx="207010" cy="679450"/>
          </a:xfrm>
          <a:custGeom>
            <a:avLst/>
            <a:gdLst/>
            <a:ahLst/>
            <a:cxnLst/>
            <a:rect l="l" t="t" r="r" b="b"/>
            <a:pathLst>
              <a:path w="207009" h="679450">
                <a:moveTo>
                  <a:pt x="14917" y="679069"/>
                </a:moveTo>
                <a:lnTo>
                  <a:pt x="0" y="679069"/>
                </a:lnTo>
                <a:lnTo>
                  <a:pt x="0" y="674353"/>
                </a:lnTo>
                <a:lnTo>
                  <a:pt x="2355" y="670423"/>
                </a:lnTo>
                <a:lnTo>
                  <a:pt x="28619" y="631364"/>
                </a:lnTo>
                <a:lnTo>
                  <a:pt x="52472" y="590473"/>
                </a:lnTo>
                <a:lnTo>
                  <a:pt x="73948" y="547435"/>
                </a:lnTo>
                <a:lnTo>
                  <a:pt x="93078" y="501932"/>
                </a:lnTo>
                <a:lnTo>
                  <a:pt x="109894" y="453648"/>
                </a:lnTo>
                <a:lnTo>
                  <a:pt x="124429" y="402265"/>
                </a:lnTo>
                <a:lnTo>
                  <a:pt x="136716" y="347467"/>
                </a:lnTo>
                <a:lnTo>
                  <a:pt x="146786" y="288936"/>
                </a:lnTo>
                <a:lnTo>
                  <a:pt x="154672" y="226356"/>
                </a:lnTo>
                <a:lnTo>
                  <a:pt x="160573" y="157793"/>
                </a:lnTo>
                <a:lnTo>
                  <a:pt x="163603" y="95199"/>
                </a:lnTo>
                <a:lnTo>
                  <a:pt x="164719" y="42773"/>
                </a:lnTo>
                <a:lnTo>
                  <a:pt x="164879" y="4715"/>
                </a:lnTo>
                <a:lnTo>
                  <a:pt x="164879" y="0"/>
                </a:lnTo>
                <a:lnTo>
                  <a:pt x="206491" y="0"/>
                </a:lnTo>
                <a:lnTo>
                  <a:pt x="206491" y="18077"/>
                </a:lnTo>
                <a:lnTo>
                  <a:pt x="205252" y="82218"/>
                </a:lnTo>
                <a:lnTo>
                  <a:pt x="202467" y="136855"/>
                </a:lnTo>
                <a:lnTo>
                  <a:pt x="199535" y="176902"/>
                </a:lnTo>
                <a:lnTo>
                  <a:pt x="190738" y="254513"/>
                </a:lnTo>
                <a:lnTo>
                  <a:pt x="181492" y="309097"/>
                </a:lnTo>
                <a:lnTo>
                  <a:pt x="170104" y="361165"/>
                </a:lnTo>
                <a:lnTo>
                  <a:pt x="156560" y="410855"/>
                </a:lnTo>
                <a:lnTo>
                  <a:pt x="140846" y="458303"/>
                </a:lnTo>
                <a:lnTo>
                  <a:pt x="122948" y="503649"/>
                </a:lnTo>
                <a:lnTo>
                  <a:pt x="102853" y="547028"/>
                </a:lnTo>
                <a:lnTo>
                  <a:pt x="73557" y="599257"/>
                </a:lnTo>
                <a:lnTo>
                  <a:pt x="45734" y="640655"/>
                </a:lnTo>
                <a:lnTo>
                  <a:pt x="15702" y="678283"/>
                </a:lnTo>
                <a:lnTo>
                  <a:pt x="14917" y="679069"/>
                </a:lnTo>
                <a:close/>
              </a:path>
            </a:pathLst>
          </a:custGeom>
          <a:solidFill>
            <a:srgbClr val="000000"/>
          </a:solidFill>
        </p:spPr>
        <p:txBody>
          <a:bodyPr wrap="square" lIns="0" tIns="0" rIns="0" bIns="0" rtlCol="0"/>
          <a:lstStyle/>
          <a:p>
            <a:endParaRPr/>
          </a:p>
        </p:txBody>
      </p:sp>
      <p:sp>
        <p:nvSpPr>
          <p:cNvPr id="84" name="object 84"/>
          <p:cNvSpPr/>
          <p:nvPr/>
        </p:nvSpPr>
        <p:spPr>
          <a:xfrm>
            <a:off x="7756542" y="5228172"/>
            <a:ext cx="248920" cy="0"/>
          </a:xfrm>
          <a:custGeom>
            <a:avLst/>
            <a:gdLst/>
            <a:ahLst/>
            <a:cxnLst/>
            <a:rect l="l" t="t" r="r" b="b"/>
            <a:pathLst>
              <a:path w="248920">
                <a:moveTo>
                  <a:pt x="0" y="0"/>
                </a:moveTo>
                <a:lnTo>
                  <a:pt x="248888" y="0"/>
                </a:lnTo>
              </a:path>
            </a:pathLst>
          </a:custGeom>
          <a:ln w="15719">
            <a:solidFill>
              <a:srgbClr val="000000"/>
            </a:solidFill>
          </a:ln>
        </p:spPr>
        <p:txBody>
          <a:bodyPr wrap="square" lIns="0" tIns="0" rIns="0" bIns="0" rtlCol="0"/>
          <a:lstStyle/>
          <a:p>
            <a:endParaRPr/>
          </a:p>
        </p:txBody>
      </p:sp>
      <p:sp>
        <p:nvSpPr>
          <p:cNvPr id="85" name="object 85"/>
          <p:cNvSpPr/>
          <p:nvPr/>
        </p:nvSpPr>
        <p:spPr>
          <a:xfrm>
            <a:off x="7756542" y="5300873"/>
            <a:ext cx="248920" cy="0"/>
          </a:xfrm>
          <a:custGeom>
            <a:avLst/>
            <a:gdLst/>
            <a:ahLst/>
            <a:cxnLst/>
            <a:rect l="l" t="t" r="r" b="b"/>
            <a:pathLst>
              <a:path w="248920">
                <a:moveTo>
                  <a:pt x="0" y="0"/>
                </a:moveTo>
                <a:lnTo>
                  <a:pt x="248888" y="0"/>
                </a:lnTo>
              </a:path>
            </a:pathLst>
          </a:custGeom>
          <a:ln w="14933">
            <a:solidFill>
              <a:srgbClr val="000000"/>
            </a:solidFill>
          </a:ln>
        </p:spPr>
        <p:txBody>
          <a:bodyPr wrap="square" lIns="0" tIns="0" rIns="0" bIns="0" rtlCol="0"/>
          <a:lstStyle/>
          <a:p>
            <a:endParaRPr/>
          </a:p>
        </p:txBody>
      </p:sp>
      <p:sp>
        <p:nvSpPr>
          <p:cNvPr id="86" name="object 86"/>
          <p:cNvSpPr/>
          <p:nvPr/>
        </p:nvSpPr>
        <p:spPr>
          <a:xfrm>
            <a:off x="8209567" y="4813185"/>
            <a:ext cx="184785" cy="901700"/>
          </a:xfrm>
          <a:custGeom>
            <a:avLst/>
            <a:gdLst/>
            <a:ahLst/>
            <a:cxnLst/>
            <a:rect l="l" t="t" r="r" b="b"/>
            <a:pathLst>
              <a:path w="184784" h="901700">
                <a:moveTo>
                  <a:pt x="184507" y="901495"/>
                </a:moveTo>
                <a:lnTo>
                  <a:pt x="170374" y="901495"/>
                </a:lnTo>
                <a:lnTo>
                  <a:pt x="166449" y="896780"/>
                </a:lnTo>
                <a:lnTo>
                  <a:pt x="155040" y="886587"/>
                </a:lnTo>
                <a:lnTo>
                  <a:pt x="99325" y="821061"/>
                </a:lnTo>
                <a:lnTo>
                  <a:pt x="74199" y="779870"/>
                </a:lnTo>
                <a:lnTo>
                  <a:pt x="53156" y="736589"/>
                </a:lnTo>
                <a:lnTo>
                  <a:pt x="35972" y="691543"/>
                </a:lnTo>
                <a:lnTo>
                  <a:pt x="22418" y="645054"/>
                </a:lnTo>
                <a:lnTo>
                  <a:pt x="12271" y="597445"/>
                </a:lnTo>
                <a:lnTo>
                  <a:pt x="5303" y="549041"/>
                </a:lnTo>
                <a:lnTo>
                  <a:pt x="1288" y="500165"/>
                </a:lnTo>
                <a:lnTo>
                  <a:pt x="0" y="451140"/>
                </a:lnTo>
                <a:lnTo>
                  <a:pt x="1224" y="403182"/>
                </a:lnTo>
                <a:lnTo>
                  <a:pt x="5087" y="354851"/>
                </a:lnTo>
                <a:lnTo>
                  <a:pt x="11871" y="306576"/>
                </a:lnTo>
                <a:lnTo>
                  <a:pt x="21858" y="258788"/>
                </a:lnTo>
                <a:lnTo>
                  <a:pt x="35330" y="211914"/>
                </a:lnTo>
                <a:lnTo>
                  <a:pt x="52572" y="166384"/>
                </a:lnTo>
                <a:lnTo>
                  <a:pt x="73865" y="122627"/>
                </a:lnTo>
                <a:lnTo>
                  <a:pt x="99492" y="81073"/>
                </a:lnTo>
                <a:lnTo>
                  <a:pt x="129736" y="42150"/>
                </a:lnTo>
                <a:lnTo>
                  <a:pt x="164879" y="6287"/>
                </a:lnTo>
                <a:lnTo>
                  <a:pt x="170374" y="0"/>
                </a:lnTo>
                <a:lnTo>
                  <a:pt x="184507" y="0"/>
                </a:lnTo>
                <a:lnTo>
                  <a:pt x="184507" y="6287"/>
                </a:lnTo>
                <a:lnTo>
                  <a:pt x="183721" y="7073"/>
                </a:lnTo>
                <a:lnTo>
                  <a:pt x="168938" y="22240"/>
                </a:lnTo>
                <a:lnTo>
                  <a:pt x="129068" y="71731"/>
                </a:lnTo>
                <a:lnTo>
                  <a:pt x="106778" y="107676"/>
                </a:lnTo>
                <a:lnTo>
                  <a:pt x="83072" y="156770"/>
                </a:lnTo>
                <a:lnTo>
                  <a:pt x="64710" y="207184"/>
                </a:lnTo>
                <a:lnTo>
                  <a:pt x="51072" y="258120"/>
                </a:lnTo>
                <a:lnTo>
                  <a:pt x="41541" y="308781"/>
                </a:lnTo>
                <a:lnTo>
                  <a:pt x="35498" y="358370"/>
                </a:lnTo>
                <a:lnTo>
                  <a:pt x="32325" y="406089"/>
                </a:lnTo>
                <a:lnTo>
                  <a:pt x="31405" y="451140"/>
                </a:lnTo>
                <a:lnTo>
                  <a:pt x="32704" y="504300"/>
                </a:lnTo>
                <a:lnTo>
                  <a:pt x="36643" y="555305"/>
                </a:lnTo>
                <a:lnTo>
                  <a:pt x="43288" y="604136"/>
                </a:lnTo>
                <a:lnTo>
                  <a:pt x="52702" y="650774"/>
                </a:lnTo>
                <a:lnTo>
                  <a:pt x="64949" y="695202"/>
                </a:lnTo>
                <a:lnTo>
                  <a:pt x="80095" y="737402"/>
                </a:lnTo>
                <a:lnTo>
                  <a:pt x="98204" y="777354"/>
                </a:lnTo>
                <a:lnTo>
                  <a:pt x="119340" y="815040"/>
                </a:lnTo>
                <a:lnTo>
                  <a:pt x="155554" y="864457"/>
                </a:lnTo>
                <a:lnTo>
                  <a:pt x="182937" y="894422"/>
                </a:lnTo>
                <a:lnTo>
                  <a:pt x="183721" y="895994"/>
                </a:lnTo>
                <a:lnTo>
                  <a:pt x="184507" y="895994"/>
                </a:lnTo>
                <a:lnTo>
                  <a:pt x="184507" y="901495"/>
                </a:lnTo>
                <a:close/>
              </a:path>
            </a:pathLst>
          </a:custGeom>
          <a:solidFill>
            <a:srgbClr val="000000"/>
          </a:solidFill>
        </p:spPr>
        <p:txBody>
          <a:bodyPr wrap="square" lIns="0" tIns="0" rIns="0" bIns="0" rtlCol="0"/>
          <a:lstStyle/>
          <a:p>
            <a:endParaRPr/>
          </a:p>
        </p:txBody>
      </p:sp>
      <p:sp>
        <p:nvSpPr>
          <p:cNvPr id="87" name="object 87"/>
          <p:cNvSpPr/>
          <p:nvPr/>
        </p:nvSpPr>
        <p:spPr>
          <a:xfrm>
            <a:off x="8517340" y="4879206"/>
            <a:ext cx="156845" cy="259079"/>
          </a:xfrm>
          <a:custGeom>
            <a:avLst/>
            <a:gdLst/>
            <a:ahLst/>
            <a:cxnLst/>
            <a:rect l="l" t="t" r="r" b="b"/>
            <a:pathLst>
              <a:path w="156845" h="259079">
                <a:moveTo>
                  <a:pt x="75374" y="168195"/>
                </a:moveTo>
                <a:lnTo>
                  <a:pt x="45710" y="161686"/>
                </a:lnTo>
                <a:lnTo>
                  <a:pt x="21787" y="143830"/>
                </a:lnTo>
                <a:lnTo>
                  <a:pt x="5815" y="117132"/>
                </a:lnTo>
                <a:lnTo>
                  <a:pt x="0" y="84097"/>
                </a:lnTo>
                <a:lnTo>
                  <a:pt x="1594" y="65357"/>
                </a:lnTo>
                <a:lnTo>
                  <a:pt x="24340" y="23578"/>
                </a:lnTo>
                <a:lnTo>
                  <a:pt x="64308" y="1252"/>
                </a:lnTo>
                <a:lnTo>
                  <a:pt x="79299" y="0"/>
                </a:lnTo>
                <a:lnTo>
                  <a:pt x="105564" y="5513"/>
                </a:lnTo>
                <a:lnTo>
                  <a:pt x="110501" y="9431"/>
                </a:lnTo>
                <a:lnTo>
                  <a:pt x="79299" y="9431"/>
                </a:lnTo>
                <a:lnTo>
                  <a:pt x="69215" y="10463"/>
                </a:lnTo>
                <a:lnTo>
                  <a:pt x="37073" y="44210"/>
                </a:lnTo>
                <a:lnTo>
                  <a:pt x="33760" y="84883"/>
                </a:lnTo>
                <a:lnTo>
                  <a:pt x="33871" y="98502"/>
                </a:lnTo>
                <a:lnTo>
                  <a:pt x="40827" y="135971"/>
                </a:lnTo>
                <a:lnTo>
                  <a:pt x="75374" y="159549"/>
                </a:lnTo>
                <a:lnTo>
                  <a:pt x="100931" y="159549"/>
                </a:lnTo>
                <a:lnTo>
                  <a:pt x="91125" y="165395"/>
                </a:lnTo>
                <a:lnTo>
                  <a:pt x="75374" y="168195"/>
                </a:lnTo>
                <a:close/>
              </a:path>
              <a:path w="156845" h="259079">
                <a:moveTo>
                  <a:pt x="100931" y="159549"/>
                </a:moveTo>
                <a:lnTo>
                  <a:pt x="75374" y="159549"/>
                </a:lnTo>
                <a:lnTo>
                  <a:pt x="96523" y="153409"/>
                </a:lnTo>
                <a:lnTo>
                  <a:pt x="110901" y="137542"/>
                </a:lnTo>
                <a:lnTo>
                  <a:pt x="119096" y="115781"/>
                </a:lnTo>
                <a:lnTo>
                  <a:pt x="121697" y="91957"/>
                </a:lnTo>
                <a:lnTo>
                  <a:pt x="121378" y="78092"/>
                </a:lnTo>
                <a:lnTo>
                  <a:pt x="115415" y="39297"/>
                </a:lnTo>
                <a:lnTo>
                  <a:pt x="79299" y="9431"/>
                </a:lnTo>
                <a:lnTo>
                  <a:pt x="110501" y="9431"/>
                </a:lnTo>
                <a:lnTo>
                  <a:pt x="130431" y="25248"/>
                </a:lnTo>
                <a:lnTo>
                  <a:pt x="148967" y="63994"/>
                </a:lnTo>
                <a:lnTo>
                  <a:pt x="156242" y="126539"/>
                </a:lnTo>
                <a:lnTo>
                  <a:pt x="155669" y="130469"/>
                </a:lnTo>
                <a:lnTo>
                  <a:pt x="122481" y="130469"/>
                </a:lnTo>
                <a:lnTo>
                  <a:pt x="114679" y="145648"/>
                </a:lnTo>
                <a:lnTo>
                  <a:pt x="104227" y="157584"/>
                </a:lnTo>
                <a:lnTo>
                  <a:pt x="100931" y="159549"/>
                </a:lnTo>
                <a:close/>
              </a:path>
              <a:path w="156845" h="259079">
                <a:moveTo>
                  <a:pt x="98956" y="247577"/>
                </a:moveTo>
                <a:lnTo>
                  <a:pt x="61241" y="247577"/>
                </a:lnTo>
                <a:lnTo>
                  <a:pt x="80084" y="243500"/>
                </a:lnTo>
                <a:lnTo>
                  <a:pt x="100105" y="227928"/>
                </a:lnTo>
                <a:lnTo>
                  <a:pt x="116004" y="195851"/>
                </a:lnTo>
                <a:lnTo>
                  <a:pt x="122481" y="142258"/>
                </a:lnTo>
                <a:lnTo>
                  <a:pt x="122481" y="130469"/>
                </a:lnTo>
                <a:lnTo>
                  <a:pt x="155669" y="130469"/>
                </a:lnTo>
                <a:lnTo>
                  <a:pt x="148256" y="181323"/>
                </a:lnTo>
                <a:lnTo>
                  <a:pt x="127094" y="222917"/>
                </a:lnTo>
                <a:lnTo>
                  <a:pt x="98956" y="247577"/>
                </a:lnTo>
                <a:close/>
              </a:path>
              <a:path w="156845" h="259079">
                <a:moveTo>
                  <a:pt x="62025" y="258580"/>
                </a:moveTo>
                <a:lnTo>
                  <a:pt x="40226" y="255731"/>
                </a:lnTo>
                <a:lnTo>
                  <a:pt x="23652" y="247577"/>
                </a:lnTo>
                <a:lnTo>
                  <a:pt x="13115" y="234707"/>
                </a:lnTo>
                <a:lnTo>
                  <a:pt x="9422" y="217710"/>
                </a:lnTo>
                <a:lnTo>
                  <a:pt x="9422" y="202777"/>
                </a:lnTo>
                <a:lnTo>
                  <a:pt x="21198" y="199633"/>
                </a:lnTo>
                <a:lnTo>
                  <a:pt x="35331" y="199633"/>
                </a:lnTo>
                <a:lnTo>
                  <a:pt x="24340" y="234216"/>
                </a:lnTo>
                <a:lnTo>
                  <a:pt x="33528" y="241608"/>
                </a:lnTo>
                <a:lnTo>
                  <a:pt x="44262" y="245612"/>
                </a:lnTo>
                <a:lnTo>
                  <a:pt x="54260" y="247258"/>
                </a:lnTo>
                <a:lnTo>
                  <a:pt x="61241" y="247577"/>
                </a:lnTo>
                <a:lnTo>
                  <a:pt x="98956" y="247577"/>
                </a:lnTo>
                <a:lnTo>
                  <a:pt x="96952" y="249333"/>
                </a:lnTo>
                <a:lnTo>
                  <a:pt x="62025" y="258580"/>
                </a:lnTo>
                <a:close/>
              </a:path>
            </a:pathLst>
          </a:custGeom>
          <a:solidFill>
            <a:srgbClr val="000000"/>
          </a:solidFill>
        </p:spPr>
        <p:txBody>
          <a:bodyPr wrap="square" lIns="0" tIns="0" rIns="0" bIns="0" rtlCol="0"/>
          <a:lstStyle/>
          <a:p>
            <a:endParaRPr/>
          </a:p>
        </p:txBody>
      </p:sp>
      <p:sp>
        <p:nvSpPr>
          <p:cNvPr id="88" name="object 88"/>
          <p:cNvSpPr/>
          <p:nvPr/>
        </p:nvSpPr>
        <p:spPr>
          <a:xfrm>
            <a:off x="9268717" y="4879206"/>
            <a:ext cx="155575" cy="259079"/>
          </a:xfrm>
          <a:custGeom>
            <a:avLst/>
            <a:gdLst/>
            <a:ahLst/>
            <a:cxnLst/>
            <a:rect l="l" t="t" r="r" b="b"/>
            <a:pathLst>
              <a:path w="155575" h="259079">
                <a:moveTo>
                  <a:pt x="29050" y="70736"/>
                </a:moveTo>
                <a:lnTo>
                  <a:pt x="21468" y="69434"/>
                </a:lnTo>
                <a:lnTo>
                  <a:pt x="15506" y="65627"/>
                </a:lnTo>
                <a:lnTo>
                  <a:pt x="11605" y="59462"/>
                </a:lnTo>
                <a:lnTo>
                  <a:pt x="10207" y="51087"/>
                </a:lnTo>
                <a:lnTo>
                  <a:pt x="15212" y="30836"/>
                </a:lnTo>
                <a:lnTo>
                  <a:pt x="29050" y="14638"/>
                </a:lnTo>
                <a:lnTo>
                  <a:pt x="49955" y="3892"/>
                </a:lnTo>
                <a:lnTo>
                  <a:pt x="76159" y="0"/>
                </a:lnTo>
                <a:lnTo>
                  <a:pt x="102191" y="3794"/>
                </a:lnTo>
                <a:lnTo>
                  <a:pt x="113868" y="9431"/>
                </a:lnTo>
                <a:lnTo>
                  <a:pt x="74588" y="9431"/>
                </a:lnTo>
                <a:lnTo>
                  <a:pt x="62885" y="10450"/>
                </a:lnTo>
                <a:lnTo>
                  <a:pt x="49267" y="14049"/>
                </a:lnTo>
                <a:lnTo>
                  <a:pt x="35944" y="21036"/>
                </a:lnTo>
                <a:lnTo>
                  <a:pt x="25124" y="32224"/>
                </a:lnTo>
                <a:lnTo>
                  <a:pt x="31000" y="32519"/>
                </a:lnTo>
                <a:lnTo>
                  <a:pt x="38570" y="34582"/>
                </a:lnTo>
                <a:lnTo>
                  <a:pt x="45109" y="40182"/>
                </a:lnTo>
                <a:lnTo>
                  <a:pt x="47894" y="51087"/>
                </a:lnTo>
                <a:lnTo>
                  <a:pt x="46606" y="58799"/>
                </a:lnTo>
                <a:lnTo>
                  <a:pt x="42888" y="65038"/>
                </a:lnTo>
                <a:lnTo>
                  <a:pt x="36963" y="69213"/>
                </a:lnTo>
                <a:lnTo>
                  <a:pt x="29050" y="70736"/>
                </a:lnTo>
                <a:close/>
              </a:path>
              <a:path w="155575" h="259079">
                <a:moveTo>
                  <a:pt x="115301" y="247577"/>
                </a:moveTo>
                <a:lnTo>
                  <a:pt x="74588" y="247577"/>
                </a:lnTo>
                <a:lnTo>
                  <a:pt x="88169" y="245059"/>
                </a:lnTo>
                <a:lnTo>
                  <a:pt x="101970" y="235689"/>
                </a:lnTo>
                <a:lnTo>
                  <a:pt x="112680" y="216740"/>
                </a:lnTo>
                <a:lnTo>
                  <a:pt x="116986" y="185486"/>
                </a:lnTo>
                <a:lnTo>
                  <a:pt x="114299" y="160532"/>
                </a:lnTo>
                <a:lnTo>
                  <a:pt x="106092" y="140883"/>
                </a:lnTo>
                <a:lnTo>
                  <a:pt x="92144" y="128013"/>
                </a:lnTo>
                <a:lnTo>
                  <a:pt x="72233" y="123395"/>
                </a:lnTo>
                <a:lnTo>
                  <a:pt x="46323" y="123395"/>
                </a:lnTo>
                <a:lnTo>
                  <a:pt x="46323" y="115536"/>
                </a:lnTo>
                <a:lnTo>
                  <a:pt x="49464" y="115536"/>
                </a:lnTo>
                <a:lnTo>
                  <a:pt x="52605" y="114750"/>
                </a:lnTo>
                <a:lnTo>
                  <a:pt x="54960" y="114750"/>
                </a:lnTo>
                <a:lnTo>
                  <a:pt x="63596" y="113964"/>
                </a:lnTo>
                <a:lnTo>
                  <a:pt x="66736" y="113964"/>
                </a:lnTo>
                <a:lnTo>
                  <a:pt x="74330" y="113104"/>
                </a:lnTo>
                <a:lnTo>
                  <a:pt x="106067" y="81260"/>
                </a:lnTo>
                <a:lnTo>
                  <a:pt x="110704" y="51087"/>
                </a:lnTo>
                <a:lnTo>
                  <a:pt x="107269" y="30320"/>
                </a:lnTo>
                <a:lnTo>
                  <a:pt x="98535" y="17585"/>
                </a:lnTo>
                <a:lnTo>
                  <a:pt x="86856" y="11187"/>
                </a:lnTo>
                <a:lnTo>
                  <a:pt x="74588" y="9431"/>
                </a:lnTo>
                <a:lnTo>
                  <a:pt x="113868" y="9431"/>
                </a:lnTo>
                <a:lnTo>
                  <a:pt x="124248" y="14442"/>
                </a:lnTo>
                <a:lnTo>
                  <a:pt x="139534" y="30836"/>
                </a:lnTo>
                <a:lnTo>
                  <a:pt x="145251" y="51873"/>
                </a:lnTo>
                <a:lnTo>
                  <a:pt x="141337" y="73352"/>
                </a:lnTo>
                <a:lnTo>
                  <a:pt x="130431" y="92252"/>
                </a:lnTo>
                <a:lnTo>
                  <a:pt x="113783" y="107467"/>
                </a:lnTo>
                <a:lnTo>
                  <a:pt x="92646" y="117893"/>
                </a:lnTo>
                <a:lnTo>
                  <a:pt x="119022" y="127460"/>
                </a:lnTo>
                <a:lnTo>
                  <a:pt x="138773" y="143142"/>
                </a:lnTo>
                <a:lnTo>
                  <a:pt x="151163" y="163098"/>
                </a:lnTo>
                <a:lnTo>
                  <a:pt x="155457" y="185486"/>
                </a:lnTo>
                <a:lnTo>
                  <a:pt x="149458" y="213154"/>
                </a:lnTo>
                <a:lnTo>
                  <a:pt x="132786" y="236475"/>
                </a:lnTo>
                <a:lnTo>
                  <a:pt x="115301" y="247577"/>
                </a:lnTo>
                <a:close/>
              </a:path>
              <a:path w="155575" h="259079">
                <a:moveTo>
                  <a:pt x="75373" y="258580"/>
                </a:moveTo>
                <a:lnTo>
                  <a:pt x="46372" y="254122"/>
                </a:lnTo>
                <a:lnTo>
                  <a:pt x="22376" y="241780"/>
                </a:lnTo>
                <a:lnTo>
                  <a:pt x="6035" y="223102"/>
                </a:lnTo>
                <a:lnTo>
                  <a:pt x="0" y="199633"/>
                </a:lnTo>
                <a:lnTo>
                  <a:pt x="1975" y="189232"/>
                </a:lnTo>
                <a:lnTo>
                  <a:pt x="6968" y="182440"/>
                </a:lnTo>
                <a:lnTo>
                  <a:pt x="13580" y="178744"/>
                </a:lnTo>
                <a:lnTo>
                  <a:pt x="20413" y="177626"/>
                </a:lnTo>
                <a:lnTo>
                  <a:pt x="28363" y="178953"/>
                </a:lnTo>
                <a:lnTo>
                  <a:pt x="26376" y="218742"/>
                </a:lnTo>
                <a:lnTo>
                  <a:pt x="17273" y="219282"/>
                </a:lnTo>
                <a:lnTo>
                  <a:pt x="29210" y="232987"/>
                </a:lnTo>
                <a:lnTo>
                  <a:pt x="44459" y="241682"/>
                </a:lnTo>
                <a:lnTo>
                  <a:pt x="60444" y="246251"/>
                </a:lnTo>
                <a:lnTo>
                  <a:pt x="74588" y="247577"/>
                </a:lnTo>
                <a:lnTo>
                  <a:pt x="115301" y="247577"/>
                </a:lnTo>
                <a:lnTo>
                  <a:pt x="107428" y="252575"/>
                </a:lnTo>
                <a:lnTo>
                  <a:pt x="75373" y="258580"/>
                </a:lnTo>
                <a:close/>
              </a:path>
            </a:pathLst>
          </a:custGeom>
          <a:solidFill>
            <a:srgbClr val="000000"/>
          </a:solidFill>
        </p:spPr>
        <p:txBody>
          <a:bodyPr wrap="square" lIns="0" tIns="0" rIns="0" bIns="0" rtlCol="0"/>
          <a:lstStyle/>
          <a:p>
            <a:endParaRPr/>
          </a:p>
        </p:txBody>
      </p:sp>
      <p:sp>
        <p:nvSpPr>
          <p:cNvPr id="89" name="object 89"/>
          <p:cNvSpPr/>
          <p:nvPr/>
        </p:nvSpPr>
        <p:spPr>
          <a:xfrm>
            <a:off x="9943151" y="4879206"/>
            <a:ext cx="124460" cy="250190"/>
          </a:xfrm>
          <a:custGeom>
            <a:avLst/>
            <a:gdLst/>
            <a:ahLst/>
            <a:cxnLst/>
            <a:rect l="l" t="t" r="r" b="b"/>
            <a:pathLst>
              <a:path w="124459" h="250189">
                <a:moveTo>
                  <a:pt x="0" y="35368"/>
                </a:moveTo>
                <a:lnTo>
                  <a:pt x="0" y="23578"/>
                </a:lnTo>
                <a:lnTo>
                  <a:pt x="12329" y="23210"/>
                </a:lnTo>
                <a:lnTo>
                  <a:pt x="29737" y="20631"/>
                </a:lnTo>
                <a:lnTo>
                  <a:pt x="49353" y="13631"/>
                </a:lnTo>
                <a:lnTo>
                  <a:pt x="68307" y="0"/>
                </a:lnTo>
                <a:lnTo>
                  <a:pt x="76944" y="0"/>
                </a:lnTo>
                <a:lnTo>
                  <a:pt x="76944" y="25936"/>
                </a:lnTo>
                <a:lnTo>
                  <a:pt x="49463" y="25936"/>
                </a:lnTo>
                <a:lnTo>
                  <a:pt x="34558" y="31389"/>
                </a:lnTo>
                <a:lnTo>
                  <a:pt x="20315" y="34189"/>
                </a:lnTo>
                <a:lnTo>
                  <a:pt x="8281" y="35220"/>
                </a:lnTo>
                <a:lnTo>
                  <a:pt x="0" y="35368"/>
                </a:lnTo>
                <a:close/>
              </a:path>
              <a:path w="124459" h="250189">
                <a:moveTo>
                  <a:pt x="111489" y="238145"/>
                </a:moveTo>
                <a:lnTo>
                  <a:pt x="14132" y="238145"/>
                </a:lnTo>
                <a:lnTo>
                  <a:pt x="33895" y="237310"/>
                </a:lnTo>
                <a:lnTo>
                  <a:pt x="44458" y="234412"/>
                </a:lnTo>
                <a:lnTo>
                  <a:pt x="48690" y="228861"/>
                </a:lnTo>
                <a:lnTo>
                  <a:pt x="49463" y="220068"/>
                </a:lnTo>
                <a:lnTo>
                  <a:pt x="49463" y="25936"/>
                </a:lnTo>
                <a:lnTo>
                  <a:pt x="76944" y="25936"/>
                </a:lnTo>
                <a:lnTo>
                  <a:pt x="76944" y="220068"/>
                </a:lnTo>
                <a:lnTo>
                  <a:pt x="77594" y="228861"/>
                </a:lnTo>
                <a:lnTo>
                  <a:pt x="81556" y="234412"/>
                </a:lnTo>
                <a:lnTo>
                  <a:pt x="91849" y="237310"/>
                </a:lnTo>
                <a:lnTo>
                  <a:pt x="111489" y="238145"/>
                </a:lnTo>
                <a:close/>
              </a:path>
              <a:path w="124459" h="250189">
                <a:moveTo>
                  <a:pt x="2356" y="249935"/>
                </a:moveTo>
                <a:lnTo>
                  <a:pt x="2356" y="238145"/>
                </a:lnTo>
                <a:lnTo>
                  <a:pt x="124051" y="238145"/>
                </a:lnTo>
                <a:lnTo>
                  <a:pt x="124051" y="249149"/>
                </a:lnTo>
                <a:lnTo>
                  <a:pt x="62811" y="249149"/>
                </a:lnTo>
                <a:lnTo>
                  <a:pt x="31994" y="249247"/>
                </a:lnTo>
                <a:lnTo>
                  <a:pt x="15335" y="249480"/>
                </a:lnTo>
                <a:lnTo>
                  <a:pt x="2356" y="249935"/>
                </a:lnTo>
                <a:close/>
              </a:path>
              <a:path w="124459" h="250189">
                <a:moveTo>
                  <a:pt x="124051" y="249935"/>
                </a:moveTo>
                <a:lnTo>
                  <a:pt x="110950"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90" name="object 90"/>
          <p:cNvSpPr/>
          <p:nvPr/>
        </p:nvSpPr>
        <p:spPr>
          <a:xfrm>
            <a:off x="10111956" y="4879206"/>
            <a:ext cx="158115" cy="259079"/>
          </a:xfrm>
          <a:custGeom>
            <a:avLst/>
            <a:gdLst/>
            <a:ahLst/>
            <a:cxnLst/>
            <a:rect l="l" t="t" r="r" b="b"/>
            <a:pathLst>
              <a:path w="158115" h="259079">
                <a:moveTo>
                  <a:pt x="79298" y="258580"/>
                </a:moveTo>
                <a:lnTo>
                  <a:pt x="30939" y="239017"/>
                </a:lnTo>
                <a:lnTo>
                  <a:pt x="7949" y="197988"/>
                </a:lnTo>
                <a:lnTo>
                  <a:pt x="490" y="151763"/>
                </a:lnTo>
                <a:lnTo>
                  <a:pt x="0" y="129683"/>
                </a:lnTo>
                <a:lnTo>
                  <a:pt x="552" y="107467"/>
                </a:lnTo>
                <a:lnTo>
                  <a:pt x="6956" y="64804"/>
                </a:lnTo>
                <a:lnTo>
                  <a:pt x="27406" y="22878"/>
                </a:lnTo>
                <a:lnTo>
                  <a:pt x="61608" y="2026"/>
                </a:lnTo>
                <a:lnTo>
                  <a:pt x="79298" y="0"/>
                </a:lnTo>
                <a:lnTo>
                  <a:pt x="93431" y="1424"/>
                </a:lnTo>
                <a:lnTo>
                  <a:pt x="110508" y="7270"/>
                </a:lnTo>
                <a:lnTo>
                  <a:pt x="111319" y="7859"/>
                </a:lnTo>
                <a:lnTo>
                  <a:pt x="79298" y="7859"/>
                </a:lnTo>
                <a:lnTo>
                  <a:pt x="69325" y="9173"/>
                </a:lnTo>
                <a:lnTo>
                  <a:pt x="34546" y="56589"/>
                </a:lnTo>
                <a:lnTo>
                  <a:pt x="31454" y="107099"/>
                </a:lnTo>
                <a:lnTo>
                  <a:pt x="31405" y="124967"/>
                </a:lnTo>
                <a:lnTo>
                  <a:pt x="31466" y="143892"/>
                </a:lnTo>
                <a:lnTo>
                  <a:pt x="33061" y="185867"/>
                </a:lnTo>
                <a:lnTo>
                  <a:pt x="43084" y="226724"/>
                </a:lnTo>
                <a:lnTo>
                  <a:pt x="79298" y="249935"/>
                </a:lnTo>
                <a:lnTo>
                  <a:pt x="113309" y="249935"/>
                </a:lnTo>
                <a:lnTo>
                  <a:pt x="113059" y="250131"/>
                </a:lnTo>
                <a:lnTo>
                  <a:pt x="95443" y="256787"/>
                </a:lnTo>
                <a:lnTo>
                  <a:pt x="79298" y="258580"/>
                </a:lnTo>
                <a:close/>
              </a:path>
              <a:path w="158115" h="259079">
                <a:moveTo>
                  <a:pt x="113309" y="249935"/>
                </a:moveTo>
                <a:lnTo>
                  <a:pt x="79298" y="249935"/>
                </a:lnTo>
                <a:lnTo>
                  <a:pt x="92241" y="247651"/>
                </a:lnTo>
                <a:lnTo>
                  <a:pt x="105110" y="239914"/>
                </a:lnTo>
                <a:lnTo>
                  <a:pt x="123267" y="202777"/>
                </a:lnTo>
                <a:lnTo>
                  <a:pt x="127131" y="145746"/>
                </a:lnTo>
                <a:lnTo>
                  <a:pt x="127192" y="124967"/>
                </a:lnTo>
                <a:lnTo>
                  <a:pt x="127131" y="106583"/>
                </a:lnTo>
                <a:lnTo>
                  <a:pt x="123267" y="51873"/>
                </a:lnTo>
                <a:lnTo>
                  <a:pt x="103050" y="16013"/>
                </a:lnTo>
                <a:lnTo>
                  <a:pt x="79298" y="7859"/>
                </a:lnTo>
                <a:lnTo>
                  <a:pt x="111319" y="7859"/>
                </a:lnTo>
                <a:lnTo>
                  <a:pt x="142895" y="41655"/>
                </a:lnTo>
                <a:lnTo>
                  <a:pt x="155359" y="85080"/>
                </a:lnTo>
                <a:lnTo>
                  <a:pt x="157812" y="129683"/>
                </a:lnTo>
                <a:lnTo>
                  <a:pt x="157383" y="151899"/>
                </a:lnTo>
                <a:lnTo>
                  <a:pt x="155555" y="173598"/>
                </a:lnTo>
                <a:lnTo>
                  <a:pt x="151519" y="194561"/>
                </a:lnTo>
                <a:lnTo>
                  <a:pt x="144466" y="214567"/>
                </a:lnTo>
                <a:lnTo>
                  <a:pt x="130087" y="236696"/>
                </a:lnTo>
                <a:lnTo>
                  <a:pt x="113309" y="249935"/>
                </a:lnTo>
                <a:close/>
              </a:path>
            </a:pathLst>
          </a:custGeom>
          <a:solidFill>
            <a:srgbClr val="000000"/>
          </a:solidFill>
        </p:spPr>
        <p:txBody>
          <a:bodyPr wrap="square" lIns="0" tIns="0" rIns="0" bIns="0" rtlCol="0"/>
          <a:lstStyle/>
          <a:p>
            <a:endParaRPr/>
          </a:p>
        </p:txBody>
      </p:sp>
      <p:sp>
        <p:nvSpPr>
          <p:cNvPr id="91" name="object 91"/>
          <p:cNvSpPr/>
          <p:nvPr/>
        </p:nvSpPr>
        <p:spPr>
          <a:xfrm>
            <a:off x="8427049" y="5330347"/>
            <a:ext cx="149225" cy="250190"/>
          </a:xfrm>
          <a:custGeom>
            <a:avLst/>
            <a:gdLst/>
            <a:ahLst/>
            <a:cxnLst/>
            <a:rect l="l" t="t" r="r" b="b"/>
            <a:pathLst>
              <a:path w="149225" h="250189">
                <a:moveTo>
                  <a:pt x="19628" y="88813"/>
                </a:moveTo>
                <a:lnTo>
                  <a:pt x="15899" y="88481"/>
                </a:lnTo>
                <a:lnTo>
                  <a:pt x="9225" y="86160"/>
                </a:lnTo>
                <a:lnTo>
                  <a:pt x="2846" y="79860"/>
                </a:lnTo>
                <a:lnTo>
                  <a:pt x="0" y="67592"/>
                </a:lnTo>
                <a:lnTo>
                  <a:pt x="4956" y="43104"/>
                </a:lnTo>
                <a:lnTo>
                  <a:pt x="19039" y="21417"/>
                </a:lnTo>
                <a:lnTo>
                  <a:pt x="41073" y="5919"/>
                </a:lnTo>
                <a:lnTo>
                  <a:pt x="69878" y="0"/>
                </a:lnTo>
                <a:lnTo>
                  <a:pt x="101479" y="5329"/>
                </a:lnTo>
                <a:lnTo>
                  <a:pt x="111040" y="11003"/>
                </a:lnTo>
                <a:lnTo>
                  <a:pt x="65166" y="11003"/>
                </a:lnTo>
                <a:lnTo>
                  <a:pt x="49132" y="13594"/>
                </a:lnTo>
                <a:lnTo>
                  <a:pt x="34644" y="21122"/>
                </a:lnTo>
                <a:lnTo>
                  <a:pt x="22658" y="33219"/>
                </a:lnTo>
                <a:lnTo>
                  <a:pt x="14132" y="49515"/>
                </a:lnTo>
                <a:lnTo>
                  <a:pt x="18844" y="49515"/>
                </a:lnTo>
                <a:lnTo>
                  <a:pt x="27664" y="51148"/>
                </a:lnTo>
                <a:lnTo>
                  <a:pt x="34056" y="55508"/>
                </a:lnTo>
                <a:lnTo>
                  <a:pt x="37945" y="61783"/>
                </a:lnTo>
                <a:lnTo>
                  <a:pt x="39257" y="69164"/>
                </a:lnTo>
                <a:lnTo>
                  <a:pt x="37074" y="78534"/>
                </a:lnTo>
                <a:lnTo>
                  <a:pt x="31798" y="84588"/>
                </a:lnTo>
                <a:lnTo>
                  <a:pt x="25345" y="87843"/>
                </a:lnTo>
                <a:lnTo>
                  <a:pt x="19628" y="88813"/>
                </a:lnTo>
                <a:close/>
              </a:path>
              <a:path w="149225" h="250189">
                <a:moveTo>
                  <a:pt x="138970" y="249935"/>
                </a:moveTo>
                <a:lnTo>
                  <a:pt x="0" y="249935"/>
                </a:lnTo>
                <a:lnTo>
                  <a:pt x="0" y="240503"/>
                </a:lnTo>
                <a:lnTo>
                  <a:pt x="3926" y="235787"/>
                </a:lnTo>
                <a:lnTo>
                  <a:pt x="76158" y="155620"/>
                </a:lnTo>
                <a:lnTo>
                  <a:pt x="90904" y="136965"/>
                </a:lnTo>
                <a:lnTo>
                  <a:pt x="103442" y="116616"/>
                </a:lnTo>
                <a:lnTo>
                  <a:pt x="112152" y="94941"/>
                </a:lnTo>
                <a:lnTo>
                  <a:pt x="115415" y="72308"/>
                </a:lnTo>
                <a:lnTo>
                  <a:pt x="112311" y="49797"/>
                </a:lnTo>
                <a:lnTo>
                  <a:pt x="102951" y="30161"/>
                </a:lnTo>
                <a:lnTo>
                  <a:pt x="87260" y="16271"/>
                </a:lnTo>
                <a:lnTo>
                  <a:pt x="65166" y="11003"/>
                </a:lnTo>
                <a:lnTo>
                  <a:pt x="111040" y="11003"/>
                </a:lnTo>
                <a:lnTo>
                  <a:pt x="126603" y="20238"/>
                </a:lnTo>
                <a:lnTo>
                  <a:pt x="143189" y="43104"/>
                </a:lnTo>
                <a:lnTo>
                  <a:pt x="149176" y="72308"/>
                </a:lnTo>
                <a:lnTo>
                  <a:pt x="144821" y="98122"/>
                </a:lnTo>
                <a:lnTo>
                  <a:pt x="130824" y="122020"/>
                </a:lnTo>
                <a:lnTo>
                  <a:pt x="105785" y="148570"/>
                </a:lnTo>
                <a:lnTo>
                  <a:pt x="68307" y="182342"/>
                </a:lnTo>
                <a:lnTo>
                  <a:pt x="28264" y="220854"/>
                </a:lnTo>
                <a:lnTo>
                  <a:pt x="143519" y="220854"/>
                </a:lnTo>
                <a:lnTo>
                  <a:pt x="138970" y="249935"/>
                </a:lnTo>
                <a:close/>
              </a:path>
              <a:path w="149225" h="250189">
                <a:moveTo>
                  <a:pt x="143519" y="220854"/>
                </a:moveTo>
                <a:lnTo>
                  <a:pt x="95786" y="220854"/>
                </a:lnTo>
                <a:lnTo>
                  <a:pt x="104632" y="220805"/>
                </a:lnTo>
                <a:lnTo>
                  <a:pt x="115906" y="220461"/>
                </a:lnTo>
                <a:lnTo>
                  <a:pt x="139754" y="184700"/>
                </a:lnTo>
                <a:lnTo>
                  <a:pt x="149176" y="184700"/>
                </a:lnTo>
                <a:lnTo>
                  <a:pt x="143519" y="220854"/>
                </a:lnTo>
                <a:close/>
              </a:path>
            </a:pathLst>
          </a:custGeom>
          <a:solidFill>
            <a:srgbClr val="000000"/>
          </a:solidFill>
        </p:spPr>
        <p:txBody>
          <a:bodyPr wrap="square" lIns="0" tIns="0" rIns="0" bIns="0" rtlCol="0"/>
          <a:lstStyle/>
          <a:p>
            <a:endParaRPr/>
          </a:p>
        </p:txBody>
      </p:sp>
      <p:sp>
        <p:nvSpPr>
          <p:cNvPr id="92" name="object 92"/>
          <p:cNvSpPr/>
          <p:nvPr/>
        </p:nvSpPr>
        <p:spPr>
          <a:xfrm>
            <a:off x="8628831" y="5330347"/>
            <a:ext cx="124460" cy="250190"/>
          </a:xfrm>
          <a:custGeom>
            <a:avLst/>
            <a:gdLst/>
            <a:ahLst/>
            <a:cxnLst/>
            <a:rect l="l" t="t" r="r" b="b"/>
            <a:pathLst>
              <a:path w="124459" h="250189">
                <a:moveTo>
                  <a:pt x="0" y="35368"/>
                </a:moveTo>
                <a:lnTo>
                  <a:pt x="0" y="23578"/>
                </a:lnTo>
                <a:lnTo>
                  <a:pt x="12770" y="23210"/>
                </a:lnTo>
                <a:lnTo>
                  <a:pt x="30325" y="20631"/>
                </a:lnTo>
                <a:lnTo>
                  <a:pt x="49794" y="13631"/>
                </a:lnTo>
                <a:lnTo>
                  <a:pt x="68306" y="0"/>
                </a:lnTo>
                <a:lnTo>
                  <a:pt x="76942" y="0"/>
                </a:lnTo>
                <a:lnTo>
                  <a:pt x="76942" y="25936"/>
                </a:lnTo>
                <a:lnTo>
                  <a:pt x="49463" y="25936"/>
                </a:lnTo>
                <a:lnTo>
                  <a:pt x="34558" y="31389"/>
                </a:lnTo>
                <a:lnTo>
                  <a:pt x="20315" y="34189"/>
                </a:lnTo>
                <a:lnTo>
                  <a:pt x="8280" y="35220"/>
                </a:lnTo>
                <a:lnTo>
                  <a:pt x="0" y="35368"/>
                </a:lnTo>
                <a:close/>
              </a:path>
              <a:path w="124459" h="250189">
                <a:moveTo>
                  <a:pt x="112273" y="238145"/>
                </a:moveTo>
                <a:lnTo>
                  <a:pt x="14132" y="238145"/>
                </a:lnTo>
                <a:lnTo>
                  <a:pt x="33895" y="237200"/>
                </a:lnTo>
                <a:lnTo>
                  <a:pt x="44458" y="234117"/>
                </a:lnTo>
                <a:lnTo>
                  <a:pt x="48690" y="228530"/>
                </a:lnTo>
                <a:lnTo>
                  <a:pt x="49463" y="220068"/>
                </a:lnTo>
                <a:lnTo>
                  <a:pt x="49463" y="25936"/>
                </a:lnTo>
                <a:lnTo>
                  <a:pt x="76942" y="25936"/>
                </a:lnTo>
                <a:lnTo>
                  <a:pt x="76942" y="220068"/>
                </a:lnTo>
                <a:lnTo>
                  <a:pt x="77715" y="228861"/>
                </a:lnTo>
                <a:lnTo>
                  <a:pt x="81948" y="234412"/>
                </a:lnTo>
                <a:lnTo>
                  <a:pt x="92510" y="237310"/>
                </a:lnTo>
                <a:lnTo>
                  <a:pt x="112273" y="238145"/>
                </a:lnTo>
                <a:close/>
              </a:path>
              <a:path w="124459" h="250189">
                <a:moveTo>
                  <a:pt x="2354" y="249935"/>
                </a:moveTo>
                <a:lnTo>
                  <a:pt x="2354" y="238145"/>
                </a:lnTo>
                <a:lnTo>
                  <a:pt x="124051" y="238145"/>
                </a:lnTo>
                <a:lnTo>
                  <a:pt x="124051" y="249149"/>
                </a:lnTo>
                <a:lnTo>
                  <a:pt x="63596" y="249149"/>
                </a:lnTo>
                <a:lnTo>
                  <a:pt x="32092" y="249247"/>
                </a:lnTo>
                <a:lnTo>
                  <a:pt x="15346" y="249480"/>
                </a:lnTo>
                <a:lnTo>
                  <a:pt x="2354" y="249935"/>
                </a:lnTo>
                <a:close/>
              </a:path>
              <a:path w="124459" h="250189">
                <a:moveTo>
                  <a:pt x="124051" y="249935"/>
                </a:moveTo>
                <a:lnTo>
                  <a:pt x="111072" y="249480"/>
                </a:lnTo>
                <a:lnTo>
                  <a:pt x="94412" y="249247"/>
                </a:lnTo>
                <a:lnTo>
                  <a:pt x="63596" y="249149"/>
                </a:lnTo>
                <a:lnTo>
                  <a:pt x="124051" y="249149"/>
                </a:lnTo>
                <a:lnTo>
                  <a:pt x="124051" y="249935"/>
                </a:lnTo>
                <a:close/>
              </a:path>
            </a:pathLst>
          </a:custGeom>
          <a:solidFill>
            <a:srgbClr val="000000"/>
          </a:solidFill>
        </p:spPr>
        <p:txBody>
          <a:bodyPr wrap="square" lIns="0" tIns="0" rIns="0" bIns="0" rtlCol="0"/>
          <a:lstStyle/>
          <a:p>
            <a:endParaRPr/>
          </a:p>
        </p:txBody>
      </p:sp>
      <p:sp>
        <p:nvSpPr>
          <p:cNvPr id="93" name="object 93"/>
          <p:cNvSpPr/>
          <p:nvPr/>
        </p:nvSpPr>
        <p:spPr>
          <a:xfrm>
            <a:off x="9192559" y="5330347"/>
            <a:ext cx="123825" cy="250190"/>
          </a:xfrm>
          <a:custGeom>
            <a:avLst/>
            <a:gdLst/>
            <a:ahLst/>
            <a:cxnLst/>
            <a:rect l="l" t="t" r="r" b="b"/>
            <a:pathLst>
              <a:path w="123825" h="250189">
                <a:moveTo>
                  <a:pt x="0" y="35368"/>
                </a:moveTo>
                <a:lnTo>
                  <a:pt x="0" y="23578"/>
                </a:lnTo>
                <a:lnTo>
                  <a:pt x="12329" y="23210"/>
                </a:lnTo>
                <a:lnTo>
                  <a:pt x="29737" y="20631"/>
                </a:lnTo>
                <a:lnTo>
                  <a:pt x="49353" y="13631"/>
                </a:lnTo>
                <a:lnTo>
                  <a:pt x="68307" y="0"/>
                </a:lnTo>
                <a:lnTo>
                  <a:pt x="76943" y="0"/>
                </a:lnTo>
                <a:lnTo>
                  <a:pt x="76943" y="25936"/>
                </a:lnTo>
                <a:lnTo>
                  <a:pt x="48678" y="25936"/>
                </a:lnTo>
                <a:lnTo>
                  <a:pt x="33785" y="31389"/>
                </a:lnTo>
                <a:lnTo>
                  <a:pt x="19628" y="34189"/>
                </a:lnTo>
                <a:lnTo>
                  <a:pt x="7826" y="35220"/>
                </a:lnTo>
                <a:lnTo>
                  <a:pt x="0" y="35368"/>
                </a:lnTo>
                <a:close/>
              </a:path>
              <a:path w="123825" h="250189">
                <a:moveTo>
                  <a:pt x="111490" y="238145"/>
                </a:moveTo>
                <a:lnTo>
                  <a:pt x="14132" y="238145"/>
                </a:lnTo>
                <a:lnTo>
                  <a:pt x="33773" y="237200"/>
                </a:lnTo>
                <a:lnTo>
                  <a:pt x="44065" y="234117"/>
                </a:lnTo>
                <a:lnTo>
                  <a:pt x="48028" y="228530"/>
                </a:lnTo>
                <a:lnTo>
                  <a:pt x="48678" y="220068"/>
                </a:lnTo>
                <a:lnTo>
                  <a:pt x="48678" y="25936"/>
                </a:lnTo>
                <a:lnTo>
                  <a:pt x="76943" y="25936"/>
                </a:lnTo>
                <a:lnTo>
                  <a:pt x="76943" y="220068"/>
                </a:lnTo>
                <a:lnTo>
                  <a:pt x="77593" y="228861"/>
                </a:lnTo>
                <a:lnTo>
                  <a:pt x="81556" y="234412"/>
                </a:lnTo>
                <a:lnTo>
                  <a:pt x="91849" y="237310"/>
                </a:lnTo>
                <a:lnTo>
                  <a:pt x="111490" y="238145"/>
                </a:lnTo>
                <a:close/>
              </a:path>
              <a:path w="123825" h="250189">
                <a:moveTo>
                  <a:pt x="1570" y="249935"/>
                </a:moveTo>
                <a:lnTo>
                  <a:pt x="1570" y="238145"/>
                </a:lnTo>
                <a:lnTo>
                  <a:pt x="123266" y="238145"/>
                </a:lnTo>
                <a:lnTo>
                  <a:pt x="123266" y="249149"/>
                </a:lnTo>
                <a:lnTo>
                  <a:pt x="62811" y="249149"/>
                </a:lnTo>
                <a:lnTo>
                  <a:pt x="31601" y="249247"/>
                </a:lnTo>
                <a:lnTo>
                  <a:pt x="14672" y="249480"/>
                </a:lnTo>
                <a:lnTo>
                  <a:pt x="1570" y="249935"/>
                </a:lnTo>
                <a:close/>
              </a:path>
              <a:path w="123825" h="250189">
                <a:moveTo>
                  <a:pt x="123266" y="249935"/>
                </a:moveTo>
                <a:lnTo>
                  <a:pt x="110618" y="249480"/>
                </a:lnTo>
                <a:lnTo>
                  <a:pt x="93922" y="249247"/>
                </a:lnTo>
                <a:lnTo>
                  <a:pt x="62811" y="249149"/>
                </a:lnTo>
                <a:lnTo>
                  <a:pt x="123266" y="249149"/>
                </a:lnTo>
                <a:lnTo>
                  <a:pt x="123266" y="249935"/>
                </a:lnTo>
                <a:close/>
              </a:path>
            </a:pathLst>
          </a:custGeom>
          <a:solidFill>
            <a:srgbClr val="000000"/>
          </a:solidFill>
        </p:spPr>
        <p:txBody>
          <a:bodyPr wrap="square" lIns="0" tIns="0" rIns="0" bIns="0" rtlCol="0"/>
          <a:lstStyle/>
          <a:p>
            <a:endParaRPr/>
          </a:p>
        </p:txBody>
      </p:sp>
      <p:sp>
        <p:nvSpPr>
          <p:cNvPr id="94" name="object 94"/>
          <p:cNvSpPr/>
          <p:nvPr/>
        </p:nvSpPr>
        <p:spPr>
          <a:xfrm>
            <a:off x="9365290" y="5330347"/>
            <a:ext cx="150495" cy="250190"/>
          </a:xfrm>
          <a:custGeom>
            <a:avLst/>
            <a:gdLst/>
            <a:ahLst/>
            <a:cxnLst/>
            <a:rect l="l" t="t" r="r" b="b"/>
            <a:pathLst>
              <a:path w="150495" h="250189">
                <a:moveTo>
                  <a:pt x="19628" y="88813"/>
                </a:moveTo>
                <a:lnTo>
                  <a:pt x="16230" y="88481"/>
                </a:lnTo>
                <a:lnTo>
                  <a:pt x="9520" y="86160"/>
                </a:lnTo>
                <a:lnTo>
                  <a:pt x="2956" y="79860"/>
                </a:lnTo>
                <a:lnTo>
                  <a:pt x="0" y="67592"/>
                </a:lnTo>
                <a:lnTo>
                  <a:pt x="4956" y="43104"/>
                </a:lnTo>
                <a:lnTo>
                  <a:pt x="19039" y="21417"/>
                </a:lnTo>
                <a:lnTo>
                  <a:pt x="41073" y="5919"/>
                </a:lnTo>
                <a:lnTo>
                  <a:pt x="69878" y="0"/>
                </a:lnTo>
                <a:lnTo>
                  <a:pt x="101933" y="5329"/>
                </a:lnTo>
                <a:lnTo>
                  <a:pt x="111583" y="11003"/>
                </a:lnTo>
                <a:lnTo>
                  <a:pt x="65166" y="11003"/>
                </a:lnTo>
                <a:lnTo>
                  <a:pt x="49255" y="13594"/>
                </a:lnTo>
                <a:lnTo>
                  <a:pt x="35037" y="21122"/>
                </a:lnTo>
                <a:lnTo>
                  <a:pt x="23321" y="33219"/>
                </a:lnTo>
                <a:lnTo>
                  <a:pt x="14918" y="49515"/>
                </a:lnTo>
                <a:lnTo>
                  <a:pt x="19628" y="49515"/>
                </a:lnTo>
                <a:lnTo>
                  <a:pt x="28326" y="51148"/>
                </a:lnTo>
                <a:lnTo>
                  <a:pt x="34448" y="55508"/>
                </a:lnTo>
                <a:lnTo>
                  <a:pt x="38067" y="61783"/>
                </a:lnTo>
                <a:lnTo>
                  <a:pt x="39256" y="69164"/>
                </a:lnTo>
                <a:lnTo>
                  <a:pt x="37073" y="78534"/>
                </a:lnTo>
                <a:lnTo>
                  <a:pt x="31798" y="84588"/>
                </a:lnTo>
                <a:lnTo>
                  <a:pt x="25345" y="87843"/>
                </a:lnTo>
                <a:lnTo>
                  <a:pt x="19628" y="88813"/>
                </a:lnTo>
                <a:close/>
              </a:path>
              <a:path w="150495" h="250189">
                <a:moveTo>
                  <a:pt x="138969" y="249935"/>
                </a:moveTo>
                <a:lnTo>
                  <a:pt x="0" y="249935"/>
                </a:lnTo>
                <a:lnTo>
                  <a:pt x="0" y="240503"/>
                </a:lnTo>
                <a:lnTo>
                  <a:pt x="3925" y="235787"/>
                </a:lnTo>
                <a:lnTo>
                  <a:pt x="76158" y="155620"/>
                </a:lnTo>
                <a:lnTo>
                  <a:pt x="90904" y="136965"/>
                </a:lnTo>
                <a:lnTo>
                  <a:pt x="103442" y="116616"/>
                </a:lnTo>
                <a:lnTo>
                  <a:pt x="112152" y="94941"/>
                </a:lnTo>
                <a:lnTo>
                  <a:pt x="115415" y="72308"/>
                </a:lnTo>
                <a:lnTo>
                  <a:pt x="112421" y="49797"/>
                </a:lnTo>
                <a:lnTo>
                  <a:pt x="103245" y="30161"/>
                </a:lnTo>
                <a:lnTo>
                  <a:pt x="87591" y="16271"/>
                </a:lnTo>
                <a:lnTo>
                  <a:pt x="65166" y="11003"/>
                </a:lnTo>
                <a:lnTo>
                  <a:pt x="111583" y="11003"/>
                </a:lnTo>
                <a:lnTo>
                  <a:pt x="127291" y="20238"/>
                </a:lnTo>
                <a:lnTo>
                  <a:pt x="143963" y="43104"/>
                </a:lnTo>
                <a:lnTo>
                  <a:pt x="149962" y="72308"/>
                </a:lnTo>
                <a:lnTo>
                  <a:pt x="145496" y="98122"/>
                </a:lnTo>
                <a:lnTo>
                  <a:pt x="131315" y="122020"/>
                </a:lnTo>
                <a:lnTo>
                  <a:pt x="106239" y="148570"/>
                </a:lnTo>
                <a:lnTo>
                  <a:pt x="69092" y="182342"/>
                </a:lnTo>
                <a:lnTo>
                  <a:pt x="29050" y="220854"/>
                </a:lnTo>
                <a:lnTo>
                  <a:pt x="143869" y="220854"/>
                </a:lnTo>
                <a:lnTo>
                  <a:pt x="138969" y="249935"/>
                </a:lnTo>
                <a:close/>
              </a:path>
              <a:path w="150495" h="250189">
                <a:moveTo>
                  <a:pt x="143869" y="220854"/>
                </a:moveTo>
                <a:lnTo>
                  <a:pt x="96572" y="220854"/>
                </a:lnTo>
                <a:lnTo>
                  <a:pt x="105073" y="220805"/>
                </a:lnTo>
                <a:lnTo>
                  <a:pt x="116298" y="220461"/>
                </a:lnTo>
                <a:lnTo>
                  <a:pt x="140539" y="184700"/>
                </a:lnTo>
                <a:lnTo>
                  <a:pt x="149962" y="184700"/>
                </a:lnTo>
                <a:lnTo>
                  <a:pt x="143869" y="220854"/>
                </a:lnTo>
                <a:close/>
              </a:path>
            </a:pathLst>
          </a:custGeom>
          <a:solidFill>
            <a:srgbClr val="000000"/>
          </a:solidFill>
        </p:spPr>
        <p:txBody>
          <a:bodyPr wrap="square" lIns="0" tIns="0" rIns="0" bIns="0" rtlCol="0"/>
          <a:lstStyle/>
          <a:p>
            <a:endParaRPr/>
          </a:p>
        </p:txBody>
      </p:sp>
      <p:sp>
        <p:nvSpPr>
          <p:cNvPr id="95" name="object 95"/>
          <p:cNvSpPr/>
          <p:nvPr/>
        </p:nvSpPr>
        <p:spPr>
          <a:xfrm>
            <a:off x="9943151" y="5330347"/>
            <a:ext cx="124460" cy="250190"/>
          </a:xfrm>
          <a:custGeom>
            <a:avLst/>
            <a:gdLst/>
            <a:ahLst/>
            <a:cxnLst/>
            <a:rect l="l" t="t" r="r" b="b"/>
            <a:pathLst>
              <a:path w="124459" h="250189">
                <a:moveTo>
                  <a:pt x="0" y="35368"/>
                </a:moveTo>
                <a:lnTo>
                  <a:pt x="0" y="23578"/>
                </a:lnTo>
                <a:lnTo>
                  <a:pt x="12329" y="23210"/>
                </a:lnTo>
                <a:lnTo>
                  <a:pt x="29737" y="20631"/>
                </a:lnTo>
                <a:lnTo>
                  <a:pt x="49353" y="13631"/>
                </a:lnTo>
                <a:lnTo>
                  <a:pt x="68307" y="0"/>
                </a:lnTo>
                <a:lnTo>
                  <a:pt x="76944" y="0"/>
                </a:lnTo>
                <a:lnTo>
                  <a:pt x="76944" y="25936"/>
                </a:lnTo>
                <a:lnTo>
                  <a:pt x="49463" y="25936"/>
                </a:lnTo>
                <a:lnTo>
                  <a:pt x="34558" y="31389"/>
                </a:lnTo>
                <a:lnTo>
                  <a:pt x="20315" y="34189"/>
                </a:lnTo>
                <a:lnTo>
                  <a:pt x="8281" y="35220"/>
                </a:lnTo>
                <a:lnTo>
                  <a:pt x="0" y="35368"/>
                </a:lnTo>
                <a:close/>
              </a:path>
              <a:path w="124459" h="250189">
                <a:moveTo>
                  <a:pt x="111489" y="238145"/>
                </a:moveTo>
                <a:lnTo>
                  <a:pt x="14132" y="238145"/>
                </a:lnTo>
                <a:lnTo>
                  <a:pt x="33895" y="237200"/>
                </a:lnTo>
                <a:lnTo>
                  <a:pt x="44458" y="234117"/>
                </a:lnTo>
                <a:lnTo>
                  <a:pt x="48690" y="228530"/>
                </a:lnTo>
                <a:lnTo>
                  <a:pt x="49463" y="220068"/>
                </a:lnTo>
                <a:lnTo>
                  <a:pt x="49463" y="25936"/>
                </a:lnTo>
                <a:lnTo>
                  <a:pt x="76944" y="25936"/>
                </a:lnTo>
                <a:lnTo>
                  <a:pt x="76944" y="220068"/>
                </a:lnTo>
                <a:lnTo>
                  <a:pt x="77594" y="228861"/>
                </a:lnTo>
                <a:lnTo>
                  <a:pt x="81556" y="234412"/>
                </a:lnTo>
                <a:lnTo>
                  <a:pt x="91849" y="237310"/>
                </a:lnTo>
                <a:lnTo>
                  <a:pt x="111489" y="238145"/>
                </a:lnTo>
                <a:close/>
              </a:path>
              <a:path w="124459" h="250189">
                <a:moveTo>
                  <a:pt x="2356" y="249935"/>
                </a:moveTo>
                <a:lnTo>
                  <a:pt x="2356" y="238145"/>
                </a:lnTo>
                <a:lnTo>
                  <a:pt x="124051" y="238145"/>
                </a:lnTo>
                <a:lnTo>
                  <a:pt x="124051" y="249149"/>
                </a:lnTo>
                <a:lnTo>
                  <a:pt x="62811" y="249149"/>
                </a:lnTo>
                <a:lnTo>
                  <a:pt x="31994" y="249247"/>
                </a:lnTo>
                <a:lnTo>
                  <a:pt x="15335" y="249480"/>
                </a:lnTo>
                <a:lnTo>
                  <a:pt x="2356" y="249935"/>
                </a:lnTo>
                <a:close/>
              </a:path>
              <a:path w="124459" h="250189">
                <a:moveTo>
                  <a:pt x="124051" y="249935"/>
                </a:moveTo>
                <a:lnTo>
                  <a:pt x="110950" y="249480"/>
                </a:lnTo>
                <a:lnTo>
                  <a:pt x="94020" y="249247"/>
                </a:lnTo>
                <a:lnTo>
                  <a:pt x="62811" y="249149"/>
                </a:lnTo>
                <a:lnTo>
                  <a:pt x="124051" y="249149"/>
                </a:lnTo>
                <a:lnTo>
                  <a:pt x="124051" y="249935"/>
                </a:lnTo>
                <a:close/>
              </a:path>
            </a:pathLst>
          </a:custGeom>
          <a:solidFill>
            <a:srgbClr val="000000"/>
          </a:solidFill>
        </p:spPr>
        <p:txBody>
          <a:bodyPr wrap="square" lIns="0" tIns="0" rIns="0" bIns="0" rtlCol="0"/>
          <a:lstStyle/>
          <a:p>
            <a:endParaRPr/>
          </a:p>
        </p:txBody>
      </p:sp>
      <p:sp>
        <p:nvSpPr>
          <p:cNvPr id="96" name="object 96"/>
          <p:cNvSpPr/>
          <p:nvPr/>
        </p:nvSpPr>
        <p:spPr>
          <a:xfrm>
            <a:off x="10113526" y="5330347"/>
            <a:ext cx="155575" cy="259079"/>
          </a:xfrm>
          <a:custGeom>
            <a:avLst/>
            <a:gdLst/>
            <a:ahLst/>
            <a:cxnLst/>
            <a:rect l="l" t="t" r="r" b="b"/>
            <a:pathLst>
              <a:path w="155575" h="259079">
                <a:moveTo>
                  <a:pt x="74588" y="168195"/>
                </a:moveTo>
                <a:lnTo>
                  <a:pt x="45378" y="161686"/>
                </a:lnTo>
                <a:lnTo>
                  <a:pt x="21689" y="143830"/>
                </a:lnTo>
                <a:lnTo>
                  <a:pt x="5802" y="117132"/>
                </a:lnTo>
                <a:lnTo>
                  <a:pt x="0" y="84097"/>
                </a:lnTo>
                <a:lnTo>
                  <a:pt x="1582" y="65025"/>
                </a:lnTo>
                <a:lnTo>
                  <a:pt x="23554" y="23578"/>
                </a:lnTo>
                <a:lnTo>
                  <a:pt x="63633" y="1252"/>
                </a:lnTo>
                <a:lnTo>
                  <a:pt x="78513" y="0"/>
                </a:lnTo>
                <a:lnTo>
                  <a:pt x="104779" y="5513"/>
                </a:lnTo>
                <a:lnTo>
                  <a:pt x="109715" y="9431"/>
                </a:lnTo>
                <a:lnTo>
                  <a:pt x="78513" y="9431"/>
                </a:lnTo>
                <a:lnTo>
                  <a:pt x="68883" y="10463"/>
                </a:lnTo>
                <a:lnTo>
                  <a:pt x="37073" y="43878"/>
                </a:lnTo>
                <a:lnTo>
                  <a:pt x="33760" y="84883"/>
                </a:lnTo>
                <a:lnTo>
                  <a:pt x="33859" y="98502"/>
                </a:lnTo>
                <a:lnTo>
                  <a:pt x="49648" y="149602"/>
                </a:lnTo>
                <a:lnTo>
                  <a:pt x="75374" y="159549"/>
                </a:lnTo>
                <a:lnTo>
                  <a:pt x="100145" y="159549"/>
                </a:lnTo>
                <a:lnTo>
                  <a:pt x="90339" y="165395"/>
                </a:lnTo>
                <a:lnTo>
                  <a:pt x="74588" y="168195"/>
                </a:lnTo>
                <a:close/>
              </a:path>
              <a:path w="155575" h="259079">
                <a:moveTo>
                  <a:pt x="100145" y="159549"/>
                </a:moveTo>
                <a:lnTo>
                  <a:pt x="75374" y="159549"/>
                </a:lnTo>
                <a:lnTo>
                  <a:pt x="96400" y="153299"/>
                </a:lnTo>
                <a:lnTo>
                  <a:pt x="110508" y="137248"/>
                </a:lnTo>
                <a:lnTo>
                  <a:pt x="118433" y="115450"/>
                </a:lnTo>
                <a:lnTo>
                  <a:pt x="120911" y="91957"/>
                </a:lnTo>
                <a:lnTo>
                  <a:pt x="120592" y="78080"/>
                </a:lnTo>
                <a:lnTo>
                  <a:pt x="114630" y="38512"/>
                </a:lnTo>
                <a:lnTo>
                  <a:pt x="78513" y="9431"/>
                </a:lnTo>
                <a:lnTo>
                  <a:pt x="109715" y="9431"/>
                </a:lnTo>
                <a:lnTo>
                  <a:pt x="129646" y="25248"/>
                </a:lnTo>
                <a:lnTo>
                  <a:pt x="148183" y="63994"/>
                </a:lnTo>
                <a:lnTo>
                  <a:pt x="155458" y="126539"/>
                </a:lnTo>
                <a:lnTo>
                  <a:pt x="154893" y="130469"/>
                </a:lnTo>
                <a:lnTo>
                  <a:pt x="121697" y="130469"/>
                </a:lnTo>
                <a:lnTo>
                  <a:pt x="113894" y="145648"/>
                </a:lnTo>
                <a:lnTo>
                  <a:pt x="103442" y="157584"/>
                </a:lnTo>
                <a:lnTo>
                  <a:pt x="100145" y="159549"/>
                </a:lnTo>
                <a:close/>
              </a:path>
              <a:path w="155575" h="259079">
                <a:moveTo>
                  <a:pt x="98500" y="247577"/>
                </a:moveTo>
                <a:lnTo>
                  <a:pt x="61241" y="247577"/>
                </a:lnTo>
                <a:lnTo>
                  <a:pt x="79630" y="243500"/>
                </a:lnTo>
                <a:lnTo>
                  <a:pt x="99418" y="227928"/>
                </a:lnTo>
                <a:lnTo>
                  <a:pt x="115232" y="195851"/>
                </a:lnTo>
                <a:lnTo>
                  <a:pt x="121697" y="142258"/>
                </a:lnTo>
                <a:lnTo>
                  <a:pt x="121697" y="130469"/>
                </a:lnTo>
                <a:lnTo>
                  <a:pt x="154893" y="130469"/>
                </a:lnTo>
                <a:lnTo>
                  <a:pt x="147582" y="181323"/>
                </a:lnTo>
                <a:lnTo>
                  <a:pt x="126604" y="222917"/>
                </a:lnTo>
                <a:lnTo>
                  <a:pt x="98500" y="247577"/>
                </a:lnTo>
                <a:close/>
              </a:path>
              <a:path w="155575" h="259079">
                <a:moveTo>
                  <a:pt x="61241" y="258580"/>
                </a:moveTo>
                <a:lnTo>
                  <a:pt x="39564" y="255731"/>
                </a:lnTo>
                <a:lnTo>
                  <a:pt x="23260" y="247577"/>
                </a:lnTo>
                <a:lnTo>
                  <a:pt x="12992" y="234707"/>
                </a:lnTo>
                <a:lnTo>
                  <a:pt x="9422" y="217710"/>
                </a:lnTo>
                <a:lnTo>
                  <a:pt x="9422" y="202777"/>
                </a:lnTo>
                <a:lnTo>
                  <a:pt x="20414" y="199633"/>
                </a:lnTo>
                <a:lnTo>
                  <a:pt x="34546" y="199633"/>
                </a:lnTo>
                <a:lnTo>
                  <a:pt x="24339" y="234216"/>
                </a:lnTo>
                <a:lnTo>
                  <a:pt x="33417" y="241608"/>
                </a:lnTo>
                <a:lnTo>
                  <a:pt x="43968" y="245612"/>
                </a:lnTo>
                <a:lnTo>
                  <a:pt x="53929" y="247258"/>
                </a:lnTo>
                <a:lnTo>
                  <a:pt x="61241" y="247577"/>
                </a:lnTo>
                <a:lnTo>
                  <a:pt x="98500" y="247577"/>
                </a:lnTo>
                <a:lnTo>
                  <a:pt x="96498" y="249333"/>
                </a:lnTo>
                <a:lnTo>
                  <a:pt x="61241" y="258580"/>
                </a:lnTo>
                <a:close/>
              </a:path>
            </a:pathLst>
          </a:custGeom>
          <a:solidFill>
            <a:srgbClr val="000000"/>
          </a:solidFill>
        </p:spPr>
        <p:txBody>
          <a:bodyPr wrap="square" lIns="0" tIns="0" rIns="0" bIns="0" rtlCol="0"/>
          <a:lstStyle/>
          <a:p>
            <a:endParaRPr/>
          </a:p>
        </p:txBody>
      </p:sp>
      <p:sp>
        <p:nvSpPr>
          <p:cNvPr id="97" name="object 97"/>
          <p:cNvSpPr/>
          <p:nvPr/>
        </p:nvSpPr>
        <p:spPr>
          <a:xfrm>
            <a:off x="10298034" y="4813185"/>
            <a:ext cx="185420" cy="901700"/>
          </a:xfrm>
          <a:custGeom>
            <a:avLst/>
            <a:gdLst/>
            <a:ahLst/>
            <a:cxnLst/>
            <a:rect l="l" t="t" r="r" b="b"/>
            <a:pathLst>
              <a:path w="185420" h="901700">
                <a:moveTo>
                  <a:pt x="14132" y="901495"/>
                </a:moveTo>
                <a:lnTo>
                  <a:pt x="0" y="901495"/>
                </a:lnTo>
                <a:lnTo>
                  <a:pt x="0" y="896780"/>
                </a:lnTo>
                <a:lnTo>
                  <a:pt x="785" y="895994"/>
                </a:lnTo>
                <a:lnTo>
                  <a:pt x="1570" y="894422"/>
                </a:lnTo>
                <a:lnTo>
                  <a:pt x="34742" y="858268"/>
                </a:lnTo>
                <a:lnTo>
                  <a:pt x="78513" y="793819"/>
                </a:lnTo>
                <a:lnTo>
                  <a:pt x="102219" y="744975"/>
                </a:lnTo>
                <a:lnTo>
                  <a:pt x="120581" y="694673"/>
                </a:lnTo>
                <a:lnTo>
                  <a:pt x="134220" y="643767"/>
                </a:lnTo>
                <a:lnTo>
                  <a:pt x="143751" y="593108"/>
                </a:lnTo>
                <a:lnTo>
                  <a:pt x="149794" y="543549"/>
                </a:lnTo>
                <a:lnTo>
                  <a:pt x="152967" y="495942"/>
                </a:lnTo>
                <a:lnTo>
                  <a:pt x="153887" y="451140"/>
                </a:lnTo>
                <a:lnTo>
                  <a:pt x="152588" y="397948"/>
                </a:lnTo>
                <a:lnTo>
                  <a:pt x="148649" y="346866"/>
                </a:lnTo>
                <a:lnTo>
                  <a:pt x="142004" y="297938"/>
                </a:lnTo>
                <a:lnTo>
                  <a:pt x="132590" y="251212"/>
                </a:lnTo>
                <a:lnTo>
                  <a:pt x="120342" y="206733"/>
                </a:lnTo>
                <a:lnTo>
                  <a:pt x="105196" y="164548"/>
                </a:lnTo>
                <a:lnTo>
                  <a:pt x="87087" y="124702"/>
                </a:lnTo>
                <a:lnTo>
                  <a:pt x="65951" y="87241"/>
                </a:lnTo>
                <a:lnTo>
                  <a:pt x="29737" y="37234"/>
                </a:lnTo>
                <a:lnTo>
                  <a:pt x="2355" y="7859"/>
                </a:lnTo>
                <a:lnTo>
                  <a:pt x="0" y="5501"/>
                </a:lnTo>
                <a:lnTo>
                  <a:pt x="0" y="0"/>
                </a:lnTo>
                <a:lnTo>
                  <a:pt x="14132" y="0"/>
                </a:lnTo>
                <a:lnTo>
                  <a:pt x="18844" y="4715"/>
                </a:lnTo>
                <a:lnTo>
                  <a:pt x="29909" y="15031"/>
                </a:lnTo>
                <a:lnTo>
                  <a:pt x="85415" y="81194"/>
                </a:lnTo>
                <a:lnTo>
                  <a:pt x="110723" y="122320"/>
                </a:lnTo>
                <a:lnTo>
                  <a:pt x="131903" y="165517"/>
                </a:lnTo>
                <a:lnTo>
                  <a:pt x="149185" y="210479"/>
                </a:lnTo>
                <a:lnTo>
                  <a:pt x="162804" y="256904"/>
                </a:lnTo>
                <a:lnTo>
                  <a:pt x="172992" y="304486"/>
                </a:lnTo>
                <a:lnTo>
                  <a:pt x="179980" y="352922"/>
                </a:lnTo>
                <a:lnTo>
                  <a:pt x="184003" y="401909"/>
                </a:lnTo>
                <a:lnTo>
                  <a:pt x="185292" y="451140"/>
                </a:lnTo>
                <a:lnTo>
                  <a:pt x="184045" y="498887"/>
                </a:lnTo>
                <a:lnTo>
                  <a:pt x="180123" y="547053"/>
                </a:lnTo>
                <a:lnTo>
                  <a:pt x="173251" y="595209"/>
                </a:lnTo>
                <a:lnTo>
                  <a:pt x="163158" y="642927"/>
                </a:lnTo>
                <a:lnTo>
                  <a:pt x="149569" y="689777"/>
                </a:lnTo>
                <a:lnTo>
                  <a:pt x="132211" y="735331"/>
                </a:lnTo>
                <a:lnTo>
                  <a:pt x="110811" y="779158"/>
                </a:lnTo>
                <a:lnTo>
                  <a:pt x="85096" y="820831"/>
                </a:lnTo>
                <a:lnTo>
                  <a:pt x="54793" y="859919"/>
                </a:lnTo>
                <a:lnTo>
                  <a:pt x="19628" y="895994"/>
                </a:lnTo>
                <a:lnTo>
                  <a:pt x="14132" y="901495"/>
                </a:lnTo>
                <a:close/>
              </a:path>
            </a:pathLst>
          </a:custGeom>
          <a:solidFill>
            <a:srgbClr val="000000"/>
          </a:solidFill>
        </p:spPr>
        <p:txBody>
          <a:bodyPr wrap="square" lIns="0" tIns="0" rIns="0" bIns="0" rtlCol="0"/>
          <a:lstStyle/>
          <a:p>
            <a:endParaRPr/>
          </a:p>
        </p:txBody>
      </p:sp>
      <p:sp>
        <p:nvSpPr>
          <p:cNvPr id="98" name="object 98"/>
          <p:cNvSpPr/>
          <p:nvPr/>
        </p:nvSpPr>
        <p:spPr>
          <a:xfrm>
            <a:off x="12272656" y="5076481"/>
            <a:ext cx="87630" cy="375920"/>
          </a:xfrm>
          <a:custGeom>
            <a:avLst/>
            <a:gdLst/>
            <a:ahLst/>
            <a:cxnLst/>
            <a:rect l="l" t="t" r="r" b="b"/>
            <a:pathLst>
              <a:path w="87629" h="375920">
                <a:moveTo>
                  <a:pt x="85580" y="375688"/>
                </a:moveTo>
                <a:lnTo>
                  <a:pt x="83224" y="375688"/>
                </a:lnTo>
                <a:lnTo>
                  <a:pt x="75581" y="371169"/>
                </a:lnTo>
                <a:lnTo>
                  <a:pt x="42924" y="335899"/>
                </a:lnTo>
                <a:lnTo>
                  <a:pt x="12255" y="273612"/>
                </a:lnTo>
                <a:lnTo>
                  <a:pt x="944" y="212896"/>
                </a:lnTo>
                <a:lnTo>
                  <a:pt x="0" y="187844"/>
                </a:lnTo>
                <a:lnTo>
                  <a:pt x="1030" y="162521"/>
                </a:lnTo>
                <a:lnTo>
                  <a:pt x="11924" y="104508"/>
                </a:lnTo>
                <a:lnTo>
                  <a:pt x="41600" y="42110"/>
                </a:lnTo>
                <a:lnTo>
                  <a:pt x="75336" y="4801"/>
                </a:lnTo>
                <a:lnTo>
                  <a:pt x="83224" y="0"/>
                </a:lnTo>
                <a:lnTo>
                  <a:pt x="85580" y="0"/>
                </a:lnTo>
                <a:lnTo>
                  <a:pt x="87150" y="1571"/>
                </a:lnTo>
                <a:lnTo>
                  <a:pt x="87150" y="6287"/>
                </a:lnTo>
                <a:lnTo>
                  <a:pt x="82439" y="10217"/>
                </a:lnTo>
                <a:lnTo>
                  <a:pt x="53450" y="48692"/>
                </a:lnTo>
                <a:lnTo>
                  <a:pt x="34840" y="92252"/>
                </a:lnTo>
                <a:lnTo>
                  <a:pt x="24915" y="139200"/>
                </a:lnTo>
                <a:lnTo>
                  <a:pt x="21983" y="187844"/>
                </a:lnTo>
                <a:lnTo>
                  <a:pt x="24560" y="233258"/>
                </a:lnTo>
                <a:lnTo>
                  <a:pt x="33760" y="279998"/>
                </a:lnTo>
                <a:lnTo>
                  <a:pt x="51794" y="324675"/>
                </a:lnTo>
                <a:lnTo>
                  <a:pt x="80868" y="363899"/>
                </a:lnTo>
                <a:lnTo>
                  <a:pt x="87150" y="370187"/>
                </a:lnTo>
                <a:lnTo>
                  <a:pt x="87150" y="374902"/>
                </a:lnTo>
                <a:lnTo>
                  <a:pt x="85580" y="375688"/>
                </a:lnTo>
                <a:close/>
              </a:path>
            </a:pathLst>
          </a:custGeom>
          <a:solidFill>
            <a:srgbClr val="000000"/>
          </a:solidFill>
        </p:spPr>
        <p:txBody>
          <a:bodyPr wrap="square" lIns="0" tIns="0" rIns="0" bIns="0" rtlCol="0"/>
          <a:lstStyle/>
          <a:p>
            <a:endParaRPr/>
          </a:p>
        </p:txBody>
      </p:sp>
      <p:sp>
        <p:nvSpPr>
          <p:cNvPr id="99" name="object 99"/>
          <p:cNvSpPr/>
          <p:nvPr/>
        </p:nvSpPr>
        <p:spPr>
          <a:xfrm>
            <a:off x="12400633" y="5108706"/>
            <a:ext cx="149225" cy="250190"/>
          </a:xfrm>
          <a:custGeom>
            <a:avLst/>
            <a:gdLst/>
            <a:ahLst/>
            <a:cxnLst/>
            <a:rect l="l" t="t" r="r" b="b"/>
            <a:pathLst>
              <a:path w="149225" h="250189">
                <a:moveTo>
                  <a:pt x="19628" y="88813"/>
                </a:moveTo>
                <a:lnTo>
                  <a:pt x="15899" y="88481"/>
                </a:lnTo>
                <a:lnTo>
                  <a:pt x="9225" y="86160"/>
                </a:lnTo>
                <a:lnTo>
                  <a:pt x="2846" y="79860"/>
                </a:lnTo>
                <a:lnTo>
                  <a:pt x="0" y="67592"/>
                </a:lnTo>
                <a:lnTo>
                  <a:pt x="4956" y="43104"/>
                </a:lnTo>
                <a:lnTo>
                  <a:pt x="19039" y="21417"/>
                </a:lnTo>
                <a:lnTo>
                  <a:pt x="41072" y="5919"/>
                </a:lnTo>
                <a:lnTo>
                  <a:pt x="69877" y="0"/>
                </a:lnTo>
                <a:lnTo>
                  <a:pt x="101479" y="5329"/>
                </a:lnTo>
                <a:lnTo>
                  <a:pt x="111040" y="11003"/>
                </a:lnTo>
                <a:lnTo>
                  <a:pt x="65166" y="11003"/>
                </a:lnTo>
                <a:lnTo>
                  <a:pt x="49132" y="13594"/>
                </a:lnTo>
                <a:lnTo>
                  <a:pt x="34644" y="21122"/>
                </a:lnTo>
                <a:lnTo>
                  <a:pt x="22658" y="33219"/>
                </a:lnTo>
                <a:lnTo>
                  <a:pt x="14132" y="49515"/>
                </a:lnTo>
                <a:lnTo>
                  <a:pt x="18843" y="49515"/>
                </a:lnTo>
                <a:lnTo>
                  <a:pt x="27663" y="51136"/>
                </a:lnTo>
                <a:lnTo>
                  <a:pt x="34055" y="55410"/>
                </a:lnTo>
                <a:lnTo>
                  <a:pt x="37944" y="61452"/>
                </a:lnTo>
                <a:lnTo>
                  <a:pt x="39256" y="68378"/>
                </a:lnTo>
                <a:lnTo>
                  <a:pt x="37073" y="78203"/>
                </a:lnTo>
                <a:lnTo>
                  <a:pt x="31798" y="84490"/>
                </a:lnTo>
                <a:lnTo>
                  <a:pt x="25345" y="87831"/>
                </a:lnTo>
                <a:lnTo>
                  <a:pt x="19628" y="88813"/>
                </a:lnTo>
                <a:close/>
              </a:path>
              <a:path w="149225" h="250189">
                <a:moveTo>
                  <a:pt x="138969" y="249935"/>
                </a:moveTo>
                <a:lnTo>
                  <a:pt x="0" y="249935"/>
                </a:lnTo>
                <a:lnTo>
                  <a:pt x="0" y="239717"/>
                </a:lnTo>
                <a:lnTo>
                  <a:pt x="3925" y="235787"/>
                </a:lnTo>
                <a:lnTo>
                  <a:pt x="76158" y="155620"/>
                </a:lnTo>
                <a:lnTo>
                  <a:pt x="90904" y="136965"/>
                </a:lnTo>
                <a:lnTo>
                  <a:pt x="103441" y="116616"/>
                </a:lnTo>
                <a:lnTo>
                  <a:pt x="112152" y="94941"/>
                </a:lnTo>
                <a:lnTo>
                  <a:pt x="115415" y="72308"/>
                </a:lnTo>
                <a:lnTo>
                  <a:pt x="112311" y="49797"/>
                </a:lnTo>
                <a:lnTo>
                  <a:pt x="102951" y="30161"/>
                </a:lnTo>
                <a:lnTo>
                  <a:pt x="87260" y="16271"/>
                </a:lnTo>
                <a:lnTo>
                  <a:pt x="65166" y="11003"/>
                </a:lnTo>
                <a:lnTo>
                  <a:pt x="111040" y="11003"/>
                </a:lnTo>
                <a:lnTo>
                  <a:pt x="126603" y="20238"/>
                </a:lnTo>
                <a:lnTo>
                  <a:pt x="143189" y="43104"/>
                </a:lnTo>
                <a:lnTo>
                  <a:pt x="149176" y="72308"/>
                </a:lnTo>
                <a:lnTo>
                  <a:pt x="144821" y="98122"/>
                </a:lnTo>
                <a:lnTo>
                  <a:pt x="130823" y="122020"/>
                </a:lnTo>
                <a:lnTo>
                  <a:pt x="105784" y="148570"/>
                </a:lnTo>
                <a:lnTo>
                  <a:pt x="68306" y="182342"/>
                </a:lnTo>
                <a:lnTo>
                  <a:pt x="28264" y="220854"/>
                </a:lnTo>
                <a:lnTo>
                  <a:pt x="143519" y="220854"/>
                </a:lnTo>
                <a:lnTo>
                  <a:pt x="138969" y="249935"/>
                </a:lnTo>
                <a:close/>
              </a:path>
              <a:path w="149225" h="250189">
                <a:moveTo>
                  <a:pt x="143519" y="220854"/>
                </a:moveTo>
                <a:lnTo>
                  <a:pt x="95786" y="220854"/>
                </a:lnTo>
                <a:lnTo>
                  <a:pt x="104631" y="220805"/>
                </a:lnTo>
                <a:lnTo>
                  <a:pt x="115905" y="220461"/>
                </a:lnTo>
                <a:lnTo>
                  <a:pt x="139754" y="184700"/>
                </a:lnTo>
                <a:lnTo>
                  <a:pt x="149176" y="184700"/>
                </a:lnTo>
                <a:lnTo>
                  <a:pt x="143519" y="220854"/>
                </a:lnTo>
                <a:close/>
              </a:path>
            </a:pathLst>
          </a:custGeom>
          <a:solidFill>
            <a:srgbClr val="000000"/>
          </a:solidFill>
        </p:spPr>
        <p:txBody>
          <a:bodyPr wrap="square" lIns="0" tIns="0" rIns="0" bIns="0" rtlCol="0"/>
          <a:lstStyle/>
          <a:p>
            <a:endParaRPr/>
          </a:p>
        </p:txBody>
      </p:sp>
      <p:sp>
        <p:nvSpPr>
          <p:cNvPr id="100" name="object 100"/>
          <p:cNvSpPr/>
          <p:nvPr/>
        </p:nvSpPr>
        <p:spPr>
          <a:xfrm>
            <a:off x="12590637" y="5076481"/>
            <a:ext cx="87630" cy="375920"/>
          </a:xfrm>
          <a:custGeom>
            <a:avLst/>
            <a:gdLst/>
            <a:ahLst/>
            <a:cxnLst/>
            <a:rect l="l" t="t" r="r" b="b"/>
            <a:pathLst>
              <a:path w="87629" h="375920">
                <a:moveTo>
                  <a:pt x="3925" y="375688"/>
                </a:moveTo>
                <a:lnTo>
                  <a:pt x="1570" y="375688"/>
                </a:lnTo>
                <a:lnTo>
                  <a:pt x="0" y="374116"/>
                </a:lnTo>
                <a:lnTo>
                  <a:pt x="0" y="370187"/>
                </a:lnTo>
                <a:lnTo>
                  <a:pt x="4710" y="365471"/>
                </a:lnTo>
                <a:lnTo>
                  <a:pt x="34030" y="326885"/>
                </a:lnTo>
                <a:lnTo>
                  <a:pt x="52603" y="283142"/>
                </a:lnTo>
                <a:lnTo>
                  <a:pt x="62344" y="236156"/>
                </a:lnTo>
                <a:lnTo>
                  <a:pt x="65165" y="187844"/>
                </a:lnTo>
                <a:lnTo>
                  <a:pt x="61276" y="132495"/>
                </a:lnTo>
                <a:lnTo>
                  <a:pt x="49954" y="84588"/>
                </a:lnTo>
                <a:lnTo>
                  <a:pt x="31712" y="44492"/>
                </a:lnTo>
                <a:lnTo>
                  <a:pt x="7066" y="12575"/>
                </a:lnTo>
                <a:lnTo>
                  <a:pt x="0" y="6287"/>
                </a:lnTo>
                <a:lnTo>
                  <a:pt x="0" y="1571"/>
                </a:lnTo>
                <a:lnTo>
                  <a:pt x="1570" y="0"/>
                </a:lnTo>
                <a:lnTo>
                  <a:pt x="3925" y="0"/>
                </a:lnTo>
                <a:lnTo>
                  <a:pt x="44225" y="40120"/>
                </a:lnTo>
                <a:lnTo>
                  <a:pt x="74894" y="102850"/>
                </a:lnTo>
                <a:lnTo>
                  <a:pt x="86205" y="163246"/>
                </a:lnTo>
                <a:lnTo>
                  <a:pt x="87150" y="187844"/>
                </a:lnTo>
                <a:lnTo>
                  <a:pt x="86119" y="213621"/>
                </a:lnTo>
                <a:lnTo>
                  <a:pt x="75226" y="271954"/>
                </a:lnTo>
                <a:lnTo>
                  <a:pt x="45550" y="334241"/>
                </a:lnTo>
                <a:lnTo>
                  <a:pt x="11813" y="371009"/>
                </a:lnTo>
                <a:lnTo>
                  <a:pt x="3925" y="375688"/>
                </a:lnTo>
                <a:close/>
              </a:path>
            </a:pathLst>
          </a:custGeom>
          <a:solidFill>
            <a:srgbClr val="000000"/>
          </a:solidFill>
        </p:spPr>
        <p:txBody>
          <a:bodyPr wrap="square" lIns="0" tIns="0" rIns="0" bIns="0" rtlCol="0"/>
          <a:lstStyle/>
          <a:p>
            <a:endParaRPr/>
          </a:p>
        </p:txBody>
      </p:sp>
      <p:sp>
        <p:nvSpPr>
          <p:cNvPr id="101" name="object 101"/>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02" name="object 102"/>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2042160">
              <a:lnSpc>
                <a:spcPct val="100000"/>
              </a:lnSpc>
            </a:pPr>
            <a:r>
              <a:rPr lang="zh-CN" altLang="en-US" sz="7200" spc="-5" dirty="0" smtClean="0"/>
              <a:t>        转置</a:t>
            </a:r>
            <a:endParaRPr sz="7200" dirty="0"/>
          </a:p>
        </p:txBody>
      </p:sp>
      <p:sp>
        <p:nvSpPr>
          <p:cNvPr id="161" name="object 161"/>
          <p:cNvSpPr/>
          <p:nvPr/>
        </p:nvSpPr>
        <p:spPr>
          <a:xfrm>
            <a:off x="4013713" y="5418825"/>
            <a:ext cx="250825" cy="261620"/>
          </a:xfrm>
          <a:custGeom>
            <a:avLst/>
            <a:gdLst/>
            <a:ahLst/>
            <a:cxnLst/>
            <a:rect l="l" t="t" r="r" b="b"/>
            <a:pathLst>
              <a:path w="250825" h="261620">
                <a:moveTo>
                  <a:pt x="4577" y="261024"/>
                </a:moveTo>
                <a:lnTo>
                  <a:pt x="1525" y="261024"/>
                </a:lnTo>
                <a:lnTo>
                  <a:pt x="0" y="259497"/>
                </a:lnTo>
                <a:lnTo>
                  <a:pt x="0" y="250339"/>
                </a:lnTo>
                <a:lnTo>
                  <a:pt x="3051" y="250339"/>
                </a:lnTo>
                <a:lnTo>
                  <a:pt x="7628" y="249576"/>
                </a:lnTo>
                <a:lnTo>
                  <a:pt x="52638" y="219046"/>
                </a:lnTo>
                <a:lnTo>
                  <a:pt x="179276" y="6105"/>
                </a:lnTo>
                <a:lnTo>
                  <a:pt x="181565" y="2289"/>
                </a:lnTo>
                <a:lnTo>
                  <a:pt x="183090" y="0"/>
                </a:lnTo>
                <a:lnTo>
                  <a:pt x="195296" y="0"/>
                </a:lnTo>
                <a:lnTo>
                  <a:pt x="195296" y="8395"/>
                </a:lnTo>
                <a:lnTo>
                  <a:pt x="198971" y="45030"/>
                </a:lnTo>
                <a:lnTo>
                  <a:pt x="167833" y="45030"/>
                </a:lnTo>
                <a:lnTo>
                  <a:pt x="96122" y="165620"/>
                </a:lnTo>
                <a:lnTo>
                  <a:pt x="211064" y="165620"/>
                </a:lnTo>
                <a:lnTo>
                  <a:pt x="212212" y="177069"/>
                </a:lnTo>
                <a:lnTo>
                  <a:pt x="89256" y="177069"/>
                </a:lnTo>
                <a:lnTo>
                  <a:pt x="66942" y="214372"/>
                </a:lnTo>
                <a:lnTo>
                  <a:pt x="63509" y="220322"/>
                </a:lnTo>
                <a:lnTo>
                  <a:pt x="61793" y="223626"/>
                </a:lnTo>
                <a:lnTo>
                  <a:pt x="58741" y="228968"/>
                </a:lnTo>
                <a:lnTo>
                  <a:pt x="56453" y="232784"/>
                </a:lnTo>
                <a:lnTo>
                  <a:pt x="56453" y="246523"/>
                </a:lnTo>
                <a:lnTo>
                  <a:pt x="64844" y="248812"/>
                </a:lnTo>
                <a:lnTo>
                  <a:pt x="73236" y="249576"/>
                </a:lnTo>
                <a:lnTo>
                  <a:pt x="76287" y="249576"/>
                </a:lnTo>
                <a:lnTo>
                  <a:pt x="79339" y="250339"/>
                </a:lnTo>
                <a:lnTo>
                  <a:pt x="79339" y="260261"/>
                </a:lnTo>
                <a:lnTo>
                  <a:pt x="35855" y="260261"/>
                </a:lnTo>
                <a:lnTo>
                  <a:pt x="28178" y="260380"/>
                </a:lnTo>
                <a:lnTo>
                  <a:pt x="12253" y="260905"/>
                </a:lnTo>
                <a:lnTo>
                  <a:pt x="4577" y="261024"/>
                </a:lnTo>
                <a:close/>
              </a:path>
              <a:path w="250825" h="261620">
                <a:moveTo>
                  <a:pt x="211064" y="165620"/>
                </a:moveTo>
                <a:lnTo>
                  <a:pt x="179276" y="165620"/>
                </a:lnTo>
                <a:lnTo>
                  <a:pt x="167833" y="45030"/>
                </a:lnTo>
                <a:lnTo>
                  <a:pt x="198971" y="45030"/>
                </a:lnTo>
                <a:lnTo>
                  <a:pt x="211064" y="165620"/>
                </a:lnTo>
                <a:close/>
              </a:path>
              <a:path w="250825" h="261620">
                <a:moveTo>
                  <a:pt x="241832" y="249576"/>
                </a:moveTo>
                <a:lnTo>
                  <a:pt x="160204" y="249576"/>
                </a:lnTo>
                <a:lnTo>
                  <a:pt x="167594" y="249289"/>
                </a:lnTo>
                <a:lnTo>
                  <a:pt x="176415" y="247858"/>
                </a:lnTo>
                <a:lnTo>
                  <a:pt x="183806" y="244424"/>
                </a:lnTo>
                <a:lnTo>
                  <a:pt x="186905" y="238127"/>
                </a:lnTo>
                <a:lnTo>
                  <a:pt x="186058" y="228050"/>
                </a:lnTo>
                <a:lnTo>
                  <a:pt x="184139" y="209029"/>
                </a:lnTo>
                <a:lnTo>
                  <a:pt x="182077" y="189292"/>
                </a:lnTo>
                <a:lnTo>
                  <a:pt x="180802" y="177069"/>
                </a:lnTo>
                <a:lnTo>
                  <a:pt x="212212" y="177069"/>
                </a:lnTo>
                <a:lnTo>
                  <a:pt x="218183" y="236601"/>
                </a:lnTo>
                <a:lnTo>
                  <a:pt x="218981" y="243136"/>
                </a:lnTo>
                <a:lnTo>
                  <a:pt x="221711" y="247095"/>
                </a:lnTo>
                <a:lnTo>
                  <a:pt x="228589" y="249051"/>
                </a:lnTo>
                <a:lnTo>
                  <a:pt x="241832" y="249576"/>
                </a:lnTo>
                <a:close/>
              </a:path>
              <a:path w="250825" h="261620">
                <a:moveTo>
                  <a:pt x="156390" y="261024"/>
                </a:moveTo>
                <a:lnTo>
                  <a:pt x="151812" y="261024"/>
                </a:lnTo>
                <a:lnTo>
                  <a:pt x="151812" y="249576"/>
                </a:lnTo>
                <a:lnTo>
                  <a:pt x="250224" y="249576"/>
                </a:lnTo>
                <a:lnTo>
                  <a:pt x="250224" y="260261"/>
                </a:lnTo>
                <a:lnTo>
                  <a:pt x="202162" y="260261"/>
                </a:lnTo>
                <a:lnTo>
                  <a:pt x="190719" y="260380"/>
                </a:lnTo>
                <a:lnTo>
                  <a:pt x="167833" y="260905"/>
                </a:lnTo>
                <a:lnTo>
                  <a:pt x="156390" y="261024"/>
                </a:lnTo>
                <a:close/>
              </a:path>
              <a:path w="250825" h="261620">
                <a:moveTo>
                  <a:pt x="79339" y="261024"/>
                </a:moveTo>
                <a:lnTo>
                  <a:pt x="72473" y="261024"/>
                </a:lnTo>
                <a:lnTo>
                  <a:pt x="63640" y="260905"/>
                </a:lnTo>
                <a:lnTo>
                  <a:pt x="45117" y="260380"/>
                </a:lnTo>
                <a:lnTo>
                  <a:pt x="35855" y="260261"/>
                </a:lnTo>
                <a:lnTo>
                  <a:pt x="79339" y="260261"/>
                </a:lnTo>
                <a:lnTo>
                  <a:pt x="79339" y="261024"/>
                </a:lnTo>
                <a:close/>
              </a:path>
              <a:path w="250825" h="261620">
                <a:moveTo>
                  <a:pt x="250224" y="261024"/>
                </a:moveTo>
                <a:lnTo>
                  <a:pt x="243358" y="261024"/>
                </a:lnTo>
                <a:lnTo>
                  <a:pt x="202162" y="260261"/>
                </a:lnTo>
                <a:lnTo>
                  <a:pt x="250224" y="260261"/>
                </a:lnTo>
                <a:lnTo>
                  <a:pt x="250224" y="261024"/>
                </a:lnTo>
                <a:close/>
              </a:path>
            </a:pathLst>
          </a:custGeom>
          <a:solidFill>
            <a:srgbClr val="000000"/>
          </a:solidFill>
        </p:spPr>
        <p:txBody>
          <a:bodyPr wrap="square" lIns="0" tIns="0" rIns="0" bIns="0" rtlCol="0"/>
          <a:lstStyle/>
          <a:p>
            <a:endParaRPr/>
          </a:p>
        </p:txBody>
      </p:sp>
      <p:sp>
        <p:nvSpPr>
          <p:cNvPr id="162" name="object 162"/>
          <p:cNvSpPr/>
          <p:nvPr/>
        </p:nvSpPr>
        <p:spPr>
          <a:xfrm>
            <a:off x="4395915" y="5553534"/>
            <a:ext cx="243204" cy="0"/>
          </a:xfrm>
          <a:custGeom>
            <a:avLst/>
            <a:gdLst/>
            <a:ahLst/>
            <a:cxnLst/>
            <a:rect l="l" t="t" r="r" b="b"/>
            <a:pathLst>
              <a:path w="243204">
                <a:moveTo>
                  <a:pt x="0" y="0"/>
                </a:moveTo>
                <a:lnTo>
                  <a:pt x="242595" y="0"/>
                </a:lnTo>
              </a:path>
            </a:pathLst>
          </a:custGeom>
          <a:ln w="14501">
            <a:solidFill>
              <a:srgbClr val="000000"/>
            </a:solidFill>
          </a:ln>
        </p:spPr>
        <p:txBody>
          <a:bodyPr wrap="square" lIns="0" tIns="0" rIns="0" bIns="0" rtlCol="0"/>
          <a:lstStyle/>
          <a:p>
            <a:endParaRPr/>
          </a:p>
        </p:txBody>
      </p:sp>
      <p:sp>
        <p:nvSpPr>
          <p:cNvPr id="163" name="object 163"/>
          <p:cNvSpPr/>
          <p:nvPr/>
        </p:nvSpPr>
        <p:spPr>
          <a:xfrm>
            <a:off x="4395915" y="5624514"/>
            <a:ext cx="243204" cy="0"/>
          </a:xfrm>
          <a:custGeom>
            <a:avLst/>
            <a:gdLst/>
            <a:ahLst/>
            <a:cxnLst/>
            <a:rect l="l" t="t" r="r" b="b"/>
            <a:pathLst>
              <a:path w="243204">
                <a:moveTo>
                  <a:pt x="0" y="0"/>
                </a:moveTo>
                <a:lnTo>
                  <a:pt x="242595" y="0"/>
                </a:lnTo>
              </a:path>
            </a:pathLst>
          </a:custGeom>
          <a:ln w="14501">
            <a:solidFill>
              <a:srgbClr val="000000"/>
            </a:solidFill>
          </a:ln>
        </p:spPr>
        <p:txBody>
          <a:bodyPr wrap="square" lIns="0" tIns="0" rIns="0" bIns="0" rtlCol="0"/>
          <a:lstStyle/>
          <a:p>
            <a:endParaRPr/>
          </a:p>
        </p:txBody>
      </p:sp>
      <p:sp>
        <p:nvSpPr>
          <p:cNvPr id="164" name="object 164"/>
          <p:cNvSpPr/>
          <p:nvPr/>
        </p:nvSpPr>
        <p:spPr>
          <a:xfrm>
            <a:off x="4836860" y="5150930"/>
            <a:ext cx="179705" cy="875665"/>
          </a:xfrm>
          <a:custGeom>
            <a:avLst/>
            <a:gdLst/>
            <a:ahLst/>
            <a:cxnLst/>
            <a:rect l="l" t="t" r="r" b="b"/>
            <a:pathLst>
              <a:path w="179704" h="875664">
                <a:moveTo>
                  <a:pt x="179276" y="875424"/>
                </a:moveTo>
                <a:lnTo>
                  <a:pt x="165544" y="875424"/>
                </a:lnTo>
                <a:lnTo>
                  <a:pt x="160967" y="870844"/>
                </a:lnTo>
                <a:lnTo>
                  <a:pt x="150322" y="860827"/>
                </a:lnTo>
                <a:lnTo>
                  <a:pt x="96509" y="796577"/>
                </a:lnTo>
                <a:lnTo>
                  <a:pt x="72095" y="756640"/>
                </a:lnTo>
                <a:lnTo>
                  <a:pt x="51649" y="714693"/>
                </a:lnTo>
                <a:lnTo>
                  <a:pt x="34952" y="671031"/>
                </a:lnTo>
                <a:lnTo>
                  <a:pt x="21783" y="625949"/>
                </a:lnTo>
                <a:lnTo>
                  <a:pt x="11923" y="579743"/>
                </a:lnTo>
                <a:lnTo>
                  <a:pt x="5152" y="532707"/>
                </a:lnTo>
                <a:lnTo>
                  <a:pt x="1251" y="485138"/>
                </a:lnTo>
                <a:lnTo>
                  <a:pt x="0" y="437330"/>
                </a:lnTo>
                <a:lnTo>
                  <a:pt x="1190" y="390965"/>
                </a:lnTo>
                <a:lnTo>
                  <a:pt x="4943" y="344192"/>
                </a:lnTo>
                <a:lnTo>
                  <a:pt x="11534" y="297428"/>
                </a:lnTo>
                <a:lnTo>
                  <a:pt x="21238" y="251090"/>
                </a:lnTo>
                <a:lnTo>
                  <a:pt x="34329" y="205594"/>
                </a:lnTo>
                <a:lnTo>
                  <a:pt x="51082" y="161358"/>
                </a:lnTo>
                <a:lnTo>
                  <a:pt x="71771" y="118798"/>
                </a:lnTo>
                <a:lnTo>
                  <a:pt x="96672" y="78331"/>
                </a:lnTo>
                <a:lnTo>
                  <a:pt x="126058" y="40374"/>
                </a:lnTo>
                <a:lnTo>
                  <a:pt x="160204" y="5342"/>
                </a:lnTo>
                <a:lnTo>
                  <a:pt x="165544" y="0"/>
                </a:lnTo>
                <a:lnTo>
                  <a:pt x="179276" y="0"/>
                </a:lnTo>
                <a:lnTo>
                  <a:pt x="179276" y="5342"/>
                </a:lnTo>
                <a:lnTo>
                  <a:pt x="177750" y="6105"/>
                </a:lnTo>
                <a:lnTo>
                  <a:pt x="163387" y="20953"/>
                </a:lnTo>
                <a:lnTo>
                  <a:pt x="124647" y="69537"/>
                </a:lnTo>
                <a:lnTo>
                  <a:pt x="102988" y="104562"/>
                </a:lnTo>
                <a:lnTo>
                  <a:pt x="80195" y="151993"/>
                </a:lnTo>
                <a:lnTo>
                  <a:pt x="62447" y="200840"/>
                </a:lnTo>
                <a:lnTo>
                  <a:pt x="49182" y="250274"/>
                </a:lnTo>
                <a:lnTo>
                  <a:pt x="39840" y="299468"/>
                </a:lnTo>
                <a:lnTo>
                  <a:pt x="33862" y="347594"/>
                </a:lnTo>
                <a:lnTo>
                  <a:pt x="30686" y="393824"/>
                </a:lnTo>
                <a:lnTo>
                  <a:pt x="29752" y="437330"/>
                </a:lnTo>
                <a:lnTo>
                  <a:pt x="31402" y="496196"/>
                </a:lnTo>
                <a:lnTo>
                  <a:pt x="36415" y="552380"/>
                </a:lnTo>
                <a:lnTo>
                  <a:pt x="44885" y="605812"/>
                </a:lnTo>
                <a:lnTo>
                  <a:pt x="56904" y="656428"/>
                </a:lnTo>
                <a:lnTo>
                  <a:pt x="72566" y="704160"/>
                </a:lnTo>
                <a:lnTo>
                  <a:pt x="91965" y="748941"/>
                </a:lnTo>
                <a:lnTo>
                  <a:pt x="115194" y="790705"/>
                </a:lnTo>
                <a:lnTo>
                  <a:pt x="150477" y="839266"/>
                </a:lnTo>
                <a:lnTo>
                  <a:pt x="177750" y="867791"/>
                </a:lnTo>
                <a:lnTo>
                  <a:pt x="178513" y="869318"/>
                </a:lnTo>
                <a:lnTo>
                  <a:pt x="179276" y="870081"/>
                </a:lnTo>
                <a:lnTo>
                  <a:pt x="179276" y="875424"/>
                </a:lnTo>
                <a:close/>
              </a:path>
            </a:pathLst>
          </a:custGeom>
          <a:solidFill>
            <a:srgbClr val="000000"/>
          </a:solidFill>
        </p:spPr>
        <p:txBody>
          <a:bodyPr wrap="square" lIns="0" tIns="0" rIns="0" bIns="0" rtlCol="0"/>
          <a:lstStyle/>
          <a:p>
            <a:endParaRPr/>
          </a:p>
        </p:txBody>
      </p:sp>
      <p:sp>
        <p:nvSpPr>
          <p:cNvPr id="165" name="object 165"/>
          <p:cNvSpPr/>
          <p:nvPr/>
        </p:nvSpPr>
        <p:spPr>
          <a:xfrm>
            <a:off x="5061909" y="5214277"/>
            <a:ext cx="120650" cy="243840"/>
          </a:xfrm>
          <a:custGeom>
            <a:avLst/>
            <a:gdLst/>
            <a:ahLst/>
            <a:cxnLst/>
            <a:rect l="l" t="t" r="r" b="b"/>
            <a:pathLst>
              <a:path w="120650" h="243839">
                <a:moveTo>
                  <a:pt x="0" y="35108"/>
                </a:moveTo>
                <a:lnTo>
                  <a:pt x="0" y="23660"/>
                </a:lnTo>
                <a:lnTo>
                  <a:pt x="11979" y="23290"/>
                </a:lnTo>
                <a:lnTo>
                  <a:pt x="28894" y="20702"/>
                </a:lnTo>
                <a:lnTo>
                  <a:pt x="47954" y="13678"/>
                </a:lnTo>
                <a:lnTo>
                  <a:pt x="66370" y="0"/>
                </a:lnTo>
                <a:lnTo>
                  <a:pt x="74762" y="0"/>
                </a:lnTo>
                <a:lnTo>
                  <a:pt x="74762" y="25186"/>
                </a:lnTo>
                <a:lnTo>
                  <a:pt x="47298" y="25186"/>
                </a:lnTo>
                <a:lnTo>
                  <a:pt x="33149" y="30922"/>
                </a:lnTo>
                <a:lnTo>
                  <a:pt x="19358" y="33868"/>
                </a:lnTo>
                <a:lnTo>
                  <a:pt x="7712" y="34953"/>
                </a:lnTo>
                <a:lnTo>
                  <a:pt x="0" y="35108"/>
                </a:lnTo>
                <a:close/>
              </a:path>
              <a:path w="120650" h="243839">
                <a:moveTo>
                  <a:pt x="108328" y="232021"/>
                </a:moveTo>
                <a:lnTo>
                  <a:pt x="13731" y="232021"/>
                </a:lnTo>
                <a:lnTo>
                  <a:pt x="32815" y="231103"/>
                </a:lnTo>
                <a:lnTo>
                  <a:pt x="42816" y="228110"/>
                </a:lnTo>
                <a:lnTo>
                  <a:pt x="46666" y="222684"/>
                </a:lnTo>
                <a:lnTo>
                  <a:pt x="47298" y="214467"/>
                </a:lnTo>
                <a:lnTo>
                  <a:pt x="47298" y="25186"/>
                </a:lnTo>
                <a:lnTo>
                  <a:pt x="74762" y="25186"/>
                </a:lnTo>
                <a:lnTo>
                  <a:pt x="74762" y="214467"/>
                </a:lnTo>
                <a:lnTo>
                  <a:pt x="75393" y="222684"/>
                </a:lnTo>
                <a:lnTo>
                  <a:pt x="79244" y="228110"/>
                </a:lnTo>
                <a:lnTo>
                  <a:pt x="89244" y="231103"/>
                </a:lnTo>
                <a:lnTo>
                  <a:pt x="108328" y="232021"/>
                </a:lnTo>
                <a:close/>
              </a:path>
              <a:path w="120650" h="243839">
                <a:moveTo>
                  <a:pt x="2288" y="243470"/>
                </a:moveTo>
                <a:lnTo>
                  <a:pt x="2288" y="232021"/>
                </a:lnTo>
                <a:lnTo>
                  <a:pt x="120534" y="232021"/>
                </a:lnTo>
                <a:lnTo>
                  <a:pt x="120534" y="241943"/>
                </a:lnTo>
                <a:lnTo>
                  <a:pt x="61030" y="241943"/>
                </a:lnTo>
                <a:lnTo>
                  <a:pt x="30801" y="242134"/>
                </a:lnTo>
                <a:lnTo>
                  <a:pt x="14578" y="242587"/>
                </a:lnTo>
                <a:lnTo>
                  <a:pt x="2288" y="243470"/>
                </a:lnTo>
                <a:close/>
              </a:path>
              <a:path w="120650" h="243839">
                <a:moveTo>
                  <a:pt x="120534" y="243470"/>
                </a:moveTo>
                <a:lnTo>
                  <a:pt x="107804" y="242587"/>
                </a:lnTo>
                <a:lnTo>
                  <a:pt x="91354" y="242134"/>
                </a:lnTo>
                <a:lnTo>
                  <a:pt x="61030" y="241943"/>
                </a:lnTo>
                <a:lnTo>
                  <a:pt x="120534" y="241943"/>
                </a:lnTo>
                <a:lnTo>
                  <a:pt x="120534" y="243470"/>
                </a:lnTo>
                <a:close/>
              </a:path>
            </a:pathLst>
          </a:custGeom>
          <a:solidFill>
            <a:srgbClr val="000000"/>
          </a:solidFill>
        </p:spPr>
        <p:txBody>
          <a:bodyPr wrap="square" lIns="0" tIns="0" rIns="0" bIns="0" rtlCol="0"/>
          <a:lstStyle/>
          <a:p>
            <a:endParaRPr/>
          </a:p>
        </p:txBody>
      </p:sp>
      <p:sp>
        <p:nvSpPr>
          <p:cNvPr id="166" name="object 166"/>
          <p:cNvSpPr/>
          <p:nvPr/>
        </p:nvSpPr>
        <p:spPr>
          <a:xfrm>
            <a:off x="5595161" y="5214276"/>
            <a:ext cx="145415" cy="243840"/>
          </a:xfrm>
          <a:custGeom>
            <a:avLst/>
            <a:gdLst/>
            <a:ahLst/>
            <a:cxnLst/>
            <a:rect l="l" t="t" r="r" b="b"/>
            <a:pathLst>
              <a:path w="145414" h="243839">
                <a:moveTo>
                  <a:pt x="19071" y="86244"/>
                </a:moveTo>
                <a:lnTo>
                  <a:pt x="15448" y="85934"/>
                </a:lnTo>
                <a:lnTo>
                  <a:pt x="8963" y="83764"/>
                </a:lnTo>
                <a:lnTo>
                  <a:pt x="2765" y="77873"/>
                </a:lnTo>
                <a:lnTo>
                  <a:pt x="0" y="66400"/>
                </a:lnTo>
                <a:lnTo>
                  <a:pt x="4815" y="42180"/>
                </a:lnTo>
                <a:lnTo>
                  <a:pt x="18499" y="20893"/>
                </a:lnTo>
                <a:lnTo>
                  <a:pt x="39908" y="5759"/>
                </a:lnTo>
                <a:lnTo>
                  <a:pt x="67896" y="0"/>
                </a:lnTo>
                <a:lnTo>
                  <a:pt x="98602" y="5187"/>
                </a:lnTo>
                <a:lnTo>
                  <a:pt x="109098" y="11448"/>
                </a:lnTo>
                <a:lnTo>
                  <a:pt x="63318" y="11448"/>
                </a:lnTo>
                <a:lnTo>
                  <a:pt x="47739" y="13964"/>
                </a:lnTo>
                <a:lnTo>
                  <a:pt x="33662" y="21275"/>
                </a:lnTo>
                <a:lnTo>
                  <a:pt x="22016" y="33021"/>
                </a:lnTo>
                <a:lnTo>
                  <a:pt x="13731" y="48846"/>
                </a:lnTo>
                <a:lnTo>
                  <a:pt x="22171" y="48846"/>
                </a:lnTo>
                <a:lnTo>
                  <a:pt x="26879" y="49776"/>
                </a:lnTo>
                <a:lnTo>
                  <a:pt x="33089" y="54189"/>
                </a:lnTo>
                <a:lnTo>
                  <a:pt x="36868" y="60318"/>
                </a:lnTo>
                <a:lnTo>
                  <a:pt x="38143" y="67164"/>
                </a:lnTo>
                <a:lnTo>
                  <a:pt x="36022" y="76585"/>
                </a:lnTo>
                <a:lnTo>
                  <a:pt x="30896" y="82428"/>
                </a:lnTo>
                <a:lnTo>
                  <a:pt x="24626" y="85410"/>
                </a:lnTo>
                <a:lnTo>
                  <a:pt x="19071" y="86244"/>
                </a:lnTo>
                <a:close/>
              </a:path>
              <a:path w="145414" h="243839">
                <a:moveTo>
                  <a:pt x="135029" y="243470"/>
                </a:moveTo>
                <a:lnTo>
                  <a:pt x="0" y="243470"/>
                </a:lnTo>
                <a:lnTo>
                  <a:pt x="0" y="233548"/>
                </a:lnTo>
                <a:lnTo>
                  <a:pt x="3814" y="229732"/>
                </a:lnTo>
                <a:lnTo>
                  <a:pt x="73999" y="151882"/>
                </a:lnTo>
                <a:lnTo>
                  <a:pt x="88327" y="133660"/>
                </a:lnTo>
                <a:lnTo>
                  <a:pt x="100509" y="113721"/>
                </a:lnTo>
                <a:lnTo>
                  <a:pt x="108972" y="92636"/>
                </a:lnTo>
                <a:lnTo>
                  <a:pt x="112143" y="70980"/>
                </a:lnTo>
                <a:lnTo>
                  <a:pt x="109127" y="49120"/>
                </a:lnTo>
                <a:lnTo>
                  <a:pt x="100032" y="30052"/>
                </a:lnTo>
                <a:lnTo>
                  <a:pt x="84786" y="16564"/>
                </a:lnTo>
                <a:lnTo>
                  <a:pt x="63318" y="11448"/>
                </a:lnTo>
                <a:lnTo>
                  <a:pt x="109098" y="11448"/>
                </a:lnTo>
                <a:lnTo>
                  <a:pt x="123014" y="19748"/>
                </a:lnTo>
                <a:lnTo>
                  <a:pt x="139130" y="42180"/>
                </a:lnTo>
                <a:lnTo>
                  <a:pt x="144946" y="70980"/>
                </a:lnTo>
                <a:lnTo>
                  <a:pt x="140715" y="96035"/>
                </a:lnTo>
                <a:lnTo>
                  <a:pt x="127114" y="119159"/>
                </a:lnTo>
                <a:lnTo>
                  <a:pt x="102786" y="144715"/>
                </a:lnTo>
                <a:lnTo>
                  <a:pt x="66370" y="177069"/>
                </a:lnTo>
                <a:lnTo>
                  <a:pt x="27463" y="215230"/>
                </a:lnTo>
                <a:lnTo>
                  <a:pt x="139397" y="215230"/>
                </a:lnTo>
                <a:lnTo>
                  <a:pt x="135029" y="243470"/>
                </a:lnTo>
                <a:close/>
              </a:path>
              <a:path w="145414" h="243839">
                <a:moveTo>
                  <a:pt x="22171" y="48846"/>
                </a:moveTo>
                <a:lnTo>
                  <a:pt x="13731" y="48846"/>
                </a:lnTo>
                <a:lnTo>
                  <a:pt x="15257" y="48083"/>
                </a:lnTo>
                <a:lnTo>
                  <a:pt x="18309" y="48083"/>
                </a:lnTo>
                <a:lnTo>
                  <a:pt x="22171" y="48846"/>
                </a:lnTo>
                <a:close/>
              </a:path>
              <a:path w="145414" h="243839">
                <a:moveTo>
                  <a:pt x="139397" y="215230"/>
                </a:moveTo>
                <a:lnTo>
                  <a:pt x="93071" y="215230"/>
                </a:lnTo>
                <a:lnTo>
                  <a:pt x="101665" y="215182"/>
                </a:lnTo>
                <a:lnTo>
                  <a:pt x="112619" y="214849"/>
                </a:lnTo>
                <a:lnTo>
                  <a:pt x="135792" y="179358"/>
                </a:lnTo>
                <a:lnTo>
                  <a:pt x="144946" y="179358"/>
                </a:lnTo>
                <a:lnTo>
                  <a:pt x="139397" y="215230"/>
                </a:lnTo>
                <a:close/>
              </a:path>
            </a:pathLst>
          </a:custGeom>
          <a:solidFill>
            <a:srgbClr val="000000"/>
          </a:solidFill>
        </p:spPr>
        <p:txBody>
          <a:bodyPr wrap="square" lIns="0" tIns="0" rIns="0" bIns="0" rtlCol="0"/>
          <a:lstStyle/>
          <a:p>
            <a:endParaRPr/>
          </a:p>
        </p:txBody>
      </p:sp>
      <p:sp>
        <p:nvSpPr>
          <p:cNvPr id="167" name="object 167"/>
          <p:cNvSpPr/>
          <p:nvPr/>
        </p:nvSpPr>
        <p:spPr>
          <a:xfrm>
            <a:off x="6139094" y="5214275"/>
            <a:ext cx="151130" cy="251460"/>
          </a:xfrm>
          <a:custGeom>
            <a:avLst/>
            <a:gdLst/>
            <a:ahLst/>
            <a:cxnLst/>
            <a:rect l="l" t="t" r="r" b="b"/>
            <a:pathLst>
              <a:path w="151129" h="251460">
                <a:moveTo>
                  <a:pt x="28226" y="68690"/>
                </a:moveTo>
                <a:lnTo>
                  <a:pt x="20859" y="67426"/>
                </a:lnTo>
                <a:lnTo>
                  <a:pt x="15066" y="63729"/>
                </a:lnTo>
                <a:lnTo>
                  <a:pt x="11276" y="57743"/>
                </a:lnTo>
                <a:lnTo>
                  <a:pt x="9917" y="49609"/>
                </a:lnTo>
                <a:lnTo>
                  <a:pt x="14792" y="30266"/>
                </a:lnTo>
                <a:lnTo>
                  <a:pt x="28321" y="14501"/>
                </a:lnTo>
                <a:lnTo>
                  <a:pt x="48860" y="3887"/>
                </a:lnTo>
                <a:lnTo>
                  <a:pt x="74762" y="0"/>
                </a:lnTo>
                <a:lnTo>
                  <a:pt x="99615" y="3684"/>
                </a:lnTo>
                <a:lnTo>
                  <a:pt x="110841" y="9158"/>
                </a:lnTo>
                <a:lnTo>
                  <a:pt x="73236" y="9158"/>
                </a:lnTo>
                <a:lnTo>
                  <a:pt x="61423" y="10160"/>
                </a:lnTo>
                <a:lnTo>
                  <a:pt x="47966" y="13738"/>
                </a:lnTo>
                <a:lnTo>
                  <a:pt x="34937" y="20750"/>
                </a:lnTo>
                <a:lnTo>
                  <a:pt x="24412" y="32055"/>
                </a:lnTo>
                <a:lnTo>
                  <a:pt x="30240" y="32341"/>
                </a:lnTo>
                <a:lnTo>
                  <a:pt x="37857" y="34345"/>
                </a:lnTo>
                <a:lnTo>
                  <a:pt x="44473" y="39783"/>
                </a:lnTo>
                <a:lnTo>
                  <a:pt x="47298" y="50373"/>
                </a:lnTo>
                <a:lnTo>
                  <a:pt x="45927" y="57743"/>
                </a:lnTo>
                <a:lnTo>
                  <a:pt x="42053" y="63538"/>
                </a:lnTo>
                <a:lnTo>
                  <a:pt x="36034" y="67331"/>
                </a:lnTo>
                <a:lnTo>
                  <a:pt x="28226" y="68690"/>
                </a:lnTo>
                <a:close/>
              </a:path>
              <a:path w="151129" h="251460">
                <a:moveTo>
                  <a:pt x="111390" y="241180"/>
                </a:moveTo>
                <a:lnTo>
                  <a:pt x="72473" y="241180"/>
                </a:lnTo>
                <a:lnTo>
                  <a:pt x="85668" y="238735"/>
                </a:lnTo>
                <a:lnTo>
                  <a:pt x="99078" y="229636"/>
                </a:lnTo>
                <a:lnTo>
                  <a:pt x="109485" y="211235"/>
                </a:lnTo>
                <a:lnTo>
                  <a:pt x="113668" y="180885"/>
                </a:lnTo>
                <a:lnTo>
                  <a:pt x="111058" y="156211"/>
                </a:lnTo>
                <a:lnTo>
                  <a:pt x="103084" y="136904"/>
                </a:lnTo>
                <a:lnTo>
                  <a:pt x="89530" y="124322"/>
                </a:lnTo>
                <a:lnTo>
                  <a:pt x="70184" y="119827"/>
                </a:lnTo>
                <a:lnTo>
                  <a:pt x="45772" y="119827"/>
                </a:lnTo>
                <a:lnTo>
                  <a:pt x="45772" y="112194"/>
                </a:lnTo>
                <a:lnTo>
                  <a:pt x="48061" y="112194"/>
                </a:lnTo>
                <a:lnTo>
                  <a:pt x="51112" y="111431"/>
                </a:lnTo>
                <a:lnTo>
                  <a:pt x="53401" y="111431"/>
                </a:lnTo>
                <a:lnTo>
                  <a:pt x="62556" y="110668"/>
                </a:lnTo>
                <a:lnTo>
                  <a:pt x="65607" y="110668"/>
                </a:lnTo>
                <a:lnTo>
                  <a:pt x="72974" y="110155"/>
                </a:lnTo>
                <a:lnTo>
                  <a:pt x="103501" y="78922"/>
                </a:lnTo>
                <a:lnTo>
                  <a:pt x="108328" y="50373"/>
                </a:lnTo>
                <a:lnTo>
                  <a:pt x="104883" y="30087"/>
                </a:lnTo>
                <a:lnTo>
                  <a:pt x="96218" y="17458"/>
                </a:lnTo>
                <a:lnTo>
                  <a:pt x="84834" y="10983"/>
                </a:lnTo>
                <a:lnTo>
                  <a:pt x="73236" y="9158"/>
                </a:lnTo>
                <a:lnTo>
                  <a:pt x="110841" y="9158"/>
                </a:lnTo>
                <a:lnTo>
                  <a:pt x="120820" y="14024"/>
                </a:lnTo>
                <a:lnTo>
                  <a:pt x="135589" y="29944"/>
                </a:lnTo>
                <a:lnTo>
                  <a:pt x="141132" y="50373"/>
                </a:lnTo>
                <a:lnTo>
                  <a:pt x="137449" y="71230"/>
                </a:lnTo>
                <a:lnTo>
                  <a:pt x="127114" y="89584"/>
                </a:lnTo>
                <a:lnTo>
                  <a:pt x="111201" y="104359"/>
                </a:lnTo>
                <a:lnTo>
                  <a:pt x="90782" y="114484"/>
                </a:lnTo>
                <a:lnTo>
                  <a:pt x="115969" y="123893"/>
                </a:lnTo>
                <a:lnTo>
                  <a:pt x="134934" y="139384"/>
                </a:lnTo>
                <a:lnTo>
                  <a:pt x="146889" y="159025"/>
                </a:lnTo>
                <a:lnTo>
                  <a:pt x="151050" y="180885"/>
                </a:lnTo>
                <a:lnTo>
                  <a:pt x="145233" y="207634"/>
                </a:lnTo>
                <a:lnTo>
                  <a:pt x="129117" y="230018"/>
                </a:lnTo>
                <a:lnTo>
                  <a:pt x="111390" y="241180"/>
                </a:lnTo>
                <a:close/>
              </a:path>
              <a:path w="151129" h="251460">
                <a:moveTo>
                  <a:pt x="73999" y="251102"/>
                </a:moveTo>
                <a:lnTo>
                  <a:pt x="45379" y="246773"/>
                </a:lnTo>
                <a:lnTo>
                  <a:pt x="21837" y="234788"/>
                </a:lnTo>
                <a:lnTo>
                  <a:pt x="5876" y="216649"/>
                </a:lnTo>
                <a:lnTo>
                  <a:pt x="0" y="193860"/>
                </a:lnTo>
                <a:lnTo>
                  <a:pt x="1931" y="183759"/>
                </a:lnTo>
                <a:lnTo>
                  <a:pt x="6865" y="177164"/>
                </a:lnTo>
                <a:lnTo>
                  <a:pt x="13517" y="173575"/>
                </a:lnTo>
                <a:lnTo>
                  <a:pt x="20597" y="172489"/>
                </a:lnTo>
                <a:lnTo>
                  <a:pt x="28321" y="173885"/>
                </a:lnTo>
                <a:lnTo>
                  <a:pt x="26069" y="212738"/>
                </a:lnTo>
                <a:lnTo>
                  <a:pt x="16783" y="212940"/>
                </a:lnTo>
                <a:lnTo>
                  <a:pt x="28810" y="226691"/>
                </a:lnTo>
                <a:lnTo>
                  <a:pt x="43770" y="235360"/>
                </a:lnTo>
                <a:lnTo>
                  <a:pt x="59158" y="239880"/>
                </a:lnTo>
                <a:lnTo>
                  <a:pt x="72473" y="241180"/>
                </a:lnTo>
                <a:lnTo>
                  <a:pt x="111390" y="241180"/>
                </a:lnTo>
                <a:lnTo>
                  <a:pt x="104705" y="245390"/>
                </a:lnTo>
                <a:lnTo>
                  <a:pt x="73999" y="251102"/>
                </a:lnTo>
                <a:close/>
              </a:path>
            </a:pathLst>
          </a:custGeom>
          <a:solidFill>
            <a:srgbClr val="000000"/>
          </a:solidFill>
        </p:spPr>
        <p:txBody>
          <a:bodyPr wrap="square" lIns="0" tIns="0" rIns="0" bIns="0" rtlCol="0"/>
          <a:lstStyle/>
          <a:p>
            <a:endParaRPr/>
          </a:p>
        </p:txBody>
      </p:sp>
      <p:sp>
        <p:nvSpPr>
          <p:cNvPr id="168" name="object 168"/>
          <p:cNvSpPr/>
          <p:nvPr/>
        </p:nvSpPr>
        <p:spPr>
          <a:xfrm>
            <a:off x="5039785" y="5648552"/>
            <a:ext cx="161290" cy="247015"/>
          </a:xfrm>
          <a:custGeom>
            <a:avLst/>
            <a:gdLst/>
            <a:ahLst/>
            <a:cxnLst/>
            <a:rect l="l" t="t" r="r" b="b"/>
            <a:pathLst>
              <a:path w="161289" h="247014">
                <a:moveTo>
                  <a:pt x="160967" y="186991"/>
                </a:moveTo>
                <a:lnTo>
                  <a:pt x="0" y="186991"/>
                </a:lnTo>
                <a:lnTo>
                  <a:pt x="0" y="175542"/>
                </a:lnTo>
                <a:lnTo>
                  <a:pt x="111380" y="4579"/>
                </a:lnTo>
                <a:lnTo>
                  <a:pt x="114431" y="0"/>
                </a:lnTo>
                <a:lnTo>
                  <a:pt x="125112" y="0"/>
                </a:lnTo>
                <a:lnTo>
                  <a:pt x="125112" y="38924"/>
                </a:lnTo>
                <a:lnTo>
                  <a:pt x="99174" y="38924"/>
                </a:lnTo>
                <a:lnTo>
                  <a:pt x="9917" y="175542"/>
                </a:lnTo>
                <a:lnTo>
                  <a:pt x="160967" y="175542"/>
                </a:lnTo>
                <a:lnTo>
                  <a:pt x="160967" y="186991"/>
                </a:lnTo>
                <a:close/>
              </a:path>
              <a:path w="161289" h="247014">
                <a:moveTo>
                  <a:pt x="125112" y="175542"/>
                </a:moveTo>
                <a:lnTo>
                  <a:pt x="99174" y="175542"/>
                </a:lnTo>
                <a:lnTo>
                  <a:pt x="99174" y="38924"/>
                </a:lnTo>
                <a:lnTo>
                  <a:pt x="125112" y="38924"/>
                </a:lnTo>
                <a:lnTo>
                  <a:pt x="125112" y="175542"/>
                </a:lnTo>
                <a:close/>
              </a:path>
              <a:path w="161289" h="247014">
                <a:moveTo>
                  <a:pt x="152575" y="235837"/>
                </a:moveTo>
                <a:lnTo>
                  <a:pt x="69421" y="235837"/>
                </a:lnTo>
                <a:lnTo>
                  <a:pt x="84977" y="234919"/>
                </a:lnTo>
                <a:lnTo>
                  <a:pt x="93166" y="231926"/>
                </a:lnTo>
                <a:lnTo>
                  <a:pt x="96349" y="226500"/>
                </a:lnTo>
                <a:lnTo>
                  <a:pt x="96885" y="218283"/>
                </a:lnTo>
                <a:lnTo>
                  <a:pt x="96885" y="186991"/>
                </a:lnTo>
                <a:lnTo>
                  <a:pt x="125112" y="186991"/>
                </a:lnTo>
                <a:lnTo>
                  <a:pt x="125112" y="218283"/>
                </a:lnTo>
                <a:lnTo>
                  <a:pt x="125648" y="226500"/>
                </a:lnTo>
                <a:lnTo>
                  <a:pt x="128831" y="231926"/>
                </a:lnTo>
                <a:lnTo>
                  <a:pt x="137020" y="234919"/>
                </a:lnTo>
                <a:lnTo>
                  <a:pt x="152575" y="235837"/>
                </a:lnTo>
                <a:close/>
              </a:path>
              <a:path w="161289" h="247014">
                <a:moveTo>
                  <a:pt x="61030" y="246523"/>
                </a:moveTo>
                <a:lnTo>
                  <a:pt x="61030" y="235837"/>
                </a:lnTo>
                <a:lnTo>
                  <a:pt x="160204" y="235837"/>
                </a:lnTo>
                <a:lnTo>
                  <a:pt x="160204" y="245759"/>
                </a:lnTo>
                <a:lnTo>
                  <a:pt x="110617" y="245759"/>
                </a:lnTo>
                <a:lnTo>
                  <a:pt x="85823" y="245855"/>
                </a:lnTo>
                <a:lnTo>
                  <a:pt x="73069" y="246081"/>
                </a:lnTo>
                <a:lnTo>
                  <a:pt x="61030" y="246523"/>
                </a:lnTo>
                <a:close/>
              </a:path>
              <a:path w="161289" h="247014">
                <a:moveTo>
                  <a:pt x="160204" y="246523"/>
                </a:moveTo>
                <a:lnTo>
                  <a:pt x="148165" y="246081"/>
                </a:lnTo>
                <a:lnTo>
                  <a:pt x="135410" y="245855"/>
                </a:lnTo>
                <a:lnTo>
                  <a:pt x="110617" y="245759"/>
                </a:lnTo>
                <a:lnTo>
                  <a:pt x="160204" y="245759"/>
                </a:lnTo>
                <a:lnTo>
                  <a:pt x="160204" y="246523"/>
                </a:lnTo>
                <a:close/>
              </a:path>
            </a:pathLst>
          </a:custGeom>
          <a:solidFill>
            <a:srgbClr val="000000"/>
          </a:solidFill>
        </p:spPr>
        <p:txBody>
          <a:bodyPr wrap="square" lIns="0" tIns="0" rIns="0" bIns="0" rtlCol="0"/>
          <a:lstStyle/>
          <a:p>
            <a:endParaRPr/>
          </a:p>
        </p:txBody>
      </p:sp>
      <p:sp>
        <p:nvSpPr>
          <p:cNvPr id="169" name="object 169"/>
          <p:cNvSpPr/>
          <p:nvPr/>
        </p:nvSpPr>
        <p:spPr>
          <a:xfrm>
            <a:off x="5592110" y="5652367"/>
            <a:ext cx="151130" cy="251460"/>
          </a:xfrm>
          <a:custGeom>
            <a:avLst/>
            <a:gdLst/>
            <a:ahLst/>
            <a:cxnLst/>
            <a:rect l="l" t="t" r="r" b="b"/>
            <a:pathLst>
              <a:path w="151129" h="251460">
                <a:moveTo>
                  <a:pt x="76287" y="251102"/>
                </a:moveTo>
                <a:lnTo>
                  <a:pt x="49885" y="245521"/>
                </a:lnTo>
                <a:lnTo>
                  <a:pt x="25270" y="225915"/>
                </a:lnTo>
                <a:lnTo>
                  <a:pt x="7092" y="187992"/>
                </a:lnTo>
                <a:lnTo>
                  <a:pt x="0" y="127459"/>
                </a:lnTo>
                <a:lnTo>
                  <a:pt x="8355" y="73735"/>
                </a:lnTo>
                <a:lnTo>
                  <a:pt x="30229" y="33677"/>
                </a:lnTo>
                <a:lnTo>
                  <a:pt x="60827" y="8645"/>
                </a:lnTo>
                <a:lnTo>
                  <a:pt x="95359" y="0"/>
                </a:lnTo>
                <a:lnTo>
                  <a:pt x="115504" y="3088"/>
                </a:lnTo>
                <a:lnTo>
                  <a:pt x="125961" y="9158"/>
                </a:lnTo>
                <a:lnTo>
                  <a:pt x="96122" y="9158"/>
                </a:lnTo>
                <a:lnTo>
                  <a:pt x="78505" y="12629"/>
                </a:lnTo>
                <a:lnTo>
                  <a:pt x="57597" y="27190"/>
                </a:lnTo>
                <a:lnTo>
                  <a:pt x="40122" y="59066"/>
                </a:lnTo>
                <a:lnTo>
                  <a:pt x="32803" y="114484"/>
                </a:lnTo>
                <a:lnTo>
                  <a:pt x="32803" y="123643"/>
                </a:lnTo>
                <a:lnTo>
                  <a:pt x="41096" y="123643"/>
                </a:lnTo>
                <a:lnTo>
                  <a:pt x="35867" y="138227"/>
                </a:lnTo>
                <a:lnTo>
                  <a:pt x="33566" y="160278"/>
                </a:lnTo>
                <a:lnTo>
                  <a:pt x="33662" y="169055"/>
                </a:lnTo>
                <a:lnTo>
                  <a:pt x="34329" y="182984"/>
                </a:lnTo>
                <a:lnTo>
                  <a:pt x="43031" y="220251"/>
                </a:lnTo>
                <a:lnTo>
                  <a:pt x="76287" y="241180"/>
                </a:lnTo>
                <a:lnTo>
                  <a:pt x="110333" y="241180"/>
                </a:lnTo>
                <a:lnTo>
                  <a:pt x="105026" y="244984"/>
                </a:lnTo>
                <a:lnTo>
                  <a:pt x="76287" y="251102"/>
                </a:lnTo>
                <a:close/>
              </a:path>
              <a:path w="151129" h="251460">
                <a:moveTo>
                  <a:pt x="131215" y="57242"/>
                </a:moveTo>
                <a:lnTo>
                  <a:pt x="117483" y="57242"/>
                </a:lnTo>
                <a:lnTo>
                  <a:pt x="108328" y="51136"/>
                </a:lnTo>
                <a:lnTo>
                  <a:pt x="108328" y="40451"/>
                </a:lnTo>
                <a:lnTo>
                  <a:pt x="110677" y="30743"/>
                </a:lnTo>
                <a:lnTo>
                  <a:pt x="116243" y="25758"/>
                </a:lnTo>
                <a:lnTo>
                  <a:pt x="122811" y="23922"/>
                </a:lnTo>
                <a:lnTo>
                  <a:pt x="128163" y="23660"/>
                </a:lnTo>
                <a:lnTo>
                  <a:pt x="121226" y="16242"/>
                </a:lnTo>
                <a:lnTo>
                  <a:pt x="112715" y="11830"/>
                </a:lnTo>
                <a:lnTo>
                  <a:pt x="103918" y="9707"/>
                </a:lnTo>
                <a:lnTo>
                  <a:pt x="96122" y="9158"/>
                </a:lnTo>
                <a:lnTo>
                  <a:pt x="125961" y="9158"/>
                </a:lnTo>
                <a:lnTo>
                  <a:pt x="130070" y="11543"/>
                </a:lnTo>
                <a:lnTo>
                  <a:pt x="138915" y="24149"/>
                </a:lnTo>
                <a:lnTo>
                  <a:pt x="141895" y="39687"/>
                </a:lnTo>
                <a:lnTo>
                  <a:pt x="141895" y="53426"/>
                </a:lnTo>
                <a:lnTo>
                  <a:pt x="131215" y="57242"/>
                </a:lnTo>
                <a:close/>
              </a:path>
              <a:path w="151129" h="251460">
                <a:moveTo>
                  <a:pt x="41096" y="123643"/>
                </a:moveTo>
                <a:lnTo>
                  <a:pt x="32803" y="123643"/>
                </a:lnTo>
                <a:lnTo>
                  <a:pt x="39300" y="110513"/>
                </a:lnTo>
                <a:lnTo>
                  <a:pt x="48728" y="98742"/>
                </a:lnTo>
                <a:lnTo>
                  <a:pt x="61447" y="90263"/>
                </a:lnTo>
                <a:lnTo>
                  <a:pt x="77813" y="87008"/>
                </a:lnTo>
                <a:lnTo>
                  <a:pt x="106636" y="93221"/>
                </a:lnTo>
                <a:lnTo>
                  <a:pt x="109592" y="95403"/>
                </a:lnTo>
                <a:lnTo>
                  <a:pt x="77813" y="95403"/>
                </a:lnTo>
                <a:lnTo>
                  <a:pt x="57060" y="101569"/>
                </a:lnTo>
                <a:lnTo>
                  <a:pt x="43388" y="117251"/>
                </a:lnTo>
                <a:lnTo>
                  <a:pt x="41096" y="123643"/>
                </a:lnTo>
                <a:close/>
              </a:path>
              <a:path w="151129" h="251460">
                <a:moveTo>
                  <a:pt x="110333" y="241180"/>
                </a:moveTo>
                <a:lnTo>
                  <a:pt x="76287" y="241180"/>
                </a:lnTo>
                <a:lnTo>
                  <a:pt x="83928" y="240476"/>
                </a:lnTo>
                <a:lnTo>
                  <a:pt x="93357" y="237268"/>
                </a:lnTo>
                <a:lnTo>
                  <a:pt x="115671" y="206119"/>
                </a:lnTo>
                <a:lnTo>
                  <a:pt x="118246" y="167910"/>
                </a:lnTo>
                <a:lnTo>
                  <a:pt x="118138" y="154685"/>
                </a:lnTo>
                <a:lnTo>
                  <a:pt x="102488" y="105063"/>
                </a:lnTo>
                <a:lnTo>
                  <a:pt x="77813" y="95403"/>
                </a:lnTo>
                <a:lnTo>
                  <a:pt x="109592" y="95403"/>
                </a:lnTo>
                <a:lnTo>
                  <a:pt x="129880" y="110382"/>
                </a:lnTo>
                <a:lnTo>
                  <a:pt x="145399" y="136272"/>
                </a:lnTo>
                <a:lnTo>
                  <a:pt x="151050" y="168673"/>
                </a:lnTo>
                <a:lnTo>
                  <a:pt x="145054" y="201838"/>
                </a:lnTo>
                <a:lnTo>
                  <a:pt x="128831" y="227919"/>
                </a:lnTo>
                <a:lnTo>
                  <a:pt x="110333" y="241180"/>
                </a:lnTo>
                <a:close/>
              </a:path>
            </a:pathLst>
          </a:custGeom>
          <a:solidFill>
            <a:srgbClr val="000000"/>
          </a:solidFill>
        </p:spPr>
        <p:txBody>
          <a:bodyPr wrap="square" lIns="0" tIns="0" rIns="0" bIns="0" rtlCol="0"/>
          <a:lstStyle/>
          <a:p>
            <a:endParaRPr/>
          </a:p>
        </p:txBody>
      </p:sp>
      <p:sp>
        <p:nvSpPr>
          <p:cNvPr id="170" name="object 170"/>
          <p:cNvSpPr/>
          <p:nvPr/>
        </p:nvSpPr>
        <p:spPr>
          <a:xfrm>
            <a:off x="6144435" y="5648550"/>
            <a:ext cx="156845" cy="255270"/>
          </a:xfrm>
          <a:custGeom>
            <a:avLst/>
            <a:gdLst/>
            <a:ahLst/>
            <a:cxnLst/>
            <a:rect l="l" t="t" r="r" b="b"/>
            <a:pathLst>
              <a:path w="156845" h="255270">
                <a:moveTo>
                  <a:pt x="9154" y="75559"/>
                </a:moveTo>
                <a:lnTo>
                  <a:pt x="0" y="75559"/>
                </a:lnTo>
                <a:lnTo>
                  <a:pt x="11443" y="0"/>
                </a:lnTo>
                <a:lnTo>
                  <a:pt x="20597" y="0"/>
                </a:lnTo>
                <a:lnTo>
                  <a:pt x="22302" y="4805"/>
                </a:lnTo>
                <a:lnTo>
                  <a:pt x="27940" y="8681"/>
                </a:lnTo>
                <a:lnTo>
                  <a:pt x="41731" y="11269"/>
                </a:lnTo>
                <a:lnTo>
                  <a:pt x="67896" y="12211"/>
                </a:lnTo>
                <a:lnTo>
                  <a:pt x="156390" y="12211"/>
                </a:lnTo>
                <a:lnTo>
                  <a:pt x="156390" y="20607"/>
                </a:lnTo>
                <a:lnTo>
                  <a:pt x="152575" y="24423"/>
                </a:lnTo>
                <a:lnTo>
                  <a:pt x="141845" y="39687"/>
                </a:lnTo>
                <a:lnTo>
                  <a:pt x="53401" y="39687"/>
                </a:lnTo>
                <a:lnTo>
                  <a:pt x="14733" y="48298"/>
                </a:lnTo>
                <a:lnTo>
                  <a:pt x="10155" y="68380"/>
                </a:lnTo>
                <a:lnTo>
                  <a:pt x="9154" y="75559"/>
                </a:lnTo>
                <a:close/>
              </a:path>
              <a:path w="156845" h="255270">
                <a:moveTo>
                  <a:pt x="60267" y="254918"/>
                </a:moveTo>
                <a:lnTo>
                  <a:pt x="50564" y="252247"/>
                </a:lnTo>
                <a:lnTo>
                  <a:pt x="45582" y="246141"/>
                </a:lnTo>
                <a:lnTo>
                  <a:pt x="43746" y="239463"/>
                </a:lnTo>
                <a:lnTo>
                  <a:pt x="43484" y="235074"/>
                </a:lnTo>
                <a:lnTo>
                  <a:pt x="45903" y="204700"/>
                </a:lnTo>
                <a:lnTo>
                  <a:pt x="67622" y="134507"/>
                </a:lnTo>
                <a:lnTo>
                  <a:pt x="88493" y="97693"/>
                </a:lnTo>
                <a:lnTo>
                  <a:pt x="122072" y="49609"/>
                </a:lnTo>
                <a:lnTo>
                  <a:pt x="128926" y="39687"/>
                </a:lnTo>
                <a:lnTo>
                  <a:pt x="141845" y="39687"/>
                </a:lnTo>
                <a:lnTo>
                  <a:pt x="103751" y="93877"/>
                </a:lnTo>
                <a:lnTo>
                  <a:pt x="93631" y="112135"/>
                </a:lnTo>
                <a:lnTo>
                  <a:pt x="80865" y="156462"/>
                </a:lnTo>
                <a:lnTo>
                  <a:pt x="77217" y="201110"/>
                </a:lnTo>
                <a:lnTo>
                  <a:pt x="77050" y="215993"/>
                </a:lnTo>
                <a:lnTo>
                  <a:pt x="77050" y="235074"/>
                </a:lnTo>
                <a:lnTo>
                  <a:pt x="76788" y="239463"/>
                </a:lnTo>
                <a:lnTo>
                  <a:pt x="74952" y="246141"/>
                </a:lnTo>
                <a:lnTo>
                  <a:pt x="69970" y="252247"/>
                </a:lnTo>
                <a:lnTo>
                  <a:pt x="60267" y="254918"/>
                </a:lnTo>
                <a:close/>
              </a:path>
            </a:pathLst>
          </a:custGeom>
          <a:solidFill>
            <a:srgbClr val="000000"/>
          </a:solidFill>
        </p:spPr>
        <p:txBody>
          <a:bodyPr wrap="square" lIns="0" tIns="0" rIns="0" bIns="0" rtlCol="0"/>
          <a:lstStyle/>
          <a:p>
            <a:endParaRPr/>
          </a:p>
        </p:txBody>
      </p:sp>
      <p:sp>
        <p:nvSpPr>
          <p:cNvPr id="171" name="object 171"/>
          <p:cNvSpPr/>
          <p:nvPr/>
        </p:nvSpPr>
        <p:spPr>
          <a:xfrm>
            <a:off x="6319134" y="5150925"/>
            <a:ext cx="179705" cy="875665"/>
          </a:xfrm>
          <a:custGeom>
            <a:avLst/>
            <a:gdLst/>
            <a:ahLst/>
            <a:cxnLst/>
            <a:rect l="l" t="t" r="r" b="b"/>
            <a:pathLst>
              <a:path w="179704" h="875664">
                <a:moveTo>
                  <a:pt x="12968" y="875424"/>
                </a:moveTo>
                <a:lnTo>
                  <a:pt x="0" y="875424"/>
                </a:lnTo>
                <a:lnTo>
                  <a:pt x="0" y="870081"/>
                </a:lnTo>
                <a:lnTo>
                  <a:pt x="762" y="869318"/>
                </a:lnTo>
                <a:lnTo>
                  <a:pt x="1525" y="867791"/>
                </a:lnTo>
                <a:lnTo>
                  <a:pt x="33375" y="833064"/>
                </a:lnTo>
                <a:lnTo>
                  <a:pt x="75525" y="770861"/>
                </a:lnTo>
                <a:lnTo>
                  <a:pt x="98558" y="723187"/>
                </a:lnTo>
                <a:lnTo>
                  <a:pt x="116400" y="674231"/>
                </a:lnTo>
                <a:lnTo>
                  <a:pt x="129651" y="624768"/>
                </a:lnTo>
                <a:lnTo>
                  <a:pt x="138912" y="575572"/>
                </a:lnTo>
                <a:lnTo>
                  <a:pt x="144784" y="527418"/>
                </a:lnTo>
                <a:lnTo>
                  <a:pt x="147867" y="481079"/>
                </a:lnTo>
                <a:lnTo>
                  <a:pt x="148761" y="437330"/>
                </a:lnTo>
                <a:lnTo>
                  <a:pt x="147111" y="378503"/>
                </a:lnTo>
                <a:lnTo>
                  <a:pt x="142097" y="322414"/>
                </a:lnTo>
                <a:lnTo>
                  <a:pt x="133628" y="269088"/>
                </a:lnTo>
                <a:lnTo>
                  <a:pt x="121609" y="218552"/>
                </a:lnTo>
                <a:lnTo>
                  <a:pt x="105946" y="170834"/>
                </a:lnTo>
                <a:lnTo>
                  <a:pt x="86547" y="125959"/>
                </a:lnTo>
                <a:lnTo>
                  <a:pt x="63318" y="83955"/>
                </a:lnTo>
                <a:lnTo>
                  <a:pt x="28226" y="35967"/>
                </a:lnTo>
                <a:lnTo>
                  <a:pt x="2288" y="6869"/>
                </a:lnTo>
                <a:lnTo>
                  <a:pt x="0" y="5342"/>
                </a:lnTo>
                <a:lnTo>
                  <a:pt x="0" y="0"/>
                </a:lnTo>
                <a:lnTo>
                  <a:pt x="12968" y="0"/>
                </a:lnTo>
                <a:lnTo>
                  <a:pt x="17546" y="4579"/>
                </a:lnTo>
                <a:lnTo>
                  <a:pt x="28631" y="14477"/>
                </a:lnTo>
                <a:lnTo>
                  <a:pt x="82766" y="78107"/>
                </a:lnTo>
                <a:lnTo>
                  <a:pt x="107180" y="118107"/>
                </a:lnTo>
                <a:lnTo>
                  <a:pt x="127626" y="160136"/>
                </a:lnTo>
                <a:lnTo>
                  <a:pt x="144324" y="203880"/>
                </a:lnTo>
                <a:lnTo>
                  <a:pt x="157493" y="249025"/>
                </a:lnTo>
                <a:lnTo>
                  <a:pt x="167353" y="295256"/>
                </a:lnTo>
                <a:lnTo>
                  <a:pt x="174123" y="342260"/>
                </a:lnTo>
                <a:lnTo>
                  <a:pt x="178024" y="389723"/>
                </a:lnTo>
                <a:lnTo>
                  <a:pt x="179276" y="437330"/>
                </a:lnTo>
                <a:lnTo>
                  <a:pt x="178086" y="483901"/>
                </a:lnTo>
                <a:lnTo>
                  <a:pt x="174333" y="530835"/>
                </a:lnTo>
                <a:lnTo>
                  <a:pt x="167741" y="577713"/>
                </a:lnTo>
                <a:lnTo>
                  <a:pt x="158037" y="624120"/>
                </a:lnTo>
                <a:lnTo>
                  <a:pt x="144946" y="669638"/>
                </a:lnTo>
                <a:lnTo>
                  <a:pt x="128194" y="713851"/>
                </a:lnTo>
                <a:lnTo>
                  <a:pt x="107504" y="756342"/>
                </a:lnTo>
                <a:lnTo>
                  <a:pt x="82604" y="796695"/>
                </a:lnTo>
                <a:lnTo>
                  <a:pt x="53218" y="834492"/>
                </a:lnTo>
                <a:lnTo>
                  <a:pt x="19071" y="869318"/>
                </a:lnTo>
                <a:lnTo>
                  <a:pt x="12968" y="875424"/>
                </a:lnTo>
                <a:close/>
              </a:path>
            </a:pathLst>
          </a:custGeom>
          <a:solidFill>
            <a:srgbClr val="000000"/>
          </a:solidFill>
        </p:spPr>
        <p:txBody>
          <a:bodyPr wrap="square" lIns="0" tIns="0" rIns="0" bIns="0" rtlCol="0"/>
          <a:lstStyle/>
          <a:p>
            <a:endParaRPr/>
          </a:p>
        </p:txBody>
      </p:sp>
      <p:sp>
        <p:nvSpPr>
          <p:cNvPr id="172" name="object 172"/>
          <p:cNvSpPr/>
          <p:nvPr/>
        </p:nvSpPr>
        <p:spPr>
          <a:xfrm>
            <a:off x="6667007" y="5641680"/>
            <a:ext cx="43180" cy="108585"/>
          </a:xfrm>
          <a:custGeom>
            <a:avLst/>
            <a:gdLst/>
            <a:ahLst/>
            <a:cxnLst/>
            <a:rect l="l" t="t" r="r" b="b"/>
            <a:pathLst>
              <a:path w="43179" h="108585">
                <a:moveTo>
                  <a:pt x="23649" y="38161"/>
                </a:moveTo>
                <a:lnTo>
                  <a:pt x="19071" y="38161"/>
                </a:lnTo>
                <a:lnTo>
                  <a:pt x="10942" y="36575"/>
                </a:lnTo>
                <a:lnTo>
                  <a:pt x="4958" y="32341"/>
                </a:lnTo>
                <a:lnTo>
                  <a:pt x="1263" y="26247"/>
                </a:lnTo>
                <a:lnTo>
                  <a:pt x="0" y="19080"/>
                </a:lnTo>
                <a:lnTo>
                  <a:pt x="1263" y="11913"/>
                </a:lnTo>
                <a:lnTo>
                  <a:pt x="4958" y="5819"/>
                </a:lnTo>
                <a:lnTo>
                  <a:pt x="10942" y="1586"/>
                </a:lnTo>
                <a:lnTo>
                  <a:pt x="19071" y="0"/>
                </a:lnTo>
                <a:lnTo>
                  <a:pt x="28882" y="2528"/>
                </a:lnTo>
                <a:lnTo>
                  <a:pt x="36332" y="9921"/>
                </a:lnTo>
                <a:lnTo>
                  <a:pt x="41064" y="21895"/>
                </a:lnTo>
                <a:lnTo>
                  <a:pt x="42177" y="32818"/>
                </a:lnTo>
                <a:lnTo>
                  <a:pt x="32803" y="32818"/>
                </a:lnTo>
                <a:lnTo>
                  <a:pt x="32040" y="33582"/>
                </a:lnTo>
                <a:lnTo>
                  <a:pt x="28226" y="36635"/>
                </a:lnTo>
                <a:lnTo>
                  <a:pt x="23649" y="38161"/>
                </a:lnTo>
                <a:close/>
              </a:path>
              <a:path w="43179" h="108585">
                <a:moveTo>
                  <a:pt x="9154" y="108378"/>
                </a:moveTo>
                <a:lnTo>
                  <a:pt x="7628" y="108378"/>
                </a:lnTo>
                <a:lnTo>
                  <a:pt x="5340" y="107615"/>
                </a:lnTo>
                <a:lnTo>
                  <a:pt x="5340" y="103035"/>
                </a:lnTo>
                <a:lnTo>
                  <a:pt x="9917" y="99219"/>
                </a:lnTo>
                <a:lnTo>
                  <a:pt x="18881" y="88284"/>
                </a:lnTo>
                <a:lnTo>
                  <a:pt x="26700" y="74128"/>
                </a:lnTo>
                <a:lnTo>
                  <a:pt x="32231" y="57254"/>
                </a:lnTo>
                <a:lnTo>
                  <a:pt x="34329" y="38161"/>
                </a:lnTo>
                <a:lnTo>
                  <a:pt x="34329" y="32818"/>
                </a:lnTo>
                <a:lnTo>
                  <a:pt x="42177" y="32818"/>
                </a:lnTo>
                <a:lnTo>
                  <a:pt x="42721" y="38161"/>
                </a:lnTo>
                <a:lnTo>
                  <a:pt x="38120" y="67164"/>
                </a:lnTo>
                <a:lnTo>
                  <a:pt x="27654" y="89297"/>
                </a:lnTo>
                <a:lnTo>
                  <a:pt x="16330" y="103417"/>
                </a:lnTo>
                <a:lnTo>
                  <a:pt x="9154" y="108378"/>
                </a:lnTo>
                <a:close/>
              </a:path>
            </a:pathLst>
          </a:custGeom>
          <a:solidFill>
            <a:srgbClr val="000000"/>
          </a:solidFill>
        </p:spPr>
        <p:txBody>
          <a:bodyPr wrap="square" lIns="0" tIns="0" rIns="0" bIns="0" rtlCol="0"/>
          <a:lstStyle/>
          <a:p>
            <a:endParaRPr/>
          </a:p>
        </p:txBody>
      </p:sp>
      <p:sp>
        <p:nvSpPr>
          <p:cNvPr id="173" name="object 173"/>
          <p:cNvSpPr/>
          <p:nvPr/>
        </p:nvSpPr>
        <p:spPr>
          <a:xfrm>
            <a:off x="7013354" y="5418816"/>
            <a:ext cx="249554" cy="261620"/>
          </a:xfrm>
          <a:custGeom>
            <a:avLst/>
            <a:gdLst/>
            <a:ahLst/>
            <a:cxnLst/>
            <a:rect l="l" t="t" r="r" b="b"/>
            <a:pathLst>
              <a:path w="249554" h="261620">
                <a:moveTo>
                  <a:pt x="4577" y="261024"/>
                </a:moveTo>
                <a:lnTo>
                  <a:pt x="1525" y="261024"/>
                </a:lnTo>
                <a:lnTo>
                  <a:pt x="0" y="259497"/>
                </a:lnTo>
                <a:lnTo>
                  <a:pt x="0" y="250339"/>
                </a:lnTo>
                <a:lnTo>
                  <a:pt x="3051" y="250339"/>
                </a:lnTo>
                <a:lnTo>
                  <a:pt x="7628" y="249576"/>
                </a:lnTo>
                <a:lnTo>
                  <a:pt x="51875" y="219046"/>
                </a:lnTo>
                <a:lnTo>
                  <a:pt x="181565" y="2289"/>
                </a:lnTo>
                <a:lnTo>
                  <a:pt x="183090" y="0"/>
                </a:lnTo>
                <a:lnTo>
                  <a:pt x="194534" y="0"/>
                </a:lnTo>
                <a:lnTo>
                  <a:pt x="194534" y="1526"/>
                </a:lnTo>
                <a:lnTo>
                  <a:pt x="195296" y="8395"/>
                </a:lnTo>
                <a:lnTo>
                  <a:pt x="198848" y="45030"/>
                </a:lnTo>
                <a:lnTo>
                  <a:pt x="167833" y="45030"/>
                </a:lnTo>
                <a:lnTo>
                  <a:pt x="96122" y="165620"/>
                </a:lnTo>
                <a:lnTo>
                  <a:pt x="210539" y="165620"/>
                </a:lnTo>
                <a:lnTo>
                  <a:pt x="211649" y="177069"/>
                </a:lnTo>
                <a:lnTo>
                  <a:pt x="89256" y="177069"/>
                </a:lnTo>
                <a:lnTo>
                  <a:pt x="66847" y="214372"/>
                </a:lnTo>
                <a:lnTo>
                  <a:pt x="63187" y="220322"/>
                </a:lnTo>
                <a:lnTo>
                  <a:pt x="61030" y="223626"/>
                </a:lnTo>
                <a:lnTo>
                  <a:pt x="58741" y="228968"/>
                </a:lnTo>
                <a:lnTo>
                  <a:pt x="56453" y="232784"/>
                </a:lnTo>
                <a:lnTo>
                  <a:pt x="56453" y="246523"/>
                </a:lnTo>
                <a:lnTo>
                  <a:pt x="64844" y="248812"/>
                </a:lnTo>
                <a:lnTo>
                  <a:pt x="73236" y="249576"/>
                </a:lnTo>
                <a:lnTo>
                  <a:pt x="75525" y="249576"/>
                </a:lnTo>
                <a:lnTo>
                  <a:pt x="79339" y="250339"/>
                </a:lnTo>
                <a:lnTo>
                  <a:pt x="79339" y="260261"/>
                </a:lnTo>
                <a:lnTo>
                  <a:pt x="35855" y="260261"/>
                </a:lnTo>
                <a:lnTo>
                  <a:pt x="28178" y="260380"/>
                </a:lnTo>
                <a:lnTo>
                  <a:pt x="12253" y="260905"/>
                </a:lnTo>
                <a:lnTo>
                  <a:pt x="4577" y="261024"/>
                </a:lnTo>
                <a:close/>
              </a:path>
              <a:path w="249554" h="261620">
                <a:moveTo>
                  <a:pt x="210539" y="165620"/>
                </a:moveTo>
                <a:lnTo>
                  <a:pt x="179276" y="165620"/>
                </a:lnTo>
                <a:lnTo>
                  <a:pt x="167833" y="45030"/>
                </a:lnTo>
                <a:lnTo>
                  <a:pt x="198848" y="45030"/>
                </a:lnTo>
                <a:lnTo>
                  <a:pt x="210539" y="165620"/>
                </a:lnTo>
                <a:close/>
              </a:path>
              <a:path w="249554" h="261620">
                <a:moveTo>
                  <a:pt x="241069" y="249576"/>
                </a:moveTo>
                <a:lnTo>
                  <a:pt x="160204" y="249576"/>
                </a:lnTo>
                <a:lnTo>
                  <a:pt x="167153" y="249289"/>
                </a:lnTo>
                <a:lnTo>
                  <a:pt x="175748" y="247858"/>
                </a:lnTo>
                <a:lnTo>
                  <a:pt x="183055" y="244424"/>
                </a:lnTo>
                <a:lnTo>
                  <a:pt x="186142" y="238127"/>
                </a:lnTo>
                <a:lnTo>
                  <a:pt x="185415" y="228050"/>
                </a:lnTo>
                <a:lnTo>
                  <a:pt x="183758" y="209029"/>
                </a:lnTo>
                <a:lnTo>
                  <a:pt x="181958" y="189292"/>
                </a:lnTo>
                <a:lnTo>
                  <a:pt x="180802" y="177069"/>
                </a:lnTo>
                <a:lnTo>
                  <a:pt x="211649" y="177069"/>
                </a:lnTo>
                <a:lnTo>
                  <a:pt x="217420" y="236601"/>
                </a:lnTo>
                <a:lnTo>
                  <a:pt x="218648" y="243136"/>
                </a:lnTo>
                <a:lnTo>
                  <a:pt x="221520" y="247095"/>
                </a:lnTo>
                <a:lnTo>
                  <a:pt x="228255" y="249051"/>
                </a:lnTo>
                <a:lnTo>
                  <a:pt x="241069" y="249576"/>
                </a:lnTo>
                <a:close/>
              </a:path>
              <a:path w="249554" h="261620">
                <a:moveTo>
                  <a:pt x="156390" y="261024"/>
                </a:moveTo>
                <a:lnTo>
                  <a:pt x="151050" y="261024"/>
                </a:lnTo>
                <a:lnTo>
                  <a:pt x="151050" y="249576"/>
                </a:lnTo>
                <a:lnTo>
                  <a:pt x="249461" y="249576"/>
                </a:lnTo>
                <a:lnTo>
                  <a:pt x="249461" y="260261"/>
                </a:lnTo>
                <a:lnTo>
                  <a:pt x="202162" y="260261"/>
                </a:lnTo>
                <a:lnTo>
                  <a:pt x="190719" y="260380"/>
                </a:lnTo>
                <a:lnTo>
                  <a:pt x="167833" y="260905"/>
                </a:lnTo>
                <a:lnTo>
                  <a:pt x="156390" y="261024"/>
                </a:lnTo>
                <a:close/>
              </a:path>
              <a:path w="249554" h="261620">
                <a:moveTo>
                  <a:pt x="79339" y="261024"/>
                </a:moveTo>
                <a:lnTo>
                  <a:pt x="72473" y="261024"/>
                </a:lnTo>
                <a:lnTo>
                  <a:pt x="63318" y="260905"/>
                </a:lnTo>
                <a:lnTo>
                  <a:pt x="45009" y="260380"/>
                </a:lnTo>
                <a:lnTo>
                  <a:pt x="35855" y="260261"/>
                </a:lnTo>
                <a:lnTo>
                  <a:pt x="79339" y="260261"/>
                </a:lnTo>
                <a:lnTo>
                  <a:pt x="79339" y="261024"/>
                </a:lnTo>
                <a:close/>
              </a:path>
              <a:path w="249554" h="261620">
                <a:moveTo>
                  <a:pt x="249461" y="261024"/>
                </a:moveTo>
                <a:lnTo>
                  <a:pt x="243358" y="261024"/>
                </a:lnTo>
                <a:lnTo>
                  <a:pt x="202162" y="260261"/>
                </a:lnTo>
                <a:lnTo>
                  <a:pt x="249461" y="260261"/>
                </a:lnTo>
                <a:lnTo>
                  <a:pt x="249461" y="261024"/>
                </a:lnTo>
                <a:close/>
              </a:path>
            </a:pathLst>
          </a:custGeom>
          <a:solidFill>
            <a:srgbClr val="000000"/>
          </a:solidFill>
        </p:spPr>
        <p:txBody>
          <a:bodyPr wrap="square" lIns="0" tIns="0" rIns="0" bIns="0" rtlCol="0"/>
          <a:lstStyle/>
          <a:p>
            <a:endParaRPr/>
          </a:p>
        </p:txBody>
      </p:sp>
      <p:sp>
        <p:nvSpPr>
          <p:cNvPr id="174" name="object 174"/>
          <p:cNvSpPr/>
          <p:nvPr/>
        </p:nvSpPr>
        <p:spPr>
          <a:xfrm>
            <a:off x="7284939" y="5356994"/>
            <a:ext cx="190500" cy="172720"/>
          </a:xfrm>
          <a:custGeom>
            <a:avLst/>
            <a:gdLst/>
            <a:ahLst/>
            <a:cxnLst/>
            <a:rect l="l" t="t" r="r" b="b"/>
            <a:pathLst>
              <a:path w="190500" h="172720">
                <a:moveTo>
                  <a:pt x="7628" y="58768"/>
                </a:moveTo>
                <a:lnTo>
                  <a:pt x="762" y="58768"/>
                </a:lnTo>
                <a:lnTo>
                  <a:pt x="0" y="55715"/>
                </a:lnTo>
                <a:lnTo>
                  <a:pt x="0" y="53426"/>
                </a:lnTo>
                <a:lnTo>
                  <a:pt x="762" y="51136"/>
                </a:lnTo>
                <a:lnTo>
                  <a:pt x="1525" y="50373"/>
                </a:lnTo>
                <a:lnTo>
                  <a:pt x="17546" y="5342"/>
                </a:lnTo>
                <a:lnTo>
                  <a:pt x="19071" y="0"/>
                </a:lnTo>
                <a:lnTo>
                  <a:pt x="189956" y="0"/>
                </a:lnTo>
                <a:lnTo>
                  <a:pt x="189956" y="3816"/>
                </a:lnTo>
                <a:lnTo>
                  <a:pt x="189193" y="9158"/>
                </a:lnTo>
                <a:lnTo>
                  <a:pt x="71710" y="9158"/>
                </a:lnTo>
                <a:lnTo>
                  <a:pt x="47679" y="10160"/>
                </a:lnTo>
                <a:lnTo>
                  <a:pt x="31659" y="15455"/>
                </a:lnTo>
                <a:lnTo>
                  <a:pt x="20216" y="28477"/>
                </a:lnTo>
                <a:lnTo>
                  <a:pt x="9917" y="52662"/>
                </a:lnTo>
                <a:lnTo>
                  <a:pt x="8391" y="57242"/>
                </a:lnTo>
                <a:lnTo>
                  <a:pt x="7628" y="58768"/>
                </a:lnTo>
                <a:close/>
              </a:path>
              <a:path w="190500" h="172720">
                <a:moveTo>
                  <a:pt x="97648" y="163331"/>
                </a:moveTo>
                <a:lnTo>
                  <a:pt x="25937" y="163331"/>
                </a:lnTo>
                <a:lnTo>
                  <a:pt x="41529" y="162710"/>
                </a:lnTo>
                <a:lnTo>
                  <a:pt x="49968" y="160659"/>
                </a:lnTo>
                <a:lnTo>
                  <a:pt x="53830" y="156891"/>
                </a:lnTo>
                <a:lnTo>
                  <a:pt x="55690" y="151119"/>
                </a:lnTo>
                <a:lnTo>
                  <a:pt x="89256" y="16791"/>
                </a:lnTo>
                <a:lnTo>
                  <a:pt x="90019" y="12974"/>
                </a:lnTo>
                <a:lnTo>
                  <a:pt x="90019" y="9158"/>
                </a:lnTo>
                <a:lnTo>
                  <a:pt x="120534" y="9158"/>
                </a:lnTo>
                <a:lnTo>
                  <a:pt x="115194" y="9921"/>
                </a:lnTo>
                <a:lnTo>
                  <a:pt x="114431" y="10685"/>
                </a:lnTo>
                <a:lnTo>
                  <a:pt x="112906" y="18317"/>
                </a:lnTo>
                <a:lnTo>
                  <a:pt x="79339" y="151882"/>
                </a:lnTo>
                <a:lnTo>
                  <a:pt x="78576" y="155698"/>
                </a:lnTo>
                <a:lnTo>
                  <a:pt x="78576" y="161804"/>
                </a:lnTo>
                <a:lnTo>
                  <a:pt x="87731" y="162567"/>
                </a:lnTo>
                <a:lnTo>
                  <a:pt x="92308" y="162567"/>
                </a:lnTo>
                <a:lnTo>
                  <a:pt x="97648" y="163331"/>
                </a:lnTo>
                <a:close/>
              </a:path>
              <a:path w="190500" h="172720">
                <a:moveTo>
                  <a:pt x="182328" y="58768"/>
                </a:moveTo>
                <a:lnTo>
                  <a:pt x="176225" y="58768"/>
                </a:lnTo>
                <a:lnTo>
                  <a:pt x="173936" y="57242"/>
                </a:lnTo>
                <a:lnTo>
                  <a:pt x="173936" y="54952"/>
                </a:lnTo>
                <a:lnTo>
                  <a:pt x="174699" y="51899"/>
                </a:lnTo>
                <a:lnTo>
                  <a:pt x="176225" y="38924"/>
                </a:lnTo>
                <a:lnTo>
                  <a:pt x="176225" y="14501"/>
                </a:lnTo>
                <a:lnTo>
                  <a:pt x="164781" y="11448"/>
                </a:lnTo>
                <a:lnTo>
                  <a:pt x="159608" y="10124"/>
                </a:lnTo>
                <a:lnTo>
                  <a:pt x="153720" y="9444"/>
                </a:lnTo>
                <a:lnTo>
                  <a:pt x="146115" y="9194"/>
                </a:lnTo>
                <a:lnTo>
                  <a:pt x="135792" y="9158"/>
                </a:lnTo>
                <a:lnTo>
                  <a:pt x="189193" y="9158"/>
                </a:lnTo>
                <a:lnTo>
                  <a:pt x="183090" y="51899"/>
                </a:lnTo>
                <a:lnTo>
                  <a:pt x="183090" y="56478"/>
                </a:lnTo>
                <a:lnTo>
                  <a:pt x="182328" y="58768"/>
                </a:lnTo>
                <a:close/>
              </a:path>
              <a:path w="190500" h="172720">
                <a:moveTo>
                  <a:pt x="25937" y="172489"/>
                </a:moveTo>
                <a:lnTo>
                  <a:pt x="14494" y="172489"/>
                </a:lnTo>
                <a:lnTo>
                  <a:pt x="14494" y="163331"/>
                </a:lnTo>
                <a:lnTo>
                  <a:pt x="112906" y="163331"/>
                </a:lnTo>
                <a:lnTo>
                  <a:pt x="112906" y="170963"/>
                </a:lnTo>
                <a:lnTo>
                  <a:pt x="54927" y="170963"/>
                </a:lnTo>
                <a:lnTo>
                  <a:pt x="47298" y="171726"/>
                </a:lnTo>
                <a:lnTo>
                  <a:pt x="33566" y="171726"/>
                </a:lnTo>
                <a:lnTo>
                  <a:pt x="25937" y="172489"/>
                </a:lnTo>
                <a:close/>
              </a:path>
              <a:path w="190500" h="172720">
                <a:moveTo>
                  <a:pt x="112906" y="172489"/>
                </a:moveTo>
                <a:lnTo>
                  <a:pt x="99937" y="172489"/>
                </a:lnTo>
                <a:lnTo>
                  <a:pt x="92308" y="171726"/>
                </a:lnTo>
                <a:lnTo>
                  <a:pt x="85442" y="171726"/>
                </a:lnTo>
                <a:lnTo>
                  <a:pt x="78576" y="170963"/>
                </a:lnTo>
                <a:lnTo>
                  <a:pt x="112906" y="170963"/>
                </a:lnTo>
                <a:lnTo>
                  <a:pt x="112906" y="172489"/>
                </a:lnTo>
                <a:close/>
              </a:path>
            </a:pathLst>
          </a:custGeom>
          <a:solidFill>
            <a:srgbClr val="000000"/>
          </a:solidFill>
        </p:spPr>
        <p:txBody>
          <a:bodyPr wrap="square" lIns="0" tIns="0" rIns="0" bIns="0" rtlCol="0"/>
          <a:lstStyle/>
          <a:p>
            <a:endParaRPr/>
          </a:p>
        </p:txBody>
      </p:sp>
      <p:sp>
        <p:nvSpPr>
          <p:cNvPr id="175" name="object 175"/>
          <p:cNvSpPr/>
          <p:nvPr/>
        </p:nvSpPr>
        <p:spPr>
          <a:xfrm>
            <a:off x="7625182" y="5553525"/>
            <a:ext cx="243204" cy="0"/>
          </a:xfrm>
          <a:custGeom>
            <a:avLst/>
            <a:gdLst/>
            <a:ahLst/>
            <a:cxnLst/>
            <a:rect l="l" t="t" r="r" b="b"/>
            <a:pathLst>
              <a:path w="243204">
                <a:moveTo>
                  <a:pt x="0" y="0"/>
                </a:moveTo>
                <a:lnTo>
                  <a:pt x="242595" y="0"/>
                </a:lnTo>
              </a:path>
            </a:pathLst>
          </a:custGeom>
          <a:ln w="14501">
            <a:solidFill>
              <a:srgbClr val="000000"/>
            </a:solidFill>
          </a:ln>
        </p:spPr>
        <p:txBody>
          <a:bodyPr wrap="square" lIns="0" tIns="0" rIns="0" bIns="0" rtlCol="0"/>
          <a:lstStyle/>
          <a:p>
            <a:endParaRPr/>
          </a:p>
        </p:txBody>
      </p:sp>
      <p:sp>
        <p:nvSpPr>
          <p:cNvPr id="176" name="object 176"/>
          <p:cNvSpPr/>
          <p:nvPr/>
        </p:nvSpPr>
        <p:spPr>
          <a:xfrm>
            <a:off x="7625182" y="5624505"/>
            <a:ext cx="243204" cy="0"/>
          </a:xfrm>
          <a:custGeom>
            <a:avLst/>
            <a:gdLst/>
            <a:ahLst/>
            <a:cxnLst/>
            <a:rect l="l" t="t" r="r" b="b"/>
            <a:pathLst>
              <a:path w="243204">
                <a:moveTo>
                  <a:pt x="0" y="0"/>
                </a:moveTo>
                <a:lnTo>
                  <a:pt x="242595" y="0"/>
                </a:lnTo>
              </a:path>
            </a:pathLst>
          </a:custGeom>
          <a:ln w="14501">
            <a:solidFill>
              <a:srgbClr val="000000"/>
            </a:solidFill>
          </a:ln>
        </p:spPr>
        <p:txBody>
          <a:bodyPr wrap="square" lIns="0" tIns="0" rIns="0" bIns="0" rtlCol="0"/>
          <a:lstStyle/>
          <a:p>
            <a:endParaRPr/>
          </a:p>
        </p:txBody>
      </p:sp>
      <p:sp>
        <p:nvSpPr>
          <p:cNvPr id="177" name="object 177"/>
          <p:cNvSpPr/>
          <p:nvPr/>
        </p:nvSpPr>
        <p:spPr>
          <a:xfrm>
            <a:off x="8096642" y="4931874"/>
            <a:ext cx="200660" cy="660400"/>
          </a:xfrm>
          <a:custGeom>
            <a:avLst/>
            <a:gdLst/>
            <a:ahLst/>
            <a:cxnLst/>
            <a:rect l="l" t="t" r="r" b="b"/>
            <a:pathLst>
              <a:path w="200659" h="660400">
                <a:moveTo>
                  <a:pt x="40432" y="660193"/>
                </a:moveTo>
                <a:lnTo>
                  <a:pt x="0" y="660193"/>
                </a:lnTo>
                <a:lnTo>
                  <a:pt x="0" y="641875"/>
                </a:lnTo>
                <a:lnTo>
                  <a:pt x="1203" y="579923"/>
                </a:lnTo>
                <a:lnTo>
                  <a:pt x="3909" y="526914"/>
                </a:lnTo>
                <a:lnTo>
                  <a:pt x="6758" y="488073"/>
                </a:lnTo>
                <a:lnTo>
                  <a:pt x="15263" y="413040"/>
                </a:lnTo>
                <a:lnTo>
                  <a:pt x="24137" y="360035"/>
                </a:lnTo>
                <a:lnTo>
                  <a:pt x="35053" y="309472"/>
                </a:lnTo>
                <a:lnTo>
                  <a:pt x="48051" y="261220"/>
                </a:lnTo>
                <a:lnTo>
                  <a:pt x="63171" y="215143"/>
                </a:lnTo>
                <a:lnTo>
                  <a:pt x="80453" y="171110"/>
                </a:lnTo>
                <a:lnTo>
                  <a:pt x="99937" y="128985"/>
                </a:lnTo>
                <a:lnTo>
                  <a:pt x="128723" y="78254"/>
                </a:lnTo>
                <a:lnTo>
                  <a:pt x="155721" y="37970"/>
                </a:lnTo>
                <a:lnTo>
                  <a:pt x="184615" y="763"/>
                </a:lnTo>
                <a:lnTo>
                  <a:pt x="185379" y="0"/>
                </a:lnTo>
                <a:lnTo>
                  <a:pt x="200637" y="0"/>
                </a:lnTo>
                <a:lnTo>
                  <a:pt x="200637" y="5342"/>
                </a:lnTo>
                <a:lnTo>
                  <a:pt x="198347" y="8395"/>
                </a:lnTo>
                <a:lnTo>
                  <a:pt x="172376" y="47183"/>
                </a:lnTo>
                <a:lnTo>
                  <a:pt x="149285" y="87021"/>
                </a:lnTo>
                <a:lnTo>
                  <a:pt x="128920" y="127930"/>
                </a:lnTo>
                <a:lnTo>
                  <a:pt x="111126" y="169933"/>
                </a:lnTo>
                <a:lnTo>
                  <a:pt x="95747" y="213050"/>
                </a:lnTo>
                <a:lnTo>
                  <a:pt x="82628" y="257303"/>
                </a:lnTo>
                <a:lnTo>
                  <a:pt x="71615" y="302715"/>
                </a:lnTo>
                <a:lnTo>
                  <a:pt x="62551" y="349307"/>
                </a:lnTo>
                <a:lnTo>
                  <a:pt x="55282" y="397100"/>
                </a:lnTo>
                <a:lnTo>
                  <a:pt x="49653" y="446117"/>
                </a:lnTo>
                <a:lnTo>
                  <a:pt x="45509" y="496379"/>
                </a:lnTo>
                <a:lnTo>
                  <a:pt x="42694" y="547907"/>
                </a:lnTo>
                <a:lnTo>
                  <a:pt x="41053" y="600724"/>
                </a:lnTo>
                <a:lnTo>
                  <a:pt x="40432" y="654850"/>
                </a:lnTo>
                <a:lnTo>
                  <a:pt x="40432" y="660193"/>
                </a:lnTo>
                <a:close/>
              </a:path>
            </a:pathLst>
          </a:custGeom>
          <a:solidFill>
            <a:srgbClr val="000000"/>
          </a:solidFill>
        </p:spPr>
        <p:txBody>
          <a:bodyPr wrap="square" lIns="0" tIns="0" rIns="0" bIns="0" rtlCol="0"/>
          <a:lstStyle/>
          <a:p>
            <a:endParaRPr/>
          </a:p>
        </p:txBody>
      </p:sp>
      <p:sp>
        <p:nvSpPr>
          <p:cNvPr id="178" name="object 178"/>
          <p:cNvSpPr/>
          <p:nvPr/>
        </p:nvSpPr>
        <p:spPr>
          <a:xfrm>
            <a:off x="8096642" y="5585197"/>
            <a:ext cx="200660" cy="660400"/>
          </a:xfrm>
          <a:custGeom>
            <a:avLst/>
            <a:gdLst/>
            <a:ahLst/>
            <a:cxnLst/>
            <a:rect l="l" t="t" r="r" b="b"/>
            <a:pathLst>
              <a:path w="200659" h="660400">
                <a:moveTo>
                  <a:pt x="200637" y="660193"/>
                </a:moveTo>
                <a:lnTo>
                  <a:pt x="186142" y="660193"/>
                </a:lnTo>
                <a:lnTo>
                  <a:pt x="186142" y="659430"/>
                </a:lnTo>
                <a:lnTo>
                  <a:pt x="185379" y="659430"/>
                </a:lnTo>
                <a:lnTo>
                  <a:pt x="183853" y="658666"/>
                </a:lnTo>
                <a:lnTo>
                  <a:pt x="182328" y="656377"/>
                </a:lnTo>
                <a:lnTo>
                  <a:pt x="176987" y="650271"/>
                </a:lnTo>
                <a:lnTo>
                  <a:pt x="142798" y="603860"/>
                </a:lnTo>
                <a:lnTo>
                  <a:pt x="113296" y="555765"/>
                </a:lnTo>
                <a:lnTo>
                  <a:pt x="88225" y="506680"/>
                </a:lnTo>
                <a:lnTo>
                  <a:pt x="67328" y="457302"/>
                </a:lnTo>
                <a:lnTo>
                  <a:pt x="50350" y="408327"/>
                </a:lnTo>
                <a:lnTo>
                  <a:pt x="37976" y="363273"/>
                </a:lnTo>
                <a:lnTo>
                  <a:pt x="21169" y="283158"/>
                </a:lnTo>
                <a:lnTo>
                  <a:pt x="13114" y="229997"/>
                </a:lnTo>
                <a:lnTo>
                  <a:pt x="6365" y="168125"/>
                </a:lnTo>
                <a:lnTo>
                  <a:pt x="1725" y="97559"/>
                </a:lnTo>
                <a:lnTo>
                  <a:pt x="0" y="18317"/>
                </a:lnTo>
                <a:lnTo>
                  <a:pt x="0" y="0"/>
                </a:lnTo>
                <a:lnTo>
                  <a:pt x="40432" y="0"/>
                </a:lnTo>
                <a:lnTo>
                  <a:pt x="40432" y="5342"/>
                </a:lnTo>
                <a:lnTo>
                  <a:pt x="41010" y="63135"/>
                </a:lnTo>
                <a:lnTo>
                  <a:pt x="42814" y="118814"/>
                </a:lnTo>
                <a:lnTo>
                  <a:pt x="45949" y="172460"/>
                </a:lnTo>
                <a:lnTo>
                  <a:pt x="50521" y="224155"/>
                </a:lnTo>
                <a:lnTo>
                  <a:pt x="56633" y="273981"/>
                </a:lnTo>
                <a:lnTo>
                  <a:pt x="64393" y="322020"/>
                </a:lnTo>
                <a:lnTo>
                  <a:pt x="73903" y="368353"/>
                </a:lnTo>
                <a:lnTo>
                  <a:pt x="85271" y="413062"/>
                </a:lnTo>
                <a:lnTo>
                  <a:pt x="98599" y="456230"/>
                </a:lnTo>
                <a:lnTo>
                  <a:pt x="113995" y="497937"/>
                </a:lnTo>
                <a:lnTo>
                  <a:pt x="131563" y="538265"/>
                </a:lnTo>
                <a:lnTo>
                  <a:pt x="151407" y="577297"/>
                </a:lnTo>
                <a:lnTo>
                  <a:pt x="173634" y="615114"/>
                </a:lnTo>
                <a:lnTo>
                  <a:pt x="198347" y="651797"/>
                </a:lnTo>
                <a:lnTo>
                  <a:pt x="200637" y="654850"/>
                </a:lnTo>
                <a:lnTo>
                  <a:pt x="200637" y="660193"/>
                </a:lnTo>
                <a:close/>
              </a:path>
            </a:pathLst>
          </a:custGeom>
          <a:solidFill>
            <a:srgbClr val="000000"/>
          </a:solidFill>
        </p:spPr>
        <p:txBody>
          <a:bodyPr wrap="square" lIns="0" tIns="0" rIns="0" bIns="0" rtlCol="0"/>
          <a:lstStyle/>
          <a:p>
            <a:endParaRPr/>
          </a:p>
        </p:txBody>
      </p:sp>
      <p:sp>
        <p:nvSpPr>
          <p:cNvPr id="179" name="object 179"/>
          <p:cNvSpPr/>
          <p:nvPr/>
        </p:nvSpPr>
        <p:spPr>
          <a:xfrm>
            <a:off x="8341526" y="4995220"/>
            <a:ext cx="120650" cy="243840"/>
          </a:xfrm>
          <a:custGeom>
            <a:avLst/>
            <a:gdLst/>
            <a:ahLst/>
            <a:cxnLst/>
            <a:rect l="l" t="t" r="r" b="b"/>
            <a:pathLst>
              <a:path w="120650" h="243839">
                <a:moveTo>
                  <a:pt x="0" y="35108"/>
                </a:moveTo>
                <a:lnTo>
                  <a:pt x="0" y="23660"/>
                </a:lnTo>
                <a:lnTo>
                  <a:pt x="12408" y="23290"/>
                </a:lnTo>
                <a:lnTo>
                  <a:pt x="29465" y="20702"/>
                </a:lnTo>
                <a:lnTo>
                  <a:pt x="48382" y="13678"/>
                </a:lnTo>
                <a:lnTo>
                  <a:pt x="66370" y="0"/>
                </a:lnTo>
                <a:lnTo>
                  <a:pt x="74762" y="0"/>
                </a:lnTo>
                <a:lnTo>
                  <a:pt x="74762" y="25186"/>
                </a:lnTo>
                <a:lnTo>
                  <a:pt x="48061" y="25186"/>
                </a:lnTo>
                <a:lnTo>
                  <a:pt x="33578" y="30922"/>
                </a:lnTo>
                <a:lnTo>
                  <a:pt x="19738" y="33868"/>
                </a:lnTo>
                <a:lnTo>
                  <a:pt x="8045" y="34953"/>
                </a:lnTo>
                <a:lnTo>
                  <a:pt x="0" y="35108"/>
                </a:lnTo>
                <a:close/>
              </a:path>
              <a:path w="120650" h="243839">
                <a:moveTo>
                  <a:pt x="109091" y="232021"/>
                </a:moveTo>
                <a:lnTo>
                  <a:pt x="14493" y="232021"/>
                </a:lnTo>
                <a:lnTo>
                  <a:pt x="33577" y="231103"/>
                </a:lnTo>
                <a:lnTo>
                  <a:pt x="43579" y="228110"/>
                </a:lnTo>
                <a:lnTo>
                  <a:pt x="47429" y="222684"/>
                </a:lnTo>
                <a:lnTo>
                  <a:pt x="48061" y="214467"/>
                </a:lnTo>
                <a:lnTo>
                  <a:pt x="48061" y="25186"/>
                </a:lnTo>
                <a:lnTo>
                  <a:pt x="74762" y="25186"/>
                </a:lnTo>
                <a:lnTo>
                  <a:pt x="74762" y="214467"/>
                </a:lnTo>
                <a:lnTo>
                  <a:pt x="75513" y="223006"/>
                </a:lnTo>
                <a:lnTo>
                  <a:pt x="79625" y="228396"/>
                </a:lnTo>
                <a:lnTo>
                  <a:pt x="89888" y="231210"/>
                </a:lnTo>
                <a:lnTo>
                  <a:pt x="109091" y="232021"/>
                </a:lnTo>
                <a:close/>
              </a:path>
              <a:path w="120650" h="243839">
                <a:moveTo>
                  <a:pt x="2288" y="243470"/>
                </a:moveTo>
                <a:lnTo>
                  <a:pt x="2288" y="232021"/>
                </a:lnTo>
                <a:lnTo>
                  <a:pt x="120534" y="232021"/>
                </a:lnTo>
                <a:lnTo>
                  <a:pt x="120534" y="241943"/>
                </a:lnTo>
                <a:lnTo>
                  <a:pt x="61792" y="241943"/>
                </a:lnTo>
                <a:lnTo>
                  <a:pt x="31468" y="242134"/>
                </a:lnTo>
                <a:lnTo>
                  <a:pt x="15019" y="242587"/>
                </a:lnTo>
                <a:lnTo>
                  <a:pt x="2288" y="243470"/>
                </a:lnTo>
                <a:close/>
              </a:path>
              <a:path w="120650" h="243839">
                <a:moveTo>
                  <a:pt x="120534" y="243470"/>
                </a:moveTo>
                <a:lnTo>
                  <a:pt x="107923" y="242587"/>
                </a:lnTo>
                <a:lnTo>
                  <a:pt x="91736" y="242134"/>
                </a:lnTo>
                <a:lnTo>
                  <a:pt x="61792" y="241943"/>
                </a:lnTo>
                <a:lnTo>
                  <a:pt x="120534" y="241943"/>
                </a:lnTo>
                <a:lnTo>
                  <a:pt x="120534" y="243470"/>
                </a:lnTo>
                <a:close/>
              </a:path>
            </a:pathLst>
          </a:custGeom>
          <a:solidFill>
            <a:srgbClr val="000000"/>
          </a:solidFill>
        </p:spPr>
        <p:txBody>
          <a:bodyPr wrap="square" lIns="0" tIns="0" rIns="0" bIns="0" rtlCol="0"/>
          <a:lstStyle/>
          <a:p>
            <a:endParaRPr/>
          </a:p>
        </p:txBody>
      </p:sp>
      <p:sp>
        <p:nvSpPr>
          <p:cNvPr id="180" name="object 180"/>
          <p:cNvSpPr/>
          <p:nvPr/>
        </p:nvSpPr>
        <p:spPr>
          <a:xfrm>
            <a:off x="8867150" y="4991403"/>
            <a:ext cx="161290" cy="247650"/>
          </a:xfrm>
          <a:custGeom>
            <a:avLst/>
            <a:gdLst/>
            <a:ahLst/>
            <a:cxnLst/>
            <a:rect l="l" t="t" r="r" b="b"/>
            <a:pathLst>
              <a:path w="161290" h="247650">
                <a:moveTo>
                  <a:pt x="160966" y="186991"/>
                </a:moveTo>
                <a:lnTo>
                  <a:pt x="0" y="186991"/>
                </a:lnTo>
                <a:lnTo>
                  <a:pt x="0" y="175542"/>
                </a:lnTo>
                <a:lnTo>
                  <a:pt x="111379" y="4579"/>
                </a:lnTo>
                <a:lnTo>
                  <a:pt x="114431" y="0"/>
                </a:lnTo>
                <a:lnTo>
                  <a:pt x="125112" y="0"/>
                </a:lnTo>
                <a:lnTo>
                  <a:pt x="125112" y="39687"/>
                </a:lnTo>
                <a:lnTo>
                  <a:pt x="99174" y="39687"/>
                </a:lnTo>
                <a:lnTo>
                  <a:pt x="9917" y="175542"/>
                </a:lnTo>
                <a:lnTo>
                  <a:pt x="160966" y="175542"/>
                </a:lnTo>
                <a:lnTo>
                  <a:pt x="160966" y="186991"/>
                </a:lnTo>
                <a:close/>
              </a:path>
              <a:path w="161290" h="247650">
                <a:moveTo>
                  <a:pt x="125112" y="175542"/>
                </a:moveTo>
                <a:lnTo>
                  <a:pt x="99174" y="175542"/>
                </a:lnTo>
                <a:lnTo>
                  <a:pt x="99174" y="39687"/>
                </a:lnTo>
                <a:lnTo>
                  <a:pt x="125112" y="39687"/>
                </a:lnTo>
                <a:lnTo>
                  <a:pt x="125112" y="175542"/>
                </a:lnTo>
                <a:close/>
              </a:path>
              <a:path w="161290" h="247650">
                <a:moveTo>
                  <a:pt x="152575" y="235837"/>
                </a:moveTo>
                <a:lnTo>
                  <a:pt x="68658" y="235837"/>
                </a:lnTo>
                <a:lnTo>
                  <a:pt x="84654" y="235026"/>
                </a:lnTo>
                <a:lnTo>
                  <a:pt x="93070" y="232212"/>
                </a:lnTo>
                <a:lnTo>
                  <a:pt x="96336" y="226822"/>
                </a:lnTo>
                <a:lnTo>
                  <a:pt x="96884" y="218283"/>
                </a:lnTo>
                <a:lnTo>
                  <a:pt x="96884" y="186991"/>
                </a:lnTo>
                <a:lnTo>
                  <a:pt x="125112" y="186991"/>
                </a:lnTo>
                <a:lnTo>
                  <a:pt x="125112" y="218283"/>
                </a:lnTo>
                <a:lnTo>
                  <a:pt x="125648" y="226822"/>
                </a:lnTo>
                <a:lnTo>
                  <a:pt x="128830" y="232212"/>
                </a:lnTo>
                <a:lnTo>
                  <a:pt x="137019" y="235026"/>
                </a:lnTo>
                <a:lnTo>
                  <a:pt x="152575" y="235837"/>
                </a:lnTo>
                <a:close/>
              </a:path>
              <a:path w="161290" h="247650">
                <a:moveTo>
                  <a:pt x="61030" y="247286"/>
                </a:moveTo>
                <a:lnTo>
                  <a:pt x="61030" y="235837"/>
                </a:lnTo>
                <a:lnTo>
                  <a:pt x="160204" y="235837"/>
                </a:lnTo>
                <a:lnTo>
                  <a:pt x="160204" y="245759"/>
                </a:lnTo>
                <a:lnTo>
                  <a:pt x="110617" y="245759"/>
                </a:lnTo>
                <a:lnTo>
                  <a:pt x="98578" y="245783"/>
                </a:lnTo>
                <a:lnTo>
                  <a:pt x="85823" y="245950"/>
                </a:lnTo>
                <a:lnTo>
                  <a:pt x="73069" y="246403"/>
                </a:lnTo>
                <a:lnTo>
                  <a:pt x="61030" y="247286"/>
                </a:lnTo>
                <a:close/>
              </a:path>
              <a:path w="161290" h="247650">
                <a:moveTo>
                  <a:pt x="160204" y="247286"/>
                </a:moveTo>
                <a:lnTo>
                  <a:pt x="148165" y="246403"/>
                </a:lnTo>
                <a:lnTo>
                  <a:pt x="135410" y="245950"/>
                </a:lnTo>
                <a:lnTo>
                  <a:pt x="122656" y="245783"/>
                </a:lnTo>
                <a:lnTo>
                  <a:pt x="110617" y="245759"/>
                </a:lnTo>
                <a:lnTo>
                  <a:pt x="160204" y="245759"/>
                </a:lnTo>
                <a:lnTo>
                  <a:pt x="160204" y="247286"/>
                </a:lnTo>
                <a:close/>
              </a:path>
            </a:pathLst>
          </a:custGeom>
          <a:solidFill>
            <a:srgbClr val="000000"/>
          </a:solidFill>
        </p:spPr>
        <p:txBody>
          <a:bodyPr wrap="square" lIns="0" tIns="0" rIns="0" bIns="0" rtlCol="0"/>
          <a:lstStyle/>
          <a:p>
            <a:endParaRPr/>
          </a:p>
        </p:txBody>
      </p:sp>
      <p:sp>
        <p:nvSpPr>
          <p:cNvPr id="181" name="object 181"/>
          <p:cNvSpPr/>
          <p:nvPr/>
        </p:nvSpPr>
        <p:spPr>
          <a:xfrm>
            <a:off x="8327794" y="5433312"/>
            <a:ext cx="146050" cy="243204"/>
          </a:xfrm>
          <a:custGeom>
            <a:avLst/>
            <a:gdLst/>
            <a:ahLst/>
            <a:cxnLst/>
            <a:rect l="l" t="t" r="r" b="b"/>
            <a:pathLst>
              <a:path w="146050" h="243204">
                <a:moveTo>
                  <a:pt x="19072" y="86244"/>
                </a:moveTo>
                <a:lnTo>
                  <a:pt x="15770" y="85934"/>
                </a:lnTo>
                <a:lnTo>
                  <a:pt x="9250" y="83764"/>
                </a:lnTo>
                <a:lnTo>
                  <a:pt x="2872" y="77873"/>
                </a:lnTo>
                <a:lnTo>
                  <a:pt x="0" y="66400"/>
                </a:lnTo>
                <a:lnTo>
                  <a:pt x="4815" y="42180"/>
                </a:lnTo>
                <a:lnTo>
                  <a:pt x="18499" y="20893"/>
                </a:lnTo>
                <a:lnTo>
                  <a:pt x="39908" y="5759"/>
                </a:lnTo>
                <a:lnTo>
                  <a:pt x="67896" y="0"/>
                </a:lnTo>
                <a:lnTo>
                  <a:pt x="99043" y="5187"/>
                </a:lnTo>
                <a:lnTo>
                  <a:pt x="109637" y="11448"/>
                </a:lnTo>
                <a:lnTo>
                  <a:pt x="63319" y="11448"/>
                </a:lnTo>
                <a:lnTo>
                  <a:pt x="47740" y="13964"/>
                </a:lnTo>
                <a:lnTo>
                  <a:pt x="33662" y="21275"/>
                </a:lnTo>
                <a:lnTo>
                  <a:pt x="22016" y="33021"/>
                </a:lnTo>
                <a:lnTo>
                  <a:pt x="13732" y="48846"/>
                </a:lnTo>
                <a:lnTo>
                  <a:pt x="22736" y="48846"/>
                </a:lnTo>
                <a:lnTo>
                  <a:pt x="27201" y="49776"/>
                </a:lnTo>
                <a:lnTo>
                  <a:pt x="33185" y="54189"/>
                </a:lnTo>
                <a:lnTo>
                  <a:pt x="36880" y="60318"/>
                </a:lnTo>
                <a:lnTo>
                  <a:pt x="38143" y="67164"/>
                </a:lnTo>
                <a:lnTo>
                  <a:pt x="36022" y="76585"/>
                </a:lnTo>
                <a:lnTo>
                  <a:pt x="30896" y="82428"/>
                </a:lnTo>
                <a:lnTo>
                  <a:pt x="24627" y="85410"/>
                </a:lnTo>
                <a:lnTo>
                  <a:pt x="19072" y="86244"/>
                </a:lnTo>
                <a:close/>
              </a:path>
              <a:path w="146050" h="243204">
                <a:moveTo>
                  <a:pt x="135029" y="242706"/>
                </a:moveTo>
                <a:lnTo>
                  <a:pt x="0" y="242706"/>
                </a:lnTo>
                <a:lnTo>
                  <a:pt x="0" y="233548"/>
                </a:lnTo>
                <a:lnTo>
                  <a:pt x="3815" y="229732"/>
                </a:lnTo>
                <a:lnTo>
                  <a:pt x="73999" y="151119"/>
                </a:lnTo>
                <a:lnTo>
                  <a:pt x="88327" y="133338"/>
                </a:lnTo>
                <a:lnTo>
                  <a:pt x="100509" y="113625"/>
                </a:lnTo>
                <a:lnTo>
                  <a:pt x="108972" y="92625"/>
                </a:lnTo>
                <a:lnTo>
                  <a:pt x="112143" y="70980"/>
                </a:lnTo>
                <a:lnTo>
                  <a:pt x="109127" y="49120"/>
                </a:lnTo>
                <a:lnTo>
                  <a:pt x="100032" y="30052"/>
                </a:lnTo>
                <a:lnTo>
                  <a:pt x="84787" y="16564"/>
                </a:lnTo>
                <a:lnTo>
                  <a:pt x="63319" y="11448"/>
                </a:lnTo>
                <a:lnTo>
                  <a:pt x="109637" y="11448"/>
                </a:lnTo>
                <a:lnTo>
                  <a:pt x="123682" y="19748"/>
                </a:lnTo>
                <a:lnTo>
                  <a:pt x="139881" y="42180"/>
                </a:lnTo>
                <a:lnTo>
                  <a:pt x="145710" y="70980"/>
                </a:lnTo>
                <a:lnTo>
                  <a:pt x="141359" y="95928"/>
                </a:lnTo>
                <a:lnTo>
                  <a:pt x="127496" y="118872"/>
                </a:lnTo>
                <a:lnTo>
                  <a:pt x="102905" y="144393"/>
                </a:lnTo>
                <a:lnTo>
                  <a:pt x="66371" y="177069"/>
                </a:lnTo>
                <a:lnTo>
                  <a:pt x="28226" y="215230"/>
                </a:lnTo>
                <a:lnTo>
                  <a:pt x="139662" y="215230"/>
                </a:lnTo>
                <a:lnTo>
                  <a:pt x="135029" y="242706"/>
                </a:lnTo>
                <a:close/>
              </a:path>
              <a:path w="146050" h="243204">
                <a:moveTo>
                  <a:pt x="22736" y="48846"/>
                </a:moveTo>
                <a:lnTo>
                  <a:pt x="13732" y="48846"/>
                </a:lnTo>
                <a:lnTo>
                  <a:pt x="15258" y="48083"/>
                </a:lnTo>
                <a:lnTo>
                  <a:pt x="19072" y="48083"/>
                </a:lnTo>
                <a:lnTo>
                  <a:pt x="22736" y="48846"/>
                </a:lnTo>
                <a:close/>
              </a:path>
              <a:path w="146050" h="243204">
                <a:moveTo>
                  <a:pt x="139662" y="215230"/>
                </a:moveTo>
                <a:lnTo>
                  <a:pt x="93834" y="215230"/>
                </a:lnTo>
                <a:lnTo>
                  <a:pt x="102095" y="215182"/>
                </a:lnTo>
                <a:lnTo>
                  <a:pt x="113001" y="214849"/>
                </a:lnTo>
                <a:lnTo>
                  <a:pt x="136555" y="179358"/>
                </a:lnTo>
                <a:lnTo>
                  <a:pt x="145710" y="179358"/>
                </a:lnTo>
                <a:lnTo>
                  <a:pt x="139662" y="215230"/>
                </a:lnTo>
                <a:close/>
              </a:path>
            </a:pathLst>
          </a:custGeom>
          <a:solidFill>
            <a:srgbClr val="000000"/>
          </a:solidFill>
        </p:spPr>
        <p:txBody>
          <a:bodyPr wrap="square" lIns="0" tIns="0" rIns="0" bIns="0" rtlCol="0"/>
          <a:lstStyle/>
          <a:p>
            <a:endParaRPr/>
          </a:p>
        </p:txBody>
      </p:sp>
      <p:sp>
        <p:nvSpPr>
          <p:cNvPr id="182" name="object 182"/>
          <p:cNvSpPr/>
          <p:nvPr/>
        </p:nvSpPr>
        <p:spPr>
          <a:xfrm>
            <a:off x="8871726" y="5433312"/>
            <a:ext cx="152400" cy="251460"/>
          </a:xfrm>
          <a:custGeom>
            <a:avLst/>
            <a:gdLst/>
            <a:ahLst/>
            <a:cxnLst/>
            <a:rect l="l" t="t" r="r" b="b"/>
            <a:pathLst>
              <a:path w="152400" h="251460">
                <a:moveTo>
                  <a:pt x="76288" y="251102"/>
                </a:moveTo>
                <a:lnTo>
                  <a:pt x="50207" y="245521"/>
                </a:lnTo>
                <a:lnTo>
                  <a:pt x="25556" y="225915"/>
                </a:lnTo>
                <a:lnTo>
                  <a:pt x="7199" y="187992"/>
                </a:lnTo>
                <a:lnTo>
                  <a:pt x="0" y="127459"/>
                </a:lnTo>
                <a:lnTo>
                  <a:pt x="8475" y="73735"/>
                </a:lnTo>
                <a:lnTo>
                  <a:pt x="30610" y="33677"/>
                </a:lnTo>
                <a:lnTo>
                  <a:pt x="61471" y="8645"/>
                </a:lnTo>
                <a:lnTo>
                  <a:pt x="96123" y="0"/>
                </a:lnTo>
                <a:lnTo>
                  <a:pt x="116267" y="3088"/>
                </a:lnTo>
                <a:lnTo>
                  <a:pt x="126724" y="9158"/>
                </a:lnTo>
                <a:lnTo>
                  <a:pt x="96885" y="9158"/>
                </a:lnTo>
                <a:lnTo>
                  <a:pt x="79148" y="12629"/>
                </a:lnTo>
                <a:lnTo>
                  <a:pt x="57978" y="27190"/>
                </a:lnTo>
                <a:lnTo>
                  <a:pt x="40241" y="59066"/>
                </a:lnTo>
                <a:lnTo>
                  <a:pt x="32803" y="114484"/>
                </a:lnTo>
                <a:lnTo>
                  <a:pt x="32803" y="123643"/>
                </a:lnTo>
                <a:lnTo>
                  <a:pt x="41398" y="123643"/>
                </a:lnTo>
                <a:lnTo>
                  <a:pt x="35987" y="138227"/>
                </a:lnTo>
                <a:lnTo>
                  <a:pt x="33567" y="160278"/>
                </a:lnTo>
                <a:lnTo>
                  <a:pt x="33674" y="169055"/>
                </a:lnTo>
                <a:lnTo>
                  <a:pt x="34425" y="182984"/>
                </a:lnTo>
                <a:lnTo>
                  <a:pt x="43782" y="220251"/>
                </a:lnTo>
                <a:lnTo>
                  <a:pt x="76288" y="241180"/>
                </a:lnTo>
                <a:lnTo>
                  <a:pt x="110511" y="241180"/>
                </a:lnTo>
                <a:lnTo>
                  <a:pt x="105146" y="244984"/>
                </a:lnTo>
                <a:lnTo>
                  <a:pt x="76288" y="251102"/>
                </a:lnTo>
                <a:close/>
              </a:path>
              <a:path w="152400" h="251460">
                <a:moveTo>
                  <a:pt x="131215" y="57242"/>
                </a:moveTo>
                <a:lnTo>
                  <a:pt x="117484" y="57242"/>
                </a:lnTo>
                <a:lnTo>
                  <a:pt x="109092" y="51136"/>
                </a:lnTo>
                <a:lnTo>
                  <a:pt x="109092" y="40451"/>
                </a:lnTo>
                <a:lnTo>
                  <a:pt x="111440" y="30743"/>
                </a:lnTo>
                <a:lnTo>
                  <a:pt x="117007" y="25758"/>
                </a:lnTo>
                <a:lnTo>
                  <a:pt x="123574" y="23922"/>
                </a:lnTo>
                <a:lnTo>
                  <a:pt x="128927" y="23660"/>
                </a:lnTo>
                <a:lnTo>
                  <a:pt x="121882" y="16242"/>
                </a:lnTo>
                <a:lnTo>
                  <a:pt x="113192" y="11830"/>
                </a:lnTo>
                <a:lnTo>
                  <a:pt x="104359" y="9707"/>
                </a:lnTo>
                <a:lnTo>
                  <a:pt x="96885" y="9158"/>
                </a:lnTo>
                <a:lnTo>
                  <a:pt x="126724" y="9158"/>
                </a:lnTo>
                <a:lnTo>
                  <a:pt x="130833" y="11543"/>
                </a:lnTo>
                <a:lnTo>
                  <a:pt x="139678" y="24149"/>
                </a:lnTo>
                <a:lnTo>
                  <a:pt x="142658" y="39687"/>
                </a:lnTo>
                <a:lnTo>
                  <a:pt x="142658" y="53426"/>
                </a:lnTo>
                <a:lnTo>
                  <a:pt x="131215" y="57242"/>
                </a:lnTo>
                <a:close/>
              </a:path>
              <a:path w="152400" h="251460">
                <a:moveTo>
                  <a:pt x="41398" y="123643"/>
                </a:moveTo>
                <a:lnTo>
                  <a:pt x="32803" y="123643"/>
                </a:lnTo>
                <a:lnTo>
                  <a:pt x="39741" y="110513"/>
                </a:lnTo>
                <a:lnTo>
                  <a:pt x="49396" y="98742"/>
                </a:lnTo>
                <a:lnTo>
                  <a:pt x="62198" y="90263"/>
                </a:lnTo>
                <a:lnTo>
                  <a:pt x="78576" y="87008"/>
                </a:lnTo>
                <a:lnTo>
                  <a:pt x="107077" y="93221"/>
                </a:lnTo>
                <a:lnTo>
                  <a:pt x="110038" y="95403"/>
                </a:lnTo>
                <a:lnTo>
                  <a:pt x="78576" y="95403"/>
                </a:lnTo>
                <a:lnTo>
                  <a:pt x="57704" y="101569"/>
                </a:lnTo>
                <a:lnTo>
                  <a:pt x="43770" y="117251"/>
                </a:lnTo>
                <a:lnTo>
                  <a:pt x="41398" y="123643"/>
                </a:lnTo>
                <a:close/>
              </a:path>
              <a:path w="152400" h="251460">
                <a:moveTo>
                  <a:pt x="110511" y="241180"/>
                </a:moveTo>
                <a:lnTo>
                  <a:pt x="76288" y="241180"/>
                </a:lnTo>
                <a:lnTo>
                  <a:pt x="83941" y="240488"/>
                </a:lnTo>
                <a:lnTo>
                  <a:pt x="93453" y="237364"/>
                </a:lnTo>
                <a:lnTo>
                  <a:pt x="116435" y="206441"/>
                </a:lnTo>
                <a:lnTo>
                  <a:pt x="119009" y="167910"/>
                </a:lnTo>
                <a:lnTo>
                  <a:pt x="118902" y="154685"/>
                </a:lnTo>
                <a:lnTo>
                  <a:pt x="102822" y="105063"/>
                </a:lnTo>
                <a:lnTo>
                  <a:pt x="78576" y="95403"/>
                </a:lnTo>
                <a:lnTo>
                  <a:pt x="110038" y="95403"/>
                </a:lnTo>
                <a:lnTo>
                  <a:pt x="130357" y="110382"/>
                </a:lnTo>
                <a:lnTo>
                  <a:pt x="146056" y="136272"/>
                </a:lnTo>
                <a:lnTo>
                  <a:pt x="151813" y="168673"/>
                </a:lnTo>
                <a:lnTo>
                  <a:pt x="145698" y="201838"/>
                </a:lnTo>
                <a:lnTo>
                  <a:pt x="129213" y="227919"/>
                </a:lnTo>
                <a:lnTo>
                  <a:pt x="110511" y="241180"/>
                </a:lnTo>
                <a:close/>
              </a:path>
            </a:pathLst>
          </a:custGeom>
          <a:solidFill>
            <a:srgbClr val="000000"/>
          </a:solidFill>
        </p:spPr>
        <p:txBody>
          <a:bodyPr wrap="square" lIns="0" tIns="0" rIns="0" bIns="0" rtlCol="0"/>
          <a:lstStyle/>
          <a:p>
            <a:endParaRPr/>
          </a:p>
        </p:txBody>
      </p:sp>
      <p:sp>
        <p:nvSpPr>
          <p:cNvPr id="183" name="object 183"/>
          <p:cNvSpPr/>
          <p:nvPr/>
        </p:nvSpPr>
        <p:spPr>
          <a:xfrm>
            <a:off x="8324742" y="5871404"/>
            <a:ext cx="151130" cy="251460"/>
          </a:xfrm>
          <a:custGeom>
            <a:avLst/>
            <a:gdLst/>
            <a:ahLst/>
            <a:cxnLst/>
            <a:rect l="l" t="t" r="r" b="b"/>
            <a:pathLst>
              <a:path w="151129" h="251460">
                <a:moveTo>
                  <a:pt x="28227" y="68690"/>
                </a:moveTo>
                <a:lnTo>
                  <a:pt x="20860" y="67426"/>
                </a:lnTo>
                <a:lnTo>
                  <a:pt x="15066" y="63729"/>
                </a:lnTo>
                <a:lnTo>
                  <a:pt x="11276" y="57743"/>
                </a:lnTo>
                <a:lnTo>
                  <a:pt x="9917" y="49609"/>
                </a:lnTo>
                <a:lnTo>
                  <a:pt x="14792" y="30266"/>
                </a:lnTo>
                <a:lnTo>
                  <a:pt x="28321" y="14501"/>
                </a:lnTo>
                <a:lnTo>
                  <a:pt x="48860" y="3887"/>
                </a:lnTo>
                <a:lnTo>
                  <a:pt x="74762" y="0"/>
                </a:lnTo>
                <a:lnTo>
                  <a:pt x="99615" y="3684"/>
                </a:lnTo>
                <a:lnTo>
                  <a:pt x="110842" y="9158"/>
                </a:lnTo>
                <a:lnTo>
                  <a:pt x="73237" y="9158"/>
                </a:lnTo>
                <a:lnTo>
                  <a:pt x="61424" y="10160"/>
                </a:lnTo>
                <a:lnTo>
                  <a:pt x="47966" y="13738"/>
                </a:lnTo>
                <a:lnTo>
                  <a:pt x="34937" y="20750"/>
                </a:lnTo>
                <a:lnTo>
                  <a:pt x="24412" y="32055"/>
                </a:lnTo>
                <a:lnTo>
                  <a:pt x="30240" y="32329"/>
                </a:lnTo>
                <a:lnTo>
                  <a:pt x="37857" y="34249"/>
                </a:lnTo>
                <a:lnTo>
                  <a:pt x="44473" y="39461"/>
                </a:lnTo>
                <a:lnTo>
                  <a:pt x="47298" y="49609"/>
                </a:lnTo>
                <a:lnTo>
                  <a:pt x="45927" y="57099"/>
                </a:lnTo>
                <a:lnTo>
                  <a:pt x="42054" y="63157"/>
                </a:lnTo>
                <a:lnTo>
                  <a:pt x="36034" y="67211"/>
                </a:lnTo>
                <a:lnTo>
                  <a:pt x="28227" y="68690"/>
                </a:lnTo>
                <a:close/>
              </a:path>
              <a:path w="151129" h="251460">
                <a:moveTo>
                  <a:pt x="112343" y="240417"/>
                </a:moveTo>
                <a:lnTo>
                  <a:pt x="72473" y="240417"/>
                </a:lnTo>
                <a:lnTo>
                  <a:pt x="85668" y="238091"/>
                </a:lnTo>
                <a:lnTo>
                  <a:pt x="99078" y="229255"/>
                </a:lnTo>
                <a:lnTo>
                  <a:pt x="109485" y="211116"/>
                </a:lnTo>
                <a:lnTo>
                  <a:pt x="113668" y="180885"/>
                </a:lnTo>
                <a:lnTo>
                  <a:pt x="111058" y="156211"/>
                </a:lnTo>
                <a:lnTo>
                  <a:pt x="103084" y="136904"/>
                </a:lnTo>
                <a:lnTo>
                  <a:pt x="89530" y="124322"/>
                </a:lnTo>
                <a:lnTo>
                  <a:pt x="70184" y="119827"/>
                </a:lnTo>
                <a:lnTo>
                  <a:pt x="45772" y="119827"/>
                </a:lnTo>
                <a:lnTo>
                  <a:pt x="45772" y="112194"/>
                </a:lnTo>
                <a:lnTo>
                  <a:pt x="48062" y="112194"/>
                </a:lnTo>
                <a:lnTo>
                  <a:pt x="51112" y="111431"/>
                </a:lnTo>
                <a:lnTo>
                  <a:pt x="53402" y="111431"/>
                </a:lnTo>
                <a:lnTo>
                  <a:pt x="62556" y="110668"/>
                </a:lnTo>
                <a:lnTo>
                  <a:pt x="65607" y="110668"/>
                </a:lnTo>
                <a:lnTo>
                  <a:pt x="72974" y="109833"/>
                </a:lnTo>
                <a:lnTo>
                  <a:pt x="103382" y="78910"/>
                </a:lnTo>
                <a:lnTo>
                  <a:pt x="107566" y="49609"/>
                </a:lnTo>
                <a:lnTo>
                  <a:pt x="104241" y="29443"/>
                </a:lnTo>
                <a:lnTo>
                  <a:pt x="95837" y="17077"/>
                </a:lnTo>
                <a:lnTo>
                  <a:pt x="84716" y="10864"/>
                </a:lnTo>
                <a:lnTo>
                  <a:pt x="73237" y="9158"/>
                </a:lnTo>
                <a:lnTo>
                  <a:pt x="110842" y="9158"/>
                </a:lnTo>
                <a:lnTo>
                  <a:pt x="120821" y="14024"/>
                </a:lnTo>
                <a:lnTo>
                  <a:pt x="135589" y="29944"/>
                </a:lnTo>
                <a:lnTo>
                  <a:pt x="141132" y="50373"/>
                </a:lnTo>
                <a:lnTo>
                  <a:pt x="137449" y="71230"/>
                </a:lnTo>
                <a:lnTo>
                  <a:pt x="127115" y="89584"/>
                </a:lnTo>
                <a:lnTo>
                  <a:pt x="111202" y="104359"/>
                </a:lnTo>
                <a:lnTo>
                  <a:pt x="90783" y="114484"/>
                </a:lnTo>
                <a:lnTo>
                  <a:pt x="115969" y="123786"/>
                </a:lnTo>
                <a:lnTo>
                  <a:pt x="134934" y="139098"/>
                </a:lnTo>
                <a:lnTo>
                  <a:pt x="146889" y="158704"/>
                </a:lnTo>
                <a:lnTo>
                  <a:pt x="151050" y="180885"/>
                </a:lnTo>
                <a:lnTo>
                  <a:pt x="145233" y="207312"/>
                </a:lnTo>
                <a:lnTo>
                  <a:pt x="129117" y="229732"/>
                </a:lnTo>
                <a:lnTo>
                  <a:pt x="112343" y="240417"/>
                </a:lnTo>
                <a:close/>
              </a:path>
              <a:path w="151129" h="251460">
                <a:moveTo>
                  <a:pt x="73999" y="251102"/>
                </a:moveTo>
                <a:lnTo>
                  <a:pt x="45379" y="246773"/>
                </a:lnTo>
                <a:lnTo>
                  <a:pt x="21837" y="234788"/>
                </a:lnTo>
                <a:lnTo>
                  <a:pt x="5876" y="216649"/>
                </a:lnTo>
                <a:lnTo>
                  <a:pt x="0" y="193860"/>
                </a:lnTo>
                <a:lnTo>
                  <a:pt x="1931" y="183759"/>
                </a:lnTo>
                <a:lnTo>
                  <a:pt x="6866" y="177164"/>
                </a:lnTo>
                <a:lnTo>
                  <a:pt x="13517" y="173575"/>
                </a:lnTo>
                <a:lnTo>
                  <a:pt x="20598" y="172489"/>
                </a:lnTo>
                <a:lnTo>
                  <a:pt x="28322" y="173885"/>
                </a:lnTo>
                <a:lnTo>
                  <a:pt x="26069" y="212416"/>
                </a:lnTo>
                <a:lnTo>
                  <a:pt x="16784" y="212940"/>
                </a:lnTo>
                <a:lnTo>
                  <a:pt x="28810" y="226249"/>
                </a:lnTo>
                <a:lnTo>
                  <a:pt x="43770" y="234693"/>
                </a:lnTo>
                <a:lnTo>
                  <a:pt x="59158" y="239129"/>
                </a:lnTo>
                <a:lnTo>
                  <a:pt x="72473" y="240417"/>
                </a:lnTo>
                <a:lnTo>
                  <a:pt x="112343" y="240417"/>
                </a:lnTo>
                <a:lnTo>
                  <a:pt x="104705" y="245282"/>
                </a:lnTo>
                <a:lnTo>
                  <a:pt x="73999" y="251102"/>
                </a:lnTo>
                <a:close/>
              </a:path>
            </a:pathLst>
          </a:custGeom>
          <a:solidFill>
            <a:srgbClr val="000000"/>
          </a:solidFill>
        </p:spPr>
        <p:txBody>
          <a:bodyPr wrap="square" lIns="0" tIns="0" rIns="0" bIns="0" rtlCol="0"/>
          <a:lstStyle/>
          <a:p>
            <a:endParaRPr/>
          </a:p>
        </p:txBody>
      </p:sp>
      <p:sp>
        <p:nvSpPr>
          <p:cNvPr id="184" name="object 184"/>
          <p:cNvSpPr/>
          <p:nvPr/>
        </p:nvSpPr>
        <p:spPr>
          <a:xfrm>
            <a:off x="8877067" y="5867587"/>
            <a:ext cx="156845" cy="255270"/>
          </a:xfrm>
          <a:custGeom>
            <a:avLst/>
            <a:gdLst/>
            <a:ahLst/>
            <a:cxnLst/>
            <a:rect l="l" t="t" r="r" b="b"/>
            <a:pathLst>
              <a:path w="156845" h="255270">
                <a:moveTo>
                  <a:pt x="9153" y="75559"/>
                </a:moveTo>
                <a:lnTo>
                  <a:pt x="0" y="75559"/>
                </a:lnTo>
                <a:lnTo>
                  <a:pt x="12205" y="0"/>
                </a:lnTo>
                <a:lnTo>
                  <a:pt x="21360" y="0"/>
                </a:lnTo>
                <a:lnTo>
                  <a:pt x="23053" y="4686"/>
                </a:lnTo>
                <a:lnTo>
                  <a:pt x="28607" y="8300"/>
                </a:lnTo>
                <a:lnTo>
                  <a:pt x="42172" y="10625"/>
                </a:lnTo>
                <a:lnTo>
                  <a:pt x="67896" y="11448"/>
                </a:lnTo>
                <a:lnTo>
                  <a:pt x="156390" y="11448"/>
                </a:lnTo>
                <a:lnTo>
                  <a:pt x="156390" y="19843"/>
                </a:lnTo>
                <a:lnTo>
                  <a:pt x="153338" y="24423"/>
                </a:lnTo>
                <a:lnTo>
                  <a:pt x="142440" y="39687"/>
                </a:lnTo>
                <a:lnTo>
                  <a:pt x="54164" y="39687"/>
                </a:lnTo>
                <a:lnTo>
                  <a:pt x="46952" y="39723"/>
                </a:lnTo>
                <a:lnTo>
                  <a:pt x="12301" y="58196"/>
                </a:lnTo>
                <a:lnTo>
                  <a:pt x="10262" y="68380"/>
                </a:lnTo>
                <a:lnTo>
                  <a:pt x="9153" y="75559"/>
                </a:lnTo>
                <a:close/>
              </a:path>
              <a:path w="156845" h="255270">
                <a:moveTo>
                  <a:pt x="60266" y="254918"/>
                </a:moveTo>
                <a:lnTo>
                  <a:pt x="50563" y="252235"/>
                </a:lnTo>
                <a:lnTo>
                  <a:pt x="45581" y="246046"/>
                </a:lnTo>
                <a:lnTo>
                  <a:pt x="43745" y="239141"/>
                </a:lnTo>
                <a:lnTo>
                  <a:pt x="43483" y="234311"/>
                </a:lnTo>
                <a:lnTo>
                  <a:pt x="45903" y="204378"/>
                </a:lnTo>
                <a:lnTo>
                  <a:pt x="67621" y="134495"/>
                </a:lnTo>
                <a:lnTo>
                  <a:pt x="88493" y="97693"/>
                </a:lnTo>
                <a:lnTo>
                  <a:pt x="110521" y="66400"/>
                </a:lnTo>
                <a:lnTo>
                  <a:pt x="129688" y="39687"/>
                </a:lnTo>
                <a:lnTo>
                  <a:pt x="142440" y="39687"/>
                </a:lnTo>
                <a:lnTo>
                  <a:pt x="103751" y="93877"/>
                </a:lnTo>
                <a:lnTo>
                  <a:pt x="93750" y="112135"/>
                </a:lnTo>
                <a:lnTo>
                  <a:pt x="81627" y="156462"/>
                </a:lnTo>
                <a:lnTo>
                  <a:pt x="77336" y="201110"/>
                </a:lnTo>
                <a:lnTo>
                  <a:pt x="77049" y="215993"/>
                </a:lnTo>
                <a:lnTo>
                  <a:pt x="77049" y="234311"/>
                </a:lnTo>
                <a:lnTo>
                  <a:pt x="76787" y="239141"/>
                </a:lnTo>
                <a:lnTo>
                  <a:pt x="74952" y="246046"/>
                </a:lnTo>
                <a:lnTo>
                  <a:pt x="69969" y="252235"/>
                </a:lnTo>
                <a:lnTo>
                  <a:pt x="60266" y="254918"/>
                </a:lnTo>
                <a:close/>
              </a:path>
            </a:pathLst>
          </a:custGeom>
          <a:solidFill>
            <a:srgbClr val="000000"/>
          </a:solidFill>
        </p:spPr>
        <p:txBody>
          <a:bodyPr wrap="square" lIns="0" tIns="0" rIns="0" bIns="0" rtlCol="0"/>
          <a:lstStyle/>
          <a:p>
            <a:endParaRPr/>
          </a:p>
        </p:txBody>
      </p:sp>
      <p:sp>
        <p:nvSpPr>
          <p:cNvPr id="185" name="object 185"/>
          <p:cNvSpPr/>
          <p:nvPr/>
        </p:nvSpPr>
        <p:spPr>
          <a:xfrm>
            <a:off x="9051003" y="4931867"/>
            <a:ext cx="200660" cy="660400"/>
          </a:xfrm>
          <a:custGeom>
            <a:avLst/>
            <a:gdLst/>
            <a:ahLst/>
            <a:cxnLst/>
            <a:rect l="l" t="t" r="r" b="b"/>
            <a:pathLst>
              <a:path w="200659" h="660400">
                <a:moveTo>
                  <a:pt x="200637" y="660193"/>
                </a:moveTo>
                <a:lnTo>
                  <a:pt x="160205" y="660193"/>
                </a:lnTo>
                <a:lnTo>
                  <a:pt x="160205" y="654850"/>
                </a:lnTo>
                <a:lnTo>
                  <a:pt x="159509" y="598455"/>
                </a:lnTo>
                <a:lnTo>
                  <a:pt x="157644" y="543074"/>
                </a:lnTo>
                <a:lnTo>
                  <a:pt x="154417" y="488748"/>
                </a:lnTo>
                <a:lnTo>
                  <a:pt x="149633" y="435517"/>
                </a:lnTo>
                <a:lnTo>
                  <a:pt x="143100" y="383419"/>
                </a:lnTo>
                <a:lnTo>
                  <a:pt x="134622" y="332495"/>
                </a:lnTo>
                <a:lnTo>
                  <a:pt x="124007" y="282784"/>
                </a:lnTo>
                <a:lnTo>
                  <a:pt x="111061" y="234326"/>
                </a:lnTo>
                <a:lnTo>
                  <a:pt x="95589" y="187160"/>
                </a:lnTo>
                <a:lnTo>
                  <a:pt x="77399" y="141326"/>
                </a:lnTo>
                <a:lnTo>
                  <a:pt x="56296" y="96863"/>
                </a:lnTo>
                <a:lnTo>
                  <a:pt x="32086" y="53812"/>
                </a:lnTo>
                <a:lnTo>
                  <a:pt x="4577" y="12211"/>
                </a:lnTo>
                <a:lnTo>
                  <a:pt x="0" y="5342"/>
                </a:lnTo>
                <a:lnTo>
                  <a:pt x="0" y="0"/>
                </a:lnTo>
                <a:lnTo>
                  <a:pt x="13732" y="0"/>
                </a:lnTo>
                <a:lnTo>
                  <a:pt x="14494" y="763"/>
                </a:lnTo>
                <a:lnTo>
                  <a:pt x="15258" y="763"/>
                </a:lnTo>
                <a:lnTo>
                  <a:pt x="16783" y="1526"/>
                </a:lnTo>
                <a:lnTo>
                  <a:pt x="18309" y="3816"/>
                </a:lnTo>
                <a:lnTo>
                  <a:pt x="23650" y="9921"/>
                </a:lnTo>
                <a:lnTo>
                  <a:pt x="57833" y="56332"/>
                </a:lnTo>
                <a:lnTo>
                  <a:pt x="87292" y="104428"/>
                </a:lnTo>
                <a:lnTo>
                  <a:pt x="112247" y="153512"/>
                </a:lnTo>
                <a:lnTo>
                  <a:pt x="132917" y="202890"/>
                </a:lnTo>
                <a:lnTo>
                  <a:pt x="149524" y="251865"/>
                </a:lnTo>
                <a:lnTo>
                  <a:pt x="162338" y="296920"/>
                </a:lnTo>
                <a:lnTo>
                  <a:pt x="179372" y="377035"/>
                </a:lnTo>
                <a:lnTo>
                  <a:pt x="187482" y="430196"/>
                </a:lnTo>
                <a:lnTo>
                  <a:pt x="194260" y="492068"/>
                </a:lnTo>
                <a:lnTo>
                  <a:pt x="198910" y="562634"/>
                </a:lnTo>
                <a:lnTo>
                  <a:pt x="200637" y="641875"/>
                </a:lnTo>
                <a:lnTo>
                  <a:pt x="200637" y="660193"/>
                </a:lnTo>
                <a:close/>
              </a:path>
            </a:pathLst>
          </a:custGeom>
          <a:solidFill>
            <a:srgbClr val="000000"/>
          </a:solidFill>
        </p:spPr>
        <p:txBody>
          <a:bodyPr wrap="square" lIns="0" tIns="0" rIns="0" bIns="0" rtlCol="0"/>
          <a:lstStyle/>
          <a:p>
            <a:endParaRPr/>
          </a:p>
        </p:txBody>
      </p:sp>
      <p:sp>
        <p:nvSpPr>
          <p:cNvPr id="186" name="object 186"/>
          <p:cNvSpPr/>
          <p:nvPr/>
        </p:nvSpPr>
        <p:spPr>
          <a:xfrm>
            <a:off x="9051003" y="5585191"/>
            <a:ext cx="200660" cy="660400"/>
          </a:xfrm>
          <a:custGeom>
            <a:avLst/>
            <a:gdLst/>
            <a:ahLst/>
            <a:cxnLst/>
            <a:rect l="l" t="t" r="r" b="b"/>
            <a:pathLst>
              <a:path w="200659" h="660400">
                <a:moveTo>
                  <a:pt x="14494" y="660193"/>
                </a:moveTo>
                <a:lnTo>
                  <a:pt x="0" y="660193"/>
                </a:lnTo>
                <a:lnTo>
                  <a:pt x="0" y="654850"/>
                </a:lnTo>
                <a:lnTo>
                  <a:pt x="2289" y="651797"/>
                </a:lnTo>
                <a:lnTo>
                  <a:pt x="27808" y="613666"/>
                </a:lnTo>
                <a:lnTo>
                  <a:pt x="50985" y="573852"/>
                </a:lnTo>
                <a:lnTo>
                  <a:pt x="71852" y="532027"/>
                </a:lnTo>
                <a:lnTo>
                  <a:pt x="90439" y="487865"/>
                </a:lnTo>
                <a:lnTo>
                  <a:pt x="106779" y="441040"/>
                </a:lnTo>
                <a:lnTo>
                  <a:pt x="120902" y="391225"/>
                </a:lnTo>
                <a:lnTo>
                  <a:pt x="132840" y="338093"/>
                </a:lnTo>
                <a:lnTo>
                  <a:pt x="142625" y="281318"/>
                </a:lnTo>
                <a:lnTo>
                  <a:pt x="150287" y="220573"/>
                </a:lnTo>
                <a:lnTo>
                  <a:pt x="155699" y="153886"/>
                </a:lnTo>
                <a:lnTo>
                  <a:pt x="158679" y="92923"/>
                </a:lnTo>
                <a:lnTo>
                  <a:pt x="159942" y="41977"/>
                </a:lnTo>
                <a:lnTo>
                  <a:pt x="160205" y="5342"/>
                </a:lnTo>
                <a:lnTo>
                  <a:pt x="160205" y="0"/>
                </a:lnTo>
                <a:lnTo>
                  <a:pt x="200637" y="0"/>
                </a:lnTo>
                <a:lnTo>
                  <a:pt x="200637" y="18317"/>
                </a:lnTo>
                <a:lnTo>
                  <a:pt x="199433" y="80270"/>
                </a:lnTo>
                <a:lnTo>
                  <a:pt x="196727" y="133278"/>
                </a:lnTo>
                <a:lnTo>
                  <a:pt x="193878" y="172120"/>
                </a:lnTo>
                <a:lnTo>
                  <a:pt x="185331" y="247152"/>
                </a:lnTo>
                <a:lnTo>
                  <a:pt x="176347" y="300158"/>
                </a:lnTo>
                <a:lnTo>
                  <a:pt x="165282" y="350720"/>
                </a:lnTo>
                <a:lnTo>
                  <a:pt x="152122" y="398973"/>
                </a:lnTo>
                <a:lnTo>
                  <a:pt x="136853" y="445049"/>
                </a:lnTo>
                <a:lnTo>
                  <a:pt x="119463" y="489083"/>
                </a:lnTo>
                <a:lnTo>
                  <a:pt x="99937" y="531207"/>
                </a:lnTo>
                <a:lnTo>
                  <a:pt x="71472" y="581938"/>
                </a:lnTo>
                <a:lnTo>
                  <a:pt x="44438" y="622222"/>
                </a:lnTo>
                <a:lnTo>
                  <a:pt x="15258" y="659430"/>
                </a:lnTo>
                <a:lnTo>
                  <a:pt x="14494" y="660193"/>
                </a:lnTo>
                <a:close/>
              </a:path>
            </a:pathLst>
          </a:custGeom>
          <a:solidFill>
            <a:srgbClr val="000000"/>
          </a:solidFill>
        </p:spPr>
        <p:txBody>
          <a:bodyPr wrap="square" lIns="0" tIns="0" rIns="0" bIns="0" rtlCol="0"/>
          <a:lstStyle/>
          <a:p>
            <a:endParaRPr/>
          </a:p>
        </p:txBody>
      </p:sp>
      <p:sp>
        <p:nvSpPr>
          <p:cNvPr id="187" name="object 18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88" name="object 188"/>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22</a:t>
            </a:fld>
            <a:endParaRPr dirty="0"/>
          </a:p>
        </p:txBody>
      </p:sp>
      <p:sp>
        <p:nvSpPr>
          <p:cNvPr id="189" name="矩形 188"/>
          <p:cNvSpPr/>
          <p:nvPr/>
        </p:nvSpPr>
        <p:spPr>
          <a:xfrm>
            <a:off x="1669706" y="1981200"/>
            <a:ext cx="9861894"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a:t>转置是一</a:t>
            </a:r>
            <a:r>
              <a:rPr lang="zh-CN" altLang="en-US" sz="2800" dirty="0" smtClean="0"/>
              <a:t>种应用</a:t>
            </a:r>
            <a:r>
              <a:rPr lang="zh-CN" altLang="en-US" sz="2800" dirty="0"/>
              <a:t>到矩阵上</a:t>
            </a:r>
            <a:r>
              <a:rPr lang="zh-CN" altLang="en-US" sz="2800" dirty="0" smtClean="0"/>
              <a:t>的</a:t>
            </a:r>
            <a:r>
              <a:rPr lang="zh-CN" altLang="en-US" sz="2800" dirty="0"/>
              <a:t>，</a:t>
            </a:r>
            <a:r>
              <a:rPr lang="zh-CN" altLang="en-US" sz="2800" dirty="0" smtClean="0"/>
              <a:t>来</a:t>
            </a:r>
            <a:r>
              <a:rPr lang="zh-CN" altLang="en-US" sz="2800" dirty="0"/>
              <a:t>交换行和</a:t>
            </a:r>
            <a:r>
              <a:rPr lang="zh-CN" altLang="en-US" sz="2800" dirty="0" smtClean="0"/>
              <a:t>列的一种操作</a:t>
            </a:r>
            <a:endParaRPr lang="zh-CN" altLang="en-US" sz="2800" dirty="0"/>
          </a:p>
        </p:txBody>
      </p:sp>
      <mc:AlternateContent xmlns:mc="http://schemas.openxmlformats.org/markup-compatibility/2006" xmlns:a14="http://schemas.microsoft.com/office/drawing/2010/main">
        <mc:Choice Requires="a14">
          <p:sp>
            <p:nvSpPr>
              <p:cNvPr id="190" name="矩形 189"/>
              <p:cNvSpPr/>
              <p:nvPr/>
            </p:nvSpPr>
            <p:spPr>
              <a:xfrm>
                <a:off x="1669706" y="2770986"/>
                <a:ext cx="3775521"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smtClean="0"/>
                  <a:t>矩阵</a:t>
                </a:r>
                <a:r>
                  <a:rPr lang="en-US" altLang="zh-CN" sz="2800" dirty="0" smtClean="0"/>
                  <a:t>A</a:t>
                </a:r>
                <a:r>
                  <a:rPr lang="zh-CN" altLang="en-US" sz="2800" dirty="0" smtClean="0"/>
                  <a:t>的</a:t>
                </a:r>
                <a:r>
                  <a:rPr lang="zh-CN" altLang="en-US" sz="2800" dirty="0"/>
                  <a:t>转置就是</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𝐴</m:t>
                        </m:r>
                      </m:e>
                      <m:sup>
                        <m:r>
                          <a:rPr lang="en-US" altLang="zh-CN" sz="2800" i="1" dirty="0" smtClean="0">
                            <a:latin typeface="Cambria Math" panose="02040503050406030204" pitchFamily="18" charset="0"/>
                          </a:rPr>
                          <m:t>𝑇</m:t>
                        </m:r>
                      </m:sup>
                    </m:sSup>
                  </m:oMath>
                </a14:m>
                <a:endParaRPr lang="zh-CN" altLang="en-US" sz="2800" dirty="0"/>
              </a:p>
            </p:txBody>
          </p:sp>
        </mc:Choice>
        <mc:Fallback xmlns="">
          <p:sp>
            <p:nvSpPr>
              <p:cNvPr id="190" name="矩形 189"/>
              <p:cNvSpPr>
                <a:spLocks noRot="1" noChangeAspect="1" noMove="1" noResize="1" noEditPoints="1" noAdjustHandles="1" noChangeArrowheads="1" noChangeShapeType="1" noTextEdit="1"/>
              </p:cNvSpPr>
              <p:nvPr/>
            </p:nvSpPr>
            <p:spPr>
              <a:xfrm>
                <a:off x="1669706" y="2770986"/>
                <a:ext cx="3775521" cy="523220"/>
              </a:xfrm>
              <a:prstGeom prst="rect">
                <a:avLst/>
              </a:prstGeom>
              <a:blipFill>
                <a:blip r:embed="rId2"/>
                <a:stretch>
                  <a:fillRect l="-2908" t="-17647" b="-35294"/>
                </a:stretch>
              </a:blipFill>
            </p:spPr>
            <p:txBody>
              <a:bodyPr/>
              <a:lstStyle/>
              <a:p>
                <a:r>
                  <a:rPr lang="zh-CN" altLang="en-US">
                    <a:noFill/>
                  </a:rPr>
                  <a:t> </a:t>
                </a:r>
              </a:p>
            </p:txBody>
          </p:sp>
        </mc:Fallback>
      </mc:AlternateContent>
      <p:sp>
        <p:nvSpPr>
          <p:cNvPr id="191" name="矩形 190"/>
          <p:cNvSpPr/>
          <p:nvPr/>
        </p:nvSpPr>
        <p:spPr>
          <a:xfrm>
            <a:off x="1669706" y="3591393"/>
            <a:ext cx="8282075" cy="1384995"/>
          </a:xfrm>
          <a:prstGeom prst="rect">
            <a:avLst/>
          </a:prstGeom>
        </p:spPr>
        <p:txBody>
          <a:bodyPr wrap="none">
            <a:spAutoFit/>
          </a:bodyPr>
          <a:lstStyle/>
          <a:p>
            <a:pPr marL="457200" indent="-457200">
              <a:buFont typeface="Wingdings" panose="05000000000000000000" pitchFamily="2" charset="2"/>
              <a:buChar char="l"/>
            </a:pPr>
            <a:r>
              <a:rPr lang="zh-CN" altLang="en-US" sz="2800" dirty="0"/>
              <a:t>在</a:t>
            </a:r>
            <a:r>
              <a:rPr lang="en-US" altLang="zh-CN" sz="2800" dirty="0" err="1"/>
              <a:t>Matlab</a:t>
            </a:r>
            <a:r>
              <a:rPr lang="zh-CN" altLang="en-US" sz="2800" dirty="0"/>
              <a:t>中你可以通过</a:t>
            </a:r>
            <a:r>
              <a:rPr lang="zh-CN" altLang="en-US" sz="2800" dirty="0" smtClean="0"/>
              <a:t>输入</a:t>
            </a:r>
            <a:r>
              <a:rPr lang="en-US" altLang="zh-CN" sz="2800" dirty="0" smtClean="0"/>
              <a:t>A’</a:t>
            </a:r>
            <a:r>
              <a:rPr lang="zh-CN" altLang="en-US" sz="2800" dirty="0" smtClean="0"/>
              <a:t>来</a:t>
            </a:r>
            <a:r>
              <a:rPr lang="zh-CN" altLang="en-US" sz="2800" dirty="0"/>
              <a:t>对</a:t>
            </a:r>
            <a:r>
              <a:rPr lang="zh-CN" altLang="en-US" sz="2800" dirty="0" smtClean="0"/>
              <a:t>矩阵</a:t>
            </a:r>
            <a:r>
              <a:rPr lang="en-US" altLang="zh-CN" sz="2800" dirty="0" smtClean="0"/>
              <a:t>A</a:t>
            </a:r>
            <a:r>
              <a:rPr lang="zh-CN" altLang="en-US" sz="2800" dirty="0" smtClean="0"/>
              <a:t>进行转置</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例如：</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023" y="0"/>
            <a:ext cx="8555990" cy="1015663"/>
          </a:xfrm>
          <a:prstGeom prst="rect">
            <a:avLst/>
          </a:prstGeom>
        </p:spPr>
        <p:txBody>
          <a:bodyPr vert="horz" wrap="square" lIns="0" tIns="0" rIns="0" bIns="0" rtlCol="0">
            <a:spAutoFit/>
          </a:bodyPr>
          <a:lstStyle/>
          <a:p>
            <a:pPr marL="1899285" marR="5080" indent="-1887220">
              <a:lnSpc>
                <a:spcPct val="100000"/>
              </a:lnSpc>
            </a:pPr>
            <a:r>
              <a:rPr lang="zh-CN" altLang="en-US" sz="6600" spc="-10" dirty="0" smtClean="0"/>
              <a:t>      转置和</a:t>
            </a:r>
            <a:r>
              <a:rPr lang="zh-CN" altLang="en-US" sz="6600" spc="-10" dirty="0"/>
              <a:t>矩阵乘法</a:t>
            </a:r>
            <a:endParaRPr sz="6600" dirty="0"/>
          </a:p>
        </p:txBody>
      </p:sp>
      <p:sp>
        <p:nvSpPr>
          <p:cNvPr id="17" name="object 17"/>
          <p:cNvSpPr/>
          <p:nvPr/>
        </p:nvSpPr>
        <p:spPr>
          <a:xfrm>
            <a:off x="4472656" y="3085636"/>
            <a:ext cx="269875" cy="276225"/>
          </a:xfrm>
          <a:custGeom>
            <a:avLst/>
            <a:gdLst/>
            <a:ahLst/>
            <a:cxnLst/>
            <a:rect l="l" t="t" r="r" b="b"/>
            <a:pathLst>
              <a:path w="269875" h="276225">
                <a:moveTo>
                  <a:pt x="102521" y="275663"/>
                </a:moveTo>
                <a:lnTo>
                  <a:pt x="62026" y="268227"/>
                </a:lnTo>
                <a:lnTo>
                  <a:pt x="29504" y="247163"/>
                </a:lnTo>
                <a:lnTo>
                  <a:pt x="7860" y="214331"/>
                </a:lnTo>
                <a:lnTo>
                  <a:pt x="0" y="171594"/>
                </a:lnTo>
                <a:lnTo>
                  <a:pt x="6692" y="128541"/>
                </a:lnTo>
                <a:lnTo>
                  <a:pt x="25196" y="88268"/>
                </a:lnTo>
                <a:lnTo>
                  <a:pt x="53148" y="53027"/>
                </a:lnTo>
                <a:lnTo>
                  <a:pt x="88186" y="25068"/>
                </a:lnTo>
                <a:lnTo>
                  <a:pt x="127949" y="6642"/>
                </a:lnTo>
                <a:lnTo>
                  <a:pt x="170074" y="0"/>
                </a:lnTo>
                <a:lnTo>
                  <a:pt x="197207" y="4543"/>
                </a:lnTo>
                <a:lnTo>
                  <a:pt x="210641" y="11916"/>
                </a:lnTo>
                <a:lnTo>
                  <a:pt x="173253" y="11916"/>
                </a:lnTo>
                <a:lnTo>
                  <a:pt x="147548" y="15317"/>
                </a:lnTo>
                <a:lnTo>
                  <a:pt x="99714" y="39398"/>
                </a:lnTo>
                <a:lnTo>
                  <a:pt x="56972" y="93269"/>
                </a:lnTo>
                <a:lnTo>
                  <a:pt x="42915" y="129887"/>
                </a:lnTo>
                <a:lnTo>
                  <a:pt x="34173" y="185099"/>
                </a:lnTo>
                <a:lnTo>
                  <a:pt x="41040" y="222648"/>
                </a:lnTo>
                <a:lnTo>
                  <a:pt x="58711" y="247163"/>
                </a:lnTo>
                <a:lnTo>
                  <a:pt x="82789" y="260507"/>
                </a:lnTo>
                <a:lnTo>
                  <a:pt x="108879" y="264541"/>
                </a:lnTo>
                <a:lnTo>
                  <a:pt x="151244" y="264541"/>
                </a:lnTo>
                <a:lnTo>
                  <a:pt x="148616" y="265931"/>
                </a:lnTo>
                <a:lnTo>
                  <a:pt x="126611" y="273031"/>
                </a:lnTo>
                <a:lnTo>
                  <a:pt x="102521" y="275663"/>
                </a:lnTo>
                <a:close/>
              </a:path>
              <a:path w="269875" h="276225">
                <a:moveTo>
                  <a:pt x="262185" y="33365"/>
                </a:moveTo>
                <a:lnTo>
                  <a:pt x="232858" y="33365"/>
                </a:lnTo>
                <a:lnTo>
                  <a:pt x="259879" y="4766"/>
                </a:lnTo>
                <a:lnTo>
                  <a:pt x="263853" y="0"/>
                </a:lnTo>
                <a:lnTo>
                  <a:pt x="268621" y="0"/>
                </a:lnTo>
                <a:lnTo>
                  <a:pt x="269416" y="2383"/>
                </a:lnTo>
                <a:lnTo>
                  <a:pt x="269416" y="3972"/>
                </a:lnTo>
                <a:lnTo>
                  <a:pt x="262185" y="33365"/>
                </a:lnTo>
                <a:close/>
              </a:path>
              <a:path w="269875" h="276225">
                <a:moveTo>
                  <a:pt x="243984" y="108040"/>
                </a:moveTo>
                <a:lnTo>
                  <a:pt x="232858" y="108040"/>
                </a:lnTo>
                <a:lnTo>
                  <a:pt x="232858" y="100891"/>
                </a:lnTo>
                <a:lnTo>
                  <a:pt x="234448" y="100096"/>
                </a:lnTo>
                <a:lnTo>
                  <a:pt x="234448" y="85002"/>
                </a:lnTo>
                <a:lnTo>
                  <a:pt x="230362" y="55149"/>
                </a:lnTo>
                <a:lnTo>
                  <a:pt x="218453" y="32074"/>
                </a:lnTo>
                <a:lnTo>
                  <a:pt x="199243" y="17191"/>
                </a:lnTo>
                <a:lnTo>
                  <a:pt x="173253" y="11916"/>
                </a:lnTo>
                <a:lnTo>
                  <a:pt x="210641" y="11916"/>
                </a:lnTo>
                <a:lnTo>
                  <a:pt x="216069" y="14895"/>
                </a:lnTo>
                <a:lnTo>
                  <a:pt x="227630" y="26141"/>
                </a:lnTo>
                <a:lnTo>
                  <a:pt x="232858" y="33365"/>
                </a:lnTo>
                <a:lnTo>
                  <a:pt x="262185" y="33365"/>
                </a:lnTo>
                <a:lnTo>
                  <a:pt x="245574" y="100891"/>
                </a:lnTo>
                <a:lnTo>
                  <a:pt x="243984" y="107246"/>
                </a:lnTo>
                <a:lnTo>
                  <a:pt x="243984" y="108040"/>
                </a:lnTo>
                <a:close/>
              </a:path>
              <a:path w="269875" h="276225">
                <a:moveTo>
                  <a:pt x="151244" y="264541"/>
                </a:moveTo>
                <a:lnTo>
                  <a:pt x="108879" y="264541"/>
                </a:lnTo>
                <a:lnTo>
                  <a:pt x="124500" y="263101"/>
                </a:lnTo>
                <a:lnTo>
                  <a:pt x="141463" y="258384"/>
                </a:lnTo>
                <a:lnTo>
                  <a:pt x="178816" y="236736"/>
                </a:lnTo>
                <a:lnTo>
                  <a:pt x="206532" y="202377"/>
                </a:lnTo>
                <a:lnTo>
                  <a:pt x="217758" y="173183"/>
                </a:lnTo>
                <a:lnTo>
                  <a:pt x="220142" y="172388"/>
                </a:lnTo>
                <a:lnTo>
                  <a:pt x="226500" y="172388"/>
                </a:lnTo>
                <a:lnTo>
                  <a:pt x="226500" y="176360"/>
                </a:lnTo>
                <a:lnTo>
                  <a:pt x="206383" y="219817"/>
                </a:lnTo>
                <a:lnTo>
                  <a:pt x="168236" y="255554"/>
                </a:lnTo>
                <a:lnTo>
                  <a:pt x="151244" y="264541"/>
                </a:lnTo>
                <a:close/>
              </a:path>
            </a:pathLst>
          </a:custGeom>
          <a:solidFill>
            <a:srgbClr val="000000"/>
          </a:solidFill>
        </p:spPr>
        <p:txBody>
          <a:bodyPr wrap="square" lIns="0" tIns="0" rIns="0" bIns="0" rtlCol="0"/>
          <a:lstStyle/>
          <a:p>
            <a:endParaRPr/>
          </a:p>
        </p:txBody>
      </p:sp>
      <p:sp>
        <p:nvSpPr>
          <p:cNvPr id="18" name="object 18"/>
          <p:cNvSpPr/>
          <p:nvPr/>
        </p:nvSpPr>
        <p:spPr>
          <a:xfrm>
            <a:off x="4879562" y="3221483"/>
            <a:ext cx="252095" cy="0"/>
          </a:xfrm>
          <a:custGeom>
            <a:avLst/>
            <a:gdLst/>
            <a:ahLst/>
            <a:cxnLst/>
            <a:rect l="l" t="t" r="r" b="b"/>
            <a:pathLst>
              <a:path w="252095">
                <a:moveTo>
                  <a:pt x="0" y="0"/>
                </a:moveTo>
                <a:lnTo>
                  <a:pt x="251932" y="0"/>
                </a:lnTo>
              </a:path>
            </a:pathLst>
          </a:custGeom>
          <a:ln w="15888">
            <a:solidFill>
              <a:srgbClr val="000000"/>
            </a:solidFill>
          </a:ln>
        </p:spPr>
        <p:txBody>
          <a:bodyPr wrap="square" lIns="0" tIns="0" rIns="0" bIns="0" rtlCol="0"/>
          <a:lstStyle/>
          <a:p>
            <a:endParaRPr/>
          </a:p>
        </p:txBody>
      </p:sp>
      <p:sp>
        <p:nvSpPr>
          <p:cNvPr id="19" name="object 19"/>
          <p:cNvSpPr/>
          <p:nvPr/>
        </p:nvSpPr>
        <p:spPr>
          <a:xfrm>
            <a:off x="4879562" y="3294966"/>
            <a:ext cx="252095" cy="0"/>
          </a:xfrm>
          <a:custGeom>
            <a:avLst/>
            <a:gdLst/>
            <a:ahLst/>
            <a:cxnLst/>
            <a:rect l="l" t="t" r="r" b="b"/>
            <a:pathLst>
              <a:path w="252095">
                <a:moveTo>
                  <a:pt x="0" y="0"/>
                </a:moveTo>
                <a:lnTo>
                  <a:pt x="251932" y="0"/>
                </a:lnTo>
              </a:path>
            </a:pathLst>
          </a:custGeom>
          <a:ln w="15093">
            <a:solidFill>
              <a:srgbClr val="000000"/>
            </a:solidFill>
          </a:ln>
        </p:spPr>
        <p:txBody>
          <a:bodyPr wrap="square" lIns="0" tIns="0" rIns="0" bIns="0" rtlCol="0"/>
          <a:lstStyle/>
          <a:p>
            <a:endParaRPr/>
          </a:p>
        </p:txBody>
      </p:sp>
      <p:sp>
        <p:nvSpPr>
          <p:cNvPr id="20" name="object 20"/>
          <p:cNvSpPr/>
          <p:nvPr/>
        </p:nvSpPr>
        <p:spPr>
          <a:xfrm>
            <a:off x="5272164" y="3081666"/>
            <a:ext cx="260985" cy="271780"/>
          </a:xfrm>
          <a:custGeom>
            <a:avLst/>
            <a:gdLst/>
            <a:ahLst/>
            <a:cxnLst/>
            <a:rect l="l" t="t" r="r" b="b"/>
            <a:pathLst>
              <a:path w="260985" h="271779">
                <a:moveTo>
                  <a:pt x="4768" y="271690"/>
                </a:moveTo>
                <a:lnTo>
                  <a:pt x="2384" y="271690"/>
                </a:lnTo>
                <a:lnTo>
                  <a:pt x="0" y="269307"/>
                </a:lnTo>
                <a:lnTo>
                  <a:pt x="0" y="260569"/>
                </a:lnTo>
                <a:lnTo>
                  <a:pt x="3973" y="260569"/>
                </a:lnTo>
                <a:lnTo>
                  <a:pt x="7947" y="259774"/>
                </a:lnTo>
                <a:lnTo>
                  <a:pt x="43487" y="243576"/>
                </a:lnTo>
                <a:lnTo>
                  <a:pt x="186763" y="6355"/>
                </a:lnTo>
                <a:lnTo>
                  <a:pt x="189147" y="2383"/>
                </a:lnTo>
                <a:lnTo>
                  <a:pt x="190737" y="0"/>
                </a:lnTo>
                <a:lnTo>
                  <a:pt x="203453" y="0"/>
                </a:lnTo>
                <a:lnTo>
                  <a:pt x="203453" y="1588"/>
                </a:lnTo>
                <a:lnTo>
                  <a:pt x="204248" y="8738"/>
                </a:lnTo>
                <a:lnTo>
                  <a:pt x="207947" y="46870"/>
                </a:lnTo>
                <a:lnTo>
                  <a:pt x="175637" y="46870"/>
                </a:lnTo>
                <a:lnTo>
                  <a:pt x="100137" y="172388"/>
                </a:lnTo>
                <a:lnTo>
                  <a:pt x="220126" y="172388"/>
                </a:lnTo>
                <a:lnTo>
                  <a:pt x="221206" y="183510"/>
                </a:lnTo>
                <a:lnTo>
                  <a:pt x="92984" y="183510"/>
                </a:lnTo>
                <a:lnTo>
                  <a:pt x="78120" y="209304"/>
                </a:lnTo>
                <a:lnTo>
                  <a:pt x="70036" y="223032"/>
                </a:lnTo>
                <a:lnTo>
                  <a:pt x="66273" y="229313"/>
                </a:lnTo>
                <a:lnTo>
                  <a:pt x="64373" y="232764"/>
                </a:lnTo>
                <a:lnTo>
                  <a:pt x="61194" y="237530"/>
                </a:lnTo>
                <a:lnTo>
                  <a:pt x="58810" y="242297"/>
                </a:lnTo>
                <a:lnTo>
                  <a:pt x="58810" y="255802"/>
                </a:lnTo>
                <a:lnTo>
                  <a:pt x="68347" y="258980"/>
                </a:lnTo>
                <a:lnTo>
                  <a:pt x="77089" y="259774"/>
                </a:lnTo>
                <a:lnTo>
                  <a:pt x="79473" y="259774"/>
                </a:lnTo>
                <a:lnTo>
                  <a:pt x="82652" y="260569"/>
                </a:lnTo>
                <a:lnTo>
                  <a:pt x="82652" y="270102"/>
                </a:lnTo>
                <a:lnTo>
                  <a:pt x="38147" y="270102"/>
                </a:lnTo>
                <a:lnTo>
                  <a:pt x="29690" y="270350"/>
                </a:lnTo>
                <a:lnTo>
                  <a:pt x="12777" y="271442"/>
                </a:lnTo>
                <a:lnTo>
                  <a:pt x="4768" y="271690"/>
                </a:lnTo>
                <a:close/>
              </a:path>
              <a:path w="260985" h="271779">
                <a:moveTo>
                  <a:pt x="220126" y="172388"/>
                </a:moveTo>
                <a:lnTo>
                  <a:pt x="187558" y="172388"/>
                </a:lnTo>
                <a:lnTo>
                  <a:pt x="175637" y="46870"/>
                </a:lnTo>
                <a:lnTo>
                  <a:pt x="207947" y="46870"/>
                </a:lnTo>
                <a:lnTo>
                  <a:pt x="220126" y="172388"/>
                </a:lnTo>
                <a:close/>
              </a:path>
              <a:path w="260985" h="271779">
                <a:moveTo>
                  <a:pt x="251932" y="259774"/>
                </a:moveTo>
                <a:lnTo>
                  <a:pt x="167690" y="259774"/>
                </a:lnTo>
                <a:lnTo>
                  <a:pt x="174929" y="259464"/>
                </a:lnTo>
                <a:lnTo>
                  <a:pt x="183882" y="257887"/>
                </a:lnTo>
                <a:lnTo>
                  <a:pt x="191494" y="254077"/>
                </a:lnTo>
                <a:lnTo>
                  <a:pt x="194711" y="247064"/>
                </a:lnTo>
                <a:lnTo>
                  <a:pt x="193829" y="236575"/>
                </a:lnTo>
                <a:lnTo>
                  <a:pt x="191830" y="216776"/>
                </a:lnTo>
                <a:lnTo>
                  <a:pt x="189681" y="196233"/>
                </a:lnTo>
                <a:lnTo>
                  <a:pt x="188353" y="183510"/>
                </a:lnTo>
                <a:lnTo>
                  <a:pt x="221206" y="183510"/>
                </a:lnTo>
                <a:lnTo>
                  <a:pt x="227295" y="246269"/>
                </a:lnTo>
                <a:lnTo>
                  <a:pt x="228574" y="253071"/>
                </a:lnTo>
                <a:lnTo>
                  <a:pt x="231567" y="257192"/>
                </a:lnTo>
                <a:lnTo>
                  <a:pt x="238583" y="259228"/>
                </a:lnTo>
                <a:lnTo>
                  <a:pt x="251932" y="259774"/>
                </a:lnTo>
                <a:close/>
              </a:path>
              <a:path w="260985" h="271779">
                <a:moveTo>
                  <a:pt x="163716" y="271690"/>
                </a:moveTo>
                <a:lnTo>
                  <a:pt x="158153" y="271690"/>
                </a:lnTo>
                <a:lnTo>
                  <a:pt x="158153" y="259774"/>
                </a:lnTo>
                <a:lnTo>
                  <a:pt x="260674" y="259774"/>
                </a:lnTo>
                <a:lnTo>
                  <a:pt x="260674" y="270102"/>
                </a:lnTo>
                <a:lnTo>
                  <a:pt x="211400" y="270102"/>
                </a:lnTo>
                <a:lnTo>
                  <a:pt x="199367" y="270350"/>
                </a:lnTo>
                <a:lnTo>
                  <a:pt x="175302" y="271442"/>
                </a:lnTo>
                <a:lnTo>
                  <a:pt x="163716" y="271690"/>
                </a:lnTo>
                <a:close/>
              </a:path>
              <a:path w="260985" h="271779">
                <a:moveTo>
                  <a:pt x="82652" y="271690"/>
                </a:moveTo>
                <a:lnTo>
                  <a:pt x="75500" y="271690"/>
                </a:lnTo>
                <a:lnTo>
                  <a:pt x="66311" y="271442"/>
                </a:lnTo>
                <a:lnTo>
                  <a:pt x="47336" y="270350"/>
                </a:lnTo>
                <a:lnTo>
                  <a:pt x="38147" y="270102"/>
                </a:lnTo>
                <a:lnTo>
                  <a:pt x="82652" y="270102"/>
                </a:lnTo>
                <a:lnTo>
                  <a:pt x="82652" y="271690"/>
                </a:lnTo>
                <a:close/>
              </a:path>
              <a:path w="260985" h="271779">
                <a:moveTo>
                  <a:pt x="260674" y="271690"/>
                </a:moveTo>
                <a:lnTo>
                  <a:pt x="254316" y="271690"/>
                </a:lnTo>
                <a:lnTo>
                  <a:pt x="244928" y="271442"/>
                </a:lnTo>
                <a:lnTo>
                  <a:pt x="220788" y="270350"/>
                </a:lnTo>
                <a:lnTo>
                  <a:pt x="211400" y="270102"/>
                </a:lnTo>
                <a:lnTo>
                  <a:pt x="260674" y="270102"/>
                </a:lnTo>
                <a:lnTo>
                  <a:pt x="260674" y="271690"/>
                </a:lnTo>
                <a:close/>
              </a:path>
            </a:pathLst>
          </a:custGeom>
          <a:solidFill>
            <a:srgbClr val="000000"/>
          </a:solidFill>
        </p:spPr>
        <p:txBody>
          <a:bodyPr wrap="square" lIns="0" tIns="0" rIns="0" bIns="0" rtlCol="0"/>
          <a:lstStyle/>
          <a:p>
            <a:endParaRPr/>
          </a:p>
        </p:txBody>
      </p:sp>
      <p:sp>
        <p:nvSpPr>
          <p:cNvPr id="21" name="object 21"/>
          <p:cNvSpPr/>
          <p:nvPr/>
        </p:nvSpPr>
        <p:spPr>
          <a:xfrm>
            <a:off x="5559859" y="3093583"/>
            <a:ext cx="272415" cy="260350"/>
          </a:xfrm>
          <a:custGeom>
            <a:avLst/>
            <a:gdLst/>
            <a:ahLst/>
            <a:cxnLst/>
            <a:rect l="l" t="t" r="r" b="b"/>
            <a:pathLst>
              <a:path w="272414" h="260350">
                <a:moveTo>
                  <a:pt x="202456" y="120751"/>
                </a:moveTo>
                <a:lnTo>
                  <a:pt x="158153" y="120751"/>
                </a:lnTo>
                <a:lnTo>
                  <a:pt x="189893" y="114632"/>
                </a:lnTo>
                <a:lnTo>
                  <a:pt x="214778" y="98607"/>
                </a:lnTo>
                <a:lnTo>
                  <a:pt x="231020" y="76177"/>
                </a:lnTo>
                <a:lnTo>
                  <a:pt x="236832" y="50842"/>
                </a:lnTo>
                <a:lnTo>
                  <a:pt x="235069" y="37722"/>
                </a:lnTo>
                <a:lnTo>
                  <a:pt x="228686" y="25123"/>
                </a:lnTo>
                <a:lnTo>
                  <a:pt x="216044" y="15652"/>
                </a:lnTo>
                <a:lnTo>
                  <a:pt x="195505" y="11916"/>
                </a:lnTo>
                <a:lnTo>
                  <a:pt x="61989" y="11916"/>
                </a:lnTo>
                <a:lnTo>
                  <a:pt x="61989" y="0"/>
                </a:lnTo>
                <a:lnTo>
                  <a:pt x="201069" y="0"/>
                </a:lnTo>
                <a:lnTo>
                  <a:pt x="231231" y="4282"/>
                </a:lnTo>
                <a:lnTo>
                  <a:pt x="253422" y="15789"/>
                </a:lnTo>
                <a:lnTo>
                  <a:pt x="267119" y="32509"/>
                </a:lnTo>
                <a:lnTo>
                  <a:pt x="271800" y="52431"/>
                </a:lnTo>
                <a:lnTo>
                  <a:pt x="264859" y="78014"/>
                </a:lnTo>
                <a:lnTo>
                  <a:pt x="246667" y="99202"/>
                </a:lnTo>
                <a:lnTo>
                  <a:pt x="221173" y="114880"/>
                </a:lnTo>
                <a:lnTo>
                  <a:pt x="202456" y="120751"/>
                </a:lnTo>
                <a:close/>
              </a:path>
              <a:path w="272414" h="260350">
                <a:moveTo>
                  <a:pt x="77089" y="247858"/>
                </a:moveTo>
                <a:lnTo>
                  <a:pt x="10331" y="247858"/>
                </a:lnTo>
                <a:lnTo>
                  <a:pt x="27977" y="247138"/>
                </a:lnTo>
                <a:lnTo>
                  <a:pt x="37650" y="244482"/>
                </a:lnTo>
                <a:lnTo>
                  <a:pt x="42406" y="239144"/>
                </a:lnTo>
                <a:lnTo>
                  <a:pt x="45300" y="230381"/>
                </a:lnTo>
                <a:lnTo>
                  <a:pt x="96163" y="26215"/>
                </a:lnTo>
                <a:lnTo>
                  <a:pt x="96958" y="21449"/>
                </a:lnTo>
                <a:lnTo>
                  <a:pt x="97752" y="20654"/>
                </a:lnTo>
                <a:lnTo>
                  <a:pt x="97752" y="14299"/>
                </a:lnTo>
                <a:lnTo>
                  <a:pt x="93780" y="13505"/>
                </a:lnTo>
                <a:lnTo>
                  <a:pt x="81063" y="11916"/>
                </a:lnTo>
                <a:lnTo>
                  <a:pt x="130337" y="11916"/>
                </a:lnTo>
                <a:lnTo>
                  <a:pt x="129542" y="13505"/>
                </a:lnTo>
                <a:lnTo>
                  <a:pt x="125568" y="26215"/>
                </a:lnTo>
                <a:lnTo>
                  <a:pt x="102522" y="120751"/>
                </a:lnTo>
                <a:lnTo>
                  <a:pt x="202456" y="120751"/>
                </a:lnTo>
                <a:lnTo>
                  <a:pt x="192326" y="123929"/>
                </a:lnTo>
                <a:lnTo>
                  <a:pt x="211229" y="128695"/>
                </a:lnTo>
                <a:lnTo>
                  <a:pt x="100137" y="128695"/>
                </a:lnTo>
                <a:lnTo>
                  <a:pt x="73910" y="235147"/>
                </a:lnTo>
                <a:lnTo>
                  <a:pt x="72321" y="241503"/>
                </a:lnTo>
                <a:lnTo>
                  <a:pt x="72321" y="247064"/>
                </a:lnTo>
                <a:lnTo>
                  <a:pt x="73116" y="247064"/>
                </a:lnTo>
                <a:lnTo>
                  <a:pt x="77089" y="247858"/>
                </a:lnTo>
                <a:close/>
              </a:path>
              <a:path w="272414" h="260350">
                <a:moveTo>
                  <a:pt x="146232" y="259774"/>
                </a:moveTo>
                <a:lnTo>
                  <a:pt x="0" y="259774"/>
                </a:lnTo>
                <a:lnTo>
                  <a:pt x="0" y="247858"/>
                </a:lnTo>
                <a:lnTo>
                  <a:pt x="136695" y="247858"/>
                </a:lnTo>
                <a:lnTo>
                  <a:pt x="168099" y="241552"/>
                </a:lnTo>
                <a:lnTo>
                  <a:pt x="193022" y="224820"/>
                </a:lnTo>
                <a:lnTo>
                  <a:pt x="209451" y="200938"/>
                </a:lnTo>
                <a:lnTo>
                  <a:pt x="215374" y="173183"/>
                </a:lnTo>
                <a:lnTo>
                  <a:pt x="213685" y="159529"/>
                </a:lnTo>
                <a:lnTo>
                  <a:pt x="207228" y="144981"/>
                </a:lnTo>
                <a:lnTo>
                  <a:pt x="193916" y="133412"/>
                </a:lnTo>
                <a:lnTo>
                  <a:pt x="171663" y="128695"/>
                </a:lnTo>
                <a:lnTo>
                  <a:pt x="211229" y="128695"/>
                </a:lnTo>
                <a:lnTo>
                  <a:pt x="216939" y="130135"/>
                </a:lnTo>
                <a:lnTo>
                  <a:pt x="235441" y="142002"/>
                </a:lnTo>
                <a:lnTo>
                  <a:pt x="247089" y="158337"/>
                </a:lnTo>
                <a:lnTo>
                  <a:pt x="251137" y="177949"/>
                </a:lnTo>
                <a:lnTo>
                  <a:pt x="243128" y="206151"/>
                </a:lnTo>
                <a:lnTo>
                  <a:pt x="221036" y="232565"/>
                </a:lnTo>
                <a:lnTo>
                  <a:pt x="187769" y="252128"/>
                </a:lnTo>
                <a:lnTo>
                  <a:pt x="146232" y="259774"/>
                </a:lnTo>
                <a:close/>
              </a:path>
            </a:pathLst>
          </a:custGeom>
          <a:solidFill>
            <a:srgbClr val="000000"/>
          </a:solidFill>
        </p:spPr>
        <p:txBody>
          <a:bodyPr wrap="square" lIns="0" tIns="0" rIns="0" bIns="0" rtlCol="0"/>
          <a:lstStyle/>
          <a:p>
            <a:endParaRPr/>
          </a:p>
        </p:txBody>
      </p:sp>
      <p:sp>
        <p:nvSpPr>
          <p:cNvPr id="22" name="object 22"/>
          <p:cNvSpPr/>
          <p:nvPr/>
        </p:nvSpPr>
        <p:spPr>
          <a:xfrm>
            <a:off x="6189293" y="3153959"/>
            <a:ext cx="337185" cy="209550"/>
          </a:xfrm>
          <a:custGeom>
            <a:avLst/>
            <a:gdLst/>
            <a:ahLst/>
            <a:cxnLst/>
            <a:rect l="l" t="t" r="r" b="b"/>
            <a:pathLst>
              <a:path w="337184" h="209550">
                <a:moveTo>
                  <a:pt x="212195" y="208931"/>
                </a:moveTo>
                <a:lnTo>
                  <a:pt x="198684" y="208931"/>
                </a:lnTo>
                <a:lnTo>
                  <a:pt x="198684" y="204165"/>
                </a:lnTo>
                <a:lnTo>
                  <a:pt x="200286" y="199833"/>
                </a:lnTo>
                <a:lnTo>
                  <a:pt x="206135" y="188574"/>
                </a:lnTo>
                <a:lnTo>
                  <a:pt x="217795" y="171209"/>
                </a:lnTo>
                <a:lnTo>
                  <a:pt x="236832" y="148556"/>
                </a:lnTo>
                <a:lnTo>
                  <a:pt x="0" y="148556"/>
                </a:lnTo>
                <a:lnTo>
                  <a:pt x="0" y="133462"/>
                </a:lnTo>
                <a:lnTo>
                  <a:pt x="254316" y="133462"/>
                </a:lnTo>
                <a:lnTo>
                  <a:pt x="258290" y="129490"/>
                </a:lnTo>
                <a:lnTo>
                  <a:pt x="271713" y="120714"/>
                </a:lnTo>
                <a:lnTo>
                  <a:pt x="284019" y="113502"/>
                </a:lnTo>
                <a:lnTo>
                  <a:pt x="294388" y="107929"/>
                </a:lnTo>
                <a:lnTo>
                  <a:pt x="302000" y="104068"/>
                </a:lnTo>
                <a:lnTo>
                  <a:pt x="294736" y="100655"/>
                </a:lnTo>
                <a:lnTo>
                  <a:pt x="284417" y="95230"/>
                </a:lnTo>
                <a:lnTo>
                  <a:pt x="272160" y="87870"/>
                </a:lnTo>
                <a:lnTo>
                  <a:pt x="259085" y="78647"/>
                </a:lnTo>
                <a:lnTo>
                  <a:pt x="254316" y="75469"/>
                </a:lnTo>
                <a:lnTo>
                  <a:pt x="0" y="75469"/>
                </a:lnTo>
                <a:lnTo>
                  <a:pt x="0" y="59581"/>
                </a:lnTo>
                <a:lnTo>
                  <a:pt x="236832" y="59581"/>
                </a:lnTo>
                <a:lnTo>
                  <a:pt x="217795" y="37052"/>
                </a:lnTo>
                <a:lnTo>
                  <a:pt x="206135" y="19959"/>
                </a:lnTo>
                <a:lnTo>
                  <a:pt x="200286" y="8974"/>
                </a:lnTo>
                <a:lnTo>
                  <a:pt x="198684" y="4766"/>
                </a:lnTo>
                <a:lnTo>
                  <a:pt x="198684" y="0"/>
                </a:lnTo>
                <a:lnTo>
                  <a:pt x="210605" y="0"/>
                </a:lnTo>
                <a:lnTo>
                  <a:pt x="212195" y="794"/>
                </a:lnTo>
                <a:lnTo>
                  <a:pt x="212990" y="1588"/>
                </a:lnTo>
                <a:lnTo>
                  <a:pt x="212990" y="2383"/>
                </a:lnTo>
                <a:lnTo>
                  <a:pt x="216963" y="9533"/>
                </a:lnTo>
                <a:lnTo>
                  <a:pt x="258290" y="60971"/>
                </a:lnTo>
                <a:lnTo>
                  <a:pt x="290055" y="83041"/>
                </a:lnTo>
                <a:lnTo>
                  <a:pt x="334585" y="100891"/>
                </a:lnTo>
                <a:lnTo>
                  <a:pt x="336969" y="101685"/>
                </a:lnTo>
                <a:lnTo>
                  <a:pt x="336969" y="107246"/>
                </a:lnTo>
                <a:lnTo>
                  <a:pt x="289930" y="125815"/>
                </a:lnTo>
                <a:lnTo>
                  <a:pt x="257892" y="147960"/>
                </a:lnTo>
                <a:lnTo>
                  <a:pt x="212195" y="208137"/>
                </a:lnTo>
                <a:lnTo>
                  <a:pt x="212195" y="208931"/>
                </a:lnTo>
                <a:close/>
              </a:path>
            </a:pathLst>
          </a:custGeom>
          <a:solidFill>
            <a:srgbClr val="000000"/>
          </a:solidFill>
        </p:spPr>
        <p:txBody>
          <a:bodyPr wrap="square" lIns="0" tIns="0" rIns="0" bIns="0" rtlCol="0"/>
          <a:lstStyle/>
          <a:p>
            <a:endParaRPr/>
          </a:p>
        </p:txBody>
      </p:sp>
      <p:sp>
        <p:nvSpPr>
          <p:cNvPr id="23" name="object 23"/>
          <p:cNvSpPr/>
          <p:nvPr/>
        </p:nvSpPr>
        <p:spPr>
          <a:xfrm>
            <a:off x="6883895" y="3085640"/>
            <a:ext cx="269875" cy="276225"/>
          </a:xfrm>
          <a:custGeom>
            <a:avLst/>
            <a:gdLst/>
            <a:ahLst/>
            <a:cxnLst/>
            <a:rect l="l" t="t" r="r" b="b"/>
            <a:pathLst>
              <a:path w="269875" h="276225">
                <a:moveTo>
                  <a:pt x="103316" y="275663"/>
                </a:moveTo>
                <a:lnTo>
                  <a:pt x="62362" y="268227"/>
                </a:lnTo>
                <a:lnTo>
                  <a:pt x="29604" y="247163"/>
                </a:lnTo>
                <a:lnTo>
                  <a:pt x="7872" y="214331"/>
                </a:lnTo>
                <a:lnTo>
                  <a:pt x="0" y="171594"/>
                </a:lnTo>
                <a:lnTo>
                  <a:pt x="6747" y="128541"/>
                </a:lnTo>
                <a:lnTo>
                  <a:pt x="25372" y="88268"/>
                </a:lnTo>
                <a:lnTo>
                  <a:pt x="53446" y="53027"/>
                </a:lnTo>
                <a:lnTo>
                  <a:pt x="88539" y="25068"/>
                </a:lnTo>
                <a:lnTo>
                  <a:pt x="128225" y="6642"/>
                </a:lnTo>
                <a:lnTo>
                  <a:pt x="170074" y="0"/>
                </a:lnTo>
                <a:lnTo>
                  <a:pt x="197206" y="4543"/>
                </a:lnTo>
                <a:lnTo>
                  <a:pt x="210641" y="11916"/>
                </a:lnTo>
                <a:lnTo>
                  <a:pt x="173253" y="11916"/>
                </a:lnTo>
                <a:lnTo>
                  <a:pt x="147547" y="15317"/>
                </a:lnTo>
                <a:lnTo>
                  <a:pt x="99714" y="39398"/>
                </a:lnTo>
                <a:lnTo>
                  <a:pt x="57307" y="93269"/>
                </a:lnTo>
                <a:lnTo>
                  <a:pt x="43213" y="129887"/>
                </a:lnTo>
                <a:lnTo>
                  <a:pt x="34173" y="185099"/>
                </a:lnTo>
                <a:lnTo>
                  <a:pt x="41040" y="222648"/>
                </a:lnTo>
                <a:lnTo>
                  <a:pt x="58711" y="247163"/>
                </a:lnTo>
                <a:lnTo>
                  <a:pt x="82789" y="260507"/>
                </a:lnTo>
                <a:lnTo>
                  <a:pt x="108879" y="264541"/>
                </a:lnTo>
                <a:lnTo>
                  <a:pt x="151332" y="264541"/>
                </a:lnTo>
                <a:lnTo>
                  <a:pt x="148715" y="265931"/>
                </a:lnTo>
                <a:lnTo>
                  <a:pt x="126947" y="273031"/>
                </a:lnTo>
                <a:lnTo>
                  <a:pt x="103316" y="275663"/>
                </a:lnTo>
                <a:close/>
              </a:path>
              <a:path w="269875" h="276225">
                <a:moveTo>
                  <a:pt x="262185" y="33365"/>
                </a:moveTo>
                <a:lnTo>
                  <a:pt x="232858" y="33365"/>
                </a:lnTo>
                <a:lnTo>
                  <a:pt x="259879" y="4766"/>
                </a:lnTo>
                <a:lnTo>
                  <a:pt x="263853" y="0"/>
                </a:lnTo>
                <a:lnTo>
                  <a:pt x="268621" y="0"/>
                </a:lnTo>
                <a:lnTo>
                  <a:pt x="269416" y="2383"/>
                </a:lnTo>
                <a:lnTo>
                  <a:pt x="269416" y="3972"/>
                </a:lnTo>
                <a:lnTo>
                  <a:pt x="262185" y="33365"/>
                </a:lnTo>
                <a:close/>
              </a:path>
              <a:path w="269875" h="276225">
                <a:moveTo>
                  <a:pt x="243984" y="108040"/>
                </a:moveTo>
                <a:lnTo>
                  <a:pt x="232858" y="108040"/>
                </a:lnTo>
                <a:lnTo>
                  <a:pt x="232858" y="100891"/>
                </a:lnTo>
                <a:lnTo>
                  <a:pt x="234448" y="100096"/>
                </a:lnTo>
                <a:lnTo>
                  <a:pt x="234448" y="85002"/>
                </a:lnTo>
                <a:lnTo>
                  <a:pt x="230362" y="55149"/>
                </a:lnTo>
                <a:lnTo>
                  <a:pt x="218453" y="32074"/>
                </a:lnTo>
                <a:lnTo>
                  <a:pt x="199243" y="17191"/>
                </a:lnTo>
                <a:lnTo>
                  <a:pt x="173253" y="11916"/>
                </a:lnTo>
                <a:lnTo>
                  <a:pt x="210641" y="11916"/>
                </a:lnTo>
                <a:lnTo>
                  <a:pt x="216069" y="14895"/>
                </a:lnTo>
                <a:lnTo>
                  <a:pt x="227630" y="26141"/>
                </a:lnTo>
                <a:lnTo>
                  <a:pt x="232858" y="33365"/>
                </a:lnTo>
                <a:lnTo>
                  <a:pt x="262185" y="33365"/>
                </a:lnTo>
                <a:lnTo>
                  <a:pt x="245573" y="100891"/>
                </a:lnTo>
                <a:lnTo>
                  <a:pt x="243984" y="107246"/>
                </a:lnTo>
                <a:lnTo>
                  <a:pt x="243984" y="108040"/>
                </a:lnTo>
                <a:close/>
              </a:path>
              <a:path w="269875" h="276225">
                <a:moveTo>
                  <a:pt x="151332" y="264541"/>
                </a:moveTo>
                <a:lnTo>
                  <a:pt x="108879" y="264541"/>
                </a:lnTo>
                <a:lnTo>
                  <a:pt x="124500" y="263101"/>
                </a:lnTo>
                <a:lnTo>
                  <a:pt x="141463" y="258384"/>
                </a:lnTo>
                <a:lnTo>
                  <a:pt x="178815" y="236736"/>
                </a:lnTo>
                <a:lnTo>
                  <a:pt x="206532" y="202377"/>
                </a:lnTo>
                <a:lnTo>
                  <a:pt x="217758" y="173183"/>
                </a:lnTo>
                <a:lnTo>
                  <a:pt x="220142" y="172388"/>
                </a:lnTo>
                <a:lnTo>
                  <a:pt x="226500" y="172388"/>
                </a:lnTo>
                <a:lnTo>
                  <a:pt x="226500" y="176360"/>
                </a:lnTo>
                <a:lnTo>
                  <a:pt x="206383" y="219817"/>
                </a:lnTo>
                <a:lnTo>
                  <a:pt x="168248" y="255554"/>
                </a:lnTo>
                <a:lnTo>
                  <a:pt x="151332" y="264541"/>
                </a:lnTo>
                <a:close/>
              </a:path>
            </a:pathLst>
          </a:custGeom>
          <a:solidFill>
            <a:srgbClr val="000000"/>
          </a:solidFill>
        </p:spPr>
        <p:txBody>
          <a:bodyPr wrap="square" lIns="0" tIns="0" rIns="0" bIns="0" rtlCol="0"/>
          <a:lstStyle/>
          <a:p>
            <a:endParaRPr/>
          </a:p>
        </p:txBody>
      </p:sp>
      <p:sp>
        <p:nvSpPr>
          <p:cNvPr id="24" name="object 24"/>
          <p:cNvSpPr/>
          <p:nvPr/>
        </p:nvSpPr>
        <p:spPr>
          <a:xfrm>
            <a:off x="7174769" y="3017321"/>
            <a:ext cx="198755" cy="179070"/>
          </a:xfrm>
          <a:custGeom>
            <a:avLst/>
            <a:gdLst/>
            <a:ahLst/>
            <a:cxnLst/>
            <a:rect l="l" t="t" r="r" b="b"/>
            <a:pathLst>
              <a:path w="198754" h="179069">
                <a:moveTo>
                  <a:pt x="7947" y="60375"/>
                </a:moveTo>
                <a:lnTo>
                  <a:pt x="794" y="60375"/>
                </a:lnTo>
                <a:lnTo>
                  <a:pt x="0" y="57992"/>
                </a:lnTo>
                <a:lnTo>
                  <a:pt x="0" y="55609"/>
                </a:lnTo>
                <a:lnTo>
                  <a:pt x="1589" y="53226"/>
                </a:lnTo>
                <a:lnTo>
                  <a:pt x="1589" y="52431"/>
                </a:lnTo>
                <a:lnTo>
                  <a:pt x="18279" y="5560"/>
                </a:lnTo>
                <a:lnTo>
                  <a:pt x="19868" y="0"/>
                </a:lnTo>
                <a:lnTo>
                  <a:pt x="198684" y="0"/>
                </a:lnTo>
                <a:lnTo>
                  <a:pt x="198684" y="3177"/>
                </a:lnTo>
                <a:lnTo>
                  <a:pt x="197790" y="9533"/>
                </a:lnTo>
                <a:lnTo>
                  <a:pt x="74705" y="9533"/>
                </a:lnTo>
                <a:lnTo>
                  <a:pt x="50118" y="10563"/>
                </a:lnTo>
                <a:lnTo>
                  <a:pt x="33577" y="15987"/>
                </a:lnTo>
                <a:lnTo>
                  <a:pt x="21507" y="29306"/>
                </a:lnTo>
                <a:lnTo>
                  <a:pt x="10331" y="54020"/>
                </a:lnTo>
                <a:lnTo>
                  <a:pt x="8742" y="59581"/>
                </a:lnTo>
                <a:lnTo>
                  <a:pt x="7947" y="60375"/>
                </a:lnTo>
                <a:close/>
              </a:path>
              <a:path w="198754" h="179069">
                <a:moveTo>
                  <a:pt x="91395" y="169211"/>
                </a:moveTo>
                <a:lnTo>
                  <a:pt x="27021" y="169211"/>
                </a:lnTo>
                <a:lnTo>
                  <a:pt x="43263" y="168689"/>
                </a:lnTo>
                <a:lnTo>
                  <a:pt x="52054" y="166827"/>
                </a:lnTo>
                <a:lnTo>
                  <a:pt x="56078" y="163178"/>
                </a:lnTo>
                <a:lnTo>
                  <a:pt x="58015" y="157294"/>
                </a:lnTo>
                <a:lnTo>
                  <a:pt x="92984" y="17477"/>
                </a:lnTo>
                <a:lnTo>
                  <a:pt x="94573" y="13505"/>
                </a:lnTo>
                <a:lnTo>
                  <a:pt x="94573" y="9533"/>
                </a:lnTo>
                <a:lnTo>
                  <a:pt x="126363" y="9533"/>
                </a:lnTo>
                <a:lnTo>
                  <a:pt x="120004" y="10327"/>
                </a:lnTo>
                <a:lnTo>
                  <a:pt x="120004" y="11121"/>
                </a:lnTo>
                <a:lnTo>
                  <a:pt x="117621" y="18271"/>
                </a:lnTo>
                <a:lnTo>
                  <a:pt x="81858" y="161266"/>
                </a:lnTo>
                <a:lnTo>
                  <a:pt x="81858" y="166827"/>
                </a:lnTo>
                <a:lnTo>
                  <a:pt x="82652" y="168416"/>
                </a:lnTo>
                <a:lnTo>
                  <a:pt x="91395" y="169211"/>
                </a:lnTo>
                <a:close/>
              </a:path>
              <a:path w="198754" h="179069">
                <a:moveTo>
                  <a:pt x="190737" y="60375"/>
                </a:moveTo>
                <a:lnTo>
                  <a:pt x="183584" y="60375"/>
                </a:lnTo>
                <a:lnTo>
                  <a:pt x="181995" y="59581"/>
                </a:lnTo>
                <a:lnTo>
                  <a:pt x="181995" y="56403"/>
                </a:lnTo>
                <a:lnTo>
                  <a:pt x="182790" y="54020"/>
                </a:lnTo>
                <a:lnTo>
                  <a:pt x="184379" y="39720"/>
                </a:lnTo>
                <a:lnTo>
                  <a:pt x="184379" y="23038"/>
                </a:lnTo>
                <a:lnTo>
                  <a:pt x="183584" y="15093"/>
                </a:lnTo>
                <a:lnTo>
                  <a:pt x="142258" y="9533"/>
                </a:lnTo>
                <a:lnTo>
                  <a:pt x="197790" y="9533"/>
                </a:lnTo>
                <a:lnTo>
                  <a:pt x="191532" y="54020"/>
                </a:lnTo>
                <a:lnTo>
                  <a:pt x="190737" y="57992"/>
                </a:lnTo>
                <a:lnTo>
                  <a:pt x="190737" y="60375"/>
                </a:lnTo>
                <a:close/>
              </a:path>
              <a:path w="198754" h="179069">
                <a:moveTo>
                  <a:pt x="27021" y="178744"/>
                </a:moveTo>
                <a:lnTo>
                  <a:pt x="15894" y="178744"/>
                </a:lnTo>
                <a:lnTo>
                  <a:pt x="15100" y="176360"/>
                </a:lnTo>
                <a:lnTo>
                  <a:pt x="15100" y="169211"/>
                </a:lnTo>
                <a:lnTo>
                  <a:pt x="117621" y="169211"/>
                </a:lnTo>
                <a:lnTo>
                  <a:pt x="117621" y="177949"/>
                </a:lnTo>
                <a:lnTo>
                  <a:pt x="34968" y="177949"/>
                </a:lnTo>
                <a:lnTo>
                  <a:pt x="27021" y="178744"/>
                </a:lnTo>
                <a:close/>
              </a:path>
              <a:path w="198754" h="179069">
                <a:moveTo>
                  <a:pt x="117621" y="178744"/>
                </a:moveTo>
                <a:lnTo>
                  <a:pt x="96162" y="178744"/>
                </a:lnTo>
                <a:lnTo>
                  <a:pt x="89010" y="177949"/>
                </a:lnTo>
                <a:lnTo>
                  <a:pt x="117621" y="177949"/>
                </a:lnTo>
                <a:lnTo>
                  <a:pt x="117621" y="178744"/>
                </a:lnTo>
                <a:close/>
              </a:path>
            </a:pathLst>
          </a:custGeom>
          <a:solidFill>
            <a:srgbClr val="000000"/>
          </a:solidFill>
        </p:spPr>
        <p:txBody>
          <a:bodyPr wrap="square" lIns="0" tIns="0" rIns="0" bIns="0" rtlCol="0"/>
          <a:lstStyle/>
          <a:p>
            <a:endParaRPr/>
          </a:p>
        </p:txBody>
      </p:sp>
      <p:sp>
        <p:nvSpPr>
          <p:cNvPr id="25" name="object 25"/>
          <p:cNvSpPr/>
          <p:nvPr/>
        </p:nvSpPr>
        <p:spPr>
          <a:xfrm>
            <a:off x="7530018" y="3221487"/>
            <a:ext cx="252729" cy="0"/>
          </a:xfrm>
          <a:custGeom>
            <a:avLst/>
            <a:gdLst/>
            <a:ahLst/>
            <a:cxnLst/>
            <a:rect l="l" t="t" r="r" b="b"/>
            <a:pathLst>
              <a:path w="252729">
                <a:moveTo>
                  <a:pt x="0" y="0"/>
                </a:moveTo>
                <a:lnTo>
                  <a:pt x="252727" y="0"/>
                </a:lnTo>
              </a:path>
            </a:pathLst>
          </a:custGeom>
          <a:ln w="15888">
            <a:solidFill>
              <a:srgbClr val="000000"/>
            </a:solidFill>
          </a:ln>
        </p:spPr>
        <p:txBody>
          <a:bodyPr wrap="square" lIns="0" tIns="0" rIns="0" bIns="0" rtlCol="0"/>
          <a:lstStyle/>
          <a:p>
            <a:endParaRPr/>
          </a:p>
        </p:txBody>
      </p:sp>
      <p:sp>
        <p:nvSpPr>
          <p:cNvPr id="26" name="object 26"/>
          <p:cNvSpPr/>
          <p:nvPr/>
        </p:nvSpPr>
        <p:spPr>
          <a:xfrm>
            <a:off x="7530018" y="3294971"/>
            <a:ext cx="252729" cy="0"/>
          </a:xfrm>
          <a:custGeom>
            <a:avLst/>
            <a:gdLst/>
            <a:ahLst/>
            <a:cxnLst/>
            <a:rect l="l" t="t" r="r" b="b"/>
            <a:pathLst>
              <a:path w="252729">
                <a:moveTo>
                  <a:pt x="0" y="0"/>
                </a:moveTo>
                <a:lnTo>
                  <a:pt x="252727" y="0"/>
                </a:lnTo>
              </a:path>
            </a:pathLst>
          </a:custGeom>
          <a:ln w="15093">
            <a:solidFill>
              <a:srgbClr val="000000"/>
            </a:solidFill>
          </a:ln>
        </p:spPr>
        <p:txBody>
          <a:bodyPr wrap="square" lIns="0" tIns="0" rIns="0" bIns="0" rtlCol="0"/>
          <a:lstStyle/>
          <a:p>
            <a:endParaRPr/>
          </a:p>
        </p:txBody>
      </p:sp>
      <p:sp>
        <p:nvSpPr>
          <p:cNvPr id="27" name="object 27"/>
          <p:cNvSpPr/>
          <p:nvPr/>
        </p:nvSpPr>
        <p:spPr>
          <a:xfrm>
            <a:off x="7925797" y="3093587"/>
            <a:ext cx="271145" cy="260350"/>
          </a:xfrm>
          <a:custGeom>
            <a:avLst/>
            <a:gdLst/>
            <a:ahLst/>
            <a:cxnLst/>
            <a:rect l="l" t="t" r="r" b="b"/>
            <a:pathLst>
              <a:path w="271145" h="260350">
                <a:moveTo>
                  <a:pt x="201779" y="120751"/>
                </a:moveTo>
                <a:lnTo>
                  <a:pt x="157358" y="120751"/>
                </a:lnTo>
                <a:lnTo>
                  <a:pt x="189558" y="114632"/>
                </a:lnTo>
                <a:lnTo>
                  <a:pt x="214679" y="98607"/>
                </a:lnTo>
                <a:lnTo>
                  <a:pt x="231008" y="76177"/>
                </a:lnTo>
                <a:lnTo>
                  <a:pt x="236832" y="50842"/>
                </a:lnTo>
                <a:lnTo>
                  <a:pt x="235069" y="37722"/>
                </a:lnTo>
                <a:lnTo>
                  <a:pt x="228686" y="25123"/>
                </a:lnTo>
                <a:lnTo>
                  <a:pt x="216045" y="15652"/>
                </a:lnTo>
                <a:lnTo>
                  <a:pt x="195506" y="11916"/>
                </a:lnTo>
                <a:lnTo>
                  <a:pt x="61990" y="11916"/>
                </a:lnTo>
                <a:lnTo>
                  <a:pt x="61990" y="0"/>
                </a:lnTo>
                <a:lnTo>
                  <a:pt x="200274" y="0"/>
                </a:lnTo>
                <a:lnTo>
                  <a:pt x="230772" y="4282"/>
                </a:lnTo>
                <a:lnTo>
                  <a:pt x="252926" y="15789"/>
                </a:lnTo>
                <a:lnTo>
                  <a:pt x="266437" y="32509"/>
                </a:lnTo>
                <a:lnTo>
                  <a:pt x="271006" y="52431"/>
                </a:lnTo>
                <a:lnTo>
                  <a:pt x="264177" y="78014"/>
                </a:lnTo>
                <a:lnTo>
                  <a:pt x="246170" y="99202"/>
                </a:lnTo>
                <a:lnTo>
                  <a:pt x="220714" y="114880"/>
                </a:lnTo>
                <a:lnTo>
                  <a:pt x="201779" y="120751"/>
                </a:lnTo>
                <a:close/>
              </a:path>
              <a:path w="271145" h="260350">
                <a:moveTo>
                  <a:pt x="77090" y="247858"/>
                </a:moveTo>
                <a:lnTo>
                  <a:pt x="10332" y="247858"/>
                </a:lnTo>
                <a:lnTo>
                  <a:pt x="27965" y="247138"/>
                </a:lnTo>
                <a:lnTo>
                  <a:pt x="37551" y="244482"/>
                </a:lnTo>
                <a:lnTo>
                  <a:pt x="42071" y="239144"/>
                </a:lnTo>
                <a:lnTo>
                  <a:pt x="44506" y="230381"/>
                </a:lnTo>
                <a:lnTo>
                  <a:pt x="96164" y="26215"/>
                </a:lnTo>
                <a:lnTo>
                  <a:pt x="96958" y="21449"/>
                </a:lnTo>
                <a:lnTo>
                  <a:pt x="96958" y="14299"/>
                </a:lnTo>
                <a:lnTo>
                  <a:pt x="93780" y="13505"/>
                </a:lnTo>
                <a:lnTo>
                  <a:pt x="87422" y="12710"/>
                </a:lnTo>
                <a:lnTo>
                  <a:pt x="80269" y="11916"/>
                </a:lnTo>
                <a:lnTo>
                  <a:pt x="130338" y="11916"/>
                </a:lnTo>
                <a:lnTo>
                  <a:pt x="129543" y="13505"/>
                </a:lnTo>
                <a:lnTo>
                  <a:pt x="125568" y="26215"/>
                </a:lnTo>
                <a:lnTo>
                  <a:pt x="102522" y="120751"/>
                </a:lnTo>
                <a:lnTo>
                  <a:pt x="201779" y="120751"/>
                </a:lnTo>
                <a:lnTo>
                  <a:pt x="191532" y="123929"/>
                </a:lnTo>
                <a:lnTo>
                  <a:pt x="210787" y="128695"/>
                </a:lnTo>
                <a:lnTo>
                  <a:pt x="100137" y="128695"/>
                </a:lnTo>
                <a:lnTo>
                  <a:pt x="73910" y="235147"/>
                </a:lnTo>
                <a:lnTo>
                  <a:pt x="71527" y="241503"/>
                </a:lnTo>
                <a:lnTo>
                  <a:pt x="71527" y="247064"/>
                </a:lnTo>
                <a:lnTo>
                  <a:pt x="73116" y="247064"/>
                </a:lnTo>
                <a:lnTo>
                  <a:pt x="77090" y="247858"/>
                </a:lnTo>
                <a:close/>
              </a:path>
              <a:path w="271145" h="260350">
                <a:moveTo>
                  <a:pt x="146232" y="259774"/>
                </a:moveTo>
                <a:lnTo>
                  <a:pt x="0" y="259774"/>
                </a:lnTo>
                <a:lnTo>
                  <a:pt x="0" y="247858"/>
                </a:lnTo>
                <a:lnTo>
                  <a:pt x="136695" y="247858"/>
                </a:lnTo>
                <a:lnTo>
                  <a:pt x="168100" y="241552"/>
                </a:lnTo>
                <a:lnTo>
                  <a:pt x="193022" y="224820"/>
                </a:lnTo>
                <a:lnTo>
                  <a:pt x="209451" y="200938"/>
                </a:lnTo>
                <a:lnTo>
                  <a:pt x="215374" y="173183"/>
                </a:lnTo>
                <a:lnTo>
                  <a:pt x="213685" y="159529"/>
                </a:lnTo>
                <a:lnTo>
                  <a:pt x="207228" y="144981"/>
                </a:lnTo>
                <a:lnTo>
                  <a:pt x="193916" y="133412"/>
                </a:lnTo>
                <a:lnTo>
                  <a:pt x="171663" y="128695"/>
                </a:lnTo>
                <a:lnTo>
                  <a:pt x="210787" y="128695"/>
                </a:lnTo>
                <a:lnTo>
                  <a:pt x="216604" y="130135"/>
                </a:lnTo>
                <a:lnTo>
                  <a:pt x="235342" y="142002"/>
                </a:lnTo>
                <a:lnTo>
                  <a:pt x="247077" y="158337"/>
                </a:lnTo>
                <a:lnTo>
                  <a:pt x="251137" y="177949"/>
                </a:lnTo>
                <a:lnTo>
                  <a:pt x="243128" y="206151"/>
                </a:lnTo>
                <a:lnTo>
                  <a:pt x="221036" y="232565"/>
                </a:lnTo>
                <a:lnTo>
                  <a:pt x="187769" y="252128"/>
                </a:lnTo>
                <a:lnTo>
                  <a:pt x="146232" y="259774"/>
                </a:lnTo>
                <a:close/>
              </a:path>
            </a:pathLst>
          </a:custGeom>
          <a:solidFill>
            <a:srgbClr val="000000"/>
          </a:solidFill>
        </p:spPr>
        <p:txBody>
          <a:bodyPr wrap="square" lIns="0" tIns="0" rIns="0" bIns="0" rtlCol="0"/>
          <a:lstStyle/>
          <a:p>
            <a:endParaRPr/>
          </a:p>
        </p:txBody>
      </p:sp>
      <p:sp>
        <p:nvSpPr>
          <p:cNvPr id="28" name="object 28"/>
          <p:cNvSpPr/>
          <p:nvPr/>
        </p:nvSpPr>
        <p:spPr>
          <a:xfrm>
            <a:off x="8228594" y="3017323"/>
            <a:ext cx="198755" cy="179070"/>
          </a:xfrm>
          <a:custGeom>
            <a:avLst/>
            <a:gdLst/>
            <a:ahLst/>
            <a:cxnLst/>
            <a:rect l="l" t="t" r="r" b="b"/>
            <a:pathLst>
              <a:path w="198754" h="179069">
                <a:moveTo>
                  <a:pt x="7946" y="60375"/>
                </a:moveTo>
                <a:lnTo>
                  <a:pt x="793" y="60375"/>
                </a:lnTo>
                <a:lnTo>
                  <a:pt x="0" y="57992"/>
                </a:lnTo>
                <a:lnTo>
                  <a:pt x="0" y="55609"/>
                </a:lnTo>
                <a:lnTo>
                  <a:pt x="793" y="53226"/>
                </a:lnTo>
                <a:lnTo>
                  <a:pt x="1589" y="52431"/>
                </a:lnTo>
                <a:lnTo>
                  <a:pt x="18278" y="5560"/>
                </a:lnTo>
                <a:lnTo>
                  <a:pt x="19867" y="0"/>
                </a:lnTo>
                <a:lnTo>
                  <a:pt x="198684" y="0"/>
                </a:lnTo>
                <a:lnTo>
                  <a:pt x="198684" y="3177"/>
                </a:lnTo>
                <a:lnTo>
                  <a:pt x="197790" y="9533"/>
                </a:lnTo>
                <a:lnTo>
                  <a:pt x="74704" y="9533"/>
                </a:lnTo>
                <a:lnTo>
                  <a:pt x="49670" y="10563"/>
                </a:lnTo>
                <a:lnTo>
                  <a:pt x="32980" y="15987"/>
                </a:lnTo>
                <a:lnTo>
                  <a:pt x="21059" y="29306"/>
                </a:lnTo>
                <a:lnTo>
                  <a:pt x="10330" y="54020"/>
                </a:lnTo>
                <a:lnTo>
                  <a:pt x="8742" y="59581"/>
                </a:lnTo>
                <a:lnTo>
                  <a:pt x="7946" y="60375"/>
                </a:lnTo>
                <a:close/>
              </a:path>
              <a:path w="198754" h="179069">
                <a:moveTo>
                  <a:pt x="91395" y="169211"/>
                </a:moveTo>
                <a:lnTo>
                  <a:pt x="27020" y="169211"/>
                </a:lnTo>
                <a:lnTo>
                  <a:pt x="43262" y="168689"/>
                </a:lnTo>
                <a:lnTo>
                  <a:pt x="52054" y="166827"/>
                </a:lnTo>
                <a:lnTo>
                  <a:pt x="56078" y="163178"/>
                </a:lnTo>
                <a:lnTo>
                  <a:pt x="58015" y="157294"/>
                </a:lnTo>
                <a:lnTo>
                  <a:pt x="92983" y="17477"/>
                </a:lnTo>
                <a:lnTo>
                  <a:pt x="93778" y="13505"/>
                </a:lnTo>
                <a:lnTo>
                  <a:pt x="93778" y="9533"/>
                </a:lnTo>
                <a:lnTo>
                  <a:pt x="125568" y="9533"/>
                </a:lnTo>
                <a:lnTo>
                  <a:pt x="120004" y="10327"/>
                </a:lnTo>
                <a:lnTo>
                  <a:pt x="119210" y="11121"/>
                </a:lnTo>
                <a:lnTo>
                  <a:pt x="117621" y="18271"/>
                </a:lnTo>
                <a:lnTo>
                  <a:pt x="81857" y="161266"/>
                </a:lnTo>
                <a:lnTo>
                  <a:pt x="81857" y="168416"/>
                </a:lnTo>
                <a:lnTo>
                  <a:pt x="91395" y="169211"/>
                </a:lnTo>
                <a:close/>
              </a:path>
              <a:path w="198754" h="179069">
                <a:moveTo>
                  <a:pt x="189942" y="60375"/>
                </a:moveTo>
                <a:lnTo>
                  <a:pt x="183584" y="60375"/>
                </a:lnTo>
                <a:lnTo>
                  <a:pt x="181994" y="59581"/>
                </a:lnTo>
                <a:lnTo>
                  <a:pt x="181994" y="54020"/>
                </a:lnTo>
                <a:lnTo>
                  <a:pt x="184378" y="39720"/>
                </a:lnTo>
                <a:lnTo>
                  <a:pt x="184378" y="23038"/>
                </a:lnTo>
                <a:lnTo>
                  <a:pt x="141462" y="9533"/>
                </a:lnTo>
                <a:lnTo>
                  <a:pt x="197790" y="9533"/>
                </a:lnTo>
                <a:lnTo>
                  <a:pt x="191532" y="54020"/>
                </a:lnTo>
                <a:lnTo>
                  <a:pt x="190736" y="57992"/>
                </a:lnTo>
                <a:lnTo>
                  <a:pt x="189942" y="60375"/>
                </a:lnTo>
                <a:close/>
              </a:path>
              <a:path w="198754" h="179069">
                <a:moveTo>
                  <a:pt x="27020" y="178744"/>
                </a:moveTo>
                <a:lnTo>
                  <a:pt x="15099" y="178744"/>
                </a:lnTo>
                <a:lnTo>
                  <a:pt x="15099" y="169211"/>
                </a:lnTo>
                <a:lnTo>
                  <a:pt x="117621" y="169211"/>
                </a:lnTo>
                <a:lnTo>
                  <a:pt x="117621" y="177949"/>
                </a:lnTo>
                <a:lnTo>
                  <a:pt x="34968" y="177949"/>
                </a:lnTo>
                <a:lnTo>
                  <a:pt x="27020" y="178744"/>
                </a:lnTo>
                <a:close/>
              </a:path>
              <a:path w="198754" h="179069">
                <a:moveTo>
                  <a:pt x="117621" y="178744"/>
                </a:moveTo>
                <a:lnTo>
                  <a:pt x="96162" y="178744"/>
                </a:lnTo>
                <a:lnTo>
                  <a:pt x="89010" y="177949"/>
                </a:lnTo>
                <a:lnTo>
                  <a:pt x="117621" y="177949"/>
                </a:lnTo>
                <a:lnTo>
                  <a:pt x="117621" y="178744"/>
                </a:lnTo>
                <a:close/>
              </a:path>
            </a:pathLst>
          </a:custGeom>
          <a:solidFill>
            <a:srgbClr val="000000"/>
          </a:solidFill>
        </p:spPr>
        <p:txBody>
          <a:bodyPr wrap="square" lIns="0" tIns="0" rIns="0" bIns="0" rtlCol="0"/>
          <a:lstStyle/>
          <a:p>
            <a:endParaRPr/>
          </a:p>
        </p:txBody>
      </p:sp>
      <p:sp>
        <p:nvSpPr>
          <p:cNvPr id="29" name="object 29"/>
          <p:cNvSpPr/>
          <p:nvPr/>
        </p:nvSpPr>
        <p:spPr>
          <a:xfrm>
            <a:off x="8470194" y="3081672"/>
            <a:ext cx="260985" cy="271780"/>
          </a:xfrm>
          <a:custGeom>
            <a:avLst/>
            <a:gdLst/>
            <a:ahLst/>
            <a:cxnLst/>
            <a:rect l="l" t="t" r="r" b="b"/>
            <a:pathLst>
              <a:path w="260984" h="271779">
                <a:moveTo>
                  <a:pt x="4769" y="271690"/>
                </a:moveTo>
                <a:lnTo>
                  <a:pt x="1589" y="271690"/>
                </a:lnTo>
                <a:lnTo>
                  <a:pt x="0" y="269307"/>
                </a:lnTo>
                <a:lnTo>
                  <a:pt x="0" y="260569"/>
                </a:lnTo>
                <a:lnTo>
                  <a:pt x="3178" y="260569"/>
                </a:lnTo>
                <a:lnTo>
                  <a:pt x="7948" y="259774"/>
                </a:lnTo>
                <a:lnTo>
                  <a:pt x="43151" y="243576"/>
                </a:lnTo>
                <a:lnTo>
                  <a:pt x="186763" y="6355"/>
                </a:lnTo>
                <a:lnTo>
                  <a:pt x="189148" y="2383"/>
                </a:lnTo>
                <a:lnTo>
                  <a:pt x="190738" y="0"/>
                </a:lnTo>
                <a:lnTo>
                  <a:pt x="202658" y="0"/>
                </a:lnTo>
                <a:lnTo>
                  <a:pt x="202658" y="1588"/>
                </a:lnTo>
                <a:lnTo>
                  <a:pt x="203454" y="8738"/>
                </a:lnTo>
                <a:lnTo>
                  <a:pt x="207281" y="46870"/>
                </a:lnTo>
                <a:lnTo>
                  <a:pt x="174842" y="46870"/>
                </a:lnTo>
                <a:lnTo>
                  <a:pt x="100137" y="172388"/>
                </a:lnTo>
                <a:lnTo>
                  <a:pt x="219879" y="172388"/>
                </a:lnTo>
                <a:lnTo>
                  <a:pt x="220996" y="183510"/>
                </a:lnTo>
                <a:lnTo>
                  <a:pt x="92984" y="183510"/>
                </a:lnTo>
                <a:lnTo>
                  <a:pt x="69639" y="223032"/>
                </a:lnTo>
                <a:lnTo>
                  <a:pt x="65826" y="229313"/>
                </a:lnTo>
                <a:lnTo>
                  <a:pt x="63579" y="232764"/>
                </a:lnTo>
                <a:lnTo>
                  <a:pt x="58810" y="242297"/>
                </a:lnTo>
                <a:lnTo>
                  <a:pt x="58810" y="255802"/>
                </a:lnTo>
                <a:lnTo>
                  <a:pt x="67552" y="258980"/>
                </a:lnTo>
                <a:lnTo>
                  <a:pt x="76294" y="259774"/>
                </a:lnTo>
                <a:lnTo>
                  <a:pt x="79473" y="259774"/>
                </a:lnTo>
                <a:lnTo>
                  <a:pt x="82652" y="260569"/>
                </a:lnTo>
                <a:lnTo>
                  <a:pt x="82652" y="270102"/>
                </a:lnTo>
                <a:lnTo>
                  <a:pt x="37352" y="270102"/>
                </a:lnTo>
                <a:lnTo>
                  <a:pt x="29355" y="270350"/>
                </a:lnTo>
                <a:lnTo>
                  <a:pt x="12766" y="271442"/>
                </a:lnTo>
                <a:lnTo>
                  <a:pt x="4769" y="271690"/>
                </a:lnTo>
                <a:close/>
              </a:path>
              <a:path w="260984" h="271779">
                <a:moveTo>
                  <a:pt x="219879" y="172388"/>
                </a:moveTo>
                <a:lnTo>
                  <a:pt x="186763" y="172388"/>
                </a:lnTo>
                <a:lnTo>
                  <a:pt x="174842" y="46870"/>
                </a:lnTo>
                <a:lnTo>
                  <a:pt x="207281" y="46870"/>
                </a:lnTo>
                <a:lnTo>
                  <a:pt x="219879" y="172388"/>
                </a:lnTo>
                <a:close/>
              </a:path>
              <a:path w="260984" h="271779">
                <a:moveTo>
                  <a:pt x="251932" y="259774"/>
                </a:moveTo>
                <a:lnTo>
                  <a:pt x="166895" y="259774"/>
                </a:lnTo>
                <a:lnTo>
                  <a:pt x="174470" y="259464"/>
                </a:lnTo>
                <a:lnTo>
                  <a:pt x="183386" y="257887"/>
                </a:lnTo>
                <a:lnTo>
                  <a:pt x="190811" y="254077"/>
                </a:lnTo>
                <a:lnTo>
                  <a:pt x="193916" y="247064"/>
                </a:lnTo>
                <a:lnTo>
                  <a:pt x="193159" y="236575"/>
                </a:lnTo>
                <a:lnTo>
                  <a:pt x="191433" y="216776"/>
                </a:lnTo>
                <a:lnTo>
                  <a:pt x="189558" y="196233"/>
                </a:lnTo>
                <a:lnTo>
                  <a:pt x="188353" y="183510"/>
                </a:lnTo>
                <a:lnTo>
                  <a:pt x="220996" y="183510"/>
                </a:lnTo>
                <a:lnTo>
                  <a:pt x="227295" y="246269"/>
                </a:lnTo>
                <a:lnTo>
                  <a:pt x="228127" y="253071"/>
                </a:lnTo>
                <a:lnTo>
                  <a:pt x="230971" y="257192"/>
                </a:lnTo>
                <a:lnTo>
                  <a:pt x="238136" y="259228"/>
                </a:lnTo>
                <a:lnTo>
                  <a:pt x="251932" y="259774"/>
                </a:lnTo>
                <a:close/>
              </a:path>
              <a:path w="260984" h="271779">
                <a:moveTo>
                  <a:pt x="162922" y="271690"/>
                </a:moveTo>
                <a:lnTo>
                  <a:pt x="158153" y="271690"/>
                </a:lnTo>
                <a:lnTo>
                  <a:pt x="158153" y="259774"/>
                </a:lnTo>
                <a:lnTo>
                  <a:pt x="260674" y="259774"/>
                </a:lnTo>
                <a:lnTo>
                  <a:pt x="260674" y="270102"/>
                </a:lnTo>
                <a:lnTo>
                  <a:pt x="210605" y="270102"/>
                </a:lnTo>
                <a:lnTo>
                  <a:pt x="198684" y="270350"/>
                </a:lnTo>
                <a:lnTo>
                  <a:pt x="174843" y="271442"/>
                </a:lnTo>
                <a:lnTo>
                  <a:pt x="162922" y="271690"/>
                </a:lnTo>
                <a:close/>
              </a:path>
              <a:path w="260984" h="271779">
                <a:moveTo>
                  <a:pt x="82652" y="271690"/>
                </a:moveTo>
                <a:lnTo>
                  <a:pt x="75500" y="271690"/>
                </a:lnTo>
                <a:lnTo>
                  <a:pt x="66298" y="271442"/>
                </a:lnTo>
                <a:lnTo>
                  <a:pt x="47001" y="270350"/>
                </a:lnTo>
                <a:lnTo>
                  <a:pt x="37352" y="270102"/>
                </a:lnTo>
                <a:lnTo>
                  <a:pt x="82652" y="270102"/>
                </a:lnTo>
                <a:lnTo>
                  <a:pt x="82652" y="271690"/>
                </a:lnTo>
                <a:close/>
              </a:path>
              <a:path w="260984" h="271779">
                <a:moveTo>
                  <a:pt x="260674" y="271690"/>
                </a:moveTo>
                <a:lnTo>
                  <a:pt x="253521" y="271690"/>
                </a:lnTo>
                <a:lnTo>
                  <a:pt x="244134" y="271442"/>
                </a:lnTo>
                <a:lnTo>
                  <a:pt x="219993" y="270350"/>
                </a:lnTo>
                <a:lnTo>
                  <a:pt x="210605" y="270102"/>
                </a:lnTo>
                <a:lnTo>
                  <a:pt x="260674" y="270102"/>
                </a:lnTo>
                <a:lnTo>
                  <a:pt x="260674" y="271690"/>
                </a:lnTo>
                <a:close/>
              </a:path>
            </a:pathLst>
          </a:custGeom>
          <a:solidFill>
            <a:srgbClr val="000000"/>
          </a:solidFill>
        </p:spPr>
        <p:txBody>
          <a:bodyPr wrap="square" lIns="0" tIns="0" rIns="0" bIns="0" rtlCol="0"/>
          <a:lstStyle/>
          <a:p>
            <a:endParaRPr/>
          </a:p>
        </p:txBody>
      </p:sp>
      <p:sp>
        <p:nvSpPr>
          <p:cNvPr id="30" name="object 30"/>
          <p:cNvSpPr/>
          <p:nvPr/>
        </p:nvSpPr>
        <p:spPr>
          <a:xfrm>
            <a:off x="8753121" y="3017325"/>
            <a:ext cx="198120" cy="179070"/>
          </a:xfrm>
          <a:custGeom>
            <a:avLst/>
            <a:gdLst/>
            <a:ahLst/>
            <a:cxnLst/>
            <a:rect l="l" t="t" r="r" b="b"/>
            <a:pathLst>
              <a:path w="198120" h="179069">
                <a:moveTo>
                  <a:pt x="7947" y="60375"/>
                </a:moveTo>
                <a:lnTo>
                  <a:pt x="794" y="60375"/>
                </a:lnTo>
                <a:lnTo>
                  <a:pt x="0" y="57992"/>
                </a:lnTo>
                <a:lnTo>
                  <a:pt x="0" y="55609"/>
                </a:lnTo>
                <a:lnTo>
                  <a:pt x="794" y="53226"/>
                </a:lnTo>
                <a:lnTo>
                  <a:pt x="1589" y="52431"/>
                </a:lnTo>
                <a:lnTo>
                  <a:pt x="18279" y="5560"/>
                </a:lnTo>
                <a:lnTo>
                  <a:pt x="19868" y="0"/>
                </a:lnTo>
                <a:lnTo>
                  <a:pt x="197890" y="0"/>
                </a:lnTo>
                <a:lnTo>
                  <a:pt x="197890" y="3177"/>
                </a:lnTo>
                <a:lnTo>
                  <a:pt x="196996" y="9533"/>
                </a:lnTo>
                <a:lnTo>
                  <a:pt x="74705" y="9533"/>
                </a:lnTo>
                <a:lnTo>
                  <a:pt x="49671" y="10563"/>
                </a:lnTo>
                <a:lnTo>
                  <a:pt x="32981" y="15987"/>
                </a:lnTo>
                <a:lnTo>
                  <a:pt x="21060" y="29306"/>
                </a:lnTo>
                <a:lnTo>
                  <a:pt x="10331" y="54020"/>
                </a:lnTo>
                <a:lnTo>
                  <a:pt x="8742" y="59581"/>
                </a:lnTo>
                <a:lnTo>
                  <a:pt x="7947" y="60375"/>
                </a:lnTo>
                <a:close/>
              </a:path>
              <a:path w="198120" h="179069">
                <a:moveTo>
                  <a:pt x="91395" y="169211"/>
                </a:moveTo>
                <a:lnTo>
                  <a:pt x="27021" y="169211"/>
                </a:lnTo>
                <a:lnTo>
                  <a:pt x="43263" y="168689"/>
                </a:lnTo>
                <a:lnTo>
                  <a:pt x="52055" y="166827"/>
                </a:lnTo>
                <a:lnTo>
                  <a:pt x="56079" y="163178"/>
                </a:lnTo>
                <a:lnTo>
                  <a:pt x="58015" y="157294"/>
                </a:lnTo>
                <a:lnTo>
                  <a:pt x="92984" y="17477"/>
                </a:lnTo>
                <a:lnTo>
                  <a:pt x="93779" y="13505"/>
                </a:lnTo>
                <a:lnTo>
                  <a:pt x="93779" y="9533"/>
                </a:lnTo>
                <a:lnTo>
                  <a:pt x="125568" y="9533"/>
                </a:lnTo>
                <a:lnTo>
                  <a:pt x="120005" y="10327"/>
                </a:lnTo>
                <a:lnTo>
                  <a:pt x="119210" y="11121"/>
                </a:lnTo>
                <a:lnTo>
                  <a:pt x="117621" y="18271"/>
                </a:lnTo>
                <a:lnTo>
                  <a:pt x="81858" y="161266"/>
                </a:lnTo>
                <a:lnTo>
                  <a:pt x="81858" y="168416"/>
                </a:lnTo>
                <a:lnTo>
                  <a:pt x="91395" y="169211"/>
                </a:lnTo>
                <a:close/>
              </a:path>
              <a:path w="198120" h="179069">
                <a:moveTo>
                  <a:pt x="189942" y="60375"/>
                </a:moveTo>
                <a:lnTo>
                  <a:pt x="183584" y="60375"/>
                </a:lnTo>
                <a:lnTo>
                  <a:pt x="181200" y="59581"/>
                </a:lnTo>
                <a:lnTo>
                  <a:pt x="181200" y="56403"/>
                </a:lnTo>
                <a:lnTo>
                  <a:pt x="181995" y="54020"/>
                </a:lnTo>
                <a:lnTo>
                  <a:pt x="183584" y="39720"/>
                </a:lnTo>
                <a:lnTo>
                  <a:pt x="183584" y="15093"/>
                </a:lnTo>
                <a:lnTo>
                  <a:pt x="171664" y="11121"/>
                </a:lnTo>
                <a:lnTo>
                  <a:pt x="166275" y="10203"/>
                </a:lnTo>
                <a:lnTo>
                  <a:pt x="160140" y="9731"/>
                </a:lnTo>
                <a:lnTo>
                  <a:pt x="152217" y="9557"/>
                </a:lnTo>
                <a:lnTo>
                  <a:pt x="141463" y="9533"/>
                </a:lnTo>
                <a:lnTo>
                  <a:pt x="196996" y="9533"/>
                </a:lnTo>
                <a:lnTo>
                  <a:pt x="190737" y="54020"/>
                </a:lnTo>
                <a:lnTo>
                  <a:pt x="190737" y="57992"/>
                </a:lnTo>
                <a:lnTo>
                  <a:pt x="189942" y="60375"/>
                </a:lnTo>
                <a:close/>
              </a:path>
              <a:path w="198120" h="179069">
                <a:moveTo>
                  <a:pt x="27021" y="178744"/>
                </a:moveTo>
                <a:lnTo>
                  <a:pt x="15100" y="178744"/>
                </a:lnTo>
                <a:lnTo>
                  <a:pt x="15100" y="169211"/>
                </a:lnTo>
                <a:lnTo>
                  <a:pt x="117621" y="169211"/>
                </a:lnTo>
                <a:lnTo>
                  <a:pt x="117621" y="177949"/>
                </a:lnTo>
                <a:lnTo>
                  <a:pt x="34968" y="177949"/>
                </a:lnTo>
                <a:lnTo>
                  <a:pt x="27021" y="178744"/>
                </a:lnTo>
                <a:close/>
              </a:path>
              <a:path w="198120" h="179069">
                <a:moveTo>
                  <a:pt x="117621" y="178744"/>
                </a:moveTo>
                <a:lnTo>
                  <a:pt x="96164" y="178744"/>
                </a:lnTo>
                <a:lnTo>
                  <a:pt x="89011" y="177949"/>
                </a:lnTo>
                <a:lnTo>
                  <a:pt x="117621" y="177949"/>
                </a:lnTo>
                <a:lnTo>
                  <a:pt x="117621" y="178744"/>
                </a:lnTo>
                <a:close/>
              </a:path>
            </a:pathLst>
          </a:custGeom>
          <a:solidFill>
            <a:srgbClr val="000000"/>
          </a:solidFill>
        </p:spPr>
        <p:txBody>
          <a:bodyPr wrap="square" lIns="0" tIns="0" rIns="0" bIns="0" rtlCol="0"/>
          <a:lstStyle/>
          <a:p>
            <a:endParaRPr/>
          </a:p>
        </p:txBody>
      </p:sp>
      <p:sp>
        <p:nvSpPr>
          <p:cNvPr id="187" name="object 18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88" name="object 188"/>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23</a:t>
            </a:fld>
            <a:endParaRPr dirty="0"/>
          </a:p>
        </p:txBody>
      </p:sp>
      <p:sp>
        <p:nvSpPr>
          <p:cNvPr id="189" name="文本框 188"/>
          <p:cNvSpPr txBox="1"/>
          <p:nvPr/>
        </p:nvSpPr>
        <p:spPr>
          <a:xfrm>
            <a:off x="1079663" y="2743200"/>
            <a:ext cx="2800767" cy="52322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t>我们可以得出</a:t>
            </a:r>
            <a:endParaRPr lang="zh-CN" altLang="en-US" sz="2800" dirty="0"/>
          </a:p>
        </p:txBody>
      </p:sp>
      <p:sp>
        <p:nvSpPr>
          <p:cNvPr id="190" name="矩形 189"/>
          <p:cNvSpPr/>
          <p:nvPr/>
        </p:nvSpPr>
        <p:spPr>
          <a:xfrm>
            <a:off x="993026" y="4388597"/>
            <a:ext cx="8509000" cy="1384995"/>
          </a:xfrm>
          <a:prstGeom prst="rect">
            <a:avLst/>
          </a:prstGeom>
        </p:spPr>
        <p:txBody>
          <a:bodyPr wrap="square">
            <a:spAutoFit/>
          </a:bodyPr>
          <a:lstStyle/>
          <a:p>
            <a:pPr marL="457200" indent="-457200">
              <a:buFont typeface="Wingdings" panose="05000000000000000000" pitchFamily="2" charset="2"/>
              <a:buChar char="l"/>
            </a:pPr>
            <a:r>
              <a:rPr lang="zh-CN" altLang="en-US" sz="2800" dirty="0"/>
              <a:t>要知道</a:t>
            </a:r>
            <a:r>
              <a:rPr lang="zh-CN" altLang="en-US" sz="2800" dirty="0" smtClean="0"/>
              <a:t>，                可 被</a:t>
            </a:r>
            <a:r>
              <a:rPr lang="zh-CN" altLang="en-US" sz="2800" dirty="0"/>
              <a:t>看作是</a:t>
            </a:r>
            <a:r>
              <a:rPr lang="en-US" altLang="zh-CN" sz="2800" dirty="0"/>
              <a:t>A</a:t>
            </a:r>
            <a:r>
              <a:rPr lang="zh-CN" altLang="en-US" sz="2800" dirty="0"/>
              <a:t>的第</a:t>
            </a:r>
            <a:r>
              <a:rPr lang="en-US" altLang="zh-CN" sz="2800" dirty="0" err="1"/>
              <a:t>i</a:t>
            </a:r>
            <a:r>
              <a:rPr lang="zh-CN" altLang="en-US" sz="2800" dirty="0"/>
              <a:t>行</a:t>
            </a:r>
            <a:r>
              <a:rPr lang="zh-CN" altLang="en-US" sz="2800" dirty="0" smtClean="0"/>
              <a:t>和</a:t>
            </a:r>
            <a:r>
              <a:rPr lang="en-US" altLang="zh-CN" sz="2800" dirty="0" smtClean="0"/>
              <a:t>B</a:t>
            </a:r>
            <a:r>
              <a:rPr lang="zh-CN" altLang="en-US" sz="2800" dirty="0" smtClean="0"/>
              <a:t>的</a:t>
            </a:r>
            <a:r>
              <a:rPr lang="zh-CN" altLang="en-US" sz="2800" dirty="0"/>
              <a:t>第</a:t>
            </a:r>
            <a:r>
              <a:rPr lang="en-US" altLang="zh-CN" sz="2800" dirty="0"/>
              <a:t>j</a:t>
            </a:r>
            <a:r>
              <a:rPr lang="zh-CN" altLang="en-US" sz="2800" dirty="0"/>
              <a:t>列的内积。转置之后，我们会翻转行，列和乘法的顺序，但我们得到的是一样的东西。</a:t>
            </a:r>
          </a:p>
        </p:txBody>
      </p:sp>
      <p:pic>
        <p:nvPicPr>
          <p:cNvPr id="191" name="图片 190"/>
          <p:cNvPicPr>
            <a:picLocks noChangeAspect="1"/>
          </p:cNvPicPr>
          <p:nvPr/>
        </p:nvPicPr>
        <p:blipFill>
          <a:blip r:embed="rId2"/>
          <a:stretch>
            <a:fillRect/>
          </a:stretch>
        </p:blipFill>
        <p:spPr>
          <a:xfrm>
            <a:off x="2798935" y="4396521"/>
            <a:ext cx="1922094" cy="50772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65618" y="5989372"/>
            <a:ext cx="2949575" cy="2794000"/>
          </a:xfrm>
          <a:prstGeom prst="rect">
            <a:avLst/>
          </a:prstGeom>
        </p:spPr>
        <p:txBody>
          <a:bodyPr vert="horz" wrap="square" lIns="0" tIns="0" rIns="0" bIns="0" rtlCol="0">
            <a:spAutoFit/>
          </a:bodyPr>
          <a:lstStyle/>
          <a:p>
            <a:pPr algn="ctr">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2.4</a:t>
            </a:r>
            <a:endParaRPr sz="6000" dirty="0">
              <a:latin typeface="Calibri"/>
              <a:cs typeface="Calibri"/>
            </a:endParaRPr>
          </a:p>
          <a:p>
            <a:pPr>
              <a:lnSpc>
                <a:spcPct val="100000"/>
              </a:lnSpc>
              <a:spcBef>
                <a:spcPts val="10"/>
              </a:spcBef>
            </a:pPr>
            <a:endParaRPr sz="6250" dirty="0">
              <a:latin typeface="Times New Roman"/>
              <a:cs typeface="Times New Roman"/>
            </a:endParaRPr>
          </a:p>
          <a:p>
            <a:pPr algn="ctr">
              <a:lnSpc>
                <a:spcPct val="100000"/>
              </a:lnSpc>
            </a:pP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24</a:t>
            </a:fld>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125948"/>
          </a:xfrm>
          <a:prstGeom prst="rect">
            <a:avLst/>
          </a:prstGeom>
        </p:spPr>
        <p:txBody>
          <a:bodyPr vert="horz" wrap="square" lIns="0" tIns="200659" rIns="0" bIns="0" rtlCol="0">
            <a:spAutoFit/>
          </a:bodyPr>
          <a:lstStyle/>
          <a:p>
            <a:pPr marL="350520">
              <a:lnSpc>
                <a:spcPct val="100000"/>
              </a:lnSpc>
            </a:pPr>
            <a:r>
              <a:rPr lang="zh-CN" altLang="en-US" sz="6000" spc="-5" dirty="0" smtClean="0"/>
              <a:t>                坐标变换</a:t>
            </a:r>
            <a:endParaRPr sz="6000" dirty="0"/>
          </a:p>
        </p:txBody>
      </p:sp>
      <mc:AlternateContent xmlns:mc="http://schemas.openxmlformats.org/markup-compatibility/2006" xmlns:a14="http://schemas.microsoft.com/office/drawing/2010/main">
        <mc:Choice Requires="a14">
          <p:sp>
            <p:nvSpPr>
              <p:cNvPr id="3" name="object 3"/>
              <p:cNvSpPr txBox="1"/>
              <p:nvPr/>
            </p:nvSpPr>
            <p:spPr>
              <a:xfrm>
                <a:off x="355091" y="1630171"/>
                <a:ext cx="12167109" cy="2585323"/>
              </a:xfrm>
              <a:prstGeom prst="rect">
                <a:avLst/>
              </a:prstGeom>
            </p:spPr>
            <p:txBody>
              <a:bodyPr vert="horz" wrap="square" lIns="0" tIns="0" rIns="0" bIns="0" rtlCol="0">
                <a:spAutoFit/>
              </a:bodyPr>
              <a:lstStyle/>
              <a:p>
                <a:pPr marL="584200" marR="5080" indent="-571500">
                  <a:lnSpc>
                    <a:spcPct val="100000"/>
                  </a:lnSpc>
                  <a:buSzPct val="170238"/>
                  <a:buChar char="•"/>
                  <a:tabLst>
                    <a:tab pos="584200" algn="l"/>
                  </a:tabLst>
                </a:pPr>
                <a:r>
                  <a:rPr lang="zh-CN" altLang="en-US" sz="4200" spc="-5" dirty="0">
                    <a:cs typeface="Calibri"/>
                  </a:rPr>
                  <a:t>我们先来看一下在平面</a:t>
                </a:r>
                <a:r>
                  <a:rPr lang="en-US" altLang="zh-CN" sz="4200" spc="-5" dirty="0">
                    <a:cs typeface="Calibri"/>
                  </a:rPr>
                  <a:t>A</a:t>
                </a:r>
                <a:r>
                  <a:rPr lang="zh-CN" altLang="en-US" sz="4200" spc="-5" dirty="0">
                    <a:cs typeface="Calibri"/>
                  </a:rPr>
                  <a:t>和</a:t>
                </a:r>
                <a:r>
                  <a:rPr lang="en-US" altLang="zh-CN" sz="4200" spc="-5" dirty="0">
                    <a:cs typeface="Calibri"/>
                  </a:rPr>
                  <a:t>B</a:t>
                </a:r>
                <a:r>
                  <a:rPr lang="zh-CN" altLang="en-US" sz="4200" spc="-5" dirty="0">
                    <a:cs typeface="Calibri"/>
                  </a:rPr>
                  <a:t>中的两个不同的坐标系</a:t>
                </a:r>
                <a:r>
                  <a:rPr lang="zh-CN" altLang="en-US" sz="4200" spc="-5" dirty="0" smtClean="0">
                    <a:cs typeface="Calibri"/>
                  </a:rPr>
                  <a:t>。</a:t>
                </a:r>
                <a:endParaRPr lang="en-US" altLang="zh-CN" sz="4200" spc="-5" dirty="0" smtClean="0">
                  <a:cs typeface="Calibri"/>
                </a:endParaRPr>
              </a:p>
              <a:p>
                <a:pPr marL="584200" marR="5080" indent="-571500">
                  <a:lnSpc>
                    <a:spcPct val="100000"/>
                  </a:lnSpc>
                  <a:buSzPct val="170238"/>
                  <a:buChar char="•"/>
                  <a:tabLst>
                    <a:tab pos="584200" algn="l"/>
                  </a:tabLst>
                </a:pPr>
                <a:r>
                  <a:rPr lang="zh-CN" altLang="en-US" sz="4200" spc="-5" dirty="0">
                    <a:cs typeface="Calibri"/>
                  </a:rPr>
                  <a:t>令</a:t>
                </a:r>
                <a14:m>
                  <m:oMath xmlns:m="http://schemas.openxmlformats.org/officeDocument/2006/math">
                    <m:sSub>
                      <m:sSubPr>
                        <m:ctrlPr>
                          <a:rPr lang="en-US" altLang="zh-CN" sz="4200" i="1" spc="-5" dirty="0" smtClean="0">
                            <a:latin typeface="Cambria Math" panose="02040503050406030204" pitchFamily="18" charset="0"/>
                          </a:rPr>
                        </m:ctrlPr>
                      </m:sSubPr>
                      <m:e>
                        <m:r>
                          <a:rPr lang="en-US" altLang="zh-CN" sz="4200" i="1" spc="-5" dirty="0" smtClean="0">
                            <a:latin typeface="Cambria Math" panose="02040503050406030204" pitchFamily="18" charset="0"/>
                          </a:rPr>
                          <m:t>𝑝</m:t>
                        </m:r>
                      </m:e>
                      <m:sub>
                        <m:r>
                          <a:rPr lang="en-US" altLang="zh-CN" sz="4200" i="1" spc="-5" dirty="0" smtClean="0">
                            <a:latin typeface="Cambria Math" panose="02040503050406030204" pitchFamily="18" charset="0"/>
                          </a:rPr>
                          <m:t>𝐴</m:t>
                        </m:r>
                      </m:sub>
                    </m:sSub>
                  </m:oMath>
                </a14:m>
                <a:r>
                  <a:rPr lang="zh-CN" altLang="en-US" sz="4200" spc="-5" dirty="0">
                    <a:cs typeface="Calibri"/>
                  </a:rPr>
                  <a:t>表示一个点</a:t>
                </a:r>
                <a:r>
                  <a:rPr lang="en-US" altLang="zh-CN" sz="4200" spc="-5" dirty="0" err="1">
                    <a:cs typeface="Calibri"/>
                  </a:rPr>
                  <a:t>wrt</a:t>
                </a:r>
                <a:r>
                  <a:rPr lang="zh-CN" altLang="en-US" sz="4200" spc="-5" dirty="0">
                    <a:cs typeface="Calibri"/>
                  </a:rPr>
                  <a:t>框架</a:t>
                </a:r>
                <a:r>
                  <a:rPr lang="en-US" altLang="zh-CN" sz="4200" spc="-5" dirty="0">
                    <a:cs typeface="Calibri"/>
                  </a:rPr>
                  <a:t>A</a:t>
                </a:r>
                <a:r>
                  <a:rPr lang="zh-CN" altLang="en-US" sz="4200" spc="-5" dirty="0">
                    <a:cs typeface="Calibri"/>
                  </a:rPr>
                  <a:t>和</a:t>
                </a:r>
                <a14:m>
                  <m:oMath xmlns:m="http://schemas.openxmlformats.org/officeDocument/2006/math">
                    <m:sSub>
                      <m:sSubPr>
                        <m:ctrlPr>
                          <a:rPr lang="en-US" altLang="zh-CN" sz="4200" i="1" spc="-5" dirty="0" smtClean="0">
                            <a:latin typeface="Cambria Math" panose="02040503050406030204" pitchFamily="18" charset="0"/>
                          </a:rPr>
                        </m:ctrlPr>
                      </m:sSubPr>
                      <m:e>
                        <m:r>
                          <a:rPr lang="en-US" altLang="zh-CN" sz="4200" i="1" spc="-5" dirty="0" smtClean="0">
                            <a:latin typeface="Cambria Math" panose="02040503050406030204" pitchFamily="18" charset="0"/>
                          </a:rPr>
                          <m:t>𝑝</m:t>
                        </m:r>
                      </m:e>
                      <m:sub>
                        <m:r>
                          <a:rPr lang="en-US" altLang="zh-CN" sz="4200" i="1" spc="-5" dirty="0" smtClean="0">
                            <a:latin typeface="Cambria Math" panose="02040503050406030204" pitchFamily="18" charset="0"/>
                          </a:rPr>
                          <m:t>𝐵</m:t>
                        </m:r>
                      </m:sub>
                    </m:sSub>
                  </m:oMath>
                </a14:m>
                <a:r>
                  <a:rPr lang="zh-CN" altLang="en-US" sz="4200" spc="-5" dirty="0">
                    <a:cs typeface="Calibri"/>
                  </a:rPr>
                  <a:t>的坐标，该坐标是相同点</a:t>
                </a:r>
                <a:r>
                  <a:rPr lang="en-US" altLang="zh-CN" sz="4200" spc="-5" dirty="0" err="1">
                    <a:cs typeface="Calibri"/>
                  </a:rPr>
                  <a:t>wrt</a:t>
                </a:r>
                <a:r>
                  <a:rPr lang="zh-CN" altLang="en-US" sz="4200" spc="-5" dirty="0">
                    <a:cs typeface="Calibri"/>
                  </a:rPr>
                  <a:t>框架</a:t>
                </a:r>
                <a:r>
                  <a:rPr lang="en-US" altLang="zh-CN" sz="4200" spc="-5" dirty="0">
                    <a:cs typeface="Calibri"/>
                  </a:rPr>
                  <a:t>B</a:t>
                </a:r>
                <a:r>
                  <a:rPr lang="zh-CN" altLang="en-US" sz="4200" spc="-5" dirty="0">
                    <a:cs typeface="Calibri"/>
                  </a:rPr>
                  <a:t>的坐标。</a:t>
                </a:r>
                <a:endParaRPr sz="42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355091" y="1630171"/>
                <a:ext cx="12167109" cy="2585323"/>
              </a:xfrm>
              <a:prstGeom prst="rect">
                <a:avLst/>
              </a:prstGeom>
              <a:blipFill>
                <a:blip r:embed="rId2"/>
                <a:stretch>
                  <a:fillRect l="-4459" t="-24471" r="-150" b="-12235"/>
                </a:stretch>
              </a:blipFill>
            </p:spPr>
            <p:txBody>
              <a:bodyPr/>
              <a:lstStyle/>
              <a:p>
                <a:r>
                  <a:rPr lang="zh-CN" altLang="en-US">
                    <a:noFill/>
                  </a:rPr>
                  <a:t> </a:t>
                </a:r>
              </a:p>
            </p:txBody>
          </p:sp>
        </mc:Fallback>
      </mc:AlternateContent>
      <p:sp>
        <p:nvSpPr>
          <p:cNvPr id="4" name="object 4"/>
          <p:cNvSpPr/>
          <p:nvPr/>
        </p:nvSpPr>
        <p:spPr>
          <a:xfrm>
            <a:off x="3021329" y="6022847"/>
            <a:ext cx="1905" cy="2925445"/>
          </a:xfrm>
          <a:custGeom>
            <a:avLst/>
            <a:gdLst/>
            <a:ahLst/>
            <a:cxnLst/>
            <a:rect l="l" t="t" r="r" b="b"/>
            <a:pathLst>
              <a:path w="1905" h="2925445">
                <a:moveTo>
                  <a:pt x="0" y="2925317"/>
                </a:moveTo>
                <a:lnTo>
                  <a:pt x="1485" y="0"/>
                </a:lnTo>
              </a:path>
            </a:pathLst>
          </a:custGeom>
          <a:ln w="25908">
            <a:solidFill>
              <a:srgbClr val="000000"/>
            </a:solidFill>
          </a:ln>
        </p:spPr>
        <p:txBody>
          <a:bodyPr wrap="square" lIns="0" tIns="0" rIns="0" bIns="0" rtlCol="0"/>
          <a:lstStyle/>
          <a:p>
            <a:endParaRPr/>
          </a:p>
        </p:txBody>
      </p:sp>
      <p:sp>
        <p:nvSpPr>
          <p:cNvPr id="5" name="object 5"/>
          <p:cNvSpPr/>
          <p:nvPr/>
        </p:nvSpPr>
        <p:spPr>
          <a:xfrm>
            <a:off x="2983955" y="5958083"/>
            <a:ext cx="78105" cy="78105"/>
          </a:xfrm>
          <a:custGeom>
            <a:avLst/>
            <a:gdLst/>
            <a:ahLst/>
            <a:cxnLst/>
            <a:rect l="l" t="t" r="r" b="b"/>
            <a:pathLst>
              <a:path w="78105" h="78104">
                <a:moveTo>
                  <a:pt x="38900" y="0"/>
                </a:moveTo>
                <a:lnTo>
                  <a:pt x="0" y="77698"/>
                </a:lnTo>
                <a:lnTo>
                  <a:pt x="77724" y="77736"/>
                </a:lnTo>
                <a:lnTo>
                  <a:pt x="38900" y="0"/>
                </a:lnTo>
                <a:close/>
              </a:path>
            </a:pathLst>
          </a:custGeom>
          <a:solidFill>
            <a:srgbClr val="000000"/>
          </a:solidFill>
        </p:spPr>
        <p:txBody>
          <a:bodyPr wrap="square" lIns="0" tIns="0" rIns="0" bIns="0" rtlCol="0"/>
          <a:lstStyle/>
          <a:p>
            <a:endParaRPr/>
          </a:p>
        </p:txBody>
      </p:sp>
      <p:sp>
        <p:nvSpPr>
          <p:cNvPr id="6" name="object 6"/>
          <p:cNvSpPr/>
          <p:nvPr/>
        </p:nvSpPr>
        <p:spPr>
          <a:xfrm>
            <a:off x="3021329" y="8948166"/>
            <a:ext cx="2867660" cy="1905"/>
          </a:xfrm>
          <a:custGeom>
            <a:avLst/>
            <a:gdLst/>
            <a:ahLst/>
            <a:cxnLst/>
            <a:rect l="l" t="t" r="r" b="b"/>
            <a:pathLst>
              <a:path w="2867660" h="1904">
                <a:moveTo>
                  <a:pt x="0" y="0"/>
                </a:moveTo>
                <a:lnTo>
                  <a:pt x="2867406" y="1485"/>
                </a:lnTo>
              </a:path>
            </a:pathLst>
          </a:custGeom>
          <a:ln w="25908">
            <a:solidFill>
              <a:srgbClr val="000000"/>
            </a:solidFill>
          </a:ln>
        </p:spPr>
        <p:txBody>
          <a:bodyPr wrap="square" lIns="0" tIns="0" rIns="0" bIns="0" rtlCol="0"/>
          <a:lstStyle/>
          <a:p>
            <a:endParaRPr/>
          </a:p>
        </p:txBody>
      </p:sp>
      <p:sp>
        <p:nvSpPr>
          <p:cNvPr id="7" name="object 7"/>
          <p:cNvSpPr/>
          <p:nvPr/>
        </p:nvSpPr>
        <p:spPr>
          <a:xfrm>
            <a:off x="5875765" y="8910783"/>
            <a:ext cx="78105" cy="78105"/>
          </a:xfrm>
          <a:custGeom>
            <a:avLst/>
            <a:gdLst/>
            <a:ahLst/>
            <a:cxnLst/>
            <a:rect l="l" t="t" r="r" b="b"/>
            <a:pathLst>
              <a:path w="78104" h="78104">
                <a:moveTo>
                  <a:pt x="38" y="0"/>
                </a:moveTo>
                <a:lnTo>
                  <a:pt x="0" y="77724"/>
                </a:lnTo>
                <a:lnTo>
                  <a:pt x="77736" y="38900"/>
                </a:lnTo>
                <a:lnTo>
                  <a:pt x="38" y="0"/>
                </a:lnTo>
                <a:close/>
              </a:path>
            </a:pathLst>
          </a:custGeom>
          <a:solidFill>
            <a:srgbClr val="000000"/>
          </a:solidFill>
        </p:spPr>
        <p:txBody>
          <a:bodyPr wrap="square" lIns="0" tIns="0" rIns="0" bIns="0" rtlCol="0"/>
          <a:lstStyle/>
          <a:p>
            <a:endParaRPr/>
          </a:p>
        </p:txBody>
      </p:sp>
      <p:sp>
        <p:nvSpPr>
          <p:cNvPr id="8" name="object 8"/>
          <p:cNvSpPr/>
          <p:nvPr/>
        </p:nvSpPr>
        <p:spPr>
          <a:xfrm>
            <a:off x="6134040" y="5244775"/>
            <a:ext cx="1604010" cy="2449195"/>
          </a:xfrm>
          <a:custGeom>
            <a:avLst/>
            <a:gdLst/>
            <a:ahLst/>
            <a:cxnLst/>
            <a:rect l="l" t="t" r="r" b="b"/>
            <a:pathLst>
              <a:path w="1604009" h="2449195">
                <a:moveTo>
                  <a:pt x="1603590" y="2448763"/>
                </a:moveTo>
                <a:lnTo>
                  <a:pt x="0" y="0"/>
                </a:lnTo>
              </a:path>
            </a:pathLst>
          </a:custGeom>
          <a:ln w="25400">
            <a:solidFill>
              <a:srgbClr val="000000"/>
            </a:solidFill>
          </a:ln>
        </p:spPr>
        <p:txBody>
          <a:bodyPr wrap="square" lIns="0" tIns="0" rIns="0" bIns="0" rtlCol="0"/>
          <a:lstStyle/>
          <a:p>
            <a:endParaRPr/>
          </a:p>
        </p:txBody>
      </p:sp>
      <p:sp>
        <p:nvSpPr>
          <p:cNvPr id="9" name="object 9"/>
          <p:cNvSpPr/>
          <p:nvPr/>
        </p:nvSpPr>
        <p:spPr>
          <a:xfrm>
            <a:off x="6099248" y="5191642"/>
            <a:ext cx="73660" cy="85090"/>
          </a:xfrm>
          <a:custGeom>
            <a:avLst/>
            <a:gdLst/>
            <a:ahLst/>
            <a:cxnLst/>
            <a:rect l="l" t="t" r="r" b="b"/>
            <a:pathLst>
              <a:path w="73660" h="85089">
                <a:moveTo>
                  <a:pt x="0" y="0"/>
                </a:moveTo>
                <a:lnTo>
                  <a:pt x="9880" y="84620"/>
                </a:lnTo>
                <a:lnTo>
                  <a:pt x="73621" y="42875"/>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7737631" y="6122572"/>
            <a:ext cx="2399030" cy="1570990"/>
          </a:xfrm>
          <a:custGeom>
            <a:avLst/>
            <a:gdLst/>
            <a:ahLst/>
            <a:cxnLst/>
            <a:rect l="l" t="t" r="r" b="b"/>
            <a:pathLst>
              <a:path w="2399029" h="1570990">
                <a:moveTo>
                  <a:pt x="0" y="1570964"/>
                </a:moveTo>
                <a:lnTo>
                  <a:pt x="2398928" y="0"/>
                </a:lnTo>
              </a:path>
            </a:pathLst>
          </a:custGeom>
          <a:ln w="25400">
            <a:solidFill>
              <a:srgbClr val="000000"/>
            </a:solidFill>
          </a:ln>
        </p:spPr>
        <p:txBody>
          <a:bodyPr wrap="square" lIns="0" tIns="0" rIns="0" bIns="0" rtlCol="0"/>
          <a:lstStyle/>
          <a:p>
            <a:endParaRPr/>
          </a:p>
        </p:txBody>
      </p:sp>
      <p:sp>
        <p:nvSpPr>
          <p:cNvPr id="11" name="object 11"/>
          <p:cNvSpPr/>
          <p:nvPr/>
        </p:nvSpPr>
        <p:spPr>
          <a:xfrm>
            <a:off x="10105067" y="6087789"/>
            <a:ext cx="85090" cy="73660"/>
          </a:xfrm>
          <a:custGeom>
            <a:avLst/>
            <a:gdLst/>
            <a:ahLst/>
            <a:cxnLst/>
            <a:rect l="l" t="t" r="r" b="b"/>
            <a:pathLst>
              <a:path w="85090" h="73660">
                <a:moveTo>
                  <a:pt x="84620" y="0"/>
                </a:moveTo>
                <a:lnTo>
                  <a:pt x="0" y="9867"/>
                </a:lnTo>
                <a:lnTo>
                  <a:pt x="41744" y="73621"/>
                </a:lnTo>
                <a:lnTo>
                  <a:pt x="84620" y="0"/>
                </a:lnTo>
                <a:close/>
              </a:path>
            </a:pathLst>
          </a:custGeom>
          <a:solidFill>
            <a:srgbClr val="000000"/>
          </a:solidFill>
        </p:spPr>
        <p:txBody>
          <a:bodyPr wrap="square" lIns="0" tIns="0" rIns="0" bIns="0" rtlCol="0"/>
          <a:lstStyle/>
          <a:p>
            <a:endParaRPr/>
          </a:p>
        </p:txBody>
      </p:sp>
      <p:sp>
        <p:nvSpPr>
          <p:cNvPr id="12" name="object 12"/>
          <p:cNvSpPr txBox="1"/>
          <p:nvPr/>
        </p:nvSpPr>
        <p:spPr>
          <a:xfrm>
            <a:off x="2298619" y="7502626"/>
            <a:ext cx="5138420" cy="1496695"/>
          </a:xfrm>
          <a:prstGeom prst="rect">
            <a:avLst/>
          </a:prstGeom>
        </p:spPr>
        <p:txBody>
          <a:bodyPr vert="horz" wrap="square" lIns="0" tIns="0" rIns="0" bIns="0" rtlCol="0">
            <a:spAutoFit/>
          </a:bodyPr>
          <a:lstStyle/>
          <a:p>
            <a:pPr marL="4834890">
              <a:lnSpc>
                <a:spcPct val="100000"/>
              </a:lnSpc>
            </a:pPr>
            <a:r>
              <a:rPr sz="4200" dirty="0">
                <a:latin typeface="Calibri"/>
                <a:cs typeface="Calibri"/>
              </a:rPr>
              <a:t>B</a:t>
            </a:r>
            <a:endParaRPr sz="4200">
              <a:latin typeface="Calibri"/>
              <a:cs typeface="Calibri"/>
            </a:endParaRPr>
          </a:p>
          <a:p>
            <a:pPr marL="12700">
              <a:lnSpc>
                <a:spcPct val="100000"/>
              </a:lnSpc>
              <a:spcBef>
                <a:spcPts val="1390"/>
              </a:spcBef>
            </a:pPr>
            <a:r>
              <a:rPr sz="4200" dirty="0">
                <a:latin typeface="Calibri"/>
                <a:cs typeface="Calibri"/>
              </a:rPr>
              <a:t>A</a:t>
            </a:r>
            <a:endParaRPr sz="4200">
              <a:latin typeface="Calibri"/>
              <a:cs typeface="Calibri"/>
            </a:endParaRPr>
          </a:p>
        </p:txBody>
      </p:sp>
      <p:sp>
        <p:nvSpPr>
          <p:cNvPr id="13" name="object 13"/>
          <p:cNvSpPr/>
          <p:nvPr/>
        </p:nvSpPr>
        <p:spPr>
          <a:xfrm>
            <a:off x="8191500" y="5087112"/>
            <a:ext cx="259079" cy="26060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8231123" y="5100828"/>
            <a:ext cx="180340" cy="181610"/>
          </a:xfrm>
          <a:custGeom>
            <a:avLst/>
            <a:gdLst/>
            <a:ahLst/>
            <a:cxnLst/>
            <a:rect l="l" t="t" r="r" b="b"/>
            <a:pathLst>
              <a:path w="180340" h="181610">
                <a:moveTo>
                  <a:pt x="89916" y="0"/>
                </a:moveTo>
                <a:lnTo>
                  <a:pt x="54917" y="7126"/>
                </a:lnTo>
                <a:lnTo>
                  <a:pt x="26336" y="26560"/>
                </a:lnTo>
                <a:lnTo>
                  <a:pt x="7066" y="55383"/>
                </a:lnTo>
                <a:lnTo>
                  <a:pt x="0" y="90677"/>
                </a:lnTo>
                <a:lnTo>
                  <a:pt x="7066" y="125972"/>
                </a:lnTo>
                <a:lnTo>
                  <a:pt x="26336" y="154795"/>
                </a:lnTo>
                <a:lnTo>
                  <a:pt x="54917" y="174229"/>
                </a:lnTo>
                <a:lnTo>
                  <a:pt x="89916" y="181355"/>
                </a:lnTo>
                <a:lnTo>
                  <a:pt x="124914" y="174229"/>
                </a:lnTo>
                <a:lnTo>
                  <a:pt x="153495" y="154795"/>
                </a:lnTo>
                <a:lnTo>
                  <a:pt x="172765" y="125972"/>
                </a:lnTo>
                <a:lnTo>
                  <a:pt x="179832" y="90677"/>
                </a:lnTo>
                <a:lnTo>
                  <a:pt x="172765" y="55383"/>
                </a:lnTo>
                <a:lnTo>
                  <a:pt x="153495" y="26560"/>
                </a:lnTo>
                <a:lnTo>
                  <a:pt x="124914" y="7126"/>
                </a:lnTo>
                <a:lnTo>
                  <a:pt x="89916" y="0"/>
                </a:lnTo>
                <a:close/>
              </a:path>
            </a:pathLst>
          </a:custGeom>
          <a:solidFill>
            <a:srgbClr val="002452"/>
          </a:solidFill>
        </p:spPr>
        <p:txBody>
          <a:bodyPr wrap="square" lIns="0" tIns="0" rIns="0" bIns="0" rtlCol="0"/>
          <a:lstStyle/>
          <a:p>
            <a:endParaRPr/>
          </a:p>
        </p:txBody>
      </p:sp>
      <p:sp>
        <p:nvSpPr>
          <p:cNvPr id="15" name="object 15"/>
          <p:cNvSpPr txBox="1"/>
          <p:nvPr/>
        </p:nvSpPr>
        <p:spPr>
          <a:xfrm>
            <a:off x="5079612" y="6467628"/>
            <a:ext cx="511809" cy="767715"/>
          </a:xfrm>
          <a:prstGeom prst="rect">
            <a:avLst/>
          </a:prstGeom>
        </p:spPr>
        <p:txBody>
          <a:bodyPr vert="horz" wrap="square" lIns="0" tIns="0" rIns="0" bIns="0" rtlCol="0">
            <a:spAutoFit/>
          </a:bodyPr>
          <a:lstStyle/>
          <a:p>
            <a:pPr marL="12700">
              <a:lnSpc>
                <a:spcPct val="100000"/>
              </a:lnSpc>
            </a:pPr>
            <a:r>
              <a:rPr sz="4200" dirty="0">
                <a:latin typeface="Calibri"/>
                <a:cs typeface="Calibri"/>
              </a:rPr>
              <a:t>p</a:t>
            </a:r>
            <a:r>
              <a:rPr sz="4200" spc="-7" baseline="-20833" dirty="0">
                <a:latin typeface="Calibri"/>
                <a:cs typeface="Calibri"/>
              </a:rPr>
              <a:t>A</a:t>
            </a:r>
            <a:endParaRPr sz="4200" baseline="-20833">
              <a:latin typeface="Calibri"/>
              <a:cs typeface="Calibri"/>
            </a:endParaRPr>
          </a:p>
        </p:txBody>
      </p:sp>
      <p:sp>
        <p:nvSpPr>
          <p:cNvPr id="16" name="object 16"/>
          <p:cNvSpPr txBox="1"/>
          <p:nvPr/>
        </p:nvSpPr>
        <p:spPr>
          <a:xfrm>
            <a:off x="8188008" y="5928080"/>
            <a:ext cx="499109" cy="767715"/>
          </a:xfrm>
          <a:prstGeom prst="rect">
            <a:avLst/>
          </a:prstGeom>
        </p:spPr>
        <p:txBody>
          <a:bodyPr vert="horz" wrap="square" lIns="0" tIns="0" rIns="0" bIns="0" rtlCol="0">
            <a:spAutoFit/>
          </a:bodyPr>
          <a:lstStyle/>
          <a:p>
            <a:pPr marL="12700">
              <a:lnSpc>
                <a:spcPct val="100000"/>
              </a:lnSpc>
            </a:pPr>
            <a:r>
              <a:rPr sz="4200" dirty="0">
                <a:latin typeface="Calibri"/>
                <a:cs typeface="Calibri"/>
              </a:rPr>
              <a:t>p</a:t>
            </a:r>
            <a:r>
              <a:rPr sz="4200" spc="-7" baseline="-20833" dirty="0">
                <a:latin typeface="Calibri"/>
                <a:cs typeface="Calibri"/>
              </a:rPr>
              <a:t>B</a:t>
            </a:r>
            <a:endParaRPr sz="4200" baseline="-20833">
              <a:latin typeface="Calibri"/>
              <a:cs typeface="Calibri"/>
            </a:endParaRPr>
          </a:p>
        </p:txBody>
      </p:sp>
      <p:sp>
        <p:nvSpPr>
          <p:cNvPr id="17" name="object 17"/>
          <p:cNvSpPr/>
          <p:nvPr/>
        </p:nvSpPr>
        <p:spPr>
          <a:xfrm>
            <a:off x="3021329" y="5271824"/>
            <a:ext cx="5215255" cy="3677920"/>
          </a:xfrm>
          <a:custGeom>
            <a:avLst/>
            <a:gdLst/>
            <a:ahLst/>
            <a:cxnLst/>
            <a:rect l="l" t="t" r="r" b="b"/>
            <a:pathLst>
              <a:path w="5215255" h="3677920">
                <a:moveTo>
                  <a:pt x="0" y="3677526"/>
                </a:moveTo>
                <a:lnTo>
                  <a:pt x="5215128" y="0"/>
                </a:lnTo>
              </a:path>
            </a:pathLst>
          </a:custGeom>
          <a:ln w="25908">
            <a:solidFill>
              <a:srgbClr val="000000"/>
            </a:solidFill>
            <a:prstDash val="lgDash"/>
          </a:ln>
        </p:spPr>
        <p:txBody>
          <a:bodyPr wrap="square" lIns="0" tIns="0" rIns="0" bIns="0" rtlCol="0"/>
          <a:lstStyle/>
          <a:p>
            <a:endParaRPr/>
          </a:p>
        </p:txBody>
      </p:sp>
      <p:sp>
        <p:nvSpPr>
          <p:cNvPr id="18" name="object 18"/>
          <p:cNvSpPr/>
          <p:nvPr/>
        </p:nvSpPr>
        <p:spPr>
          <a:xfrm>
            <a:off x="8146805" y="5271814"/>
            <a:ext cx="90170" cy="81915"/>
          </a:xfrm>
          <a:custGeom>
            <a:avLst/>
            <a:gdLst/>
            <a:ahLst/>
            <a:cxnLst/>
            <a:rect l="l" t="t" r="r" b="b"/>
            <a:pathLst>
              <a:path w="90170" h="81914">
                <a:moveTo>
                  <a:pt x="52260" y="81851"/>
                </a:moveTo>
                <a:lnTo>
                  <a:pt x="89649" y="0"/>
                </a:lnTo>
                <a:lnTo>
                  <a:pt x="0" y="7746"/>
                </a:lnTo>
              </a:path>
            </a:pathLst>
          </a:custGeom>
          <a:ln w="25908">
            <a:solidFill>
              <a:srgbClr val="000000"/>
            </a:solidFill>
          </a:ln>
        </p:spPr>
        <p:txBody>
          <a:bodyPr wrap="square" lIns="0" tIns="0" rIns="0" bIns="0" rtlCol="0"/>
          <a:lstStyle/>
          <a:p>
            <a:endParaRPr/>
          </a:p>
        </p:txBody>
      </p:sp>
      <p:sp>
        <p:nvSpPr>
          <p:cNvPr id="19" name="object 19"/>
          <p:cNvSpPr/>
          <p:nvPr/>
        </p:nvSpPr>
        <p:spPr>
          <a:xfrm>
            <a:off x="7738109" y="5307881"/>
            <a:ext cx="577850" cy="2386965"/>
          </a:xfrm>
          <a:custGeom>
            <a:avLst/>
            <a:gdLst/>
            <a:ahLst/>
            <a:cxnLst/>
            <a:rect l="l" t="t" r="r" b="b"/>
            <a:pathLst>
              <a:path w="577850" h="2386965">
                <a:moveTo>
                  <a:pt x="0" y="2386596"/>
                </a:moveTo>
                <a:lnTo>
                  <a:pt x="577329" y="0"/>
                </a:lnTo>
              </a:path>
            </a:pathLst>
          </a:custGeom>
          <a:ln w="25907">
            <a:solidFill>
              <a:srgbClr val="000000"/>
            </a:solidFill>
            <a:prstDash val="lgDash"/>
          </a:ln>
        </p:spPr>
        <p:txBody>
          <a:bodyPr wrap="square" lIns="0" tIns="0" rIns="0" bIns="0" rtlCol="0"/>
          <a:lstStyle/>
          <a:p>
            <a:endParaRPr/>
          </a:p>
        </p:txBody>
      </p:sp>
      <p:sp>
        <p:nvSpPr>
          <p:cNvPr id="20" name="object 20"/>
          <p:cNvSpPr/>
          <p:nvPr/>
        </p:nvSpPr>
        <p:spPr>
          <a:xfrm>
            <a:off x="8253101" y="5307872"/>
            <a:ext cx="88265" cy="86360"/>
          </a:xfrm>
          <a:custGeom>
            <a:avLst/>
            <a:gdLst/>
            <a:ahLst/>
            <a:cxnLst/>
            <a:rect l="l" t="t" r="r" b="b"/>
            <a:pathLst>
              <a:path w="88265" h="86360">
                <a:moveTo>
                  <a:pt x="88138" y="86207"/>
                </a:moveTo>
                <a:lnTo>
                  <a:pt x="62344" y="0"/>
                </a:lnTo>
                <a:lnTo>
                  <a:pt x="0" y="64897"/>
                </a:lnTo>
              </a:path>
            </a:pathLst>
          </a:custGeom>
          <a:ln w="25908">
            <a:solidFill>
              <a:srgbClr val="000000"/>
            </a:solidFill>
          </a:ln>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25</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015663"/>
          </a:xfrm>
          <a:prstGeom prst="rect">
            <a:avLst/>
          </a:prstGeom>
        </p:spPr>
        <p:txBody>
          <a:bodyPr vert="horz" wrap="square" lIns="0" tIns="335280" rIns="0" bIns="0" rtlCol="0">
            <a:spAutoFit/>
          </a:bodyPr>
          <a:lstStyle/>
          <a:p>
            <a:pPr marL="189230">
              <a:lnSpc>
                <a:spcPct val="100000"/>
              </a:lnSpc>
            </a:pPr>
            <a:r>
              <a:rPr lang="zh-CN" altLang="en-US" dirty="0"/>
              <a:t> </a:t>
            </a:r>
            <a:r>
              <a:rPr lang="zh-CN" altLang="en-US" dirty="0" smtClean="0"/>
              <a:t>                坐标变换的应用</a:t>
            </a:r>
            <a:endParaRPr dirty="0"/>
          </a:p>
        </p:txBody>
      </p:sp>
      <p:sp>
        <p:nvSpPr>
          <p:cNvPr id="3" name="object 3"/>
          <p:cNvSpPr txBox="1"/>
          <p:nvPr/>
        </p:nvSpPr>
        <p:spPr>
          <a:xfrm>
            <a:off x="896959" y="2081952"/>
            <a:ext cx="4963795" cy="2616101"/>
          </a:xfrm>
          <a:prstGeom prst="rect">
            <a:avLst/>
          </a:prstGeom>
        </p:spPr>
        <p:txBody>
          <a:bodyPr vert="horz" wrap="square" lIns="0" tIns="0" rIns="0" bIns="0" rtlCol="0">
            <a:spAutoFit/>
          </a:bodyPr>
          <a:lstStyle/>
          <a:p>
            <a:pPr marL="584200" marR="5080" indent="-571500">
              <a:lnSpc>
                <a:spcPct val="100000"/>
              </a:lnSpc>
              <a:buSzPct val="170588"/>
              <a:buChar char="•"/>
              <a:tabLst>
                <a:tab pos="584200" algn="l"/>
              </a:tabLst>
            </a:pPr>
            <a:r>
              <a:rPr lang="zh-CN" altLang="en-US" sz="3400" spc="-5" dirty="0">
                <a:cs typeface="Calibri"/>
              </a:rPr>
              <a:t>机器人操纵器通常</a:t>
            </a:r>
            <a:r>
              <a:rPr lang="zh-CN" altLang="en-US" sz="3400" spc="-5" dirty="0" smtClean="0">
                <a:cs typeface="Calibri"/>
              </a:rPr>
              <a:t>由</a:t>
            </a:r>
            <a:r>
              <a:rPr lang="zh-CN" altLang="en-US" sz="3400" spc="-5" dirty="0">
                <a:cs typeface="Calibri"/>
              </a:rPr>
              <a:t>连杆</a:t>
            </a:r>
            <a:r>
              <a:rPr lang="zh-CN" altLang="en-US" sz="3400" spc="-5" dirty="0" smtClean="0">
                <a:cs typeface="Calibri"/>
              </a:rPr>
              <a:t>组成</a:t>
            </a:r>
            <a:r>
              <a:rPr lang="zh-CN" altLang="en-US" sz="3400" spc="-5" dirty="0">
                <a:cs typeface="Calibri"/>
              </a:rPr>
              <a:t>，我们使用坐标变换来</a:t>
            </a:r>
            <a:r>
              <a:rPr lang="zh-CN" altLang="en-US" sz="3400" spc="-5" dirty="0" smtClean="0">
                <a:cs typeface="Calibri"/>
              </a:rPr>
              <a:t>确定</a:t>
            </a:r>
            <a:r>
              <a:rPr lang="zh-CN" altLang="en-US" sz="3400" spc="-5" dirty="0">
                <a:cs typeface="Calibri"/>
              </a:rPr>
              <a:t>连杆</a:t>
            </a:r>
            <a:r>
              <a:rPr lang="zh-CN" altLang="en-US" sz="3400" spc="-5" dirty="0" smtClean="0">
                <a:cs typeface="Calibri"/>
              </a:rPr>
              <a:t>彼此</a:t>
            </a:r>
            <a:r>
              <a:rPr lang="zh-CN" altLang="en-US" sz="3400" spc="-5" dirty="0">
                <a:cs typeface="Calibri"/>
              </a:rPr>
              <a:t>相互缠绕的位置和全局框架</a:t>
            </a:r>
            <a:endParaRPr sz="3400" dirty="0">
              <a:latin typeface="Calibri"/>
              <a:cs typeface="Calibri"/>
            </a:endParaRPr>
          </a:p>
        </p:txBody>
      </p:sp>
      <p:sp>
        <p:nvSpPr>
          <p:cNvPr id="4" name="object 4"/>
          <p:cNvSpPr/>
          <p:nvPr/>
        </p:nvSpPr>
        <p:spPr>
          <a:xfrm>
            <a:off x="6992112" y="1909572"/>
            <a:ext cx="5516879" cy="676503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26</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966469">
              <a:lnSpc>
                <a:spcPct val="100000"/>
              </a:lnSpc>
            </a:pPr>
            <a:r>
              <a:rPr lang="zh-CN" altLang="en-US" sz="7200" spc="-5" dirty="0" smtClean="0"/>
              <a:t>    计算机图形学</a:t>
            </a:r>
            <a:endParaRPr sz="7200" dirty="0"/>
          </a:p>
        </p:txBody>
      </p:sp>
      <p:sp>
        <p:nvSpPr>
          <p:cNvPr id="3" name="object 3"/>
          <p:cNvSpPr txBox="1"/>
          <p:nvPr/>
        </p:nvSpPr>
        <p:spPr>
          <a:xfrm>
            <a:off x="896959" y="2081952"/>
            <a:ext cx="5008245" cy="3139321"/>
          </a:xfrm>
          <a:prstGeom prst="rect">
            <a:avLst/>
          </a:prstGeom>
        </p:spPr>
        <p:txBody>
          <a:bodyPr vert="horz" wrap="square" lIns="0" tIns="0" rIns="0" bIns="0" rtlCol="0">
            <a:spAutoFit/>
          </a:bodyPr>
          <a:lstStyle/>
          <a:p>
            <a:pPr marL="584200" marR="5080" indent="-571500">
              <a:lnSpc>
                <a:spcPct val="100000"/>
              </a:lnSpc>
              <a:buSzPct val="170588"/>
              <a:buChar char="•"/>
              <a:tabLst>
                <a:tab pos="584200" algn="l"/>
              </a:tabLst>
            </a:pPr>
            <a:r>
              <a:rPr lang="zh-CN" altLang="en-US" sz="3400" spc="-5" dirty="0">
                <a:cs typeface="Calibri"/>
              </a:rPr>
              <a:t>在虚拟世界和</a:t>
            </a:r>
            <a:r>
              <a:rPr lang="en-US" altLang="zh-CN" sz="3400" spc="-5" dirty="0">
                <a:cs typeface="Calibri"/>
              </a:rPr>
              <a:t>CAD</a:t>
            </a:r>
            <a:r>
              <a:rPr lang="zh-CN" altLang="en-US" sz="3400" spc="-5" dirty="0">
                <a:cs typeface="Calibri"/>
              </a:rPr>
              <a:t>系统中，我们通常将场景模型作为零件的集合，然后使用坐标变换来指定相对于彼此和相机的位置。</a:t>
            </a:r>
            <a:endParaRPr sz="3400" dirty="0">
              <a:latin typeface="Calibri"/>
              <a:cs typeface="Calibri"/>
            </a:endParaRPr>
          </a:p>
        </p:txBody>
      </p:sp>
      <p:sp>
        <p:nvSpPr>
          <p:cNvPr id="4" name="object 4"/>
          <p:cNvSpPr/>
          <p:nvPr/>
        </p:nvSpPr>
        <p:spPr>
          <a:xfrm>
            <a:off x="6176771" y="2058923"/>
            <a:ext cx="5419343" cy="585219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27</a:t>
            </a:fld>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6600" y="156971"/>
            <a:ext cx="9062211" cy="923330"/>
          </a:xfrm>
        </p:spPr>
        <p:txBody>
          <a:bodyPr/>
          <a:lstStyle/>
          <a:p>
            <a:pPr algn="ctr"/>
            <a:r>
              <a:rPr lang="zh-CN" altLang="en-US" sz="6000" spc="-5" dirty="0"/>
              <a:t>齐次坐标</a:t>
            </a:r>
            <a:endParaRPr lang="zh-CN" altLang="en-US" sz="6000" dirty="0"/>
          </a:p>
        </p:txBody>
      </p:sp>
      <p:sp>
        <p:nvSpPr>
          <p:cNvPr id="3" name="object 237"/>
          <p:cNvSpPr txBox="1">
            <a:spLocks noGrp="1"/>
          </p:cNvSpPr>
          <p:nvPr>
            <p:ph type="ftr" sz="quarter" idx="5"/>
          </p:nvPr>
        </p:nvSpPr>
        <p:spPr>
          <a:xfrm>
            <a:off x="84945" y="9439909"/>
            <a:ext cx="2713990" cy="254000"/>
          </a:xfrm>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4" name="object 238"/>
          <p:cNvSpPr txBox="1">
            <a:spLocks noGrp="1"/>
          </p:cNvSpPr>
          <p:nvPr>
            <p:ph type="sldNum" sz="quarter" idx="7"/>
          </p:nvPr>
        </p:nvSpPr>
        <p:spPr>
          <a:xfrm>
            <a:off x="11640904" y="9441281"/>
            <a:ext cx="1261109" cy="254000"/>
          </a:xfrm>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28</a:t>
            </a:fld>
            <a:endParaRPr dirty="0"/>
          </a:p>
        </p:txBody>
      </p:sp>
      <p:sp>
        <p:nvSpPr>
          <p:cNvPr id="5" name="矩形 4"/>
          <p:cNvSpPr/>
          <p:nvPr/>
        </p:nvSpPr>
        <p:spPr>
          <a:xfrm>
            <a:off x="1658704" y="1600200"/>
            <a:ext cx="9982200" cy="954107"/>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t>我们为了将感兴趣的</a:t>
            </a:r>
            <a:r>
              <a:rPr lang="zh-CN" altLang="en-US" sz="2800" dirty="0"/>
              <a:t>矩阵</a:t>
            </a:r>
            <a:r>
              <a:rPr lang="zh-CN" altLang="en-US" sz="2800" dirty="0" smtClean="0"/>
              <a:t>运算进行坐标变换进行建模，</a:t>
            </a:r>
            <a:r>
              <a:rPr lang="zh-CN" altLang="en-US" sz="2800" dirty="0"/>
              <a:t>我们将</a:t>
            </a:r>
            <a:r>
              <a:rPr lang="zh-CN" altLang="en-US" sz="2800" dirty="0" smtClean="0"/>
              <a:t>采用齐次坐标。</a:t>
            </a:r>
            <a:endParaRPr lang="zh-CN" altLang="en-US" sz="2800" dirty="0"/>
          </a:p>
        </p:txBody>
      </p:sp>
      <p:sp>
        <p:nvSpPr>
          <p:cNvPr id="6" name="矩形 5"/>
          <p:cNvSpPr/>
          <p:nvPr/>
        </p:nvSpPr>
        <p:spPr>
          <a:xfrm>
            <a:off x="1658704" y="3074206"/>
            <a:ext cx="9982200" cy="954107"/>
          </a:xfrm>
          <a:prstGeom prst="rect">
            <a:avLst/>
          </a:prstGeom>
        </p:spPr>
        <p:txBody>
          <a:bodyPr wrap="square">
            <a:spAutoFit/>
          </a:bodyPr>
          <a:lstStyle/>
          <a:p>
            <a:pPr marL="457200" indent="-457200">
              <a:buFont typeface="Wingdings" panose="05000000000000000000" pitchFamily="2" charset="2"/>
              <a:buChar char="l"/>
            </a:pPr>
            <a:r>
              <a:rPr lang="zh-CN" altLang="en-US" sz="2800" dirty="0"/>
              <a:t>我们将把平面上的点和由</a:t>
            </a:r>
            <a:r>
              <a:rPr lang="en-US" altLang="zh-CN" sz="2800" dirty="0"/>
              <a:t>3</a:t>
            </a:r>
            <a:r>
              <a:rPr lang="zh-CN" altLang="en-US" sz="2800" dirty="0"/>
              <a:t>个数字组成的元组联系</a:t>
            </a:r>
            <a:r>
              <a:rPr lang="zh-CN" altLang="en-US" sz="2800" dirty="0" smtClean="0"/>
              <a:t>起来，最后</a:t>
            </a:r>
            <a:r>
              <a:rPr lang="zh-CN" altLang="en-US" sz="2800" dirty="0"/>
              <a:t>一个数字是</a:t>
            </a:r>
            <a:r>
              <a:rPr lang="en-US" altLang="zh-CN" sz="2800" dirty="0" smtClean="0"/>
              <a:t>1</a:t>
            </a:r>
            <a:r>
              <a:rPr lang="zh-CN" altLang="en-US" sz="2800" dirty="0" smtClean="0"/>
              <a:t>。</a:t>
            </a:r>
            <a:endParaRPr lang="zh-CN" altLang="en-US" sz="2800" dirty="0"/>
          </a:p>
        </p:txBody>
      </p:sp>
      <p:pic>
        <p:nvPicPr>
          <p:cNvPr id="7" name="图片 6"/>
          <p:cNvPicPr>
            <a:picLocks noChangeAspect="1"/>
          </p:cNvPicPr>
          <p:nvPr/>
        </p:nvPicPr>
        <p:blipFill>
          <a:blip r:embed="rId2"/>
          <a:stretch>
            <a:fillRect/>
          </a:stretch>
        </p:blipFill>
        <p:spPr>
          <a:xfrm>
            <a:off x="4350559" y="4191000"/>
            <a:ext cx="4374292" cy="1371600"/>
          </a:xfrm>
          <a:prstGeom prst="rect">
            <a:avLst/>
          </a:prstGeom>
        </p:spPr>
      </p:pic>
      <p:sp>
        <p:nvSpPr>
          <p:cNvPr id="8" name="矩形 7"/>
          <p:cNvSpPr/>
          <p:nvPr/>
        </p:nvSpPr>
        <p:spPr>
          <a:xfrm>
            <a:off x="1854199" y="5660691"/>
            <a:ext cx="9786705" cy="954107"/>
          </a:xfrm>
          <a:prstGeom prst="rect">
            <a:avLst/>
          </a:prstGeom>
        </p:spPr>
        <p:txBody>
          <a:bodyPr wrap="square">
            <a:spAutoFit/>
          </a:bodyPr>
          <a:lstStyle/>
          <a:p>
            <a:pPr marL="457200" indent="-457200">
              <a:buFont typeface="Wingdings" panose="05000000000000000000" pitchFamily="2" charset="2"/>
              <a:buChar char="l"/>
            </a:pPr>
            <a:r>
              <a:rPr lang="zh-CN" altLang="en-US" sz="2800" dirty="0"/>
              <a:t>我们将把平面上的向量与包含</a:t>
            </a:r>
            <a:r>
              <a:rPr lang="en-US" altLang="zh-CN" sz="2800" dirty="0"/>
              <a:t>3</a:t>
            </a:r>
            <a:r>
              <a:rPr lang="zh-CN" altLang="en-US" sz="2800" dirty="0"/>
              <a:t>个数字的元组联系起来，最后一个数字是</a:t>
            </a:r>
            <a:r>
              <a:rPr lang="en-US" altLang="zh-CN" sz="2800" dirty="0"/>
              <a:t>0</a:t>
            </a:r>
            <a:r>
              <a:rPr lang="zh-CN" altLang="en-US" sz="2800" dirty="0"/>
              <a:t>。</a:t>
            </a:r>
          </a:p>
        </p:txBody>
      </p:sp>
      <p:pic>
        <p:nvPicPr>
          <p:cNvPr id="9" name="图片 8"/>
          <p:cNvPicPr>
            <a:picLocks noChangeAspect="1"/>
          </p:cNvPicPr>
          <p:nvPr/>
        </p:nvPicPr>
        <p:blipFill>
          <a:blip r:embed="rId3"/>
          <a:stretch>
            <a:fillRect/>
          </a:stretch>
        </p:blipFill>
        <p:spPr>
          <a:xfrm>
            <a:off x="4216400" y="6856360"/>
            <a:ext cx="4572000" cy="1343931"/>
          </a:xfrm>
          <a:prstGeom prst="rect">
            <a:avLst/>
          </a:prstGeom>
        </p:spPr>
      </p:pic>
    </p:spTree>
    <p:extLst>
      <p:ext uri="{BB962C8B-B14F-4D97-AF65-F5344CB8AC3E}">
        <p14:creationId xmlns:p14="http://schemas.microsoft.com/office/powerpoint/2010/main" val="1135928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5988" y="156971"/>
            <a:ext cx="9132823" cy="923330"/>
          </a:xfrm>
        </p:spPr>
        <p:txBody>
          <a:bodyPr/>
          <a:lstStyle/>
          <a:p>
            <a:r>
              <a:rPr lang="zh-CN" altLang="en-US" sz="6000" dirty="0" smtClean="0">
                <a:solidFill>
                  <a:srgbClr val="2E3033"/>
                </a:solidFill>
                <a:latin typeface="Arial" panose="020B0604020202020204" pitchFamily="34" charset="0"/>
              </a:rPr>
              <a:t>              坐标变换</a:t>
            </a:r>
            <a:endParaRPr lang="zh-CN" altLang="en-US" dirty="0"/>
          </a:p>
        </p:txBody>
      </p:sp>
      <p:sp>
        <p:nvSpPr>
          <p:cNvPr id="3" name="object 172"/>
          <p:cNvSpPr txBox="1">
            <a:spLocks noGrp="1"/>
          </p:cNvSpPr>
          <p:nvPr>
            <p:ph type="ftr" sz="quarter" idx="5"/>
          </p:nvPr>
        </p:nvSpPr>
        <p:spPr>
          <a:xfrm>
            <a:off x="84945" y="9439909"/>
            <a:ext cx="2713990" cy="254000"/>
          </a:xfrm>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4" name="object 173"/>
          <p:cNvSpPr txBox="1">
            <a:spLocks noGrp="1"/>
          </p:cNvSpPr>
          <p:nvPr>
            <p:ph type="sldNum" sz="quarter" idx="7"/>
          </p:nvPr>
        </p:nvSpPr>
        <p:spPr>
          <a:xfrm>
            <a:off x="11640904" y="9441281"/>
            <a:ext cx="1261109" cy="254000"/>
          </a:xfrm>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29</a:t>
            </a:fld>
            <a:endParaRPr dirty="0"/>
          </a:p>
        </p:txBody>
      </p:sp>
      <p:sp>
        <p:nvSpPr>
          <p:cNvPr id="5" name="矩形 4"/>
          <p:cNvSpPr/>
          <p:nvPr/>
        </p:nvSpPr>
        <p:spPr>
          <a:xfrm>
            <a:off x="1454088" y="1828800"/>
            <a:ext cx="10382312" cy="954107"/>
          </a:xfrm>
          <a:prstGeom prst="rect">
            <a:avLst/>
          </a:prstGeom>
        </p:spPr>
        <p:txBody>
          <a:bodyPr wrap="square">
            <a:spAutoFit/>
          </a:bodyPr>
          <a:lstStyle/>
          <a:p>
            <a:pPr marL="457200" indent="-457200">
              <a:buFont typeface="Wingdings" panose="05000000000000000000" pitchFamily="2" charset="2"/>
              <a:buChar char="l"/>
            </a:pPr>
            <a:r>
              <a:rPr lang="zh-CN" altLang="en-US" sz="2800" dirty="0">
                <a:solidFill>
                  <a:srgbClr val="2E3033"/>
                </a:solidFill>
                <a:latin typeface="Arial" panose="020B0604020202020204" pitchFamily="34" charset="0"/>
              </a:rPr>
              <a:t>通过采用齐次坐标我们可以将我们感兴趣的坐标变换与矩阵运算联系</a:t>
            </a:r>
            <a:r>
              <a:rPr lang="zh-CN" altLang="en-US" sz="2800" dirty="0" smtClean="0">
                <a:solidFill>
                  <a:srgbClr val="2E3033"/>
                </a:solidFill>
                <a:latin typeface="Arial" panose="020B0604020202020204" pitchFamily="34" charset="0"/>
              </a:rPr>
              <a:t>起来，如下：</a:t>
            </a:r>
            <a:endParaRPr lang="zh-CN" altLang="en-US" sz="2800" dirty="0"/>
          </a:p>
        </p:txBody>
      </p:sp>
      <p:pic>
        <p:nvPicPr>
          <p:cNvPr id="6" name="图片 5"/>
          <p:cNvPicPr>
            <a:picLocks noChangeAspect="1"/>
          </p:cNvPicPr>
          <p:nvPr/>
        </p:nvPicPr>
        <p:blipFill>
          <a:blip r:embed="rId2"/>
          <a:stretch>
            <a:fillRect/>
          </a:stretch>
        </p:blipFill>
        <p:spPr>
          <a:xfrm>
            <a:off x="3606800" y="2986112"/>
            <a:ext cx="7225146" cy="545294"/>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2129521" y="3702509"/>
                <a:ext cx="5977983" cy="523220"/>
              </a:xfrm>
              <a:prstGeom prst="rect">
                <a:avLst/>
              </a:prstGeom>
              <a:noFill/>
            </p:spPr>
            <p:txBody>
              <a:bodyPr wrap="none" rtlCol="0">
                <a:spAutoFit/>
              </a:bodyPr>
              <a:lstStyle/>
              <a:p>
                <a:r>
                  <a:rPr lang="zh-CN" altLang="en-US" sz="2800" dirty="0" smtClean="0"/>
                  <a:t>这里，</a:t>
                </a:r>
                <a14:m>
                  <m:oMath xmlns:m="http://schemas.openxmlformats.org/officeDocument/2006/math">
                    <m:sSub>
                      <m:sSubPr>
                        <m:ctrlPr>
                          <a:rPr lang="zh-CN" altLang="en-US" sz="2800" i="1" smtClean="0">
                            <a:latin typeface="Cambria Math" panose="02040503050406030204" pitchFamily="18" charset="0"/>
                          </a:rPr>
                        </m:ctrlPr>
                      </m:sSubPr>
                      <m:e>
                        <m:r>
                          <a:rPr lang="zh-CN" altLang="en-US" sz="2800" i="1" smtClean="0">
                            <a:latin typeface="Cambria Math" panose="02040503050406030204" pitchFamily="18" charset="0"/>
                          </a:rPr>
                          <m:t>𝑔</m:t>
                        </m:r>
                      </m:e>
                      <m:sub>
                        <m:r>
                          <a:rPr lang="zh-CN" altLang="en-US" sz="2800" i="1" smtClean="0">
                            <a:latin typeface="Cambria Math" panose="02040503050406030204" pitchFamily="18" charset="0"/>
                          </a:rPr>
                          <m:t>𝐴𝐵</m:t>
                        </m:r>
                      </m:sub>
                    </m:sSub>
                  </m:oMath>
                </a14:m>
                <a:r>
                  <a:rPr lang="zh-CN" altLang="en-US" sz="2800" dirty="0" smtClean="0"/>
                  <a:t>是一个</a:t>
                </a:r>
                <a:r>
                  <a:rPr lang="en-US" altLang="zh-CN" sz="2800" dirty="0" smtClean="0"/>
                  <a:t>3</a:t>
                </a:r>
                <a:r>
                  <a:rPr lang="zh-CN" altLang="en-US" sz="2800" dirty="0" smtClean="0"/>
                  <a:t>*</a:t>
                </a:r>
                <a:r>
                  <a:rPr lang="en-US" altLang="zh-CN" sz="2800" dirty="0" smtClean="0"/>
                  <a:t>3</a:t>
                </a:r>
                <a:r>
                  <a:rPr lang="zh-CN" altLang="en-US" sz="2800" dirty="0" smtClean="0"/>
                  <a:t>的矩阵，还有：</a:t>
                </a:r>
                <a:endParaRPr lang="zh-CN" altLang="en-US" sz="2800" dirty="0"/>
              </a:p>
            </p:txBody>
          </p:sp>
        </mc:Choice>
        <mc:Fallback>
          <p:sp>
            <p:nvSpPr>
              <p:cNvPr id="7" name="文本框 6"/>
              <p:cNvSpPr txBox="1">
                <a:spLocks noRot="1" noChangeAspect="1" noMove="1" noResize="1" noEditPoints="1" noAdjustHandles="1" noChangeArrowheads="1" noChangeShapeType="1" noTextEdit="1"/>
              </p:cNvSpPr>
              <p:nvPr/>
            </p:nvSpPr>
            <p:spPr>
              <a:xfrm>
                <a:off x="2129521" y="3702509"/>
                <a:ext cx="5977983" cy="523220"/>
              </a:xfrm>
              <a:prstGeom prst="rect">
                <a:avLst/>
              </a:prstGeom>
              <a:blipFill>
                <a:blip r:embed="rId3"/>
                <a:stretch>
                  <a:fillRect l="-2039" t="-16279" r="-612" b="-33721"/>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4673600" y="4540773"/>
            <a:ext cx="4151125" cy="1229512"/>
          </a:xfrm>
          <a:prstGeom prst="rect">
            <a:avLst/>
          </a:prstGeom>
        </p:spPr>
      </p:pic>
      <p:sp>
        <p:nvSpPr>
          <p:cNvPr id="9" name="矩形 8"/>
          <p:cNvSpPr/>
          <p:nvPr/>
        </p:nvSpPr>
        <p:spPr>
          <a:xfrm>
            <a:off x="1578088" y="5876886"/>
            <a:ext cx="3518912"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smtClean="0"/>
              <a:t>同样的，对于向量</a:t>
            </a:r>
            <a:endParaRPr lang="zh-CN" altLang="en-US" sz="2800" dirty="0"/>
          </a:p>
        </p:txBody>
      </p:sp>
      <p:pic>
        <p:nvPicPr>
          <p:cNvPr id="10" name="图片 9"/>
          <p:cNvPicPr>
            <a:picLocks noChangeAspect="1"/>
          </p:cNvPicPr>
          <p:nvPr/>
        </p:nvPicPr>
        <p:blipFill>
          <a:blip r:embed="rId5"/>
          <a:stretch>
            <a:fillRect/>
          </a:stretch>
        </p:blipFill>
        <p:spPr>
          <a:xfrm>
            <a:off x="3606800" y="6570102"/>
            <a:ext cx="7225146" cy="545330"/>
          </a:xfrm>
          <a:prstGeom prst="rect">
            <a:avLst/>
          </a:prstGeom>
        </p:spPr>
      </p:pic>
      <p:pic>
        <p:nvPicPr>
          <p:cNvPr id="11" name="图片 10"/>
          <p:cNvPicPr>
            <a:picLocks noChangeAspect="1"/>
          </p:cNvPicPr>
          <p:nvPr/>
        </p:nvPicPr>
        <p:blipFill>
          <a:blip r:embed="rId6"/>
          <a:stretch>
            <a:fillRect/>
          </a:stretch>
        </p:blipFill>
        <p:spPr>
          <a:xfrm>
            <a:off x="3530600" y="7620000"/>
            <a:ext cx="4045912" cy="1552359"/>
          </a:xfrm>
          <a:prstGeom prst="rect">
            <a:avLst/>
          </a:prstGeom>
        </p:spPr>
      </p:pic>
      <p:sp>
        <p:nvSpPr>
          <p:cNvPr id="13" name="矩形 12"/>
          <p:cNvSpPr/>
          <p:nvPr/>
        </p:nvSpPr>
        <p:spPr>
          <a:xfrm>
            <a:off x="2138356" y="8051263"/>
            <a:ext cx="902811" cy="523220"/>
          </a:xfrm>
          <a:prstGeom prst="rect">
            <a:avLst/>
          </a:prstGeom>
        </p:spPr>
        <p:txBody>
          <a:bodyPr wrap="none">
            <a:spAutoFit/>
          </a:bodyPr>
          <a:lstStyle/>
          <a:p>
            <a:r>
              <a:rPr lang="zh-CN" altLang="en-US" sz="2800" dirty="0"/>
              <a:t>这里</a:t>
            </a:r>
            <a:endParaRPr lang="zh-CN" altLang="en-US" sz="2800" dirty="0"/>
          </a:p>
        </p:txBody>
      </p:sp>
    </p:spTree>
    <p:extLst>
      <p:ext uri="{BB962C8B-B14F-4D97-AF65-F5344CB8AC3E}">
        <p14:creationId xmlns:p14="http://schemas.microsoft.com/office/powerpoint/2010/main" val="189627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4726" y="517244"/>
            <a:ext cx="6854190" cy="830997"/>
          </a:xfrm>
          <a:prstGeom prst="rect">
            <a:avLst/>
          </a:prstGeom>
        </p:spPr>
        <p:txBody>
          <a:bodyPr vert="horz" wrap="square" lIns="0" tIns="0" rIns="0" bIns="0" rtlCol="0">
            <a:spAutoFit/>
          </a:bodyPr>
          <a:lstStyle/>
          <a:p>
            <a:pPr marL="1183005" marR="5080" indent="-1170940">
              <a:lnSpc>
                <a:spcPct val="100000"/>
              </a:lnSpc>
            </a:pPr>
            <a:r>
              <a:rPr lang="zh-CN" altLang="en-US" sz="5400" dirty="0">
                <a:solidFill>
                  <a:srgbClr val="2E3033"/>
                </a:solidFill>
                <a:latin typeface="Arial" panose="020B0604020202020204" pitchFamily="34" charset="0"/>
              </a:rPr>
              <a:t>一些线性变换的例子</a:t>
            </a:r>
            <a:endParaRPr sz="5400" dirty="0"/>
          </a:p>
        </p:txBody>
      </p:sp>
      <p:sp>
        <p:nvSpPr>
          <p:cNvPr id="3" name="object 3"/>
          <p:cNvSpPr/>
          <p:nvPr/>
        </p:nvSpPr>
        <p:spPr>
          <a:xfrm>
            <a:off x="2204893" y="2625982"/>
            <a:ext cx="250825" cy="252095"/>
          </a:xfrm>
          <a:custGeom>
            <a:avLst/>
            <a:gdLst/>
            <a:ahLst/>
            <a:cxnLst/>
            <a:rect l="l" t="t" r="r" b="b"/>
            <a:pathLst>
              <a:path w="250825" h="252094">
                <a:moveTo>
                  <a:pt x="124650" y="252018"/>
                </a:moveTo>
                <a:lnTo>
                  <a:pt x="76593" y="242046"/>
                </a:lnTo>
                <a:lnTo>
                  <a:pt x="36920" y="214926"/>
                </a:lnTo>
                <a:lnTo>
                  <a:pt x="9950" y="174850"/>
                </a:lnTo>
                <a:lnTo>
                  <a:pt x="0" y="126009"/>
                </a:lnTo>
                <a:lnTo>
                  <a:pt x="9568" y="77739"/>
                </a:lnTo>
                <a:lnTo>
                  <a:pt x="35904" y="37599"/>
                </a:lnTo>
                <a:lnTo>
                  <a:pt x="75450" y="10162"/>
                </a:lnTo>
                <a:lnTo>
                  <a:pt x="124650" y="0"/>
                </a:lnTo>
                <a:lnTo>
                  <a:pt x="173490" y="9971"/>
                </a:lnTo>
                <a:lnTo>
                  <a:pt x="213565" y="37091"/>
                </a:lnTo>
                <a:lnTo>
                  <a:pt x="240684" y="77167"/>
                </a:lnTo>
                <a:lnTo>
                  <a:pt x="250655" y="126009"/>
                </a:lnTo>
                <a:lnTo>
                  <a:pt x="240874" y="174278"/>
                </a:lnTo>
                <a:lnTo>
                  <a:pt x="214073" y="214418"/>
                </a:lnTo>
                <a:lnTo>
                  <a:pt x="174061" y="241856"/>
                </a:lnTo>
                <a:lnTo>
                  <a:pt x="124650" y="252018"/>
                </a:lnTo>
                <a:close/>
              </a:path>
            </a:pathLst>
          </a:custGeom>
          <a:solidFill>
            <a:srgbClr val="000000"/>
          </a:solidFill>
        </p:spPr>
        <p:txBody>
          <a:bodyPr wrap="square" lIns="0" tIns="0" rIns="0" bIns="0" rtlCol="0"/>
          <a:lstStyle/>
          <a:p>
            <a:endParaRPr/>
          </a:p>
        </p:txBody>
      </p:sp>
      <p:sp>
        <p:nvSpPr>
          <p:cNvPr id="12" name="object 12"/>
          <p:cNvSpPr/>
          <p:nvPr/>
        </p:nvSpPr>
        <p:spPr>
          <a:xfrm>
            <a:off x="5315731" y="2475577"/>
            <a:ext cx="440690" cy="439420"/>
          </a:xfrm>
          <a:custGeom>
            <a:avLst/>
            <a:gdLst/>
            <a:ahLst/>
            <a:cxnLst/>
            <a:rect l="l" t="t" r="r" b="b"/>
            <a:pathLst>
              <a:path w="440689" h="439419">
                <a:moveTo>
                  <a:pt x="13548" y="146333"/>
                </a:moveTo>
                <a:lnTo>
                  <a:pt x="2709" y="146333"/>
                </a:lnTo>
                <a:lnTo>
                  <a:pt x="0" y="142268"/>
                </a:lnTo>
                <a:lnTo>
                  <a:pt x="0" y="136848"/>
                </a:lnTo>
                <a:lnTo>
                  <a:pt x="2709" y="128719"/>
                </a:lnTo>
                <a:lnTo>
                  <a:pt x="4064" y="127364"/>
                </a:lnTo>
                <a:lnTo>
                  <a:pt x="42001" y="13549"/>
                </a:lnTo>
                <a:lnTo>
                  <a:pt x="45388" y="5716"/>
                </a:lnTo>
                <a:lnTo>
                  <a:pt x="48776" y="1693"/>
                </a:lnTo>
                <a:lnTo>
                  <a:pt x="54195" y="211"/>
                </a:lnTo>
                <a:lnTo>
                  <a:pt x="63680" y="0"/>
                </a:lnTo>
                <a:lnTo>
                  <a:pt x="440340" y="0"/>
                </a:lnTo>
                <a:lnTo>
                  <a:pt x="440340" y="9484"/>
                </a:lnTo>
                <a:lnTo>
                  <a:pt x="438985" y="14904"/>
                </a:lnTo>
                <a:lnTo>
                  <a:pt x="438985" y="17614"/>
                </a:lnTo>
                <a:lnTo>
                  <a:pt x="438566" y="20324"/>
                </a:lnTo>
                <a:lnTo>
                  <a:pt x="166652" y="20324"/>
                </a:lnTo>
                <a:lnTo>
                  <a:pt x="107756" y="23605"/>
                </a:lnTo>
                <a:lnTo>
                  <a:pt x="69438" y="38446"/>
                </a:lnTo>
                <a:lnTo>
                  <a:pt x="42806" y="72340"/>
                </a:lnTo>
                <a:lnTo>
                  <a:pt x="18968" y="132783"/>
                </a:lnTo>
                <a:lnTo>
                  <a:pt x="14903" y="142268"/>
                </a:lnTo>
                <a:lnTo>
                  <a:pt x="13548" y="146333"/>
                </a:lnTo>
                <a:close/>
              </a:path>
              <a:path w="440689" h="439419">
                <a:moveTo>
                  <a:pt x="27097" y="438999"/>
                </a:moveTo>
                <a:lnTo>
                  <a:pt x="16258" y="438999"/>
                </a:lnTo>
                <a:lnTo>
                  <a:pt x="16258" y="430870"/>
                </a:lnTo>
                <a:lnTo>
                  <a:pt x="17253" y="423820"/>
                </a:lnTo>
                <a:lnTo>
                  <a:pt x="21170" y="420200"/>
                </a:lnTo>
                <a:lnTo>
                  <a:pt x="29405" y="418866"/>
                </a:lnTo>
                <a:lnTo>
                  <a:pt x="43356" y="418675"/>
                </a:lnTo>
                <a:lnTo>
                  <a:pt x="83622" y="417236"/>
                </a:lnTo>
                <a:lnTo>
                  <a:pt x="105343" y="412239"/>
                </a:lnTo>
                <a:lnTo>
                  <a:pt x="115377" y="402670"/>
                </a:lnTo>
                <a:lnTo>
                  <a:pt x="120585" y="387512"/>
                </a:lnTo>
                <a:lnTo>
                  <a:pt x="207298" y="42003"/>
                </a:lnTo>
                <a:lnTo>
                  <a:pt x="207298" y="39293"/>
                </a:lnTo>
                <a:lnTo>
                  <a:pt x="210008" y="31163"/>
                </a:lnTo>
                <a:lnTo>
                  <a:pt x="210008" y="20324"/>
                </a:lnTo>
                <a:lnTo>
                  <a:pt x="315690" y="20324"/>
                </a:lnTo>
                <a:lnTo>
                  <a:pt x="304576" y="20345"/>
                </a:lnTo>
                <a:lnTo>
                  <a:pt x="292826" y="20493"/>
                </a:lnTo>
                <a:lnTo>
                  <a:pt x="260139" y="44712"/>
                </a:lnTo>
                <a:lnTo>
                  <a:pt x="174781" y="388867"/>
                </a:lnTo>
                <a:lnTo>
                  <a:pt x="172071" y="398351"/>
                </a:lnTo>
                <a:lnTo>
                  <a:pt x="172071" y="402416"/>
                </a:lnTo>
                <a:lnTo>
                  <a:pt x="173214" y="408937"/>
                </a:lnTo>
                <a:lnTo>
                  <a:pt x="216783" y="418506"/>
                </a:lnTo>
                <a:lnTo>
                  <a:pt x="258784" y="418675"/>
                </a:lnTo>
                <a:lnTo>
                  <a:pt x="258784" y="436289"/>
                </a:lnTo>
                <a:lnTo>
                  <a:pt x="135489" y="436289"/>
                </a:lnTo>
                <a:lnTo>
                  <a:pt x="121284" y="436501"/>
                </a:lnTo>
                <a:lnTo>
                  <a:pt x="93381" y="437433"/>
                </a:lnTo>
                <a:lnTo>
                  <a:pt x="66728" y="437856"/>
                </a:lnTo>
                <a:lnTo>
                  <a:pt x="40308" y="438788"/>
                </a:lnTo>
                <a:lnTo>
                  <a:pt x="27097" y="438999"/>
                </a:lnTo>
                <a:close/>
              </a:path>
              <a:path w="440689" h="439419">
                <a:moveTo>
                  <a:pt x="418662" y="146333"/>
                </a:moveTo>
                <a:lnTo>
                  <a:pt x="405113" y="146333"/>
                </a:lnTo>
                <a:lnTo>
                  <a:pt x="403758" y="140913"/>
                </a:lnTo>
                <a:lnTo>
                  <a:pt x="403758" y="135493"/>
                </a:lnTo>
                <a:lnTo>
                  <a:pt x="405113" y="127364"/>
                </a:lnTo>
                <a:lnTo>
                  <a:pt x="405113" y="124654"/>
                </a:lnTo>
                <a:lnTo>
                  <a:pt x="407103" y="111083"/>
                </a:lnTo>
                <a:lnTo>
                  <a:pt x="408839" y="96369"/>
                </a:lnTo>
                <a:lnTo>
                  <a:pt x="410067" y="82926"/>
                </a:lnTo>
                <a:lnTo>
                  <a:pt x="410533" y="73166"/>
                </a:lnTo>
                <a:lnTo>
                  <a:pt x="405049" y="43760"/>
                </a:lnTo>
                <a:lnTo>
                  <a:pt x="388007" y="27945"/>
                </a:lnTo>
                <a:lnTo>
                  <a:pt x="358517" y="21530"/>
                </a:lnTo>
                <a:lnTo>
                  <a:pt x="315690" y="20324"/>
                </a:lnTo>
                <a:lnTo>
                  <a:pt x="438566" y="20324"/>
                </a:lnTo>
                <a:lnTo>
                  <a:pt x="421372" y="131428"/>
                </a:lnTo>
                <a:lnTo>
                  <a:pt x="420017" y="140913"/>
                </a:lnTo>
                <a:lnTo>
                  <a:pt x="418662" y="146333"/>
                </a:lnTo>
                <a:close/>
              </a:path>
              <a:path w="440689" h="439419">
                <a:moveTo>
                  <a:pt x="258784" y="438999"/>
                </a:moveTo>
                <a:lnTo>
                  <a:pt x="245235" y="438999"/>
                </a:lnTo>
                <a:lnTo>
                  <a:pt x="231009" y="438788"/>
                </a:lnTo>
                <a:lnTo>
                  <a:pt x="202556" y="437856"/>
                </a:lnTo>
                <a:lnTo>
                  <a:pt x="175120" y="437433"/>
                </a:lnTo>
                <a:lnTo>
                  <a:pt x="148699" y="436501"/>
                </a:lnTo>
                <a:lnTo>
                  <a:pt x="135489" y="436289"/>
                </a:lnTo>
                <a:lnTo>
                  <a:pt x="258784" y="436289"/>
                </a:lnTo>
                <a:lnTo>
                  <a:pt x="258784" y="438999"/>
                </a:lnTo>
                <a:close/>
              </a:path>
            </a:pathLst>
          </a:custGeom>
          <a:solidFill>
            <a:srgbClr val="000000"/>
          </a:solidFill>
        </p:spPr>
        <p:txBody>
          <a:bodyPr wrap="square" lIns="0" tIns="0" rIns="0" bIns="0" rtlCol="0"/>
          <a:lstStyle/>
          <a:p>
            <a:endParaRPr/>
          </a:p>
        </p:txBody>
      </p:sp>
      <p:sp>
        <p:nvSpPr>
          <p:cNvPr id="13" name="object 13"/>
          <p:cNvSpPr/>
          <p:nvPr/>
        </p:nvSpPr>
        <p:spPr>
          <a:xfrm>
            <a:off x="6010792" y="1974249"/>
            <a:ext cx="318770" cy="1554480"/>
          </a:xfrm>
          <a:custGeom>
            <a:avLst/>
            <a:gdLst/>
            <a:ahLst/>
            <a:cxnLst/>
            <a:rect l="l" t="t" r="r" b="b"/>
            <a:pathLst>
              <a:path w="318770" h="1554479">
                <a:moveTo>
                  <a:pt x="318400" y="1554113"/>
                </a:moveTo>
                <a:lnTo>
                  <a:pt x="295366" y="1554113"/>
                </a:lnTo>
                <a:lnTo>
                  <a:pt x="287237" y="1545983"/>
                </a:lnTo>
                <a:lnTo>
                  <a:pt x="267570" y="1528200"/>
                </a:lnTo>
                <a:lnTo>
                  <a:pt x="234841" y="1494157"/>
                </a:lnTo>
                <a:lnTo>
                  <a:pt x="191910" y="1441383"/>
                </a:lnTo>
                <a:lnTo>
                  <a:pt x="163031" y="1400271"/>
                </a:lnTo>
                <a:lnTo>
                  <a:pt x="136833" y="1357723"/>
                </a:lnTo>
                <a:lnTo>
                  <a:pt x="113229" y="1313853"/>
                </a:lnTo>
                <a:lnTo>
                  <a:pt x="92132" y="1268773"/>
                </a:lnTo>
                <a:lnTo>
                  <a:pt x="73456" y="1222598"/>
                </a:lnTo>
                <a:lnTo>
                  <a:pt x="57115" y="1175439"/>
                </a:lnTo>
                <a:lnTo>
                  <a:pt x="43020" y="1127412"/>
                </a:lnTo>
                <a:lnTo>
                  <a:pt x="31086" y="1078627"/>
                </a:lnTo>
                <a:lnTo>
                  <a:pt x="21226" y="1029200"/>
                </a:lnTo>
                <a:lnTo>
                  <a:pt x="13353" y="979243"/>
                </a:lnTo>
                <a:lnTo>
                  <a:pt x="7381" y="928869"/>
                </a:lnTo>
                <a:lnTo>
                  <a:pt x="3222" y="878191"/>
                </a:lnTo>
                <a:lnTo>
                  <a:pt x="791" y="827324"/>
                </a:lnTo>
                <a:lnTo>
                  <a:pt x="0" y="776379"/>
                </a:lnTo>
                <a:lnTo>
                  <a:pt x="720" y="728090"/>
                </a:lnTo>
                <a:lnTo>
                  <a:pt x="2947" y="679446"/>
                </a:lnTo>
                <a:lnTo>
                  <a:pt x="6783" y="630597"/>
                </a:lnTo>
                <a:lnTo>
                  <a:pt x="12328" y="581692"/>
                </a:lnTo>
                <a:lnTo>
                  <a:pt x="19683" y="532884"/>
                </a:lnTo>
                <a:lnTo>
                  <a:pt x="28950" y="484323"/>
                </a:lnTo>
                <a:lnTo>
                  <a:pt x="40228" y="436158"/>
                </a:lnTo>
                <a:lnTo>
                  <a:pt x="53619" y="388542"/>
                </a:lnTo>
                <a:lnTo>
                  <a:pt x="69225" y="341623"/>
                </a:lnTo>
                <a:lnTo>
                  <a:pt x="87145" y="295554"/>
                </a:lnTo>
                <a:lnTo>
                  <a:pt x="107481" y="250484"/>
                </a:lnTo>
                <a:lnTo>
                  <a:pt x="130334" y="206564"/>
                </a:lnTo>
                <a:lnTo>
                  <a:pt x="155805" y="163944"/>
                </a:lnTo>
                <a:lnTo>
                  <a:pt x="183994" y="122776"/>
                </a:lnTo>
                <a:lnTo>
                  <a:pt x="215002" y="83209"/>
                </a:lnTo>
                <a:lnTo>
                  <a:pt x="248932" y="45395"/>
                </a:lnTo>
                <a:lnTo>
                  <a:pt x="285882" y="9484"/>
                </a:lnTo>
                <a:lnTo>
                  <a:pt x="295366" y="0"/>
                </a:lnTo>
                <a:lnTo>
                  <a:pt x="318400" y="0"/>
                </a:lnTo>
                <a:lnTo>
                  <a:pt x="318400" y="9484"/>
                </a:lnTo>
                <a:lnTo>
                  <a:pt x="317045" y="12194"/>
                </a:lnTo>
                <a:lnTo>
                  <a:pt x="291535" y="38340"/>
                </a:lnTo>
                <a:lnTo>
                  <a:pt x="259292" y="75029"/>
                </a:lnTo>
                <a:lnTo>
                  <a:pt x="222731" y="123659"/>
                </a:lnTo>
                <a:lnTo>
                  <a:pt x="184265" y="185626"/>
                </a:lnTo>
                <a:lnTo>
                  <a:pt x="159221" y="234356"/>
                </a:lnTo>
                <a:lnTo>
                  <a:pt x="137465" y="284154"/>
                </a:lnTo>
                <a:lnTo>
                  <a:pt x="118786" y="334733"/>
                </a:lnTo>
                <a:lnTo>
                  <a:pt x="102971" y="385805"/>
                </a:lnTo>
                <a:lnTo>
                  <a:pt x="89811" y="437085"/>
                </a:lnTo>
                <a:lnTo>
                  <a:pt x="79091" y="488285"/>
                </a:lnTo>
                <a:lnTo>
                  <a:pt x="70602" y="539118"/>
                </a:lnTo>
                <a:lnTo>
                  <a:pt x="64131" y="589297"/>
                </a:lnTo>
                <a:lnTo>
                  <a:pt x="59467" y="638535"/>
                </a:lnTo>
                <a:lnTo>
                  <a:pt x="56397" y="686545"/>
                </a:lnTo>
                <a:lnTo>
                  <a:pt x="54710" y="733040"/>
                </a:lnTo>
                <a:lnTo>
                  <a:pt x="54195" y="777734"/>
                </a:lnTo>
                <a:lnTo>
                  <a:pt x="55041" y="834567"/>
                </a:lnTo>
                <a:lnTo>
                  <a:pt x="57597" y="889994"/>
                </a:lnTo>
                <a:lnTo>
                  <a:pt x="61888" y="944004"/>
                </a:lnTo>
                <a:lnTo>
                  <a:pt x="67940" y="996586"/>
                </a:lnTo>
                <a:lnTo>
                  <a:pt x="75780" y="1047728"/>
                </a:lnTo>
                <a:lnTo>
                  <a:pt x="85432" y="1097420"/>
                </a:lnTo>
                <a:lnTo>
                  <a:pt x="96924" y="1145650"/>
                </a:lnTo>
                <a:lnTo>
                  <a:pt x="110281" y="1192407"/>
                </a:lnTo>
                <a:lnTo>
                  <a:pt x="125528" y="1237681"/>
                </a:lnTo>
                <a:lnTo>
                  <a:pt x="142692" y="1281460"/>
                </a:lnTo>
                <a:lnTo>
                  <a:pt x="161799" y="1323732"/>
                </a:lnTo>
                <a:lnTo>
                  <a:pt x="182874" y="1364488"/>
                </a:lnTo>
                <a:lnTo>
                  <a:pt x="205943" y="1403715"/>
                </a:lnTo>
                <a:lnTo>
                  <a:pt x="238143" y="1451603"/>
                </a:lnTo>
                <a:lnTo>
                  <a:pt x="268438" y="1490092"/>
                </a:lnTo>
                <a:lnTo>
                  <a:pt x="294922" y="1519943"/>
                </a:lnTo>
                <a:lnTo>
                  <a:pt x="318400" y="1544628"/>
                </a:lnTo>
                <a:lnTo>
                  <a:pt x="318400" y="1554113"/>
                </a:lnTo>
                <a:close/>
              </a:path>
            </a:pathLst>
          </a:custGeom>
          <a:solidFill>
            <a:srgbClr val="000000"/>
          </a:solidFill>
        </p:spPr>
        <p:txBody>
          <a:bodyPr wrap="square" lIns="0" tIns="0" rIns="0" bIns="0" rtlCol="0"/>
          <a:lstStyle/>
          <a:p>
            <a:endParaRPr/>
          </a:p>
        </p:txBody>
      </p:sp>
      <p:sp>
        <p:nvSpPr>
          <p:cNvPr id="14" name="object 14"/>
          <p:cNvSpPr/>
          <p:nvPr/>
        </p:nvSpPr>
        <p:spPr>
          <a:xfrm>
            <a:off x="6372548" y="2233041"/>
            <a:ext cx="322580" cy="292735"/>
          </a:xfrm>
          <a:custGeom>
            <a:avLst/>
            <a:gdLst/>
            <a:ahLst/>
            <a:cxnLst/>
            <a:rect l="l" t="t" r="r" b="b"/>
            <a:pathLst>
              <a:path w="322579" h="292735">
                <a:moveTo>
                  <a:pt x="32517" y="105685"/>
                </a:moveTo>
                <a:lnTo>
                  <a:pt x="20323" y="105685"/>
                </a:lnTo>
                <a:lnTo>
                  <a:pt x="20323" y="98910"/>
                </a:lnTo>
                <a:lnTo>
                  <a:pt x="27076" y="76596"/>
                </a:lnTo>
                <a:lnTo>
                  <a:pt x="46913" y="43358"/>
                </a:lnTo>
                <a:lnTo>
                  <a:pt x="79197" y="13168"/>
                </a:lnTo>
                <a:lnTo>
                  <a:pt x="123295" y="0"/>
                </a:lnTo>
                <a:lnTo>
                  <a:pt x="140019" y="1524"/>
                </a:lnTo>
                <a:lnTo>
                  <a:pt x="159538" y="8129"/>
                </a:lnTo>
                <a:lnTo>
                  <a:pt x="166531" y="13549"/>
                </a:lnTo>
                <a:lnTo>
                  <a:pt x="123295" y="13549"/>
                </a:lnTo>
                <a:lnTo>
                  <a:pt x="103056" y="17169"/>
                </a:lnTo>
                <a:lnTo>
                  <a:pt x="79261" y="30316"/>
                </a:lnTo>
                <a:lnTo>
                  <a:pt x="55465" y="56420"/>
                </a:lnTo>
                <a:lnTo>
                  <a:pt x="35227" y="98910"/>
                </a:lnTo>
                <a:lnTo>
                  <a:pt x="33872" y="104330"/>
                </a:lnTo>
                <a:lnTo>
                  <a:pt x="32517" y="105685"/>
                </a:lnTo>
                <a:close/>
              </a:path>
              <a:path w="322579" h="292735">
                <a:moveTo>
                  <a:pt x="211804" y="48777"/>
                </a:moveTo>
                <a:lnTo>
                  <a:pt x="193749" y="48777"/>
                </a:lnTo>
                <a:lnTo>
                  <a:pt x="202620" y="34868"/>
                </a:lnTo>
                <a:lnTo>
                  <a:pt x="216952" y="18799"/>
                </a:lnTo>
                <a:lnTo>
                  <a:pt x="236619" y="5525"/>
                </a:lnTo>
                <a:lnTo>
                  <a:pt x="261494" y="0"/>
                </a:lnTo>
                <a:lnTo>
                  <a:pt x="280738" y="1799"/>
                </a:lnTo>
                <a:lnTo>
                  <a:pt x="300617" y="8298"/>
                </a:lnTo>
                <a:lnTo>
                  <a:pt x="306974" y="13549"/>
                </a:lnTo>
                <a:lnTo>
                  <a:pt x="261494" y="13549"/>
                </a:lnTo>
                <a:lnTo>
                  <a:pt x="232470" y="23139"/>
                </a:lnTo>
                <a:lnTo>
                  <a:pt x="213226" y="45559"/>
                </a:lnTo>
                <a:lnTo>
                  <a:pt x="211804" y="48777"/>
                </a:lnTo>
                <a:close/>
              </a:path>
              <a:path w="322579" h="292735">
                <a:moveTo>
                  <a:pt x="97394" y="279117"/>
                </a:moveTo>
                <a:lnTo>
                  <a:pt x="60970" y="279117"/>
                </a:lnTo>
                <a:lnTo>
                  <a:pt x="81187" y="274247"/>
                </a:lnTo>
                <a:lnTo>
                  <a:pt x="98737" y="260486"/>
                </a:lnTo>
                <a:lnTo>
                  <a:pt x="123295" y="211370"/>
                </a:lnTo>
                <a:lnTo>
                  <a:pt x="138305" y="151795"/>
                </a:lnTo>
                <a:lnTo>
                  <a:pt x="148869" y="107717"/>
                </a:lnTo>
                <a:lnTo>
                  <a:pt x="157167" y="56907"/>
                </a:lnTo>
                <a:lnTo>
                  <a:pt x="153589" y="34127"/>
                </a:lnTo>
                <a:lnTo>
                  <a:pt x="144804" y="21001"/>
                </a:lnTo>
                <a:lnTo>
                  <a:pt x="133732" y="14988"/>
                </a:lnTo>
                <a:lnTo>
                  <a:pt x="123295" y="13549"/>
                </a:lnTo>
                <a:lnTo>
                  <a:pt x="166531" y="13549"/>
                </a:lnTo>
                <a:lnTo>
                  <a:pt x="178549" y="22864"/>
                </a:lnTo>
                <a:lnTo>
                  <a:pt x="193749" y="48777"/>
                </a:lnTo>
                <a:lnTo>
                  <a:pt x="211804" y="48777"/>
                </a:lnTo>
                <a:lnTo>
                  <a:pt x="196459" y="90780"/>
                </a:lnTo>
                <a:lnTo>
                  <a:pt x="174781" y="178851"/>
                </a:lnTo>
                <a:lnTo>
                  <a:pt x="164683" y="225152"/>
                </a:lnTo>
                <a:lnTo>
                  <a:pt x="163942" y="235759"/>
                </a:lnTo>
                <a:lnTo>
                  <a:pt x="165001" y="243888"/>
                </a:lnTo>
                <a:lnTo>
                  <a:pt x="128714" y="243888"/>
                </a:lnTo>
                <a:lnTo>
                  <a:pt x="122893" y="253225"/>
                </a:lnTo>
                <a:lnTo>
                  <a:pt x="109577" y="269801"/>
                </a:lnTo>
                <a:lnTo>
                  <a:pt x="97394" y="279117"/>
                </a:lnTo>
                <a:close/>
              </a:path>
              <a:path w="322579" h="292735">
                <a:moveTo>
                  <a:pt x="287237" y="79941"/>
                </a:moveTo>
                <a:lnTo>
                  <a:pt x="275996" y="77866"/>
                </a:lnTo>
                <a:lnTo>
                  <a:pt x="268438" y="72489"/>
                </a:lnTo>
                <a:lnTo>
                  <a:pt x="264183" y="65079"/>
                </a:lnTo>
                <a:lnTo>
                  <a:pt x="262849" y="56907"/>
                </a:lnTo>
                <a:lnTo>
                  <a:pt x="265051" y="45686"/>
                </a:lnTo>
                <a:lnTo>
                  <a:pt x="271317" y="35228"/>
                </a:lnTo>
                <a:lnTo>
                  <a:pt x="281140" y="26802"/>
                </a:lnTo>
                <a:lnTo>
                  <a:pt x="294012" y="21679"/>
                </a:lnTo>
                <a:lnTo>
                  <a:pt x="283596" y="16979"/>
                </a:lnTo>
                <a:lnTo>
                  <a:pt x="273688" y="14565"/>
                </a:lnTo>
                <a:lnTo>
                  <a:pt x="265813" y="13676"/>
                </a:lnTo>
                <a:lnTo>
                  <a:pt x="261494" y="13549"/>
                </a:lnTo>
                <a:lnTo>
                  <a:pt x="306974" y="13549"/>
                </a:lnTo>
                <a:lnTo>
                  <a:pt x="316177" y="21149"/>
                </a:lnTo>
                <a:lnTo>
                  <a:pt x="322464" y="42003"/>
                </a:lnTo>
                <a:lnTo>
                  <a:pt x="318865" y="58791"/>
                </a:lnTo>
                <a:lnTo>
                  <a:pt x="309932" y="70626"/>
                </a:lnTo>
                <a:lnTo>
                  <a:pt x="298457" y="77633"/>
                </a:lnTo>
                <a:lnTo>
                  <a:pt x="287237" y="79941"/>
                </a:lnTo>
                <a:close/>
              </a:path>
              <a:path w="322579" h="292735">
                <a:moveTo>
                  <a:pt x="243108" y="279117"/>
                </a:moveTo>
                <a:lnTo>
                  <a:pt x="199169" y="279117"/>
                </a:lnTo>
                <a:lnTo>
                  <a:pt x="218815" y="275496"/>
                </a:lnTo>
                <a:lnTo>
                  <a:pt x="242526" y="262349"/>
                </a:lnTo>
                <a:lnTo>
                  <a:pt x="266236" y="236246"/>
                </a:lnTo>
                <a:lnTo>
                  <a:pt x="285882" y="193756"/>
                </a:lnTo>
                <a:lnTo>
                  <a:pt x="287237" y="189691"/>
                </a:lnTo>
                <a:lnTo>
                  <a:pt x="288592" y="186981"/>
                </a:lnTo>
                <a:lnTo>
                  <a:pt x="302141" y="186981"/>
                </a:lnTo>
                <a:lnTo>
                  <a:pt x="302141" y="193756"/>
                </a:lnTo>
                <a:lnTo>
                  <a:pt x="295366" y="216070"/>
                </a:lnTo>
                <a:lnTo>
                  <a:pt x="275382" y="249308"/>
                </a:lnTo>
                <a:lnTo>
                  <a:pt x="243108" y="279117"/>
                </a:lnTo>
                <a:close/>
              </a:path>
              <a:path w="322579" h="292735">
                <a:moveTo>
                  <a:pt x="60970" y="292666"/>
                </a:moveTo>
                <a:lnTo>
                  <a:pt x="39440" y="290295"/>
                </a:lnTo>
                <a:lnTo>
                  <a:pt x="19815" y="282843"/>
                </a:lnTo>
                <a:lnTo>
                  <a:pt x="5525" y="269801"/>
                </a:lnTo>
                <a:lnTo>
                  <a:pt x="0" y="250663"/>
                </a:lnTo>
                <a:lnTo>
                  <a:pt x="2836" y="235589"/>
                </a:lnTo>
                <a:lnTo>
                  <a:pt x="10500" y="223564"/>
                </a:lnTo>
                <a:lnTo>
                  <a:pt x="21720" y="215604"/>
                </a:lnTo>
                <a:lnTo>
                  <a:pt x="35227" y="212725"/>
                </a:lnTo>
                <a:lnTo>
                  <a:pt x="43039" y="213847"/>
                </a:lnTo>
                <a:lnTo>
                  <a:pt x="50131" y="258284"/>
                </a:lnTo>
                <a:lnTo>
                  <a:pt x="28452" y="269632"/>
                </a:lnTo>
                <a:lnTo>
                  <a:pt x="38678" y="275115"/>
                </a:lnTo>
                <a:lnTo>
                  <a:pt x="48268" y="277931"/>
                </a:lnTo>
                <a:lnTo>
                  <a:pt x="56079" y="278968"/>
                </a:lnTo>
                <a:lnTo>
                  <a:pt x="60970" y="279117"/>
                </a:lnTo>
                <a:lnTo>
                  <a:pt x="97394" y="279117"/>
                </a:lnTo>
                <a:lnTo>
                  <a:pt x="88893" y="285616"/>
                </a:lnTo>
                <a:lnTo>
                  <a:pt x="60970" y="292666"/>
                </a:lnTo>
                <a:close/>
              </a:path>
              <a:path w="322579" h="292735">
                <a:moveTo>
                  <a:pt x="197814" y="292666"/>
                </a:moveTo>
                <a:lnTo>
                  <a:pt x="172156" y="288474"/>
                </a:lnTo>
                <a:lnTo>
                  <a:pt x="152086" y="277423"/>
                </a:lnTo>
                <a:lnTo>
                  <a:pt x="137606" y="261799"/>
                </a:lnTo>
                <a:lnTo>
                  <a:pt x="128714" y="243888"/>
                </a:lnTo>
                <a:lnTo>
                  <a:pt x="165001" y="243888"/>
                </a:lnTo>
                <a:lnTo>
                  <a:pt x="166016" y="251679"/>
                </a:lnTo>
                <a:lnTo>
                  <a:pt x="172410" y="265567"/>
                </a:lnTo>
                <a:lnTo>
                  <a:pt x="183376" y="275391"/>
                </a:lnTo>
                <a:lnTo>
                  <a:pt x="199169" y="279117"/>
                </a:lnTo>
                <a:lnTo>
                  <a:pt x="243108" y="279117"/>
                </a:lnTo>
                <a:lnTo>
                  <a:pt x="242695" y="279498"/>
                </a:lnTo>
                <a:lnTo>
                  <a:pt x="197814" y="292666"/>
                </a:lnTo>
                <a:close/>
              </a:path>
            </a:pathLst>
          </a:custGeom>
          <a:solidFill>
            <a:srgbClr val="000000"/>
          </a:solidFill>
        </p:spPr>
        <p:txBody>
          <a:bodyPr wrap="square" lIns="0" tIns="0" rIns="0" bIns="0" rtlCol="0"/>
          <a:lstStyle/>
          <a:p>
            <a:endParaRPr/>
          </a:p>
        </p:txBody>
      </p:sp>
      <p:sp>
        <p:nvSpPr>
          <p:cNvPr id="15" name="object 15"/>
          <p:cNvSpPr/>
          <p:nvPr/>
        </p:nvSpPr>
        <p:spPr>
          <a:xfrm>
            <a:off x="6387451" y="3009420"/>
            <a:ext cx="298450" cy="420370"/>
          </a:xfrm>
          <a:custGeom>
            <a:avLst/>
            <a:gdLst/>
            <a:ahLst/>
            <a:cxnLst/>
            <a:rect l="l" t="t" r="r" b="b"/>
            <a:pathLst>
              <a:path w="298450" h="420370">
                <a:moveTo>
                  <a:pt x="13548" y="107040"/>
                </a:moveTo>
                <a:lnTo>
                  <a:pt x="0" y="107040"/>
                </a:lnTo>
                <a:lnTo>
                  <a:pt x="0" y="100265"/>
                </a:lnTo>
                <a:lnTo>
                  <a:pt x="4572" y="82312"/>
                </a:lnTo>
                <a:lnTo>
                  <a:pt x="19307" y="48100"/>
                </a:lnTo>
                <a:lnTo>
                  <a:pt x="45727" y="14904"/>
                </a:lnTo>
                <a:lnTo>
                  <a:pt x="85358" y="0"/>
                </a:lnTo>
                <a:lnTo>
                  <a:pt x="107333" y="4276"/>
                </a:lnTo>
                <a:lnTo>
                  <a:pt x="122520" y="14904"/>
                </a:lnTo>
                <a:lnTo>
                  <a:pt x="82648" y="14904"/>
                </a:lnTo>
                <a:lnTo>
                  <a:pt x="65818" y="18820"/>
                </a:lnTo>
                <a:lnTo>
                  <a:pt x="48606" y="32010"/>
                </a:lnTo>
                <a:lnTo>
                  <a:pt x="32157" y="56632"/>
                </a:lnTo>
                <a:lnTo>
                  <a:pt x="17613" y="94845"/>
                </a:lnTo>
                <a:lnTo>
                  <a:pt x="14903" y="105685"/>
                </a:lnTo>
                <a:lnTo>
                  <a:pt x="13548" y="107040"/>
                </a:lnTo>
                <a:close/>
              </a:path>
              <a:path w="298450" h="420370">
                <a:moveTo>
                  <a:pt x="176593" y="279117"/>
                </a:moveTo>
                <a:lnTo>
                  <a:pt x="132779" y="279117"/>
                </a:lnTo>
                <a:lnTo>
                  <a:pt x="161549" y="271982"/>
                </a:lnTo>
                <a:lnTo>
                  <a:pt x="184096" y="255575"/>
                </a:lnTo>
                <a:lnTo>
                  <a:pt x="199275" y="237389"/>
                </a:lnTo>
                <a:lnTo>
                  <a:pt x="205943" y="224919"/>
                </a:lnTo>
                <a:lnTo>
                  <a:pt x="234396" y="108395"/>
                </a:lnTo>
                <a:lnTo>
                  <a:pt x="237466" y="95205"/>
                </a:lnTo>
                <a:lnTo>
                  <a:pt x="240663" y="82143"/>
                </a:lnTo>
                <a:lnTo>
                  <a:pt x="244113" y="69334"/>
                </a:lnTo>
                <a:lnTo>
                  <a:pt x="247945" y="56907"/>
                </a:lnTo>
                <a:lnTo>
                  <a:pt x="250168" y="46639"/>
                </a:lnTo>
                <a:lnTo>
                  <a:pt x="267591" y="11347"/>
                </a:lnTo>
                <a:lnTo>
                  <a:pt x="279108" y="8129"/>
                </a:lnTo>
                <a:lnTo>
                  <a:pt x="286073" y="9166"/>
                </a:lnTo>
                <a:lnTo>
                  <a:pt x="292149" y="12363"/>
                </a:lnTo>
                <a:lnTo>
                  <a:pt x="296446" y="17847"/>
                </a:lnTo>
                <a:lnTo>
                  <a:pt x="298076" y="25743"/>
                </a:lnTo>
                <a:lnTo>
                  <a:pt x="298076" y="31163"/>
                </a:lnTo>
                <a:lnTo>
                  <a:pt x="295366" y="40648"/>
                </a:lnTo>
                <a:lnTo>
                  <a:pt x="238863" y="264212"/>
                </a:lnTo>
                <a:lnTo>
                  <a:pt x="195104" y="264212"/>
                </a:lnTo>
                <a:lnTo>
                  <a:pt x="180370" y="276873"/>
                </a:lnTo>
                <a:lnTo>
                  <a:pt x="176593" y="279117"/>
                </a:lnTo>
                <a:close/>
              </a:path>
              <a:path w="298450" h="420370">
                <a:moveTo>
                  <a:pt x="130069" y="294021"/>
                </a:moveTo>
                <a:lnTo>
                  <a:pt x="101003" y="290147"/>
                </a:lnTo>
                <a:lnTo>
                  <a:pt x="75366" y="277254"/>
                </a:lnTo>
                <a:lnTo>
                  <a:pt x="57096" y="253436"/>
                </a:lnTo>
                <a:lnTo>
                  <a:pt x="50131" y="216790"/>
                </a:lnTo>
                <a:lnTo>
                  <a:pt x="52438" y="192570"/>
                </a:lnTo>
                <a:lnTo>
                  <a:pt x="59445" y="163269"/>
                </a:lnTo>
                <a:lnTo>
                  <a:pt x="71280" y="126856"/>
                </a:lnTo>
                <a:lnTo>
                  <a:pt x="88068" y="81296"/>
                </a:lnTo>
                <a:lnTo>
                  <a:pt x="91476" y="71240"/>
                </a:lnTo>
                <a:lnTo>
                  <a:pt x="95011" y="59786"/>
                </a:lnTo>
                <a:lnTo>
                  <a:pt x="97785" y="47571"/>
                </a:lnTo>
                <a:lnTo>
                  <a:pt x="98907" y="35228"/>
                </a:lnTo>
                <a:lnTo>
                  <a:pt x="97128" y="23478"/>
                </a:lnTo>
                <a:lnTo>
                  <a:pt x="92810" y="17444"/>
                </a:lnTo>
                <a:lnTo>
                  <a:pt x="87475" y="15221"/>
                </a:lnTo>
                <a:lnTo>
                  <a:pt x="82648" y="14904"/>
                </a:lnTo>
                <a:lnTo>
                  <a:pt x="122520" y="14904"/>
                </a:lnTo>
                <a:lnTo>
                  <a:pt x="123972" y="15920"/>
                </a:lnTo>
                <a:lnTo>
                  <a:pt x="134515" y="33153"/>
                </a:lnTo>
                <a:lnTo>
                  <a:pt x="138199" y="54197"/>
                </a:lnTo>
                <a:lnTo>
                  <a:pt x="137606" y="62729"/>
                </a:lnTo>
                <a:lnTo>
                  <a:pt x="135489" y="71642"/>
                </a:lnTo>
                <a:lnTo>
                  <a:pt x="131340" y="83349"/>
                </a:lnTo>
                <a:lnTo>
                  <a:pt x="124650" y="100265"/>
                </a:lnTo>
                <a:lnTo>
                  <a:pt x="110423" y="139981"/>
                </a:lnTo>
                <a:lnTo>
                  <a:pt x="100262" y="174109"/>
                </a:lnTo>
                <a:lnTo>
                  <a:pt x="94165" y="203155"/>
                </a:lnTo>
                <a:lnTo>
                  <a:pt x="92132" y="227629"/>
                </a:lnTo>
                <a:lnTo>
                  <a:pt x="93720" y="245391"/>
                </a:lnTo>
                <a:lnTo>
                  <a:pt x="99754" y="262011"/>
                </a:lnTo>
                <a:lnTo>
                  <a:pt x="112138" y="274311"/>
                </a:lnTo>
                <a:lnTo>
                  <a:pt x="132779" y="279117"/>
                </a:lnTo>
                <a:lnTo>
                  <a:pt x="176593" y="279117"/>
                </a:lnTo>
                <a:lnTo>
                  <a:pt x="164619" y="286230"/>
                </a:lnTo>
                <a:lnTo>
                  <a:pt x="147852" y="292031"/>
                </a:lnTo>
                <a:lnTo>
                  <a:pt x="130069" y="294021"/>
                </a:lnTo>
                <a:close/>
              </a:path>
              <a:path w="298450" h="420370">
                <a:moveTo>
                  <a:pt x="136975" y="405126"/>
                </a:moveTo>
                <a:lnTo>
                  <a:pt x="81293" y="405126"/>
                </a:lnTo>
                <a:lnTo>
                  <a:pt x="102612" y="401823"/>
                </a:lnTo>
                <a:lnTo>
                  <a:pt x="121771" y="392931"/>
                </a:lnTo>
                <a:lnTo>
                  <a:pt x="153103" y="364478"/>
                </a:lnTo>
                <a:lnTo>
                  <a:pt x="180709" y="314345"/>
                </a:lnTo>
                <a:lnTo>
                  <a:pt x="195104" y="264212"/>
                </a:lnTo>
                <a:lnTo>
                  <a:pt x="238863" y="264212"/>
                </a:lnTo>
                <a:lnTo>
                  <a:pt x="233041" y="287246"/>
                </a:lnTo>
                <a:lnTo>
                  <a:pt x="216869" y="329152"/>
                </a:lnTo>
                <a:lnTo>
                  <a:pt x="191137" y="365594"/>
                </a:lnTo>
                <a:lnTo>
                  <a:pt x="158316" y="394362"/>
                </a:lnTo>
                <a:lnTo>
                  <a:pt x="136975" y="405126"/>
                </a:lnTo>
                <a:close/>
              </a:path>
              <a:path w="298450" h="420370">
                <a:moveTo>
                  <a:pt x="81293" y="420030"/>
                </a:moveTo>
                <a:lnTo>
                  <a:pt x="54132" y="415711"/>
                </a:lnTo>
                <a:lnTo>
                  <a:pt x="32686" y="403771"/>
                </a:lnTo>
                <a:lnTo>
                  <a:pt x="18608" y="385733"/>
                </a:lnTo>
                <a:lnTo>
                  <a:pt x="13548" y="363123"/>
                </a:lnTo>
                <a:lnTo>
                  <a:pt x="16957" y="343413"/>
                </a:lnTo>
                <a:lnTo>
                  <a:pt x="25573" y="330435"/>
                </a:lnTo>
                <a:lnTo>
                  <a:pt x="36984" y="323300"/>
                </a:lnTo>
                <a:lnTo>
                  <a:pt x="48776" y="321120"/>
                </a:lnTo>
                <a:lnTo>
                  <a:pt x="55444" y="321861"/>
                </a:lnTo>
                <a:lnTo>
                  <a:pt x="68930" y="359566"/>
                </a:lnTo>
                <a:lnTo>
                  <a:pt x="32517" y="378027"/>
                </a:lnTo>
                <a:lnTo>
                  <a:pt x="43568" y="393122"/>
                </a:lnTo>
                <a:lnTo>
                  <a:pt x="57921" y="401230"/>
                </a:lnTo>
                <a:lnTo>
                  <a:pt x="71767" y="404512"/>
                </a:lnTo>
                <a:lnTo>
                  <a:pt x="81293" y="405126"/>
                </a:lnTo>
                <a:lnTo>
                  <a:pt x="136975" y="405126"/>
                </a:lnTo>
                <a:lnTo>
                  <a:pt x="120878" y="413245"/>
                </a:lnTo>
                <a:lnTo>
                  <a:pt x="81293" y="420030"/>
                </a:lnTo>
                <a:close/>
              </a:path>
            </a:pathLst>
          </a:custGeom>
          <a:solidFill>
            <a:srgbClr val="000000"/>
          </a:solidFill>
        </p:spPr>
        <p:txBody>
          <a:bodyPr wrap="square" lIns="0" tIns="0" rIns="0" bIns="0" rtlCol="0"/>
          <a:lstStyle/>
          <a:p>
            <a:endParaRPr/>
          </a:p>
        </p:txBody>
      </p:sp>
      <p:sp>
        <p:nvSpPr>
          <p:cNvPr id="16" name="object 16"/>
          <p:cNvSpPr/>
          <p:nvPr/>
        </p:nvSpPr>
        <p:spPr>
          <a:xfrm>
            <a:off x="6746499" y="1974247"/>
            <a:ext cx="318770" cy="1554480"/>
          </a:xfrm>
          <a:custGeom>
            <a:avLst/>
            <a:gdLst/>
            <a:ahLst/>
            <a:cxnLst/>
            <a:rect l="l" t="t" r="r" b="b"/>
            <a:pathLst>
              <a:path w="318770" h="1554479">
                <a:moveTo>
                  <a:pt x="24388" y="1554113"/>
                </a:moveTo>
                <a:lnTo>
                  <a:pt x="0" y="1554113"/>
                </a:lnTo>
                <a:lnTo>
                  <a:pt x="0" y="1545983"/>
                </a:lnTo>
                <a:lnTo>
                  <a:pt x="1354" y="1543273"/>
                </a:lnTo>
                <a:lnTo>
                  <a:pt x="2709" y="1541918"/>
                </a:lnTo>
                <a:lnTo>
                  <a:pt x="27627" y="1516344"/>
                </a:lnTo>
                <a:lnTo>
                  <a:pt x="59784" y="1479591"/>
                </a:lnTo>
                <a:lnTo>
                  <a:pt x="96261" y="1430644"/>
                </a:lnTo>
                <a:lnTo>
                  <a:pt x="134134" y="1368486"/>
                </a:lnTo>
                <a:lnTo>
                  <a:pt x="159178" y="1319757"/>
                </a:lnTo>
                <a:lnTo>
                  <a:pt x="180934" y="1269959"/>
                </a:lnTo>
                <a:lnTo>
                  <a:pt x="199614" y="1219380"/>
                </a:lnTo>
                <a:lnTo>
                  <a:pt x="215428" y="1168307"/>
                </a:lnTo>
                <a:lnTo>
                  <a:pt x="228589" y="1117027"/>
                </a:lnTo>
                <a:lnTo>
                  <a:pt x="239308" y="1065827"/>
                </a:lnTo>
                <a:lnTo>
                  <a:pt x="247797" y="1014994"/>
                </a:lnTo>
                <a:lnTo>
                  <a:pt x="254268" y="964815"/>
                </a:lnTo>
                <a:lnTo>
                  <a:pt x="258933" y="915577"/>
                </a:lnTo>
                <a:lnTo>
                  <a:pt x="262002" y="867567"/>
                </a:lnTo>
                <a:lnTo>
                  <a:pt x="263689" y="821072"/>
                </a:lnTo>
                <a:lnTo>
                  <a:pt x="264204" y="776379"/>
                </a:lnTo>
                <a:lnTo>
                  <a:pt x="263358" y="719545"/>
                </a:lnTo>
                <a:lnTo>
                  <a:pt x="260807" y="664118"/>
                </a:lnTo>
                <a:lnTo>
                  <a:pt x="256528" y="610108"/>
                </a:lnTo>
                <a:lnTo>
                  <a:pt x="250498" y="557526"/>
                </a:lnTo>
                <a:lnTo>
                  <a:pt x="242696" y="506384"/>
                </a:lnTo>
                <a:lnTo>
                  <a:pt x="233100" y="456692"/>
                </a:lnTo>
                <a:lnTo>
                  <a:pt x="221687" y="408462"/>
                </a:lnTo>
                <a:lnTo>
                  <a:pt x="208434" y="361705"/>
                </a:lnTo>
                <a:lnTo>
                  <a:pt x="193321" y="316431"/>
                </a:lnTo>
                <a:lnTo>
                  <a:pt x="176324" y="272653"/>
                </a:lnTo>
                <a:lnTo>
                  <a:pt x="157421" y="230380"/>
                </a:lnTo>
                <a:lnTo>
                  <a:pt x="136591" y="189625"/>
                </a:lnTo>
                <a:lnTo>
                  <a:pt x="113811" y="150398"/>
                </a:lnTo>
                <a:lnTo>
                  <a:pt x="80849" y="102530"/>
                </a:lnTo>
                <a:lnTo>
                  <a:pt x="50300" y="64190"/>
                </a:lnTo>
                <a:lnTo>
                  <a:pt x="24070" y="34741"/>
                </a:lnTo>
                <a:lnTo>
                  <a:pt x="0" y="9484"/>
                </a:lnTo>
                <a:lnTo>
                  <a:pt x="0" y="0"/>
                </a:lnTo>
                <a:lnTo>
                  <a:pt x="24388" y="0"/>
                </a:lnTo>
                <a:lnTo>
                  <a:pt x="31162" y="8129"/>
                </a:lnTo>
                <a:lnTo>
                  <a:pt x="50850" y="25913"/>
                </a:lnTo>
                <a:lnTo>
                  <a:pt x="84130" y="59955"/>
                </a:lnTo>
                <a:lnTo>
                  <a:pt x="127590" y="112730"/>
                </a:lnTo>
                <a:lnTo>
                  <a:pt x="156250" y="153842"/>
                </a:lnTo>
                <a:lnTo>
                  <a:pt x="182260" y="196390"/>
                </a:lnTo>
                <a:lnTo>
                  <a:pt x="205705" y="240260"/>
                </a:lnTo>
                <a:lnTo>
                  <a:pt x="226668" y="285339"/>
                </a:lnTo>
                <a:lnTo>
                  <a:pt x="245235" y="331515"/>
                </a:lnTo>
                <a:lnTo>
                  <a:pt x="261490" y="378673"/>
                </a:lnTo>
                <a:lnTo>
                  <a:pt x="275517" y="426701"/>
                </a:lnTo>
                <a:lnTo>
                  <a:pt x="287400" y="475485"/>
                </a:lnTo>
                <a:lnTo>
                  <a:pt x="297223" y="524912"/>
                </a:lnTo>
                <a:lnTo>
                  <a:pt x="305072" y="574870"/>
                </a:lnTo>
                <a:lnTo>
                  <a:pt x="311029" y="625244"/>
                </a:lnTo>
                <a:lnTo>
                  <a:pt x="315180" y="675921"/>
                </a:lnTo>
                <a:lnTo>
                  <a:pt x="317609" y="726789"/>
                </a:lnTo>
                <a:lnTo>
                  <a:pt x="318400" y="777734"/>
                </a:lnTo>
                <a:lnTo>
                  <a:pt x="317680" y="826022"/>
                </a:lnTo>
                <a:lnTo>
                  <a:pt x="315454" y="874666"/>
                </a:lnTo>
                <a:lnTo>
                  <a:pt x="311624" y="923516"/>
                </a:lnTo>
                <a:lnTo>
                  <a:pt x="306089" y="972420"/>
                </a:lnTo>
                <a:lnTo>
                  <a:pt x="298751" y="1021228"/>
                </a:lnTo>
                <a:lnTo>
                  <a:pt x="289509" y="1069790"/>
                </a:lnTo>
                <a:lnTo>
                  <a:pt x="278266" y="1117954"/>
                </a:lnTo>
                <a:lnTo>
                  <a:pt x="264921" y="1165571"/>
                </a:lnTo>
                <a:lnTo>
                  <a:pt x="249375" y="1212489"/>
                </a:lnTo>
                <a:lnTo>
                  <a:pt x="231530" y="1258559"/>
                </a:lnTo>
                <a:lnTo>
                  <a:pt x="211285" y="1303629"/>
                </a:lnTo>
                <a:lnTo>
                  <a:pt x="188542" y="1347549"/>
                </a:lnTo>
                <a:lnTo>
                  <a:pt x="163200" y="1390168"/>
                </a:lnTo>
                <a:lnTo>
                  <a:pt x="135162" y="1431336"/>
                </a:lnTo>
                <a:lnTo>
                  <a:pt x="104327" y="1470903"/>
                </a:lnTo>
                <a:lnTo>
                  <a:pt x="70597" y="1508717"/>
                </a:lnTo>
                <a:lnTo>
                  <a:pt x="33872" y="1544628"/>
                </a:lnTo>
                <a:lnTo>
                  <a:pt x="24388" y="1554113"/>
                </a:lnTo>
                <a:close/>
              </a:path>
            </a:pathLst>
          </a:custGeom>
          <a:solidFill>
            <a:srgbClr val="000000"/>
          </a:solidFill>
        </p:spPr>
        <p:txBody>
          <a:bodyPr wrap="square" lIns="0" tIns="0" rIns="0" bIns="0" rtlCol="0"/>
          <a:lstStyle/>
          <a:p>
            <a:endParaRPr/>
          </a:p>
        </p:txBody>
      </p:sp>
      <p:sp>
        <p:nvSpPr>
          <p:cNvPr id="17" name="object 17"/>
          <p:cNvSpPr/>
          <p:nvPr/>
        </p:nvSpPr>
        <p:spPr>
          <a:xfrm>
            <a:off x="7417172" y="2676104"/>
            <a:ext cx="431165" cy="151765"/>
          </a:xfrm>
          <a:custGeom>
            <a:avLst/>
            <a:gdLst/>
            <a:ahLst/>
            <a:cxnLst/>
            <a:rect l="l" t="t" r="r" b="b"/>
            <a:pathLst>
              <a:path w="431165" h="151764">
                <a:moveTo>
                  <a:pt x="407823" y="25743"/>
                </a:moveTo>
                <a:lnTo>
                  <a:pt x="0" y="25743"/>
                </a:lnTo>
                <a:lnTo>
                  <a:pt x="0" y="13549"/>
                </a:lnTo>
                <a:lnTo>
                  <a:pt x="2053" y="5716"/>
                </a:lnTo>
                <a:lnTo>
                  <a:pt x="7282" y="1693"/>
                </a:lnTo>
                <a:lnTo>
                  <a:pt x="14289" y="211"/>
                </a:lnTo>
                <a:lnTo>
                  <a:pt x="21678" y="0"/>
                </a:lnTo>
                <a:lnTo>
                  <a:pt x="409178" y="0"/>
                </a:lnTo>
                <a:lnTo>
                  <a:pt x="416566" y="211"/>
                </a:lnTo>
                <a:lnTo>
                  <a:pt x="423573" y="1693"/>
                </a:lnTo>
                <a:lnTo>
                  <a:pt x="428802" y="5716"/>
                </a:lnTo>
                <a:lnTo>
                  <a:pt x="430856" y="13549"/>
                </a:lnTo>
                <a:lnTo>
                  <a:pt x="428781" y="20599"/>
                </a:lnTo>
                <a:lnTo>
                  <a:pt x="423404" y="24219"/>
                </a:lnTo>
                <a:lnTo>
                  <a:pt x="415994" y="25553"/>
                </a:lnTo>
                <a:lnTo>
                  <a:pt x="407823" y="25743"/>
                </a:lnTo>
                <a:close/>
              </a:path>
              <a:path w="431165" h="151764">
                <a:moveTo>
                  <a:pt x="409178" y="151753"/>
                </a:moveTo>
                <a:lnTo>
                  <a:pt x="21678" y="151753"/>
                </a:lnTo>
                <a:lnTo>
                  <a:pt x="14289" y="151541"/>
                </a:lnTo>
                <a:lnTo>
                  <a:pt x="7282" y="150059"/>
                </a:lnTo>
                <a:lnTo>
                  <a:pt x="2053" y="146036"/>
                </a:lnTo>
                <a:lnTo>
                  <a:pt x="0" y="138203"/>
                </a:lnTo>
                <a:lnTo>
                  <a:pt x="0" y="126009"/>
                </a:lnTo>
                <a:lnTo>
                  <a:pt x="407823" y="126009"/>
                </a:lnTo>
                <a:lnTo>
                  <a:pt x="415994" y="126199"/>
                </a:lnTo>
                <a:lnTo>
                  <a:pt x="423404" y="127533"/>
                </a:lnTo>
                <a:lnTo>
                  <a:pt x="428781" y="131153"/>
                </a:lnTo>
                <a:lnTo>
                  <a:pt x="430856" y="138203"/>
                </a:lnTo>
                <a:lnTo>
                  <a:pt x="428802" y="146036"/>
                </a:lnTo>
                <a:lnTo>
                  <a:pt x="423573" y="150059"/>
                </a:lnTo>
                <a:lnTo>
                  <a:pt x="416566" y="151541"/>
                </a:lnTo>
                <a:lnTo>
                  <a:pt x="409178" y="151753"/>
                </a:lnTo>
                <a:close/>
              </a:path>
            </a:pathLst>
          </a:custGeom>
          <a:solidFill>
            <a:srgbClr val="000000"/>
          </a:solidFill>
        </p:spPr>
        <p:txBody>
          <a:bodyPr wrap="square" lIns="0" tIns="0" rIns="0" bIns="0" rtlCol="0"/>
          <a:lstStyle/>
          <a:p>
            <a:endParaRPr/>
          </a:p>
        </p:txBody>
      </p:sp>
      <p:sp>
        <p:nvSpPr>
          <p:cNvPr id="18" name="object 18"/>
          <p:cNvSpPr/>
          <p:nvPr/>
        </p:nvSpPr>
        <p:spPr>
          <a:xfrm>
            <a:off x="8198946" y="1974245"/>
            <a:ext cx="318770" cy="1554480"/>
          </a:xfrm>
          <a:custGeom>
            <a:avLst/>
            <a:gdLst/>
            <a:ahLst/>
            <a:cxnLst/>
            <a:rect l="l" t="t" r="r" b="b"/>
            <a:pathLst>
              <a:path w="318770" h="1554479">
                <a:moveTo>
                  <a:pt x="318400" y="1554113"/>
                </a:moveTo>
                <a:lnTo>
                  <a:pt x="295366" y="1554113"/>
                </a:lnTo>
                <a:lnTo>
                  <a:pt x="287237" y="1545983"/>
                </a:lnTo>
                <a:lnTo>
                  <a:pt x="267570" y="1528200"/>
                </a:lnTo>
                <a:lnTo>
                  <a:pt x="234841" y="1494157"/>
                </a:lnTo>
                <a:lnTo>
                  <a:pt x="191910" y="1441383"/>
                </a:lnTo>
                <a:lnTo>
                  <a:pt x="163031" y="1400271"/>
                </a:lnTo>
                <a:lnTo>
                  <a:pt x="136833" y="1357723"/>
                </a:lnTo>
                <a:lnTo>
                  <a:pt x="113229" y="1313853"/>
                </a:lnTo>
                <a:lnTo>
                  <a:pt x="92132" y="1268773"/>
                </a:lnTo>
                <a:lnTo>
                  <a:pt x="73456" y="1222598"/>
                </a:lnTo>
                <a:lnTo>
                  <a:pt x="57115" y="1175439"/>
                </a:lnTo>
                <a:lnTo>
                  <a:pt x="43020" y="1127412"/>
                </a:lnTo>
                <a:lnTo>
                  <a:pt x="31086" y="1078627"/>
                </a:lnTo>
                <a:lnTo>
                  <a:pt x="21226" y="1029200"/>
                </a:lnTo>
                <a:lnTo>
                  <a:pt x="13353" y="979243"/>
                </a:lnTo>
                <a:lnTo>
                  <a:pt x="7381" y="928869"/>
                </a:lnTo>
                <a:lnTo>
                  <a:pt x="3222" y="878191"/>
                </a:lnTo>
                <a:lnTo>
                  <a:pt x="791" y="827324"/>
                </a:lnTo>
                <a:lnTo>
                  <a:pt x="0" y="776379"/>
                </a:lnTo>
                <a:lnTo>
                  <a:pt x="719" y="728090"/>
                </a:lnTo>
                <a:lnTo>
                  <a:pt x="2945" y="679446"/>
                </a:lnTo>
                <a:lnTo>
                  <a:pt x="6775" y="630597"/>
                </a:lnTo>
                <a:lnTo>
                  <a:pt x="12310" y="581692"/>
                </a:lnTo>
                <a:lnTo>
                  <a:pt x="19649" y="532884"/>
                </a:lnTo>
                <a:lnTo>
                  <a:pt x="28890" y="484323"/>
                </a:lnTo>
                <a:lnTo>
                  <a:pt x="40133" y="436158"/>
                </a:lnTo>
                <a:lnTo>
                  <a:pt x="53478" y="388542"/>
                </a:lnTo>
                <a:lnTo>
                  <a:pt x="69024" y="341623"/>
                </a:lnTo>
                <a:lnTo>
                  <a:pt x="86869" y="295554"/>
                </a:lnTo>
                <a:lnTo>
                  <a:pt x="107114" y="250484"/>
                </a:lnTo>
                <a:lnTo>
                  <a:pt x="129858" y="206564"/>
                </a:lnTo>
                <a:lnTo>
                  <a:pt x="155199" y="163944"/>
                </a:lnTo>
                <a:lnTo>
                  <a:pt x="183237" y="122776"/>
                </a:lnTo>
                <a:lnTo>
                  <a:pt x="214072" y="83209"/>
                </a:lnTo>
                <a:lnTo>
                  <a:pt x="247802" y="45395"/>
                </a:lnTo>
                <a:lnTo>
                  <a:pt x="284527" y="9484"/>
                </a:lnTo>
                <a:lnTo>
                  <a:pt x="295366" y="0"/>
                </a:lnTo>
                <a:lnTo>
                  <a:pt x="318400" y="0"/>
                </a:lnTo>
                <a:lnTo>
                  <a:pt x="318400" y="9484"/>
                </a:lnTo>
                <a:lnTo>
                  <a:pt x="317045" y="12194"/>
                </a:lnTo>
                <a:lnTo>
                  <a:pt x="291535" y="38340"/>
                </a:lnTo>
                <a:lnTo>
                  <a:pt x="259292" y="75029"/>
                </a:lnTo>
                <a:lnTo>
                  <a:pt x="222731" y="123659"/>
                </a:lnTo>
                <a:lnTo>
                  <a:pt x="184265" y="185626"/>
                </a:lnTo>
                <a:lnTo>
                  <a:pt x="159221" y="234356"/>
                </a:lnTo>
                <a:lnTo>
                  <a:pt x="137465" y="284154"/>
                </a:lnTo>
                <a:lnTo>
                  <a:pt x="118786" y="334733"/>
                </a:lnTo>
                <a:lnTo>
                  <a:pt x="102971" y="385805"/>
                </a:lnTo>
                <a:lnTo>
                  <a:pt x="89811" y="437085"/>
                </a:lnTo>
                <a:lnTo>
                  <a:pt x="79091" y="488285"/>
                </a:lnTo>
                <a:lnTo>
                  <a:pt x="70602" y="539118"/>
                </a:lnTo>
                <a:lnTo>
                  <a:pt x="64131" y="589297"/>
                </a:lnTo>
                <a:lnTo>
                  <a:pt x="59467" y="638535"/>
                </a:lnTo>
                <a:lnTo>
                  <a:pt x="56397" y="686545"/>
                </a:lnTo>
                <a:lnTo>
                  <a:pt x="54710" y="733040"/>
                </a:lnTo>
                <a:lnTo>
                  <a:pt x="54195" y="777734"/>
                </a:lnTo>
                <a:lnTo>
                  <a:pt x="55041" y="834568"/>
                </a:lnTo>
                <a:lnTo>
                  <a:pt x="57597" y="889999"/>
                </a:lnTo>
                <a:lnTo>
                  <a:pt x="61888" y="944021"/>
                </a:lnTo>
                <a:lnTo>
                  <a:pt x="67940" y="996625"/>
                </a:lnTo>
                <a:lnTo>
                  <a:pt x="75780" y="1047805"/>
                </a:lnTo>
                <a:lnTo>
                  <a:pt x="85432" y="1097553"/>
                </a:lnTo>
                <a:lnTo>
                  <a:pt x="96924" y="1145862"/>
                </a:lnTo>
                <a:lnTo>
                  <a:pt x="110281" y="1192723"/>
                </a:lnTo>
                <a:lnTo>
                  <a:pt x="125528" y="1238131"/>
                </a:lnTo>
                <a:lnTo>
                  <a:pt x="142692" y="1282076"/>
                </a:lnTo>
                <a:lnTo>
                  <a:pt x="161799" y="1324553"/>
                </a:lnTo>
                <a:lnTo>
                  <a:pt x="182874" y="1365553"/>
                </a:lnTo>
                <a:lnTo>
                  <a:pt x="205943" y="1405070"/>
                </a:lnTo>
                <a:lnTo>
                  <a:pt x="238143" y="1452175"/>
                </a:lnTo>
                <a:lnTo>
                  <a:pt x="268438" y="1490261"/>
                </a:lnTo>
                <a:lnTo>
                  <a:pt x="294922" y="1519964"/>
                </a:lnTo>
                <a:lnTo>
                  <a:pt x="318400" y="1544628"/>
                </a:lnTo>
                <a:lnTo>
                  <a:pt x="318400" y="1554113"/>
                </a:lnTo>
                <a:close/>
              </a:path>
            </a:pathLst>
          </a:custGeom>
          <a:solidFill>
            <a:srgbClr val="000000"/>
          </a:solidFill>
        </p:spPr>
        <p:txBody>
          <a:bodyPr wrap="square" lIns="0" tIns="0" rIns="0" bIns="0" rtlCol="0"/>
          <a:lstStyle/>
          <a:p>
            <a:endParaRPr/>
          </a:p>
        </p:txBody>
      </p:sp>
      <p:sp>
        <p:nvSpPr>
          <p:cNvPr id="19" name="object 19"/>
          <p:cNvSpPr/>
          <p:nvPr/>
        </p:nvSpPr>
        <p:spPr>
          <a:xfrm>
            <a:off x="8575606" y="2233037"/>
            <a:ext cx="238760" cy="292735"/>
          </a:xfrm>
          <a:custGeom>
            <a:avLst/>
            <a:gdLst/>
            <a:ahLst/>
            <a:cxnLst/>
            <a:rect l="l" t="t" r="r" b="b"/>
            <a:pathLst>
              <a:path w="238759" h="292735">
                <a:moveTo>
                  <a:pt x="157560" y="279117"/>
                </a:moveTo>
                <a:lnTo>
                  <a:pt x="92132" y="279117"/>
                </a:lnTo>
                <a:lnTo>
                  <a:pt x="139892" y="270373"/>
                </a:lnTo>
                <a:lnTo>
                  <a:pt x="168345" y="249816"/>
                </a:lnTo>
                <a:lnTo>
                  <a:pt x="182063" y="225957"/>
                </a:lnTo>
                <a:lnTo>
                  <a:pt x="185620" y="207305"/>
                </a:lnTo>
                <a:lnTo>
                  <a:pt x="179798" y="185774"/>
                </a:lnTo>
                <a:lnTo>
                  <a:pt x="164450" y="172246"/>
                </a:lnTo>
                <a:lnTo>
                  <a:pt x="142750" y="164053"/>
                </a:lnTo>
                <a:lnTo>
                  <a:pt x="117875" y="158527"/>
                </a:lnTo>
                <a:lnTo>
                  <a:pt x="99500" y="153891"/>
                </a:lnTo>
                <a:lnTo>
                  <a:pt x="77567" y="143792"/>
                </a:lnTo>
                <a:lnTo>
                  <a:pt x="59191" y="124802"/>
                </a:lnTo>
                <a:lnTo>
                  <a:pt x="51485" y="93490"/>
                </a:lnTo>
                <a:lnTo>
                  <a:pt x="56630" y="66878"/>
                </a:lnTo>
                <a:lnTo>
                  <a:pt x="74349" y="36075"/>
                </a:lnTo>
                <a:lnTo>
                  <a:pt x="108074" y="10606"/>
                </a:lnTo>
                <a:lnTo>
                  <a:pt x="161232" y="0"/>
                </a:lnTo>
                <a:lnTo>
                  <a:pt x="193876" y="4488"/>
                </a:lnTo>
                <a:lnTo>
                  <a:pt x="212030" y="13549"/>
                </a:lnTo>
                <a:lnTo>
                  <a:pt x="161232" y="13549"/>
                </a:lnTo>
                <a:lnTo>
                  <a:pt x="125793" y="19985"/>
                </a:lnTo>
                <a:lnTo>
                  <a:pt x="103310" y="35567"/>
                </a:lnTo>
                <a:lnTo>
                  <a:pt x="91497" y="54705"/>
                </a:lnTo>
                <a:lnTo>
                  <a:pt x="88068" y="71811"/>
                </a:lnTo>
                <a:lnTo>
                  <a:pt x="92450" y="89764"/>
                </a:lnTo>
                <a:lnTo>
                  <a:pt x="103818" y="100604"/>
                </a:lnTo>
                <a:lnTo>
                  <a:pt x="119505" y="106870"/>
                </a:lnTo>
                <a:lnTo>
                  <a:pt x="136844" y="111104"/>
                </a:lnTo>
                <a:lnTo>
                  <a:pt x="156532" y="115148"/>
                </a:lnTo>
                <a:lnTo>
                  <a:pt x="173426" y="120081"/>
                </a:lnTo>
                <a:lnTo>
                  <a:pt x="208484" y="145803"/>
                </a:lnTo>
                <a:lnTo>
                  <a:pt x="222202" y="185626"/>
                </a:lnTo>
                <a:lnTo>
                  <a:pt x="216550" y="214355"/>
                </a:lnTo>
                <a:lnTo>
                  <a:pt x="196290" y="249816"/>
                </a:lnTo>
                <a:lnTo>
                  <a:pt x="157560" y="279117"/>
                </a:lnTo>
                <a:close/>
              </a:path>
              <a:path w="238759" h="292735">
                <a:moveTo>
                  <a:pt x="208653" y="92135"/>
                </a:moveTo>
                <a:lnTo>
                  <a:pt x="199190" y="90315"/>
                </a:lnTo>
                <a:lnTo>
                  <a:pt x="192903" y="85699"/>
                </a:lnTo>
                <a:lnTo>
                  <a:pt x="189410" y="79560"/>
                </a:lnTo>
                <a:lnTo>
                  <a:pt x="188330" y="73166"/>
                </a:lnTo>
                <a:lnTo>
                  <a:pt x="190532" y="62411"/>
                </a:lnTo>
                <a:lnTo>
                  <a:pt x="196798" y="53181"/>
                </a:lnTo>
                <a:lnTo>
                  <a:pt x="206621" y="46491"/>
                </a:lnTo>
                <a:lnTo>
                  <a:pt x="219492" y="43358"/>
                </a:lnTo>
                <a:lnTo>
                  <a:pt x="208674" y="28411"/>
                </a:lnTo>
                <a:lnTo>
                  <a:pt x="192903" y="19307"/>
                </a:lnTo>
                <a:lnTo>
                  <a:pt x="175861" y="14777"/>
                </a:lnTo>
                <a:lnTo>
                  <a:pt x="161232" y="13549"/>
                </a:lnTo>
                <a:lnTo>
                  <a:pt x="212030" y="13549"/>
                </a:lnTo>
                <a:lnTo>
                  <a:pt x="218138" y="16597"/>
                </a:lnTo>
                <a:lnTo>
                  <a:pt x="233253" y="34296"/>
                </a:lnTo>
                <a:lnTo>
                  <a:pt x="238461" y="55552"/>
                </a:lnTo>
                <a:lnTo>
                  <a:pt x="235709" y="71557"/>
                </a:lnTo>
                <a:lnTo>
                  <a:pt x="228638" y="82989"/>
                </a:lnTo>
                <a:lnTo>
                  <a:pt x="219027" y="89849"/>
                </a:lnTo>
                <a:lnTo>
                  <a:pt x="208653" y="92135"/>
                </a:lnTo>
                <a:close/>
              </a:path>
              <a:path w="238759" h="292735">
                <a:moveTo>
                  <a:pt x="92132" y="292666"/>
                </a:moveTo>
                <a:lnTo>
                  <a:pt x="54301" y="288072"/>
                </a:lnTo>
                <a:lnTo>
                  <a:pt x="25234" y="275221"/>
                </a:lnTo>
                <a:lnTo>
                  <a:pt x="6583" y="255511"/>
                </a:lnTo>
                <a:lnTo>
                  <a:pt x="0" y="230339"/>
                </a:lnTo>
                <a:lnTo>
                  <a:pt x="3217" y="210989"/>
                </a:lnTo>
                <a:lnTo>
                  <a:pt x="11516" y="197482"/>
                </a:lnTo>
                <a:lnTo>
                  <a:pt x="22863" y="189564"/>
                </a:lnTo>
                <a:lnTo>
                  <a:pt x="35227" y="186981"/>
                </a:lnTo>
                <a:lnTo>
                  <a:pt x="44753" y="188484"/>
                </a:lnTo>
                <a:lnTo>
                  <a:pt x="48437" y="235081"/>
                </a:lnTo>
                <a:lnTo>
                  <a:pt x="18968" y="243888"/>
                </a:lnTo>
                <a:lnTo>
                  <a:pt x="35544" y="264255"/>
                </a:lnTo>
                <a:lnTo>
                  <a:pt x="58091" y="274713"/>
                </a:lnTo>
                <a:lnTo>
                  <a:pt x="79367" y="278566"/>
                </a:lnTo>
                <a:lnTo>
                  <a:pt x="92132" y="279117"/>
                </a:lnTo>
                <a:lnTo>
                  <a:pt x="157560" y="279117"/>
                </a:lnTo>
                <a:lnTo>
                  <a:pt x="156469" y="279942"/>
                </a:lnTo>
                <a:lnTo>
                  <a:pt x="92132" y="292666"/>
                </a:lnTo>
                <a:close/>
              </a:path>
            </a:pathLst>
          </a:custGeom>
          <a:solidFill>
            <a:srgbClr val="000000"/>
          </a:solidFill>
        </p:spPr>
        <p:txBody>
          <a:bodyPr wrap="square" lIns="0" tIns="0" rIns="0" bIns="0" rtlCol="0"/>
          <a:lstStyle/>
          <a:p>
            <a:endParaRPr/>
          </a:p>
        </p:txBody>
      </p:sp>
      <p:sp>
        <p:nvSpPr>
          <p:cNvPr id="20" name="object 20"/>
          <p:cNvSpPr/>
          <p:nvPr/>
        </p:nvSpPr>
        <p:spPr>
          <a:xfrm>
            <a:off x="8866908" y="2415953"/>
            <a:ext cx="242570" cy="205104"/>
          </a:xfrm>
          <a:custGeom>
            <a:avLst/>
            <a:gdLst/>
            <a:ahLst/>
            <a:cxnLst/>
            <a:rect l="l" t="t" r="r" b="b"/>
            <a:pathLst>
              <a:path w="242570" h="205105">
                <a:moveTo>
                  <a:pt x="24388" y="75876"/>
                </a:moveTo>
                <a:lnTo>
                  <a:pt x="10839" y="75876"/>
                </a:lnTo>
                <a:lnTo>
                  <a:pt x="10839" y="69101"/>
                </a:lnTo>
                <a:lnTo>
                  <a:pt x="16068" y="52588"/>
                </a:lnTo>
                <a:lnTo>
                  <a:pt x="31331" y="29469"/>
                </a:lnTo>
                <a:lnTo>
                  <a:pt x="55995" y="8891"/>
                </a:lnTo>
                <a:lnTo>
                  <a:pt x="89423" y="0"/>
                </a:lnTo>
                <a:lnTo>
                  <a:pt x="107819" y="2413"/>
                </a:lnTo>
                <a:lnTo>
                  <a:pt x="123803" y="9145"/>
                </a:lnTo>
                <a:lnTo>
                  <a:pt x="129230" y="13549"/>
                </a:lnTo>
                <a:lnTo>
                  <a:pt x="88068" y="13549"/>
                </a:lnTo>
                <a:lnTo>
                  <a:pt x="70920" y="17063"/>
                </a:lnTo>
                <a:lnTo>
                  <a:pt x="53518" y="27437"/>
                </a:lnTo>
                <a:lnTo>
                  <a:pt x="38148" y="44416"/>
                </a:lnTo>
                <a:lnTo>
                  <a:pt x="27097" y="67746"/>
                </a:lnTo>
                <a:lnTo>
                  <a:pt x="24388" y="73166"/>
                </a:lnTo>
                <a:lnTo>
                  <a:pt x="24388" y="75876"/>
                </a:lnTo>
                <a:close/>
              </a:path>
              <a:path w="242570" h="205105">
                <a:moveTo>
                  <a:pt x="162419" y="32518"/>
                </a:moveTo>
                <a:lnTo>
                  <a:pt x="144973" y="32518"/>
                </a:lnTo>
                <a:lnTo>
                  <a:pt x="153568" y="20006"/>
                </a:lnTo>
                <a:lnTo>
                  <a:pt x="164958" y="9653"/>
                </a:lnTo>
                <a:lnTo>
                  <a:pt x="178888" y="2604"/>
                </a:lnTo>
                <a:lnTo>
                  <a:pt x="195104" y="0"/>
                </a:lnTo>
                <a:lnTo>
                  <a:pt x="209945" y="1672"/>
                </a:lnTo>
                <a:lnTo>
                  <a:pt x="225420" y="7282"/>
                </a:lnTo>
                <a:lnTo>
                  <a:pt x="232729" y="13549"/>
                </a:lnTo>
                <a:lnTo>
                  <a:pt x="193749" y="13549"/>
                </a:lnTo>
                <a:lnTo>
                  <a:pt x="181831" y="15793"/>
                </a:lnTo>
                <a:lnTo>
                  <a:pt x="169531" y="23372"/>
                </a:lnTo>
                <a:lnTo>
                  <a:pt x="162419" y="32518"/>
                </a:lnTo>
                <a:close/>
              </a:path>
              <a:path w="242570" h="205105">
                <a:moveTo>
                  <a:pt x="79587" y="192401"/>
                </a:moveTo>
                <a:lnTo>
                  <a:pt x="48776" y="192401"/>
                </a:lnTo>
                <a:lnTo>
                  <a:pt x="64484" y="188336"/>
                </a:lnTo>
                <a:lnTo>
                  <a:pt x="76890" y="178174"/>
                </a:lnTo>
                <a:lnTo>
                  <a:pt x="85739" y="164963"/>
                </a:lnTo>
                <a:lnTo>
                  <a:pt x="90777" y="151753"/>
                </a:lnTo>
                <a:lnTo>
                  <a:pt x="105681" y="89425"/>
                </a:lnTo>
                <a:lnTo>
                  <a:pt x="108878" y="77083"/>
                </a:lnTo>
                <a:lnTo>
                  <a:pt x="111948" y="63851"/>
                </a:lnTo>
                <a:lnTo>
                  <a:pt x="114255" y="51889"/>
                </a:lnTo>
                <a:lnTo>
                  <a:pt x="115166" y="43358"/>
                </a:lnTo>
                <a:lnTo>
                  <a:pt x="113027" y="29554"/>
                </a:lnTo>
                <a:lnTo>
                  <a:pt x="107206" y="20324"/>
                </a:lnTo>
                <a:lnTo>
                  <a:pt x="98589" y="15158"/>
                </a:lnTo>
                <a:lnTo>
                  <a:pt x="88068" y="13549"/>
                </a:lnTo>
                <a:lnTo>
                  <a:pt x="129230" y="13549"/>
                </a:lnTo>
                <a:lnTo>
                  <a:pt x="136484" y="19434"/>
                </a:lnTo>
                <a:lnTo>
                  <a:pt x="144973" y="32518"/>
                </a:lnTo>
                <a:lnTo>
                  <a:pt x="162419" y="32518"/>
                </a:lnTo>
                <a:lnTo>
                  <a:pt x="140866" y="95142"/>
                </a:lnTo>
                <a:lnTo>
                  <a:pt x="127910" y="148408"/>
                </a:lnTo>
                <a:lnTo>
                  <a:pt x="126005" y="162592"/>
                </a:lnTo>
                <a:lnTo>
                  <a:pt x="127400" y="172077"/>
                </a:lnTo>
                <a:lnTo>
                  <a:pt x="97552" y="172077"/>
                </a:lnTo>
                <a:lnTo>
                  <a:pt x="88004" y="185160"/>
                </a:lnTo>
                <a:lnTo>
                  <a:pt x="79587" y="192401"/>
                </a:lnTo>
                <a:close/>
              </a:path>
              <a:path w="242570" h="205105">
                <a:moveTo>
                  <a:pt x="216783" y="60972"/>
                </a:moveTo>
                <a:lnTo>
                  <a:pt x="205943" y="60972"/>
                </a:lnTo>
                <a:lnTo>
                  <a:pt x="199169" y="54197"/>
                </a:lnTo>
                <a:lnTo>
                  <a:pt x="199169" y="44712"/>
                </a:lnTo>
                <a:lnTo>
                  <a:pt x="200227" y="37832"/>
                </a:lnTo>
                <a:lnTo>
                  <a:pt x="203572" y="30316"/>
                </a:lnTo>
                <a:lnTo>
                  <a:pt x="209458" y="23563"/>
                </a:lnTo>
                <a:lnTo>
                  <a:pt x="218138" y="18969"/>
                </a:lnTo>
                <a:lnTo>
                  <a:pt x="208653" y="13549"/>
                </a:lnTo>
                <a:lnTo>
                  <a:pt x="232729" y="13549"/>
                </a:lnTo>
                <a:lnTo>
                  <a:pt x="237593" y="17720"/>
                </a:lnTo>
                <a:lnTo>
                  <a:pt x="242526" y="33873"/>
                </a:lnTo>
                <a:lnTo>
                  <a:pt x="240028" y="46110"/>
                </a:lnTo>
                <a:lnTo>
                  <a:pt x="233719" y="54536"/>
                </a:lnTo>
                <a:lnTo>
                  <a:pt x="225378" y="59405"/>
                </a:lnTo>
                <a:lnTo>
                  <a:pt x="216783" y="60972"/>
                </a:lnTo>
                <a:close/>
              </a:path>
              <a:path w="242570" h="205105">
                <a:moveTo>
                  <a:pt x="190254" y="192401"/>
                </a:moveTo>
                <a:lnTo>
                  <a:pt x="154457" y="192401"/>
                </a:lnTo>
                <a:lnTo>
                  <a:pt x="172939" y="188103"/>
                </a:lnTo>
                <a:lnTo>
                  <a:pt x="190532" y="176311"/>
                </a:lnTo>
                <a:lnTo>
                  <a:pt x="205330" y="158675"/>
                </a:lnTo>
                <a:lnTo>
                  <a:pt x="215428" y="136848"/>
                </a:lnTo>
                <a:lnTo>
                  <a:pt x="218138" y="131428"/>
                </a:lnTo>
                <a:lnTo>
                  <a:pt x="218138" y="130074"/>
                </a:lnTo>
                <a:lnTo>
                  <a:pt x="231686" y="130074"/>
                </a:lnTo>
                <a:lnTo>
                  <a:pt x="231686" y="135493"/>
                </a:lnTo>
                <a:lnTo>
                  <a:pt x="226627" y="151435"/>
                </a:lnTo>
                <a:lnTo>
                  <a:pt x="211532" y="174617"/>
                </a:lnTo>
                <a:lnTo>
                  <a:pt x="190254" y="192401"/>
                </a:lnTo>
                <a:close/>
              </a:path>
              <a:path w="242570" h="205105">
                <a:moveTo>
                  <a:pt x="47421" y="204595"/>
                </a:moveTo>
                <a:lnTo>
                  <a:pt x="30866" y="202563"/>
                </a:lnTo>
                <a:lnTo>
                  <a:pt x="15581" y="196465"/>
                </a:lnTo>
                <a:lnTo>
                  <a:pt x="4361" y="186303"/>
                </a:lnTo>
                <a:lnTo>
                  <a:pt x="0" y="172077"/>
                </a:lnTo>
                <a:lnTo>
                  <a:pt x="2307" y="160200"/>
                </a:lnTo>
                <a:lnTo>
                  <a:pt x="8298" y="151244"/>
                </a:lnTo>
                <a:lnTo>
                  <a:pt x="16576" y="145592"/>
                </a:lnTo>
                <a:lnTo>
                  <a:pt x="25742" y="143623"/>
                </a:lnTo>
                <a:lnTo>
                  <a:pt x="36582" y="143623"/>
                </a:lnTo>
                <a:lnTo>
                  <a:pt x="24388" y="185626"/>
                </a:lnTo>
                <a:lnTo>
                  <a:pt x="33872" y="192401"/>
                </a:lnTo>
                <a:lnTo>
                  <a:pt x="79587" y="192401"/>
                </a:lnTo>
                <a:lnTo>
                  <a:pt x="76043" y="195449"/>
                </a:lnTo>
                <a:lnTo>
                  <a:pt x="62303" y="202182"/>
                </a:lnTo>
                <a:lnTo>
                  <a:pt x="47421" y="204595"/>
                </a:lnTo>
                <a:close/>
              </a:path>
              <a:path w="242570" h="205105">
                <a:moveTo>
                  <a:pt x="151748" y="204595"/>
                </a:moveTo>
                <a:lnTo>
                  <a:pt x="137373" y="202944"/>
                </a:lnTo>
                <a:lnTo>
                  <a:pt x="122109" y="197482"/>
                </a:lnTo>
                <a:lnTo>
                  <a:pt x="108116" y="187447"/>
                </a:lnTo>
                <a:lnTo>
                  <a:pt x="97552" y="172077"/>
                </a:lnTo>
                <a:lnTo>
                  <a:pt x="127400" y="172077"/>
                </a:lnTo>
                <a:lnTo>
                  <a:pt x="127783" y="174681"/>
                </a:lnTo>
                <a:lnTo>
                  <a:pt x="133118" y="184102"/>
                </a:lnTo>
                <a:lnTo>
                  <a:pt x="142009" y="190220"/>
                </a:lnTo>
                <a:lnTo>
                  <a:pt x="154457" y="192401"/>
                </a:lnTo>
                <a:lnTo>
                  <a:pt x="190254" y="192401"/>
                </a:lnTo>
                <a:lnTo>
                  <a:pt x="186530" y="195513"/>
                </a:lnTo>
                <a:lnTo>
                  <a:pt x="151748" y="204595"/>
                </a:lnTo>
                <a:close/>
              </a:path>
            </a:pathLst>
          </a:custGeom>
          <a:solidFill>
            <a:srgbClr val="000000"/>
          </a:solidFill>
        </p:spPr>
        <p:txBody>
          <a:bodyPr wrap="square" lIns="0" tIns="0" rIns="0" bIns="0" rtlCol="0"/>
          <a:lstStyle/>
          <a:p>
            <a:endParaRPr/>
          </a:p>
        </p:txBody>
      </p:sp>
      <p:sp>
        <p:nvSpPr>
          <p:cNvPr id="21" name="object 21"/>
          <p:cNvSpPr/>
          <p:nvPr/>
        </p:nvSpPr>
        <p:spPr>
          <a:xfrm>
            <a:off x="9190728" y="2233036"/>
            <a:ext cx="322580" cy="292735"/>
          </a:xfrm>
          <a:custGeom>
            <a:avLst/>
            <a:gdLst/>
            <a:ahLst/>
            <a:cxnLst/>
            <a:rect l="l" t="t" r="r" b="b"/>
            <a:pathLst>
              <a:path w="322579" h="292735">
                <a:moveTo>
                  <a:pt x="32517" y="105685"/>
                </a:moveTo>
                <a:lnTo>
                  <a:pt x="18968" y="105685"/>
                </a:lnTo>
                <a:lnTo>
                  <a:pt x="18968" y="98910"/>
                </a:lnTo>
                <a:lnTo>
                  <a:pt x="25933" y="76596"/>
                </a:lnTo>
                <a:lnTo>
                  <a:pt x="46235" y="43358"/>
                </a:lnTo>
                <a:lnTo>
                  <a:pt x="78986" y="13168"/>
                </a:lnTo>
                <a:lnTo>
                  <a:pt x="123295" y="0"/>
                </a:lnTo>
                <a:lnTo>
                  <a:pt x="140019" y="1524"/>
                </a:lnTo>
                <a:lnTo>
                  <a:pt x="159538" y="8129"/>
                </a:lnTo>
                <a:lnTo>
                  <a:pt x="166531" y="13549"/>
                </a:lnTo>
                <a:lnTo>
                  <a:pt x="121940" y="13549"/>
                </a:lnTo>
                <a:lnTo>
                  <a:pt x="102485" y="17169"/>
                </a:lnTo>
                <a:lnTo>
                  <a:pt x="79091" y="30316"/>
                </a:lnTo>
                <a:lnTo>
                  <a:pt x="55444" y="56420"/>
                </a:lnTo>
                <a:lnTo>
                  <a:pt x="35227" y="98910"/>
                </a:lnTo>
                <a:lnTo>
                  <a:pt x="33872" y="104330"/>
                </a:lnTo>
                <a:lnTo>
                  <a:pt x="32517" y="105685"/>
                </a:lnTo>
                <a:close/>
              </a:path>
              <a:path w="322579" h="292735">
                <a:moveTo>
                  <a:pt x="211804" y="48777"/>
                </a:moveTo>
                <a:lnTo>
                  <a:pt x="193749" y="48777"/>
                </a:lnTo>
                <a:lnTo>
                  <a:pt x="202429" y="34868"/>
                </a:lnTo>
                <a:lnTo>
                  <a:pt x="216444" y="18799"/>
                </a:lnTo>
                <a:lnTo>
                  <a:pt x="236048" y="5525"/>
                </a:lnTo>
                <a:lnTo>
                  <a:pt x="261494" y="0"/>
                </a:lnTo>
                <a:lnTo>
                  <a:pt x="280166" y="1799"/>
                </a:lnTo>
                <a:lnTo>
                  <a:pt x="300109" y="8298"/>
                </a:lnTo>
                <a:lnTo>
                  <a:pt x="306596" y="13549"/>
                </a:lnTo>
                <a:lnTo>
                  <a:pt x="261494" y="13549"/>
                </a:lnTo>
                <a:lnTo>
                  <a:pt x="232470" y="23139"/>
                </a:lnTo>
                <a:lnTo>
                  <a:pt x="213226" y="45559"/>
                </a:lnTo>
                <a:lnTo>
                  <a:pt x="211804" y="48777"/>
                </a:lnTo>
                <a:close/>
              </a:path>
              <a:path w="322579" h="292735">
                <a:moveTo>
                  <a:pt x="96987" y="279117"/>
                </a:moveTo>
                <a:lnTo>
                  <a:pt x="60970" y="279117"/>
                </a:lnTo>
                <a:lnTo>
                  <a:pt x="81166" y="274247"/>
                </a:lnTo>
                <a:lnTo>
                  <a:pt x="98568" y="260486"/>
                </a:lnTo>
                <a:lnTo>
                  <a:pt x="121940" y="211370"/>
                </a:lnTo>
                <a:lnTo>
                  <a:pt x="137733" y="151795"/>
                </a:lnTo>
                <a:lnTo>
                  <a:pt x="148699" y="107717"/>
                </a:lnTo>
                <a:lnTo>
                  <a:pt x="157167" y="56907"/>
                </a:lnTo>
                <a:lnTo>
                  <a:pt x="153378" y="34127"/>
                </a:lnTo>
                <a:lnTo>
                  <a:pt x="144126" y="21001"/>
                </a:lnTo>
                <a:lnTo>
                  <a:pt x="132589" y="14988"/>
                </a:lnTo>
                <a:lnTo>
                  <a:pt x="121940" y="13549"/>
                </a:lnTo>
                <a:lnTo>
                  <a:pt x="166531" y="13549"/>
                </a:lnTo>
                <a:lnTo>
                  <a:pt x="178549" y="22864"/>
                </a:lnTo>
                <a:lnTo>
                  <a:pt x="193749" y="48777"/>
                </a:lnTo>
                <a:lnTo>
                  <a:pt x="211804" y="48777"/>
                </a:lnTo>
                <a:lnTo>
                  <a:pt x="196459" y="90780"/>
                </a:lnTo>
                <a:lnTo>
                  <a:pt x="174781" y="178851"/>
                </a:lnTo>
                <a:lnTo>
                  <a:pt x="164683" y="225152"/>
                </a:lnTo>
                <a:lnTo>
                  <a:pt x="163942" y="235759"/>
                </a:lnTo>
                <a:lnTo>
                  <a:pt x="165001" y="243888"/>
                </a:lnTo>
                <a:lnTo>
                  <a:pt x="128714" y="243888"/>
                </a:lnTo>
                <a:lnTo>
                  <a:pt x="122871" y="253225"/>
                </a:lnTo>
                <a:lnTo>
                  <a:pt x="109407" y="269801"/>
                </a:lnTo>
                <a:lnTo>
                  <a:pt x="96987" y="279117"/>
                </a:lnTo>
                <a:close/>
              </a:path>
              <a:path w="322579" h="292735">
                <a:moveTo>
                  <a:pt x="287237" y="79941"/>
                </a:moveTo>
                <a:lnTo>
                  <a:pt x="275996" y="77866"/>
                </a:lnTo>
                <a:lnTo>
                  <a:pt x="268438" y="72489"/>
                </a:lnTo>
                <a:lnTo>
                  <a:pt x="264183" y="65079"/>
                </a:lnTo>
                <a:lnTo>
                  <a:pt x="262849" y="56907"/>
                </a:lnTo>
                <a:lnTo>
                  <a:pt x="265051" y="45686"/>
                </a:lnTo>
                <a:lnTo>
                  <a:pt x="271317" y="35228"/>
                </a:lnTo>
                <a:lnTo>
                  <a:pt x="281140" y="26802"/>
                </a:lnTo>
                <a:lnTo>
                  <a:pt x="294012" y="21679"/>
                </a:lnTo>
                <a:lnTo>
                  <a:pt x="283596" y="16979"/>
                </a:lnTo>
                <a:lnTo>
                  <a:pt x="273688" y="14565"/>
                </a:lnTo>
                <a:lnTo>
                  <a:pt x="265813" y="13676"/>
                </a:lnTo>
                <a:lnTo>
                  <a:pt x="261494" y="13549"/>
                </a:lnTo>
                <a:lnTo>
                  <a:pt x="306596" y="13549"/>
                </a:lnTo>
                <a:lnTo>
                  <a:pt x="315986" y="21149"/>
                </a:lnTo>
                <a:lnTo>
                  <a:pt x="322464" y="42003"/>
                </a:lnTo>
                <a:lnTo>
                  <a:pt x="318865" y="58791"/>
                </a:lnTo>
                <a:lnTo>
                  <a:pt x="309932" y="70626"/>
                </a:lnTo>
                <a:lnTo>
                  <a:pt x="298457" y="77633"/>
                </a:lnTo>
                <a:lnTo>
                  <a:pt x="287237" y="79941"/>
                </a:lnTo>
                <a:close/>
              </a:path>
              <a:path w="322579" h="292735">
                <a:moveTo>
                  <a:pt x="243108" y="279117"/>
                </a:moveTo>
                <a:lnTo>
                  <a:pt x="199169" y="279117"/>
                </a:lnTo>
                <a:lnTo>
                  <a:pt x="218815" y="275496"/>
                </a:lnTo>
                <a:lnTo>
                  <a:pt x="242526" y="262349"/>
                </a:lnTo>
                <a:lnTo>
                  <a:pt x="266236" y="236246"/>
                </a:lnTo>
                <a:lnTo>
                  <a:pt x="285882" y="193756"/>
                </a:lnTo>
                <a:lnTo>
                  <a:pt x="287237" y="189691"/>
                </a:lnTo>
                <a:lnTo>
                  <a:pt x="288592" y="186981"/>
                </a:lnTo>
                <a:lnTo>
                  <a:pt x="302141" y="186981"/>
                </a:lnTo>
                <a:lnTo>
                  <a:pt x="302141" y="193756"/>
                </a:lnTo>
                <a:lnTo>
                  <a:pt x="295366" y="216070"/>
                </a:lnTo>
                <a:lnTo>
                  <a:pt x="275382" y="249308"/>
                </a:lnTo>
                <a:lnTo>
                  <a:pt x="243108" y="279117"/>
                </a:lnTo>
                <a:close/>
              </a:path>
              <a:path w="322579" h="292735">
                <a:moveTo>
                  <a:pt x="59615" y="292666"/>
                </a:moveTo>
                <a:lnTo>
                  <a:pt x="38296" y="290295"/>
                </a:lnTo>
                <a:lnTo>
                  <a:pt x="19137" y="282843"/>
                </a:lnTo>
                <a:lnTo>
                  <a:pt x="5313" y="269801"/>
                </a:lnTo>
                <a:lnTo>
                  <a:pt x="0" y="250663"/>
                </a:lnTo>
                <a:lnTo>
                  <a:pt x="2646" y="235589"/>
                </a:lnTo>
                <a:lnTo>
                  <a:pt x="9992" y="223564"/>
                </a:lnTo>
                <a:lnTo>
                  <a:pt x="21149" y="215604"/>
                </a:lnTo>
                <a:lnTo>
                  <a:pt x="35227" y="212725"/>
                </a:lnTo>
                <a:lnTo>
                  <a:pt x="43039" y="213847"/>
                </a:lnTo>
                <a:lnTo>
                  <a:pt x="50977" y="217636"/>
                </a:lnTo>
                <a:lnTo>
                  <a:pt x="57138" y="224729"/>
                </a:lnTo>
                <a:lnTo>
                  <a:pt x="59615" y="235759"/>
                </a:lnTo>
                <a:lnTo>
                  <a:pt x="57032" y="248101"/>
                </a:lnTo>
                <a:lnTo>
                  <a:pt x="50131" y="258284"/>
                </a:lnTo>
                <a:lnTo>
                  <a:pt x="40181" y="265673"/>
                </a:lnTo>
                <a:lnTo>
                  <a:pt x="28452" y="269632"/>
                </a:lnTo>
                <a:lnTo>
                  <a:pt x="38678" y="275115"/>
                </a:lnTo>
                <a:lnTo>
                  <a:pt x="48268" y="277931"/>
                </a:lnTo>
                <a:lnTo>
                  <a:pt x="56079" y="278968"/>
                </a:lnTo>
                <a:lnTo>
                  <a:pt x="60970" y="279117"/>
                </a:lnTo>
                <a:lnTo>
                  <a:pt x="96987" y="279117"/>
                </a:lnTo>
                <a:lnTo>
                  <a:pt x="88322" y="285616"/>
                </a:lnTo>
                <a:lnTo>
                  <a:pt x="59615" y="292666"/>
                </a:lnTo>
                <a:close/>
              </a:path>
              <a:path w="322579" h="292735">
                <a:moveTo>
                  <a:pt x="197814" y="292666"/>
                </a:moveTo>
                <a:lnTo>
                  <a:pt x="171965" y="288474"/>
                </a:lnTo>
                <a:lnTo>
                  <a:pt x="151578" y="277423"/>
                </a:lnTo>
                <a:lnTo>
                  <a:pt x="137034" y="261799"/>
                </a:lnTo>
                <a:lnTo>
                  <a:pt x="128714" y="243888"/>
                </a:lnTo>
                <a:lnTo>
                  <a:pt x="165001" y="243888"/>
                </a:lnTo>
                <a:lnTo>
                  <a:pt x="166016" y="251679"/>
                </a:lnTo>
                <a:lnTo>
                  <a:pt x="172410" y="265567"/>
                </a:lnTo>
                <a:lnTo>
                  <a:pt x="183376" y="275391"/>
                </a:lnTo>
                <a:lnTo>
                  <a:pt x="199169" y="279117"/>
                </a:lnTo>
                <a:lnTo>
                  <a:pt x="243108" y="279117"/>
                </a:lnTo>
                <a:lnTo>
                  <a:pt x="242695" y="279498"/>
                </a:lnTo>
                <a:lnTo>
                  <a:pt x="197814" y="292666"/>
                </a:lnTo>
                <a:close/>
              </a:path>
            </a:pathLst>
          </a:custGeom>
          <a:solidFill>
            <a:srgbClr val="000000"/>
          </a:solidFill>
        </p:spPr>
        <p:txBody>
          <a:bodyPr wrap="square" lIns="0" tIns="0" rIns="0" bIns="0" rtlCol="0"/>
          <a:lstStyle/>
          <a:p>
            <a:endParaRPr/>
          </a:p>
        </p:txBody>
      </p:sp>
      <p:sp>
        <p:nvSpPr>
          <p:cNvPr id="22" name="object 22"/>
          <p:cNvSpPr/>
          <p:nvPr/>
        </p:nvSpPr>
        <p:spPr>
          <a:xfrm>
            <a:off x="8597284" y="3009414"/>
            <a:ext cx="238760" cy="294640"/>
          </a:xfrm>
          <a:custGeom>
            <a:avLst/>
            <a:gdLst/>
            <a:ahLst/>
            <a:cxnLst/>
            <a:rect l="l" t="t" r="r" b="b"/>
            <a:pathLst>
              <a:path w="238759" h="294639">
                <a:moveTo>
                  <a:pt x="159918" y="279117"/>
                </a:moveTo>
                <a:lnTo>
                  <a:pt x="93487" y="279117"/>
                </a:lnTo>
                <a:lnTo>
                  <a:pt x="140464" y="270394"/>
                </a:lnTo>
                <a:lnTo>
                  <a:pt x="168514" y="249985"/>
                </a:lnTo>
                <a:lnTo>
                  <a:pt x="182085" y="226528"/>
                </a:lnTo>
                <a:lnTo>
                  <a:pt x="185620" y="208660"/>
                </a:lnTo>
                <a:lnTo>
                  <a:pt x="179798" y="186939"/>
                </a:lnTo>
                <a:lnTo>
                  <a:pt x="164450" y="173093"/>
                </a:lnTo>
                <a:lnTo>
                  <a:pt x="142750" y="164836"/>
                </a:lnTo>
                <a:lnTo>
                  <a:pt x="117875" y="159882"/>
                </a:lnTo>
                <a:lnTo>
                  <a:pt x="100071" y="155246"/>
                </a:lnTo>
                <a:lnTo>
                  <a:pt x="78075" y="145147"/>
                </a:lnTo>
                <a:lnTo>
                  <a:pt x="59382" y="126157"/>
                </a:lnTo>
                <a:lnTo>
                  <a:pt x="51485" y="94845"/>
                </a:lnTo>
                <a:lnTo>
                  <a:pt x="56630" y="68022"/>
                </a:lnTo>
                <a:lnTo>
                  <a:pt x="74349" y="36752"/>
                </a:lnTo>
                <a:lnTo>
                  <a:pt x="108074" y="10818"/>
                </a:lnTo>
                <a:lnTo>
                  <a:pt x="161232" y="0"/>
                </a:lnTo>
                <a:lnTo>
                  <a:pt x="193876" y="4699"/>
                </a:lnTo>
                <a:lnTo>
                  <a:pt x="213563" y="14904"/>
                </a:lnTo>
                <a:lnTo>
                  <a:pt x="161232" y="14904"/>
                </a:lnTo>
                <a:lnTo>
                  <a:pt x="125793" y="21340"/>
                </a:lnTo>
                <a:lnTo>
                  <a:pt x="103310" y="36922"/>
                </a:lnTo>
                <a:lnTo>
                  <a:pt x="91497" y="56060"/>
                </a:lnTo>
                <a:lnTo>
                  <a:pt x="88068" y="73166"/>
                </a:lnTo>
                <a:lnTo>
                  <a:pt x="92662" y="91119"/>
                </a:lnTo>
                <a:lnTo>
                  <a:pt x="104496" y="101959"/>
                </a:lnTo>
                <a:lnTo>
                  <a:pt x="120649" y="108225"/>
                </a:lnTo>
                <a:lnTo>
                  <a:pt x="138199" y="112459"/>
                </a:lnTo>
                <a:lnTo>
                  <a:pt x="157887" y="116312"/>
                </a:lnTo>
                <a:lnTo>
                  <a:pt x="174781" y="120928"/>
                </a:lnTo>
                <a:lnTo>
                  <a:pt x="209055" y="146396"/>
                </a:lnTo>
                <a:lnTo>
                  <a:pt x="222202" y="186981"/>
                </a:lnTo>
                <a:lnTo>
                  <a:pt x="216740" y="215710"/>
                </a:lnTo>
                <a:lnTo>
                  <a:pt x="196798" y="251171"/>
                </a:lnTo>
                <a:lnTo>
                  <a:pt x="159918" y="279117"/>
                </a:lnTo>
                <a:close/>
              </a:path>
              <a:path w="238759" h="294639">
                <a:moveTo>
                  <a:pt x="208653" y="92135"/>
                </a:moveTo>
                <a:lnTo>
                  <a:pt x="199190" y="90505"/>
                </a:lnTo>
                <a:lnTo>
                  <a:pt x="192903" y="86207"/>
                </a:lnTo>
                <a:lnTo>
                  <a:pt x="189410" y="80131"/>
                </a:lnTo>
                <a:lnTo>
                  <a:pt x="188330" y="73166"/>
                </a:lnTo>
                <a:lnTo>
                  <a:pt x="190722" y="63004"/>
                </a:lnTo>
                <a:lnTo>
                  <a:pt x="197306" y="53858"/>
                </a:lnTo>
                <a:lnTo>
                  <a:pt x="207193" y="47253"/>
                </a:lnTo>
                <a:lnTo>
                  <a:pt x="219492" y="44712"/>
                </a:lnTo>
                <a:lnTo>
                  <a:pt x="208674" y="29194"/>
                </a:lnTo>
                <a:lnTo>
                  <a:pt x="192903" y="20154"/>
                </a:lnTo>
                <a:lnTo>
                  <a:pt x="175861" y="15941"/>
                </a:lnTo>
                <a:lnTo>
                  <a:pt x="161232" y="14904"/>
                </a:lnTo>
                <a:lnTo>
                  <a:pt x="213563" y="14904"/>
                </a:lnTo>
                <a:lnTo>
                  <a:pt x="218138" y="17275"/>
                </a:lnTo>
                <a:lnTo>
                  <a:pt x="233253" y="35440"/>
                </a:lnTo>
                <a:lnTo>
                  <a:pt x="238461" y="56907"/>
                </a:lnTo>
                <a:lnTo>
                  <a:pt x="235709" y="72700"/>
                </a:lnTo>
                <a:lnTo>
                  <a:pt x="228638" y="83667"/>
                </a:lnTo>
                <a:lnTo>
                  <a:pt x="219027" y="90061"/>
                </a:lnTo>
                <a:lnTo>
                  <a:pt x="208653" y="92135"/>
                </a:lnTo>
                <a:close/>
              </a:path>
              <a:path w="238759" h="294639">
                <a:moveTo>
                  <a:pt x="92132" y="294021"/>
                </a:moveTo>
                <a:lnTo>
                  <a:pt x="54301" y="289427"/>
                </a:lnTo>
                <a:lnTo>
                  <a:pt x="25234" y="276576"/>
                </a:lnTo>
                <a:lnTo>
                  <a:pt x="6583" y="256866"/>
                </a:lnTo>
                <a:lnTo>
                  <a:pt x="0" y="231694"/>
                </a:lnTo>
                <a:lnTo>
                  <a:pt x="3239" y="212344"/>
                </a:lnTo>
                <a:lnTo>
                  <a:pt x="11685" y="198837"/>
                </a:lnTo>
                <a:lnTo>
                  <a:pt x="23435" y="190919"/>
                </a:lnTo>
                <a:lnTo>
                  <a:pt x="36582" y="188336"/>
                </a:lnTo>
                <a:lnTo>
                  <a:pt x="45897" y="189839"/>
                </a:lnTo>
                <a:lnTo>
                  <a:pt x="48437" y="236436"/>
                </a:lnTo>
                <a:lnTo>
                  <a:pt x="18968" y="245243"/>
                </a:lnTo>
                <a:lnTo>
                  <a:pt x="35565" y="264826"/>
                </a:lnTo>
                <a:lnTo>
                  <a:pt x="58260" y="274882"/>
                </a:lnTo>
                <a:lnTo>
                  <a:pt x="79938" y="278587"/>
                </a:lnTo>
                <a:lnTo>
                  <a:pt x="93487" y="279117"/>
                </a:lnTo>
                <a:lnTo>
                  <a:pt x="159918" y="279117"/>
                </a:lnTo>
                <a:lnTo>
                  <a:pt x="157040" y="281297"/>
                </a:lnTo>
                <a:lnTo>
                  <a:pt x="92132" y="294021"/>
                </a:lnTo>
                <a:close/>
              </a:path>
            </a:pathLst>
          </a:custGeom>
          <a:solidFill>
            <a:srgbClr val="000000"/>
          </a:solidFill>
        </p:spPr>
        <p:txBody>
          <a:bodyPr wrap="square" lIns="0" tIns="0" rIns="0" bIns="0" rtlCol="0"/>
          <a:lstStyle/>
          <a:p>
            <a:endParaRPr/>
          </a:p>
        </p:txBody>
      </p:sp>
      <p:sp>
        <p:nvSpPr>
          <p:cNvPr id="23" name="object 23"/>
          <p:cNvSpPr/>
          <p:nvPr/>
        </p:nvSpPr>
        <p:spPr>
          <a:xfrm>
            <a:off x="8888586" y="3193685"/>
            <a:ext cx="231775" cy="292735"/>
          </a:xfrm>
          <a:custGeom>
            <a:avLst/>
            <a:gdLst/>
            <a:ahLst/>
            <a:cxnLst/>
            <a:rect l="l" t="t" r="r" b="b"/>
            <a:pathLst>
              <a:path w="231775" h="292735">
                <a:moveTo>
                  <a:pt x="13548" y="75876"/>
                </a:moveTo>
                <a:lnTo>
                  <a:pt x="0" y="75876"/>
                </a:lnTo>
                <a:lnTo>
                  <a:pt x="0" y="69101"/>
                </a:lnTo>
                <a:lnTo>
                  <a:pt x="3895" y="55446"/>
                </a:lnTo>
                <a:lnTo>
                  <a:pt x="15920" y="32010"/>
                </a:lnTo>
                <a:lnTo>
                  <a:pt x="36582" y="9844"/>
                </a:lnTo>
                <a:lnTo>
                  <a:pt x="66389" y="0"/>
                </a:lnTo>
                <a:lnTo>
                  <a:pt x="83241" y="3090"/>
                </a:lnTo>
                <a:lnTo>
                  <a:pt x="96536" y="11516"/>
                </a:lnTo>
                <a:lnTo>
                  <a:pt x="97955" y="13549"/>
                </a:lnTo>
                <a:lnTo>
                  <a:pt x="65034" y="13549"/>
                </a:lnTo>
                <a:lnTo>
                  <a:pt x="50935" y="16873"/>
                </a:lnTo>
                <a:lnTo>
                  <a:pt x="37598" y="26929"/>
                </a:lnTo>
                <a:lnTo>
                  <a:pt x="25785" y="43844"/>
                </a:lnTo>
                <a:lnTo>
                  <a:pt x="16258" y="67746"/>
                </a:lnTo>
                <a:lnTo>
                  <a:pt x="14903" y="73166"/>
                </a:lnTo>
                <a:lnTo>
                  <a:pt x="13548" y="75876"/>
                </a:lnTo>
                <a:close/>
              </a:path>
              <a:path w="231775" h="292735">
                <a:moveTo>
                  <a:pt x="147086" y="191046"/>
                </a:moveTo>
                <a:lnTo>
                  <a:pt x="108391" y="191046"/>
                </a:lnTo>
                <a:lnTo>
                  <a:pt x="131742" y="184906"/>
                </a:lnTo>
                <a:lnTo>
                  <a:pt x="148869" y="171399"/>
                </a:lnTo>
                <a:lnTo>
                  <a:pt x="172240" y="118387"/>
                </a:lnTo>
                <a:lnTo>
                  <a:pt x="177851" y="95163"/>
                </a:lnTo>
                <a:lnTo>
                  <a:pt x="181555" y="79941"/>
                </a:lnTo>
                <a:lnTo>
                  <a:pt x="191040" y="42003"/>
                </a:lnTo>
                <a:lnTo>
                  <a:pt x="212718" y="5419"/>
                </a:lnTo>
                <a:lnTo>
                  <a:pt x="224912" y="5419"/>
                </a:lnTo>
                <a:lnTo>
                  <a:pt x="231686" y="10839"/>
                </a:lnTo>
                <a:lnTo>
                  <a:pt x="231686" y="23033"/>
                </a:lnTo>
                <a:lnTo>
                  <a:pt x="230332" y="29808"/>
                </a:lnTo>
                <a:lnTo>
                  <a:pt x="191104" y="184271"/>
                </a:lnTo>
                <a:lnTo>
                  <a:pt x="155812" y="184271"/>
                </a:lnTo>
                <a:lnTo>
                  <a:pt x="147086" y="191046"/>
                </a:lnTo>
                <a:close/>
              </a:path>
              <a:path w="231775" h="292735">
                <a:moveTo>
                  <a:pt x="105681" y="204595"/>
                </a:moveTo>
                <a:lnTo>
                  <a:pt x="60970" y="189691"/>
                </a:lnTo>
                <a:lnTo>
                  <a:pt x="43631" y="154632"/>
                </a:lnTo>
                <a:lnTo>
                  <a:pt x="43356" y="146333"/>
                </a:lnTo>
                <a:lnTo>
                  <a:pt x="44330" y="131767"/>
                </a:lnTo>
                <a:lnTo>
                  <a:pt x="48098" y="114153"/>
                </a:lnTo>
                <a:lnTo>
                  <a:pt x="55931" y="89933"/>
                </a:lnTo>
                <a:lnTo>
                  <a:pt x="69099" y="55552"/>
                </a:lnTo>
                <a:lnTo>
                  <a:pt x="71301" y="49984"/>
                </a:lnTo>
                <a:lnTo>
                  <a:pt x="73503" y="43527"/>
                </a:lnTo>
                <a:lnTo>
                  <a:pt x="75196" y="36308"/>
                </a:lnTo>
                <a:lnTo>
                  <a:pt x="75874" y="28453"/>
                </a:lnTo>
                <a:lnTo>
                  <a:pt x="75874" y="17614"/>
                </a:lnTo>
                <a:lnTo>
                  <a:pt x="71809" y="13549"/>
                </a:lnTo>
                <a:lnTo>
                  <a:pt x="97955" y="13549"/>
                </a:lnTo>
                <a:lnTo>
                  <a:pt x="105258" y="24007"/>
                </a:lnTo>
                <a:lnTo>
                  <a:pt x="108391" y="39293"/>
                </a:lnTo>
                <a:lnTo>
                  <a:pt x="108095" y="44289"/>
                </a:lnTo>
                <a:lnTo>
                  <a:pt x="107036" y="49793"/>
                </a:lnTo>
                <a:lnTo>
                  <a:pt x="104961" y="56822"/>
                </a:lnTo>
                <a:lnTo>
                  <a:pt x="101617" y="66391"/>
                </a:lnTo>
                <a:lnTo>
                  <a:pt x="92090" y="91585"/>
                </a:lnTo>
                <a:lnTo>
                  <a:pt x="84342" y="114492"/>
                </a:lnTo>
                <a:lnTo>
                  <a:pt x="79134" y="135366"/>
                </a:lnTo>
                <a:lnTo>
                  <a:pt x="77228" y="154462"/>
                </a:lnTo>
                <a:lnTo>
                  <a:pt x="77715" y="163608"/>
                </a:lnTo>
                <a:lnTo>
                  <a:pt x="81124" y="175803"/>
                </a:lnTo>
                <a:lnTo>
                  <a:pt x="90375" y="186473"/>
                </a:lnTo>
                <a:lnTo>
                  <a:pt x="108391" y="191046"/>
                </a:lnTo>
                <a:lnTo>
                  <a:pt x="147086" y="191046"/>
                </a:lnTo>
                <a:lnTo>
                  <a:pt x="144359" y="193163"/>
                </a:lnTo>
                <a:lnTo>
                  <a:pt x="132271" y="199514"/>
                </a:lnTo>
                <a:lnTo>
                  <a:pt x="119421" y="203325"/>
                </a:lnTo>
                <a:lnTo>
                  <a:pt x="105681" y="204595"/>
                </a:lnTo>
                <a:close/>
              </a:path>
              <a:path w="231775" h="292735">
                <a:moveTo>
                  <a:pt x="120702" y="279117"/>
                </a:moveTo>
                <a:lnTo>
                  <a:pt x="71809" y="279117"/>
                </a:lnTo>
                <a:lnTo>
                  <a:pt x="88279" y="276576"/>
                </a:lnTo>
                <a:lnTo>
                  <a:pt x="102971" y="269971"/>
                </a:lnTo>
                <a:lnTo>
                  <a:pt x="137712" y="234001"/>
                </a:lnTo>
                <a:lnTo>
                  <a:pt x="155812" y="184271"/>
                </a:lnTo>
                <a:lnTo>
                  <a:pt x="191104" y="184271"/>
                </a:lnTo>
                <a:lnTo>
                  <a:pt x="186975" y="200530"/>
                </a:lnTo>
                <a:lnTo>
                  <a:pt x="169742" y="238934"/>
                </a:lnTo>
                <a:lnTo>
                  <a:pt x="141586" y="267938"/>
                </a:lnTo>
                <a:lnTo>
                  <a:pt x="120702" y="279117"/>
                </a:lnTo>
                <a:close/>
              </a:path>
              <a:path w="231775" h="292735">
                <a:moveTo>
                  <a:pt x="71809" y="292666"/>
                </a:moveTo>
                <a:lnTo>
                  <a:pt x="49623" y="289554"/>
                </a:lnTo>
                <a:lnTo>
                  <a:pt x="32517" y="280980"/>
                </a:lnTo>
                <a:lnTo>
                  <a:pt x="21508" y="268087"/>
                </a:lnTo>
                <a:lnTo>
                  <a:pt x="17613" y="252018"/>
                </a:lnTo>
                <a:lnTo>
                  <a:pt x="20132" y="238786"/>
                </a:lnTo>
                <a:lnTo>
                  <a:pt x="26589" y="229492"/>
                </a:lnTo>
                <a:lnTo>
                  <a:pt x="35333" y="224009"/>
                </a:lnTo>
                <a:lnTo>
                  <a:pt x="44711" y="222209"/>
                </a:lnTo>
                <a:lnTo>
                  <a:pt x="48776" y="222209"/>
                </a:lnTo>
                <a:lnTo>
                  <a:pt x="37937" y="264212"/>
                </a:lnTo>
                <a:lnTo>
                  <a:pt x="46659" y="272829"/>
                </a:lnTo>
                <a:lnTo>
                  <a:pt x="56905" y="277254"/>
                </a:lnTo>
                <a:lnTo>
                  <a:pt x="66135" y="278884"/>
                </a:lnTo>
                <a:lnTo>
                  <a:pt x="71809" y="279117"/>
                </a:lnTo>
                <a:lnTo>
                  <a:pt x="120702" y="279117"/>
                </a:lnTo>
                <a:lnTo>
                  <a:pt x="107333" y="286272"/>
                </a:lnTo>
                <a:lnTo>
                  <a:pt x="71809" y="292666"/>
                </a:lnTo>
                <a:close/>
              </a:path>
            </a:pathLst>
          </a:custGeom>
          <a:solidFill>
            <a:srgbClr val="000000"/>
          </a:solidFill>
        </p:spPr>
        <p:txBody>
          <a:bodyPr wrap="square" lIns="0" tIns="0" rIns="0" bIns="0" rtlCol="0"/>
          <a:lstStyle/>
          <a:p>
            <a:endParaRPr/>
          </a:p>
        </p:txBody>
      </p:sp>
      <p:sp>
        <p:nvSpPr>
          <p:cNvPr id="24" name="object 24"/>
          <p:cNvSpPr/>
          <p:nvPr/>
        </p:nvSpPr>
        <p:spPr>
          <a:xfrm>
            <a:off x="9197502" y="3009413"/>
            <a:ext cx="298450" cy="420370"/>
          </a:xfrm>
          <a:custGeom>
            <a:avLst/>
            <a:gdLst/>
            <a:ahLst/>
            <a:cxnLst/>
            <a:rect l="l" t="t" r="r" b="b"/>
            <a:pathLst>
              <a:path w="298450" h="420370">
                <a:moveTo>
                  <a:pt x="13548" y="107040"/>
                </a:moveTo>
                <a:lnTo>
                  <a:pt x="0" y="107040"/>
                </a:lnTo>
                <a:lnTo>
                  <a:pt x="0" y="100265"/>
                </a:lnTo>
                <a:lnTo>
                  <a:pt x="4763" y="82312"/>
                </a:lnTo>
                <a:lnTo>
                  <a:pt x="19815" y="48100"/>
                </a:lnTo>
                <a:lnTo>
                  <a:pt x="46299" y="14904"/>
                </a:lnTo>
                <a:lnTo>
                  <a:pt x="85358" y="0"/>
                </a:lnTo>
                <a:lnTo>
                  <a:pt x="107333" y="4276"/>
                </a:lnTo>
                <a:lnTo>
                  <a:pt x="122520" y="14904"/>
                </a:lnTo>
                <a:lnTo>
                  <a:pt x="84003" y="14904"/>
                </a:lnTo>
                <a:lnTo>
                  <a:pt x="66389" y="18820"/>
                </a:lnTo>
                <a:lnTo>
                  <a:pt x="48776" y="32010"/>
                </a:lnTo>
                <a:lnTo>
                  <a:pt x="32178" y="56632"/>
                </a:lnTo>
                <a:lnTo>
                  <a:pt x="17613" y="94845"/>
                </a:lnTo>
                <a:lnTo>
                  <a:pt x="14903" y="105685"/>
                </a:lnTo>
                <a:lnTo>
                  <a:pt x="13548" y="107040"/>
                </a:lnTo>
                <a:close/>
              </a:path>
              <a:path w="298450" h="420370">
                <a:moveTo>
                  <a:pt x="177416" y="279117"/>
                </a:moveTo>
                <a:lnTo>
                  <a:pt x="132779" y="279117"/>
                </a:lnTo>
                <a:lnTo>
                  <a:pt x="161549" y="271982"/>
                </a:lnTo>
                <a:lnTo>
                  <a:pt x="184096" y="255575"/>
                </a:lnTo>
                <a:lnTo>
                  <a:pt x="199275" y="237389"/>
                </a:lnTo>
                <a:lnTo>
                  <a:pt x="205943" y="224919"/>
                </a:lnTo>
                <a:lnTo>
                  <a:pt x="234396" y="108395"/>
                </a:lnTo>
                <a:lnTo>
                  <a:pt x="237656" y="95205"/>
                </a:lnTo>
                <a:lnTo>
                  <a:pt x="241171" y="82143"/>
                </a:lnTo>
                <a:lnTo>
                  <a:pt x="244685" y="69334"/>
                </a:lnTo>
                <a:lnTo>
                  <a:pt x="247945" y="56907"/>
                </a:lnTo>
                <a:lnTo>
                  <a:pt x="262341" y="15560"/>
                </a:lnTo>
                <a:lnTo>
                  <a:pt x="279108" y="8129"/>
                </a:lnTo>
                <a:lnTo>
                  <a:pt x="286644" y="9166"/>
                </a:lnTo>
                <a:lnTo>
                  <a:pt x="292657" y="12363"/>
                </a:lnTo>
                <a:lnTo>
                  <a:pt x="296637" y="17847"/>
                </a:lnTo>
                <a:lnTo>
                  <a:pt x="298076" y="25743"/>
                </a:lnTo>
                <a:lnTo>
                  <a:pt x="298076" y="31163"/>
                </a:lnTo>
                <a:lnTo>
                  <a:pt x="295366" y="40648"/>
                </a:lnTo>
                <a:lnTo>
                  <a:pt x="240091" y="264212"/>
                </a:lnTo>
                <a:lnTo>
                  <a:pt x="195104" y="264212"/>
                </a:lnTo>
                <a:lnTo>
                  <a:pt x="181132" y="276873"/>
                </a:lnTo>
                <a:lnTo>
                  <a:pt x="177416" y="279117"/>
                </a:lnTo>
                <a:close/>
              </a:path>
              <a:path w="298450" h="420370">
                <a:moveTo>
                  <a:pt x="130069" y="294021"/>
                </a:moveTo>
                <a:lnTo>
                  <a:pt x="101786" y="290147"/>
                </a:lnTo>
                <a:lnTo>
                  <a:pt x="76551" y="277254"/>
                </a:lnTo>
                <a:lnTo>
                  <a:pt x="58429" y="253436"/>
                </a:lnTo>
                <a:lnTo>
                  <a:pt x="51485" y="216790"/>
                </a:lnTo>
                <a:lnTo>
                  <a:pt x="53581" y="192570"/>
                </a:lnTo>
                <a:lnTo>
                  <a:pt x="60123" y="163269"/>
                </a:lnTo>
                <a:lnTo>
                  <a:pt x="71491" y="126856"/>
                </a:lnTo>
                <a:lnTo>
                  <a:pt x="88068" y="81296"/>
                </a:lnTo>
                <a:lnTo>
                  <a:pt x="92259" y="71240"/>
                </a:lnTo>
                <a:lnTo>
                  <a:pt x="96197" y="59786"/>
                </a:lnTo>
                <a:lnTo>
                  <a:pt x="99118" y="47571"/>
                </a:lnTo>
                <a:lnTo>
                  <a:pt x="100262" y="35228"/>
                </a:lnTo>
                <a:lnTo>
                  <a:pt x="98293" y="23478"/>
                </a:lnTo>
                <a:lnTo>
                  <a:pt x="93657" y="17444"/>
                </a:lnTo>
                <a:lnTo>
                  <a:pt x="88258" y="15221"/>
                </a:lnTo>
                <a:lnTo>
                  <a:pt x="84003" y="14904"/>
                </a:lnTo>
                <a:lnTo>
                  <a:pt x="122520" y="14904"/>
                </a:lnTo>
                <a:lnTo>
                  <a:pt x="123972" y="15920"/>
                </a:lnTo>
                <a:lnTo>
                  <a:pt x="134515" y="33153"/>
                </a:lnTo>
                <a:lnTo>
                  <a:pt x="138199" y="54197"/>
                </a:lnTo>
                <a:lnTo>
                  <a:pt x="137627" y="62729"/>
                </a:lnTo>
                <a:lnTo>
                  <a:pt x="135658" y="71642"/>
                </a:lnTo>
                <a:lnTo>
                  <a:pt x="131911" y="83349"/>
                </a:lnTo>
                <a:lnTo>
                  <a:pt x="126005" y="100265"/>
                </a:lnTo>
                <a:lnTo>
                  <a:pt x="110995" y="139981"/>
                </a:lnTo>
                <a:lnTo>
                  <a:pt x="100431" y="174109"/>
                </a:lnTo>
                <a:lnTo>
                  <a:pt x="94186" y="203155"/>
                </a:lnTo>
                <a:lnTo>
                  <a:pt x="92132" y="227629"/>
                </a:lnTo>
                <a:lnTo>
                  <a:pt x="93911" y="245391"/>
                </a:lnTo>
                <a:lnTo>
                  <a:pt x="100262" y="262011"/>
                </a:lnTo>
                <a:lnTo>
                  <a:pt x="112710" y="274311"/>
                </a:lnTo>
                <a:lnTo>
                  <a:pt x="132779" y="279117"/>
                </a:lnTo>
                <a:lnTo>
                  <a:pt x="177416" y="279117"/>
                </a:lnTo>
                <a:lnTo>
                  <a:pt x="165635" y="286230"/>
                </a:lnTo>
                <a:lnTo>
                  <a:pt x="148614" y="292031"/>
                </a:lnTo>
                <a:lnTo>
                  <a:pt x="130069" y="294021"/>
                </a:lnTo>
                <a:close/>
              </a:path>
              <a:path w="298450" h="420370">
                <a:moveTo>
                  <a:pt x="138088" y="405126"/>
                </a:moveTo>
                <a:lnTo>
                  <a:pt x="82648" y="405126"/>
                </a:lnTo>
                <a:lnTo>
                  <a:pt x="103945" y="401823"/>
                </a:lnTo>
                <a:lnTo>
                  <a:pt x="122956" y="392931"/>
                </a:lnTo>
                <a:lnTo>
                  <a:pt x="153103" y="364478"/>
                </a:lnTo>
                <a:lnTo>
                  <a:pt x="180709" y="314345"/>
                </a:lnTo>
                <a:lnTo>
                  <a:pt x="195104" y="264212"/>
                </a:lnTo>
                <a:lnTo>
                  <a:pt x="240091" y="264212"/>
                </a:lnTo>
                <a:lnTo>
                  <a:pt x="234396" y="287246"/>
                </a:lnTo>
                <a:lnTo>
                  <a:pt x="217704" y="329152"/>
                </a:lnTo>
                <a:lnTo>
                  <a:pt x="191907" y="365594"/>
                </a:lnTo>
                <a:lnTo>
                  <a:pt x="159281" y="394362"/>
                </a:lnTo>
                <a:lnTo>
                  <a:pt x="138088" y="405126"/>
                </a:lnTo>
                <a:close/>
              </a:path>
              <a:path w="298450" h="420370">
                <a:moveTo>
                  <a:pt x="82648" y="420030"/>
                </a:moveTo>
                <a:lnTo>
                  <a:pt x="54703" y="415711"/>
                </a:lnTo>
                <a:lnTo>
                  <a:pt x="32856" y="403771"/>
                </a:lnTo>
                <a:lnTo>
                  <a:pt x="18629" y="385733"/>
                </a:lnTo>
                <a:lnTo>
                  <a:pt x="13548" y="363123"/>
                </a:lnTo>
                <a:lnTo>
                  <a:pt x="17169" y="343413"/>
                </a:lnTo>
                <a:lnTo>
                  <a:pt x="26251" y="330435"/>
                </a:lnTo>
                <a:lnTo>
                  <a:pt x="38127" y="323300"/>
                </a:lnTo>
                <a:lnTo>
                  <a:pt x="50131" y="321120"/>
                </a:lnTo>
                <a:lnTo>
                  <a:pt x="56588" y="321861"/>
                </a:lnTo>
                <a:lnTo>
                  <a:pt x="69607" y="359566"/>
                </a:lnTo>
                <a:lnTo>
                  <a:pt x="32517" y="378027"/>
                </a:lnTo>
                <a:lnTo>
                  <a:pt x="43589" y="393122"/>
                </a:lnTo>
                <a:lnTo>
                  <a:pt x="58091" y="401230"/>
                </a:lnTo>
                <a:lnTo>
                  <a:pt x="72338" y="404512"/>
                </a:lnTo>
                <a:lnTo>
                  <a:pt x="82648" y="405126"/>
                </a:lnTo>
                <a:lnTo>
                  <a:pt x="138088" y="405126"/>
                </a:lnTo>
                <a:lnTo>
                  <a:pt x="122103" y="413245"/>
                </a:lnTo>
                <a:lnTo>
                  <a:pt x="82648" y="420030"/>
                </a:lnTo>
                <a:close/>
              </a:path>
            </a:pathLst>
          </a:custGeom>
          <a:solidFill>
            <a:srgbClr val="000000"/>
          </a:solidFill>
        </p:spPr>
        <p:txBody>
          <a:bodyPr wrap="square" lIns="0" tIns="0" rIns="0" bIns="0" rtlCol="0"/>
          <a:lstStyle/>
          <a:p>
            <a:endParaRPr/>
          </a:p>
        </p:txBody>
      </p:sp>
      <p:sp>
        <p:nvSpPr>
          <p:cNvPr id="25" name="object 25"/>
          <p:cNvSpPr/>
          <p:nvPr/>
        </p:nvSpPr>
        <p:spPr>
          <a:xfrm>
            <a:off x="9564679" y="1974240"/>
            <a:ext cx="318770" cy="1554480"/>
          </a:xfrm>
          <a:custGeom>
            <a:avLst/>
            <a:gdLst/>
            <a:ahLst/>
            <a:cxnLst/>
            <a:rect l="l" t="t" r="r" b="b"/>
            <a:pathLst>
              <a:path w="318770" h="1554479">
                <a:moveTo>
                  <a:pt x="23033" y="1554113"/>
                </a:moveTo>
                <a:lnTo>
                  <a:pt x="0" y="1554113"/>
                </a:lnTo>
                <a:lnTo>
                  <a:pt x="0" y="1545983"/>
                </a:lnTo>
                <a:lnTo>
                  <a:pt x="1354" y="1543273"/>
                </a:lnTo>
                <a:lnTo>
                  <a:pt x="2709" y="1541918"/>
                </a:lnTo>
                <a:lnTo>
                  <a:pt x="27436" y="1516344"/>
                </a:lnTo>
                <a:lnTo>
                  <a:pt x="59276" y="1479591"/>
                </a:lnTo>
                <a:lnTo>
                  <a:pt x="95689" y="1430644"/>
                </a:lnTo>
                <a:lnTo>
                  <a:pt x="134134" y="1368486"/>
                </a:lnTo>
                <a:lnTo>
                  <a:pt x="159178" y="1319757"/>
                </a:lnTo>
                <a:lnTo>
                  <a:pt x="180934" y="1269959"/>
                </a:lnTo>
                <a:lnTo>
                  <a:pt x="199614" y="1219380"/>
                </a:lnTo>
                <a:lnTo>
                  <a:pt x="215428" y="1168307"/>
                </a:lnTo>
                <a:lnTo>
                  <a:pt x="228589" y="1117027"/>
                </a:lnTo>
                <a:lnTo>
                  <a:pt x="239308" y="1065827"/>
                </a:lnTo>
                <a:lnTo>
                  <a:pt x="247797" y="1014994"/>
                </a:lnTo>
                <a:lnTo>
                  <a:pt x="254268" y="964815"/>
                </a:lnTo>
                <a:lnTo>
                  <a:pt x="258933" y="915577"/>
                </a:lnTo>
                <a:lnTo>
                  <a:pt x="262002" y="867567"/>
                </a:lnTo>
                <a:lnTo>
                  <a:pt x="263689" y="821072"/>
                </a:lnTo>
                <a:lnTo>
                  <a:pt x="264204" y="776379"/>
                </a:lnTo>
                <a:lnTo>
                  <a:pt x="263358" y="719545"/>
                </a:lnTo>
                <a:lnTo>
                  <a:pt x="260802" y="664118"/>
                </a:lnTo>
                <a:lnTo>
                  <a:pt x="256511" y="610108"/>
                </a:lnTo>
                <a:lnTo>
                  <a:pt x="250459" y="557526"/>
                </a:lnTo>
                <a:lnTo>
                  <a:pt x="242619" y="506384"/>
                </a:lnTo>
                <a:lnTo>
                  <a:pt x="232967" y="456692"/>
                </a:lnTo>
                <a:lnTo>
                  <a:pt x="221475" y="408462"/>
                </a:lnTo>
                <a:lnTo>
                  <a:pt x="208119" y="361705"/>
                </a:lnTo>
                <a:lnTo>
                  <a:pt x="192871" y="316431"/>
                </a:lnTo>
                <a:lnTo>
                  <a:pt x="175707" y="272653"/>
                </a:lnTo>
                <a:lnTo>
                  <a:pt x="156601" y="230380"/>
                </a:lnTo>
                <a:lnTo>
                  <a:pt x="135525" y="189625"/>
                </a:lnTo>
                <a:lnTo>
                  <a:pt x="112456" y="150398"/>
                </a:lnTo>
                <a:lnTo>
                  <a:pt x="80277" y="102530"/>
                </a:lnTo>
                <a:lnTo>
                  <a:pt x="50131" y="64190"/>
                </a:lnTo>
                <a:lnTo>
                  <a:pt x="24049" y="34741"/>
                </a:lnTo>
                <a:lnTo>
                  <a:pt x="0" y="9484"/>
                </a:lnTo>
                <a:lnTo>
                  <a:pt x="0" y="0"/>
                </a:lnTo>
                <a:lnTo>
                  <a:pt x="23033" y="0"/>
                </a:lnTo>
                <a:lnTo>
                  <a:pt x="31162" y="8129"/>
                </a:lnTo>
                <a:lnTo>
                  <a:pt x="50829" y="25913"/>
                </a:lnTo>
                <a:lnTo>
                  <a:pt x="83558" y="59955"/>
                </a:lnTo>
                <a:lnTo>
                  <a:pt x="126489" y="112730"/>
                </a:lnTo>
                <a:lnTo>
                  <a:pt x="155368" y="153842"/>
                </a:lnTo>
                <a:lnTo>
                  <a:pt x="181566" y="196390"/>
                </a:lnTo>
                <a:lnTo>
                  <a:pt x="205170" y="240260"/>
                </a:lnTo>
                <a:lnTo>
                  <a:pt x="226267" y="285339"/>
                </a:lnTo>
                <a:lnTo>
                  <a:pt x="244943" y="331515"/>
                </a:lnTo>
                <a:lnTo>
                  <a:pt x="261285" y="378673"/>
                </a:lnTo>
                <a:lnTo>
                  <a:pt x="275379" y="426701"/>
                </a:lnTo>
                <a:lnTo>
                  <a:pt x="287313" y="475485"/>
                </a:lnTo>
                <a:lnTo>
                  <a:pt x="297173" y="524912"/>
                </a:lnTo>
                <a:lnTo>
                  <a:pt x="305046" y="574870"/>
                </a:lnTo>
                <a:lnTo>
                  <a:pt x="311018" y="625244"/>
                </a:lnTo>
                <a:lnTo>
                  <a:pt x="315177" y="675921"/>
                </a:lnTo>
                <a:lnTo>
                  <a:pt x="317608" y="726789"/>
                </a:lnTo>
                <a:lnTo>
                  <a:pt x="318400" y="777734"/>
                </a:lnTo>
                <a:lnTo>
                  <a:pt x="317680" y="826022"/>
                </a:lnTo>
                <a:lnTo>
                  <a:pt x="315454" y="874666"/>
                </a:lnTo>
                <a:lnTo>
                  <a:pt x="311624" y="923516"/>
                </a:lnTo>
                <a:lnTo>
                  <a:pt x="306089" y="972420"/>
                </a:lnTo>
                <a:lnTo>
                  <a:pt x="298751" y="1021228"/>
                </a:lnTo>
                <a:lnTo>
                  <a:pt x="289509" y="1069790"/>
                </a:lnTo>
                <a:lnTo>
                  <a:pt x="278266" y="1117954"/>
                </a:lnTo>
                <a:lnTo>
                  <a:pt x="264921" y="1165571"/>
                </a:lnTo>
                <a:lnTo>
                  <a:pt x="249375" y="1212489"/>
                </a:lnTo>
                <a:lnTo>
                  <a:pt x="231530" y="1258559"/>
                </a:lnTo>
                <a:lnTo>
                  <a:pt x="211285" y="1303629"/>
                </a:lnTo>
                <a:lnTo>
                  <a:pt x="188542" y="1347549"/>
                </a:lnTo>
                <a:lnTo>
                  <a:pt x="163200" y="1390168"/>
                </a:lnTo>
                <a:lnTo>
                  <a:pt x="135162" y="1431336"/>
                </a:lnTo>
                <a:lnTo>
                  <a:pt x="104327" y="1470903"/>
                </a:lnTo>
                <a:lnTo>
                  <a:pt x="70597" y="1508717"/>
                </a:lnTo>
                <a:lnTo>
                  <a:pt x="33872" y="1544628"/>
                </a:lnTo>
                <a:lnTo>
                  <a:pt x="23033" y="1554113"/>
                </a:lnTo>
                <a:close/>
              </a:path>
            </a:pathLst>
          </a:custGeom>
          <a:solidFill>
            <a:srgbClr val="000000"/>
          </a:solidFill>
        </p:spPr>
        <p:txBody>
          <a:bodyPr wrap="square" lIns="0" tIns="0" rIns="0" bIns="0" rtlCol="0"/>
          <a:lstStyle/>
          <a:p>
            <a:endParaRPr/>
          </a:p>
        </p:txBody>
      </p:sp>
      <p:sp>
        <p:nvSpPr>
          <p:cNvPr id="26" name="object 26"/>
          <p:cNvSpPr/>
          <p:nvPr/>
        </p:nvSpPr>
        <p:spPr>
          <a:xfrm>
            <a:off x="2204893" y="4764055"/>
            <a:ext cx="250825" cy="252095"/>
          </a:xfrm>
          <a:custGeom>
            <a:avLst/>
            <a:gdLst/>
            <a:ahLst/>
            <a:cxnLst/>
            <a:rect l="l" t="t" r="r" b="b"/>
            <a:pathLst>
              <a:path w="250825" h="252095">
                <a:moveTo>
                  <a:pt x="124650" y="252018"/>
                </a:moveTo>
                <a:lnTo>
                  <a:pt x="76593" y="242046"/>
                </a:lnTo>
                <a:lnTo>
                  <a:pt x="36920" y="214926"/>
                </a:lnTo>
                <a:lnTo>
                  <a:pt x="9950" y="174850"/>
                </a:lnTo>
                <a:lnTo>
                  <a:pt x="0" y="126009"/>
                </a:lnTo>
                <a:lnTo>
                  <a:pt x="9568" y="77739"/>
                </a:lnTo>
                <a:lnTo>
                  <a:pt x="35904" y="37599"/>
                </a:lnTo>
                <a:lnTo>
                  <a:pt x="75450" y="10162"/>
                </a:lnTo>
                <a:lnTo>
                  <a:pt x="124650" y="0"/>
                </a:lnTo>
                <a:lnTo>
                  <a:pt x="173490" y="9971"/>
                </a:lnTo>
                <a:lnTo>
                  <a:pt x="213565" y="37091"/>
                </a:lnTo>
                <a:lnTo>
                  <a:pt x="240684" y="77167"/>
                </a:lnTo>
                <a:lnTo>
                  <a:pt x="250655" y="126009"/>
                </a:lnTo>
                <a:lnTo>
                  <a:pt x="240874" y="174278"/>
                </a:lnTo>
                <a:lnTo>
                  <a:pt x="214073" y="214418"/>
                </a:lnTo>
                <a:lnTo>
                  <a:pt x="174061" y="241856"/>
                </a:lnTo>
                <a:lnTo>
                  <a:pt x="124650" y="252018"/>
                </a:lnTo>
                <a:close/>
              </a:path>
            </a:pathLst>
          </a:custGeom>
          <a:solidFill>
            <a:srgbClr val="000000"/>
          </a:solidFill>
        </p:spPr>
        <p:txBody>
          <a:bodyPr wrap="square" lIns="0" tIns="0" rIns="0" bIns="0" rtlCol="0"/>
          <a:lstStyle/>
          <a:p>
            <a:endParaRPr/>
          </a:p>
        </p:txBody>
      </p:sp>
      <p:sp>
        <p:nvSpPr>
          <p:cNvPr id="37" name="object 37"/>
          <p:cNvSpPr/>
          <p:nvPr/>
        </p:nvSpPr>
        <p:spPr>
          <a:xfrm>
            <a:off x="6116473" y="4613649"/>
            <a:ext cx="440690" cy="439420"/>
          </a:xfrm>
          <a:custGeom>
            <a:avLst/>
            <a:gdLst/>
            <a:ahLst/>
            <a:cxnLst/>
            <a:rect l="l" t="t" r="r" b="b"/>
            <a:pathLst>
              <a:path w="440690" h="439420">
                <a:moveTo>
                  <a:pt x="13548" y="146333"/>
                </a:moveTo>
                <a:lnTo>
                  <a:pt x="2709" y="146333"/>
                </a:lnTo>
                <a:lnTo>
                  <a:pt x="0" y="142268"/>
                </a:lnTo>
                <a:lnTo>
                  <a:pt x="0" y="136848"/>
                </a:lnTo>
                <a:lnTo>
                  <a:pt x="2709" y="128719"/>
                </a:lnTo>
                <a:lnTo>
                  <a:pt x="4064" y="127364"/>
                </a:lnTo>
                <a:lnTo>
                  <a:pt x="42001" y="13549"/>
                </a:lnTo>
                <a:lnTo>
                  <a:pt x="45388" y="6287"/>
                </a:lnTo>
                <a:lnTo>
                  <a:pt x="48776" y="2201"/>
                </a:lnTo>
                <a:lnTo>
                  <a:pt x="54195" y="402"/>
                </a:lnTo>
                <a:lnTo>
                  <a:pt x="63680" y="0"/>
                </a:lnTo>
                <a:lnTo>
                  <a:pt x="440340" y="0"/>
                </a:lnTo>
                <a:lnTo>
                  <a:pt x="440340" y="9484"/>
                </a:lnTo>
                <a:lnTo>
                  <a:pt x="438985" y="16259"/>
                </a:lnTo>
                <a:lnTo>
                  <a:pt x="438985" y="17614"/>
                </a:lnTo>
                <a:lnTo>
                  <a:pt x="438566" y="20324"/>
                </a:lnTo>
                <a:lnTo>
                  <a:pt x="166652" y="20324"/>
                </a:lnTo>
                <a:lnTo>
                  <a:pt x="107756" y="23796"/>
                </a:lnTo>
                <a:lnTo>
                  <a:pt x="69438" y="38954"/>
                </a:lnTo>
                <a:lnTo>
                  <a:pt x="42806" y="72912"/>
                </a:lnTo>
                <a:lnTo>
                  <a:pt x="18968" y="132783"/>
                </a:lnTo>
                <a:lnTo>
                  <a:pt x="14903" y="142268"/>
                </a:lnTo>
                <a:lnTo>
                  <a:pt x="13548" y="146333"/>
                </a:lnTo>
                <a:close/>
              </a:path>
              <a:path w="440690" h="439420">
                <a:moveTo>
                  <a:pt x="27097" y="438999"/>
                </a:moveTo>
                <a:lnTo>
                  <a:pt x="16258" y="438999"/>
                </a:lnTo>
                <a:lnTo>
                  <a:pt x="16258" y="430870"/>
                </a:lnTo>
                <a:lnTo>
                  <a:pt x="17253" y="423820"/>
                </a:lnTo>
                <a:lnTo>
                  <a:pt x="21170" y="420200"/>
                </a:lnTo>
                <a:lnTo>
                  <a:pt x="29405" y="418866"/>
                </a:lnTo>
                <a:lnTo>
                  <a:pt x="43356" y="418675"/>
                </a:lnTo>
                <a:lnTo>
                  <a:pt x="83622" y="417236"/>
                </a:lnTo>
                <a:lnTo>
                  <a:pt x="105343" y="412239"/>
                </a:lnTo>
                <a:lnTo>
                  <a:pt x="115377" y="402670"/>
                </a:lnTo>
                <a:lnTo>
                  <a:pt x="120585" y="387512"/>
                </a:lnTo>
                <a:lnTo>
                  <a:pt x="207298" y="42003"/>
                </a:lnTo>
                <a:lnTo>
                  <a:pt x="207298" y="39293"/>
                </a:lnTo>
                <a:lnTo>
                  <a:pt x="210008" y="32518"/>
                </a:lnTo>
                <a:lnTo>
                  <a:pt x="210008" y="20324"/>
                </a:lnTo>
                <a:lnTo>
                  <a:pt x="317045" y="20324"/>
                </a:lnTo>
                <a:lnTo>
                  <a:pt x="305719" y="20345"/>
                </a:lnTo>
                <a:lnTo>
                  <a:pt x="293504" y="20493"/>
                </a:lnTo>
                <a:lnTo>
                  <a:pt x="260139" y="46067"/>
                </a:lnTo>
                <a:lnTo>
                  <a:pt x="174781" y="388867"/>
                </a:lnTo>
                <a:lnTo>
                  <a:pt x="172071" y="399706"/>
                </a:lnTo>
                <a:lnTo>
                  <a:pt x="172071" y="402416"/>
                </a:lnTo>
                <a:lnTo>
                  <a:pt x="173214" y="409127"/>
                </a:lnTo>
                <a:lnTo>
                  <a:pt x="216783" y="418506"/>
                </a:lnTo>
                <a:lnTo>
                  <a:pt x="258784" y="418675"/>
                </a:lnTo>
                <a:lnTo>
                  <a:pt x="258784" y="436289"/>
                </a:lnTo>
                <a:lnTo>
                  <a:pt x="135489" y="436289"/>
                </a:lnTo>
                <a:lnTo>
                  <a:pt x="121284" y="436501"/>
                </a:lnTo>
                <a:lnTo>
                  <a:pt x="93381" y="437433"/>
                </a:lnTo>
                <a:lnTo>
                  <a:pt x="66728" y="437856"/>
                </a:lnTo>
                <a:lnTo>
                  <a:pt x="40308" y="438788"/>
                </a:lnTo>
                <a:lnTo>
                  <a:pt x="27097" y="438999"/>
                </a:lnTo>
                <a:close/>
              </a:path>
              <a:path w="440690" h="439420">
                <a:moveTo>
                  <a:pt x="418662" y="146333"/>
                </a:moveTo>
                <a:lnTo>
                  <a:pt x="406468" y="146333"/>
                </a:lnTo>
                <a:lnTo>
                  <a:pt x="403758" y="140913"/>
                </a:lnTo>
                <a:lnTo>
                  <a:pt x="403758" y="135493"/>
                </a:lnTo>
                <a:lnTo>
                  <a:pt x="405113" y="127364"/>
                </a:lnTo>
                <a:lnTo>
                  <a:pt x="406468" y="124654"/>
                </a:lnTo>
                <a:lnTo>
                  <a:pt x="407675" y="111083"/>
                </a:lnTo>
                <a:lnTo>
                  <a:pt x="409008" y="96369"/>
                </a:lnTo>
                <a:lnTo>
                  <a:pt x="410088" y="82926"/>
                </a:lnTo>
                <a:lnTo>
                  <a:pt x="410533" y="73166"/>
                </a:lnTo>
                <a:lnTo>
                  <a:pt x="405071" y="43760"/>
                </a:lnTo>
                <a:lnTo>
                  <a:pt x="388177" y="27945"/>
                </a:lnTo>
                <a:lnTo>
                  <a:pt x="359089" y="21530"/>
                </a:lnTo>
                <a:lnTo>
                  <a:pt x="317045" y="20324"/>
                </a:lnTo>
                <a:lnTo>
                  <a:pt x="438566" y="20324"/>
                </a:lnTo>
                <a:lnTo>
                  <a:pt x="421372" y="131428"/>
                </a:lnTo>
                <a:lnTo>
                  <a:pt x="420017" y="140913"/>
                </a:lnTo>
                <a:lnTo>
                  <a:pt x="418662" y="146333"/>
                </a:lnTo>
                <a:close/>
              </a:path>
              <a:path w="440690" h="439420">
                <a:moveTo>
                  <a:pt x="258784" y="438999"/>
                </a:moveTo>
                <a:lnTo>
                  <a:pt x="245235" y="438999"/>
                </a:lnTo>
                <a:lnTo>
                  <a:pt x="231581" y="438788"/>
                </a:lnTo>
                <a:lnTo>
                  <a:pt x="202747" y="437856"/>
                </a:lnTo>
                <a:lnTo>
                  <a:pt x="175120" y="437433"/>
                </a:lnTo>
                <a:lnTo>
                  <a:pt x="148699" y="436501"/>
                </a:lnTo>
                <a:lnTo>
                  <a:pt x="135489" y="436289"/>
                </a:lnTo>
                <a:lnTo>
                  <a:pt x="258784" y="436289"/>
                </a:lnTo>
                <a:lnTo>
                  <a:pt x="258784" y="438999"/>
                </a:lnTo>
                <a:close/>
              </a:path>
            </a:pathLst>
          </a:custGeom>
          <a:solidFill>
            <a:srgbClr val="000000"/>
          </a:solidFill>
        </p:spPr>
        <p:txBody>
          <a:bodyPr wrap="square" lIns="0" tIns="0" rIns="0" bIns="0" rtlCol="0"/>
          <a:lstStyle/>
          <a:p>
            <a:endParaRPr/>
          </a:p>
        </p:txBody>
      </p:sp>
      <p:sp>
        <p:nvSpPr>
          <p:cNvPr id="38" name="object 38"/>
          <p:cNvSpPr/>
          <p:nvPr/>
        </p:nvSpPr>
        <p:spPr>
          <a:xfrm>
            <a:off x="6811533" y="4112321"/>
            <a:ext cx="320040" cy="1554480"/>
          </a:xfrm>
          <a:custGeom>
            <a:avLst/>
            <a:gdLst/>
            <a:ahLst/>
            <a:cxnLst/>
            <a:rect l="l" t="t" r="r" b="b"/>
            <a:pathLst>
              <a:path w="320040" h="1554479">
                <a:moveTo>
                  <a:pt x="319755" y="1554113"/>
                </a:moveTo>
                <a:lnTo>
                  <a:pt x="295366" y="1554113"/>
                </a:lnTo>
                <a:lnTo>
                  <a:pt x="287237" y="1545983"/>
                </a:lnTo>
                <a:lnTo>
                  <a:pt x="267570" y="1528411"/>
                </a:lnTo>
                <a:lnTo>
                  <a:pt x="234841" y="1495300"/>
                </a:lnTo>
                <a:lnTo>
                  <a:pt x="191910" y="1442721"/>
                </a:lnTo>
                <a:lnTo>
                  <a:pt x="163031" y="1401560"/>
                </a:lnTo>
                <a:lnTo>
                  <a:pt x="136833" y="1358937"/>
                </a:lnTo>
                <a:lnTo>
                  <a:pt x="113229" y="1314970"/>
                </a:lnTo>
                <a:lnTo>
                  <a:pt x="92132" y="1269777"/>
                </a:lnTo>
                <a:lnTo>
                  <a:pt x="73456" y="1223476"/>
                </a:lnTo>
                <a:lnTo>
                  <a:pt x="57115" y="1176185"/>
                </a:lnTo>
                <a:lnTo>
                  <a:pt x="43020" y="1128021"/>
                </a:lnTo>
                <a:lnTo>
                  <a:pt x="31086" y="1079104"/>
                </a:lnTo>
                <a:lnTo>
                  <a:pt x="21226" y="1029551"/>
                </a:lnTo>
                <a:lnTo>
                  <a:pt x="13353" y="979480"/>
                </a:lnTo>
                <a:lnTo>
                  <a:pt x="7381" y="929010"/>
                </a:lnTo>
                <a:lnTo>
                  <a:pt x="3222" y="878257"/>
                </a:lnTo>
                <a:lnTo>
                  <a:pt x="791" y="827341"/>
                </a:lnTo>
                <a:lnTo>
                  <a:pt x="0" y="776379"/>
                </a:lnTo>
                <a:lnTo>
                  <a:pt x="733" y="728090"/>
                </a:lnTo>
                <a:lnTo>
                  <a:pt x="2997" y="679446"/>
                </a:lnTo>
                <a:lnTo>
                  <a:pt x="6887" y="630597"/>
                </a:lnTo>
                <a:lnTo>
                  <a:pt x="12500" y="581692"/>
                </a:lnTo>
                <a:lnTo>
                  <a:pt x="19931" y="532884"/>
                </a:lnTo>
                <a:lnTo>
                  <a:pt x="29277" y="484323"/>
                </a:lnTo>
                <a:lnTo>
                  <a:pt x="40633" y="436158"/>
                </a:lnTo>
                <a:lnTo>
                  <a:pt x="54096" y="388542"/>
                </a:lnTo>
                <a:lnTo>
                  <a:pt x="69761" y="341623"/>
                </a:lnTo>
                <a:lnTo>
                  <a:pt x="87724" y="295554"/>
                </a:lnTo>
                <a:lnTo>
                  <a:pt x="108082" y="250484"/>
                </a:lnTo>
                <a:lnTo>
                  <a:pt x="130930" y="206564"/>
                </a:lnTo>
                <a:lnTo>
                  <a:pt x="156364" y="163944"/>
                </a:lnTo>
                <a:lnTo>
                  <a:pt x="184480" y="122776"/>
                </a:lnTo>
                <a:lnTo>
                  <a:pt x="215375" y="83209"/>
                </a:lnTo>
                <a:lnTo>
                  <a:pt x="249143" y="45395"/>
                </a:lnTo>
                <a:lnTo>
                  <a:pt x="285882" y="9484"/>
                </a:lnTo>
                <a:lnTo>
                  <a:pt x="295366" y="0"/>
                </a:lnTo>
                <a:lnTo>
                  <a:pt x="319755" y="0"/>
                </a:lnTo>
                <a:lnTo>
                  <a:pt x="319755" y="9484"/>
                </a:lnTo>
                <a:lnTo>
                  <a:pt x="317045" y="12194"/>
                </a:lnTo>
                <a:lnTo>
                  <a:pt x="291535" y="38340"/>
                </a:lnTo>
                <a:lnTo>
                  <a:pt x="259292" y="75029"/>
                </a:lnTo>
                <a:lnTo>
                  <a:pt x="222731" y="123659"/>
                </a:lnTo>
                <a:lnTo>
                  <a:pt x="184265" y="185626"/>
                </a:lnTo>
                <a:lnTo>
                  <a:pt x="159221" y="234356"/>
                </a:lnTo>
                <a:lnTo>
                  <a:pt x="137465" y="284154"/>
                </a:lnTo>
                <a:lnTo>
                  <a:pt x="118786" y="334733"/>
                </a:lnTo>
                <a:lnTo>
                  <a:pt x="102971" y="385805"/>
                </a:lnTo>
                <a:lnTo>
                  <a:pt x="89811" y="437085"/>
                </a:lnTo>
                <a:lnTo>
                  <a:pt x="79091" y="488285"/>
                </a:lnTo>
                <a:lnTo>
                  <a:pt x="70602" y="539118"/>
                </a:lnTo>
                <a:lnTo>
                  <a:pt x="64131" y="589297"/>
                </a:lnTo>
                <a:lnTo>
                  <a:pt x="59467" y="638535"/>
                </a:lnTo>
                <a:lnTo>
                  <a:pt x="56397" y="686545"/>
                </a:lnTo>
                <a:lnTo>
                  <a:pt x="54710" y="733040"/>
                </a:lnTo>
                <a:lnTo>
                  <a:pt x="54195" y="777734"/>
                </a:lnTo>
                <a:lnTo>
                  <a:pt x="55041" y="834568"/>
                </a:lnTo>
                <a:lnTo>
                  <a:pt x="57597" y="889999"/>
                </a:lnTo>
                <a:lnTo>
                  <a:pt x="61888" y="944021"/>
                </a:lnTo>
                <a:lnTo>
                  <a:pt x="67940" y="996625"/>
                </a:lnTo>
                <a:lnTo>
                  <a:pt x="75780" y="1047805"/>
                </a:lnTo>
                <a:lnTo>
                  <a:pt x="85432" y="1097553"/>
                </a:lnTo>
                <a:lnTo>
                  <a:pt x="96924" y="1145862"/>
                </a:lnTo>
                <a:lnTo>
                  <a:pt x="110281" y="1192723"/>
                </a:lnTo>
                <a:lnTo>
                  <a:pt x="125528" y="1238131"/>
                </a:lnTo>
                <a:lnTo>
                  <a:pt x="142692" y="1282076"/>
                </a:lnTo>
                <a:lnTo>
                  <a:pt x="161799" y="1324553"/>
                </a:lnTo>
                <a:lnTo>
                  <a:pt x="182874" y="1365553"/>
                </a:lnTo>
                <a:lnTo>
                  <a:pt x="205943" y="1405070"/>
                </a:lnTo>
                <a:lnTo>
                  <a:pt x="238165" y="1452175"/>
                </a:lnTo>
                <a:lnTo>
                  <a:pt x="268607" y="1490261"/>
                </a:lnTo>
                <a:lnTo>
                  <a:pt x="295494" y="1519964"/>
                </a:lnTo>
                <a:lnTo>
                  <a:pt x="319755" y="1544628"/>
                </a:lnTo>
                <a:lnTo>
                  <a:pt x="319755" y="1554113"/>
                </a:lnTo>
                <a:close/>
              </a:path>
            </a:pathLst>
          </a:custGeom>
          <a:solidFill>
            <a:srgbClr val="000000"/>
          </a:solidFill>
        </p:spPr>
        <p:txBody>
          <a:bodyPr wrap="square" lIns="0" tIns="0" rIns="0" bIns="0" rtlCol="0"/>
          <a:lstStyle/>
          <a:p>
            <a:endParaRPr/>
          </a:p>
        </p:txBody>
      </p:sp>
      <p:sp>
        <p:nvSpPr>
          <p:cNvPr id="39" name="object 39"/>
          <p:cNvSpPr/>
          <p:nvPr/>
        </p:nvSpPr>
        <p:spPr>
          <a:xfrm>
            <a:off x="7173290" y="4371113"/>
            <a:ext cx="322580" cy="292735"/>
          </a:xfrm>
          <a:custGeom>
            <a:avLst/>
            <a:gdLst/>
            <a:ahLst/>
            <a:cxnLst/>
            <a:rect l="l" t="t" r="r" b="b"/>
            <a:pathLst>
              <a:path w="322579" h="292735">
                <a:moveTo>
                  <a:pt x="32517" y="105685"/>
                </a:moveTo>
                <a:lnTo>
                  <a:pt x="20323" y="105685"/>
                </a:lnTo>
                <a:lnTo>
                  <a:pt x="20323" y="98910"/>
                </a:lnTo>
                <a:lnTo>
                  <a:pt x="27097" y="76596"/>
                </a:lnTo>
                <a:lnTo>
                  <a:pt x="47082" y="43358"/>
                </a:lnTo>
                <a:lnTo>
                  <a:pt x="79769" y="13168"/>
                </a:lnTo>
                <a:lnTo>
                  <a:pt x="124650" y="0"/>
                </a:lnTo>
                <a:lnTo>
                  <a:pt x="140591" y="1714"/>
                </a:lnTo>
                <a:lnTo>
                  <a:pt x="159708" y="8637"/>
                </a:lnTo>
                <a:lnTo>
                  <a:pt x="165968" y="13549"/>
                </a:lnTo>
                <a:lnTo>
                  <a:pt x="123295" y="13549"/>
                </a:lnTo>
                <a:lnTo>
                  <a:pt x="103077" y="17169"/>
                </a:lnTo>
                <a:lnTo>
                  <a:pt x="79430" y="30316"/>
                </a:lnTo>
                <a:lnTo>
                  <a:pt x="56037" y="56420"/>
                </a:lnTo>
                <a:lnTo>
                  <a:pt x="36582" y="98910"/>
                </a:lnTo>
                <a:lnTo>
                  <a:pt x="35227" y="104330"/>
                </a:lnTo>
                <a:lnTo>
                  <a:pt x="32517" y="105685"/>
                </a:lnTo>
                <a:close/>
              </a:path>
              <a:path w="322579" h="292735">
                <a:moveTo>
                  <a:pt x="212023" y="48777"/>
                </a:moveTo>
                <a:lnTo>
                  <a:pt x="193749" y="48777"/>
                </a:lnTo>
                <a:lnTo>
                  <a:pt x="202620" y="34868"/>
                </a:lnTo>
                <a:lnTo>
                  <a:pt x="216952" y="18799"/>
                </a:lnTo>
                <a:lnTo>
                  <a:pt x="236619" y="5525"/>
                </a:lnTo>
                <a:lnTo>
                  <a:pt x="261494" y="0"/>
                </a:lnTo>
                <a:lnTo>
                  <a:pt x="280738" y="1799"/>
                </a:lnTo>
                <a:lnTo>
                  <a:pt x="300617" y="8298"/>
                </a:lnTo>
                <a:lnTo>
                  <a:pt x="306974" y="13549"/>
                </a:lnTo>
                <a:lnTo>
                  <a:pt x="261494" y="13549"/>
                </a:lnTo>
                <a:lnTo>
                  <a:pt x="232491" y="23139"/>
                </a:lnTo>
                <a:lnTo>
                  <a:pt x="213395" y="45559"/>
                </a:lnTo>
                <a:lnTo>
                  <a:pt x="212023" y="48777"/>
                </a:lnTo>
                <a:close/>
              </a:path>
              <a:path w="322579" h="292735">
                <a:moveTo>
                  <a:pt x="97394" y="279117"/>
                </a:moveTo>
                <a:lnTo>
                  <a:pt x="60970" y="279117"/>
                </a:lnTo>
                <a:lnTo>
                  <a:pt x="81187" y="274247"/>
                </a:lnTo>
                <a:lnTo>
                  <a:pt x="98737" y="260486"/>
                </a:lnTo>
                <a:lnTo>
                  <a:pt x="123295" y="211370"/>
                </a:lnTo>
                <a:lnTo>
                  <a:pt x="138305" y="151795"/>
                </a:lnTo>
                <a:lnTo>
                  <a:pt x="148869" y="107717"/>
                </a:lnTo>
                <a:lnTo>
                  <a:pt x="157167" y="56907"/>
                </a:lnTo>
                <a:lnTo>
                  <a:pt x="153589" y="34699"/>
                </a:lnTo>
                <a:lnTo>
                  <a:pt x="144804" y="21509"/>
                </a:lnTo>
                <a:lnTo>
                  <a:pt x="133732" y="15179"/>
                </a:lnTo>
                <a:lnTo>
                  <a:pt x="123295" y="13549"/>
                </a:lnTo>
                <a:lnTo>
                  <a:pt x="165968" y="13549"/>
                </a:lnTo>
                <a:lnTo>
                  <a:pt x="178570" y="23436"/>
                </a:lnTo>
                <a:lnTo>
                  <a:pt x="193749" y="48777"/>
                </a:lnTo>
                <a:lnTo>
                  <a:pt x="212023" y="48777"/>
                </a:lnTo>
                <a:lnTo>
                  <a:pt x="202429" y="71282"/>
                </a:lnTo>
                <a:lnTo>
                  <a:pt x="197814" y="90780"/>
                </a:lnTo>
                <a:lnTo>
                  <a:pt x="174781" y="178851"/>
                </a:lnTo>
                <a:lnTo>
                  <a:pt x="170229" y="197842"/>
                </a:lnTo>
                <a:lnTo>
                  <a:pt x="166821" y="212894"/>
                </a:lnTo>
                <a:lnTo>
                  <a:pt x="164683" y="225152"/>
                </a:lnTo>
                <a:lnTo>
                  <a:pt x="163942" y="235759"/>
                </a:lnTo>
                <a:lnTo>
                  <a:pt x="165012" y="243888"/>
                </a:lnTo>
                <a:lnTo>
                  <a:pt x="128714" y="243888"/>
                </a:lnTo>
                <a:lnTo>
                  <a:pt x="122893" y="253225"/>
                </a:lnTo>
                <a:lnTo>
                  <a:pt x="109577" y="269801"/>
                </a:lnTo>
                <a:lnTo>
                  <a:pt x="97394" y="279117"/>
                </a:lnTo>
                <a:close/>
              </a:path>
              <a:path w="322579" h="292735">
                <a:moveTo>
                  <a:pt x="287237" y="79941"/>
                </a:moveTo>
                <a:lnTo>
                  <a:pt x="275996" y="77866"/>
                </a:lnTo>
                <a:lnTo>
                  <a:pt x="268438" y="72489"/>
                </a:lnTo>
                <a:lnTo>
                  <a:pt x="264183" y="65079"/>
                </a:lnTo>
                <a:lnTo>
                  <a:pt x="262849" y="56907"/>
                </a:lnTo>
                <a:lnTo>
                  <a:pt x="265051" y="45686"/>
                </a:lnTo>
                <a:lnTo>
                  <a:pt x="271317" y="35228"/>
                </a:lnTo>
                <a:lnTo>
                  <a:pt x="281140" y="26802"/>
                </a:lnTo>
                <a:lnTo>
                  <a:pt x="294012" y="21679"/>
                </a:lnTo>
                <a:lnTo>
                  <a:pt x="283596" y="16979"/>
                </a:lnTo>
                <a:lnTo>
                  <a:pt x="273688" y="14565"/>
                </a:lnTo>
                <a:lnTo>
                  <a:pt x="265813" y="13676"/>
                </a:lnTo>
                <a:lnTo>
                  <a:pt x="261494" y="13549"/>
                </a:lnTo>
                <a:lnTo>
                  <a:pt x="306974" y="13549"/>
                </a:lnTo>
                <a:lnTo>
                  <a:pt x="316177" y="21149"/>
                </a:lnTo>
                <a:lnTo>
                  <a:pt x="322464" y="42003"/>
                </a:lnTo>
                <a:lnTo>
                  <a:pt x="319056" y="58791"/>
                </a:lnTo>
                <a:lnTo>
                  <a:pt x="310440" y="70626"/>
                </a:lnTo>
                <a:lnTo>
                  <a:pt x="299029" y="77633"/>
                </a:lnTo>
                <a:lnTo>
                  <a:pt x="287237" y="79941"/>
                </a:lnTo>
                <a:close/>
              </a:path>
              <a:path w="322579" h="292735">
                <a:moveTo>
                  <a:pt x="243674" y="279117"/>
                </a:moveTo>
                <a:lnTo>
                  <a:pt x="200524" y="279117"/>
                </a:lnTo>
                <a:lnTo>
                  <a:pt x="219387" y="275496"/>
                </a:lnTo>
                <a:lnTo>
                  <a:pt x="242695" y="262349"/>
                </a:lnTo>
                <a:lnTo>
                  <a:pt x="266257" y="236246"/>
                </a:lnTo>
                <a:lnTo>
                  <a:pt x="285882" y="193756"/>
                </a:lnTo>
                <a:lnTo>
                  <a:pt x="287237" y="189691"/>
                </a:lnTo>
                <a:lnTo>
                  <a:pt x="288592" y="186981"/>
                </a:lnTo>
                <a:lnTo>
                  <a:pt x="302141" y="186981"/>
                </a:lnTo>
                <a:lnTo>
                  <a:pt x="302141" y="193756"/>
                </a:lnTo>
                <a:lnTo>
                  <a:pt x="295388" y="216070"/>
                </a:lnTo>
                <a:lnTo>
                  <a:pt x="275551" y="249308"/>
                </a:lnTo>
                <a:lnTo>
                  <a:pt x="243674" y="279117"/>
                </a:lnTo>
                <a:close/>
              </a:path>
              <a:path w="322579" h="292735">
                <a:moveTo>
                  <a:pt x="60970" y="292666"/>
                </a:moveTo>
                <a:lnTo>
                  <a:pt x="39440" y="290295"/>
                </a:lnTo>
                <a:lnTo>
                  <a:pt x="19815" y="282843"/>
                </a:lnTo>
                <a:lnTo>
                  <a:pt x="5525" y="269801"/>
                </a:lnTo>
                <a:lnTo>
                  <a:pt x="0" y="250663"/>
                </a:lnTo>
                <a:lnTo>
                  <a:pt x="2836" y="235589"/>
                </a:lnTo>
                <a:lnTo>
                  <a:pt x="10500" y="223564"/>
                </a:lnTo>
                <a:lnTo>
                  <a:pt x="21720" y="215604"/>
                </a:lnTo>
                <a:lnTo>
                  <a:pt x="35227" y="212725"/>
                </a:lnTo>
                <a:lnTo>
                  <a:pt x="43039" y="213847"/>
                </a:lnTo>
                <a:lnTo>
                  <a:pt x="50131" y="258454"/>
                </a:lnTo>
                <a:lnTo>
                  <a:pt x="28452" y="270987"/>
                </a:lnTo>
                <a:lnTo>
                  <a:pt x="38678" y="275687"/>
                </a:lnTo>
                <a:lnTo>
                  <a:pt x="48268" y="278100"/>
                </a:lnTo>
                <a:lnTo>
                  <a:pt x="56079" y="278990"/>
                </a:lnTo>
                <a:lnTo>
                  <a:pt x="60970" y="279117"/>
                </a:lnTo>
                <a:lnTo>
                  <a:pt x="97394" y="279117"/>
                </a:lnTo>
                <a:lnTo>
                  <a:pt x="88893" y="285616"/>
                </a:lnTo>
                <a:lnTo>
                  <a:pt x="60970" y="292666"/>
                </a:lnTo>
                <a:close/>
              </a:path>
              <a:path w="322579" h="292735">
                <a:moveTo>
                  <a:pt x="199169" y="292666"/>
                </a:moveTo>
                <a:lnTo>
                  <a:pt x="172727" y="288474"/>
                </a:lnTo>
                <a:lnTo>
                  <a:pt x="152256" y="277423"/>
                </a:lnTo>
                <a:lnTo>
                  <a:pt x="137627" y="261799"/>
                </a:lnTo>
                <a:lnTo>
                  <a:pt x="128714" y="243888"/>
                </a:lnTo>
                <a:lnTo>
                  <a:pt x="165012" y="243888"/>
                </a:lnTo>
                <a:lnTo>
                  <a:pt x="166038" y="251679"/>
                </a:lnTo>
                <a:lnTo>
                  <a:pt x="172579" y="265567"/>
                </a:lnTo>
                <a:lnTo>
                  <a:pt x="183948" y="275391"/>
                </a:lnTo>
                <a:lnTo>
                  <a:pt x="200524" y="279117"/>
                </a:lnTo>
                <a:lnTo>
                  <a:pt x="243674" y="279117"/>
                </a:lnTo>
                <a:lnTo>
                  <a:pt x="243267" y="279498"/>
                </a:lnTo>
                <a:lnTo>
                  <a:pt x="199169" y="292666"/>
                </a:lnTo>
                <a:close/>
              </a:path>
            </a:pathLst>
          </a:custGeom>
          <a:solidFill>
            <a:srgbClr val="000000"/>
          </a:solidFill>
        </p:spPr>
        <p:txBody>
          <a:bodyPr wrap="square" lIns="0" tIns="0" rIns="0" bIns="0" rtlCol="0"/>
          <a:lstStyle/>
          <a:p>
            <a:endParaRPr/>
          </a:p>
        </p:txBody>
      </p:sp>
      <p:sp>
        <p:nvSpPr>
          <p:cNvPr id="40" name="object 40"/>
          <p:cNvSpPr/>
          <p:nvPr/>
        </p:nvSpPr>
        <p:spPr>
          <a:xfrm>
            <a:off x="7188195" y="5148846"/>
            <a:ext cx="298450" cy="419100"/>
          </a:xfrm>
          <a:custGeom>
            <a:avLst/>
            <a:gdLst/>
            <a:ahLst/>
            <a:cxnLst/>
            <a:rect l="l" t="t" r="r" b="b"/>
            <a:pathLst>
              <a:path w="298450" h="419100">
                <a:moveTo>
                  <a:pt x="13548" y="105685"/>
                </a:moveTo>
                <a:lnTo>
                  <a:pt x="0" y="105685"/>
                </a:lnTo>
                <a:lnTo>
                  <a:pt x="0" y="98910"/>
                </a:lnTo>
                <a:lnTo>
                  <a:pt x="4572" y="81169"/>
                </a:lnTo>
                <a:lnTo>
                  <a:pt x="19307" y="47422"/>
                </a:lnTo>
                <a:lnTo>
                  <a:pt x="45727" y="14692"/>
                </a:lnTo>
                <a:lnTo>
                  <a:pt x="85358" y="0"/>
                </a:lnTo>
                <a:lnTo>
                  <a:pt x="107333" y="4064"/>
                </a:lnTo>
                <a:lnTo>
                  <a:pt x="121451" y="13549"/>
                </a:lnTo>
                <a:lnTo>
                  <a:pt x="82648" y="13549"/>
                </a:lnTo>
                <a:lnTo>
                  <a:pt x="65818" y="17465"/>
                </a:lnTo>
                <a:lnTo>
                  <a:pt x="48606" y="30655"/>
                </a:lnTo>
                <a:lnTo>
                  <a:pt x="32157" y="55277"/>
                </a:lnTo>
                <a:lnTo>
                  <a:pt x="17613" y="93490"/>
                </a:lnTo>
                <a:lnTo>
                  <a:pt x="14903" y="104330"/>
                </a:lnTo>
                <a:lnTo>
                  <a:pt x="13548" y="105685"/>
                </a:lnTo>
                <a:close/>
              </a:path>
              <a:path w="298450" h="419100">
                <a:moveTo>
                  <a:pt x="175595" y="279117"/>
                </a:moveTo>
                <a:lnTo>
                  <a:pt x="132779" y="279117"/>
                </a:lnTo>
                <a:lnTo>
                  <a:pt x="161549" y="271770"/>
                </a:lnTo>
                <a:lnTo>
                  <a:pt x="184096" y="254897"/>
                </a:lnTo>
                <a:lnTo>
                  <a:pt x="199275" y="236246"/>
                </a:lnTo>
                <a:lnTo>
                  <a:pt x="205943" y="223564"/>
                </a:lnTo>
                <a:lnTo>
                  <a:pt x="234396" y="107040"/>
                </a:lnTo>
                <a:lnTo>
                  <a:pt x="237466" y="93850"/>
                </a:lnTo>
                <a:lnTo>
                  <a:pt x="240663" y="80788"/>
                </a:lnTo>
                <a:lnTo>
                  <a:pt x="244113" y="67979"/>
                </a:lnTo>
                <a:lnTo>
                  <a:pt x="247945" y="55552"/>
                </a:lnTo>
                <a:lnTo>
                  <a:pt x="250168" y="45284"/>
                </a:lnTo>
                <a:lnTo>
                  <a:pt x="267591" y="9992"/>
                </a:lnTo>
                <a:lnTo>
                  <a:pt x="279108" y="6774"/>
                </a:lnTo>
                <a:lnTo>
                  <a:pt x="286073" y="7812"/>
                </a:lnTo>
                <a:lnTo>
                  <a:pt x="292149" y="11008"/>
                </a:lnTo>
                <a:lnTo>
                  <a:pt x="296446" y="16492"/>
                </a:lnTo>
                <a:lnTo>
                  <a:pt x="298076" y="24388"/>
                </a:lnTo>
                <a:lnTo>
                  <a:pt x="298076" y="29808"/>
                </a:lnTo>
                <a:lnTo>
                  <a:pt x="295366" y="39293"/>
                </a:lnTo>
                <a:lnTo>
                  <a:pt x="238520" y="264212"/>
                </a:lnTo>
                <a:lnTo>
                  <a:pt x="195104" y="264212"/>
                </a:lnTo>
                <a:lnTo>
                  <a:pt x="180941" y="276089"/>
                </a:lnTo>
                <a:lnTo>
                  <a:pt x="175595" y="279117"/>
                </a:lnTo>
                <a:close/>
              </a:path>
              <a:path w="298450" h="419100">
                <a:moveTo>
                  <a:pt x="130069" y="292666"/>
                </a:moveTo>
                <a:lnTo>
                  <a:pt x="101574" y="288792"/>
                </a:lnTo>
                <a:lnTo>
                  <a:pt x="75874" y="275899"/>
                </a:lnTo>
                <a:lnTo>
                  <a:pt x="57286" y="252081"/>
                </a:lnTo>
                <a:lnTo>
                  <a:pt x="50131" y="215435"/>
                </a:lnTo>
                <a:lnTo>
                  <a:pt x="52438" y="191406"/>
                </a:lnTo>
                <a:lnTo>
                  <a:pt x="59445" y="162423"/>
                </a:lnTo>
                <a:lnTo>
                  <a:pt x="71280" y="126072"/>
                </a:lnTo>
                <a:lnTo>
                  <a:pt x="88068" y="79941"/>
                </a:lnTo>
                <a:lnTo>
                  <a:pt x="91476" y="69885"/>
                </a:lnTo>
                <a:lnTo>
                  <a:pt x="95011" y="58431"/>
                </a:lnTo>
                <a:lnTo>
                  <a:pt x="97785" y="46216"/>
                </a:lnTo>
                <a:lnTo>
                  <a:pt x="98907" y="33873"/>
                </a:lnTo>
                <a:lnTo>
                  <a:pt x="97128" y="22123"/>
                </a:lnTo>
                <a:lnTo>
                  <a:pt x="92810" y="16089"/>
                </a:lnTo>
                <a:lnTo>
                  <a:pt x="87475" y="13866"/>
                </a:lnTo>
                <a:lnTo>
                  <a:pt x="82648" y="13549"/>
                </a:lnTo>
                <a:lnTo>
                  <a:pt x="121451" y="13549"/>
                </a:lnTo>
                <a:lnTo>
                  <a:pt x="123972" y="15243"/>
                </a:lnTo>
                <a:lnTo>
                  <a:pt x="134515" y="32010"/>
                </a:lnTo>
                <a:lnTo>
                  <a:pt x="138199" y="52842"/>
                </a:lnTo>
                <a:lnTo>
                  <a:pt x="137606" y="61564"/>
                </a:lnTo>
                <a:lnTo>
                  <a:pt x="135489" y="70795"/>
                </a:lnTo>
                <a:lnTo>
                  <a:pt x="131340" y="82566"/>
                </a:lnTo>
                <a:lnTo>
                  <a:pt x="124650" y="98910"/>
                </a:lnTo>
                <a:lnTo>
                  <a:pt x="110423" y="138627"/>
                </a:lnTo>
                <a:lnTo>
                  <a:pt x="100262" y="172754"/>
                </a:lnTo>
                <a:lnTo>
                  <a:pt x="94165" y="201801"/>
                </a:lnTo>
                <a:lnTo>
                  <a:pt x="92132" y="226274"/>
                </a:lnTo>
                <a:lnTo>
                  <a:pt x="93720" y="244820"/>
                </a:lnTo>
                <a:lnTo>
                  <a:pt x="99754" y="261841"/>
                </a:lnTo>
                <a:lnTo>
                  <a:pt x="112138" y="274290"/>
                </a:lnTo>
                <a:lnTo>
                  <a:pt x="132779" y="279117"/>
                </a:lnTo>
                <a:lnTo>
                  <a:pt x="175595" y="279117"/>
                </a:lnTo>
                <a:lnTo>
                  <a:pt x="165127" y="285044"/>
                </a:lnTo>
                <a:lnTo>
                  <a:pt x="148043" y="290697"/>
                </a:lnTo>
                <a:lnTo>
                  <a:pt x="130069" y="292666"/>
                </a:lnTo>
                <a:close/>
              </a:path>
              <a:path w="298450" h="419100">
                <a:moveTo>
                  <a:pt x="137523" y="403771"/>
                </a:moveTo>
                <a:lnTo>
                  <a:pt x="81293" y="403771"/>
                </a:lnTo>
                <a:lnTo>
                  <a:pt x="102802" y="400468"/>
                </a:lnTo>
                <a:lnTo>
                  <a:pt x="122279" y="391576"/>
                </a:lnTo>
                <a:lnTo>
                  <a:pt x="153103" y="363123"/>
                </a:lnTo>
                <a:lnTo>
                  <a:pt x="180709" y="313159"/>
                </a:lnTo>
                <a:lnTo>
                  <a:pt x="195104" y="264212"/>
                </a:lnTo>
                <a:lnTo>
                  <a:pt x="238520" y="264212"/>
                </a:lnTo>
                <a:lnTo>
                  <a:pt x="233041" y="285891"/>
                </a:lnTo>
                <a:lnTo>
                  <a:pt x="216999" y="327797"/>
                </a:lnTo>
                <a:lnTo>
                  <a:pt x="191527" y="364239"/>
                </a:lnTo>
                <a:lnTo>
                  <a:pt x="158902" y="393007"/>
                </a:lnTo>
                <a:lnTo>
                  <a:pt x="137523" y="403771"/>
                </a:lnTo>
                <a:close/>
              </a:path>
              <a:path w="298450" h="419100">
                <a:moveTo>
                  <a:pt x="81293" y="418675"/>
                </a:moveTo>
                <a:lnTo>
                  <a:pt x="54132" y="414356"/>
                </a:lnTo>
                <a:lnTo>
                  <a:pt x="32686" y="402416"/>
                </a:lnTo>
                <a:lnTo>
                  <a:pt x="18608" y="384378"/>
                </a:lnTo>
                <a:lnTo>
                  <a:pt x="13548" y="361768"/>
                </a:lnTo>
                <a:lnTo>
                  <a:pt x="16957" y="342058"/>
                </a:lnTo>
                <a:lnTo>
                  <a:pt x="25573" y="329080"/>
                </a:lnTo>
                <a:lnTo>
                  <a:pt x="36984" y="321945"/>
                </a:lnTo>
                <a:lnTo>
                  <a:pt x="48776" y="319765"/>
                </a:lnTo>
                <a:lnTo>
                  <a:pt x="55444" y="320506"/>
                </a:lnTo>
                <a:lnTo>
                  <a:pt x="69099" y="358380"/>
                </a:lnTo>
                <a:lnTo>
                  <a:pt x="32517" y="376672"/>
                </a:lnTo>
                <a:lnTo>
                  <a:pt x="43568" y="391767"/>
                </a:lnTo>
                <a:lnTo>
                  <a:pt x="57921" y="399875"/>
                </a:lnTo>
                <a:lnTo>
                  <a:pt x="71767" y="403157"/>
                </a:lnTo>
                <a:lnTo>
                  <a:pt x="81293" y="403771"/>
                </a:lnTo>
                <a:lnTo>
                  <a:pt x="137523" y="403771"/>
                </a:lnTo>
                <a:lnTo>
                  <a:pt x="121398" y="411890"/>
                </a:lnTo>
                <a:lnTo>
                  <a:pt x="81293" y="418675"/>
                </a:lnTo>
                <a:close/>
              </a:path>
            </a:pathLst>
          </a:custGeom>
          <a:solidFill>
            <a:srgbClr val="000000"/>
          </a:solidFill>
        </p:spPr>
        <p:txBody>
          <a:bodyPr wrap="square" lIns="0" tIns="0" rIns="0" bIns="0" rtlCol="0"/>
          <a:lstStyle/>
          <a:p>
            <a:endParaRPr/>
          </a:p>
        </p:txBody>
      </p:sp>
      <p:sp>
        <p:nvSpPr>
          <p:cNvPr id="41" name="object 41"/>
          <p:cNvSpPr/>
          <p:nvPr/>
        </p:nvSpPr>
        <p:spPr>
          <a:xfrm>
            <a:off x="7547241" y="4112319"/>
            <a:ext cx="318770" cy="1554480"/>
          </a:xfrm>
          <a:custGeom>
            <a:avLst/>
            <a:gdLst/>
            <a:ahLst/>
            <a:cxnLst/>
            <a:rect l="l" t="t" r="r" b="b"/>
            <a:pathLst>
              <a:path w="318770" h="1554479">
                <a:moveTo>
                  <a:pt x="24388" y="1554113"/>
                </a:moveTo>
                <a:lnTo>
                  <a:pt x="0" y="1554113"/>
                </a:lnTo>
                <a:lnTo>
                  <a:pt x="0" y="1545983"/>
                </a:lnTo>
                <a:lnTo>
                  <a:pt x="1354" y="1543273"/>
                </a:lnTo>
                <a:lnTo>
                  <a:pt x="2709" y="1541918"/>
                </a:lnTo>
                <a:lnTo>
                  <a:pt x="27627" y="1516344"/>
                </a:lnTo>
                <a:lnTo>
                  <a:pt x="59784" y="1479591"/>
                </a:lnTo>
                <a:lnTo>
                  <a:pt x="96261" y="1430644"/>
                </a:lnTo>
                <a:lnTo>
                  <a:pt x="134134" y="1368486"/>
                </a:lnTo>
                <a:lnTo>
                  <a:pt x="159178" y="1319757"/>
                </a:lnTo>
                <a:lnTo>
                  <a:pt x="180934" y="1269959"/>
                </a:lnTo>
                <a:lnTo>
                  <a:pt x="199614" y="1219380"/>
                </a:lnTo>
                <a:lnTo>
                  <a:pt x="215428" y="1168307"/>
                </a:lnTo>
                <a:lnTo>
                  <a:pt x="228589" y="1117027"/>
                </a:lnTo>
                <a:lnTo>
                  <a:pt x="239308" y="1065827"/>
                </a:lnTo>
                <a:lnTo>
                  <a:pt x="247797" y="1014994"/>
                </a:lnTo>
                <a:lnTo>
                  <a:pt x="254268" y="964815"/>
                </a:lnTo>
                <a:lnTo>
                  <a:pt x="258933" y="915577"/>
                </a:lnTo>
                <a:lnTo>
                  <a:pt x="262002" y="867567"/>
                </a:lnTo>
                <a:lnTo>
                  <a:pt x="263689" y="821072"/>
                </a:lnTo>
                <a:lnTo>
                  <a:pt x="264204" y="776379"/>
                </a:lnTo>
                <a:lnTo>
                  <a:pt x="263381" y="719545"/>
                </a:lnTo>
                <a:lnTo>
                  <a:pt x="260889" y="664118"/>
                </a:lnTo>
                <a:lnTo>
                  <a:pt x="256694" y="610108"/>
                </a:lnTo>
                <a:lnTo>
                  <a:pt x="250765" y="557526"/>
                </a:lnTo>
                <a:lnTo>
                  <a:pt x="243066" y="506384"/>
                </a:lnTo>
                <a:lnTo>
                  <a:pt x="233566" y="456692"/>
                </a:lnTo>
                <a:lnTo>
                  <a:pt x="222231" y="408462"/>
                </a:lnTo>
                <a:lnTo>
                  <a:pt x="209026" y="361705"/>
                </a:lnTo>
                <a:lnTo>
                  <a:pt x="193920" y="316431"/>
                </a:lnTo>
                <a:lnTo>
                  <a:pt x="176879" y="272653"/>
                </a:lnTo>
                <a:lnTo>
                  <a:pt x="157869" y="230380"/>
                </a:lnTo>
                <a:lnTo>
                  <a:pt x="136857" y="189625"/>
                </a:lnTo>
                <a:lnTo>
                  <a:pt x="113811" y="150398"/>
                </a:lnTo>
                <a:lnTo>
                  <a:pt x="81611" y="102530"/>
                </a:lnTo>
                <a:lnTo>
                  <a:pt x="51316" y="64190"/>
                </a:lnTo>
                <a:lnTo>
                  <a:pt x="24832" y="34741"/>
                </a:lnTo>
                <a:lnTo>
                  <a:pt x="0" y="9484"/>
                </a:lnTo>
                <a:lnTo>
                  <a:pt x="0" y="0"/>
                </a:lnTo>
                <a:lnTo>
                  <a:pt x="24388" y="0"/>
                </a:lnTo>
                <a:lnTo>
                  <a:pt x="31162" y="8129"/>
                </a:lnTo>
                <a:lnTo>
                  <a:pt x="50850" y="25913"/>
                </a:lnTo>
                <a:lnTo>
                  <a:pt x="84130" y="59955"/>
                </a:lnTo>
                <a:lnTo>
                  <a:pt x="127590" y="112730"/>
                </a:lnTo>
                <a:lnTo>
                  <a:pt x="156250" y="153842"/>
                </a:lnTo>
                <a:lnTo>
                  <a:pt x="182260" y="196390"/>
                </a:lnTo>
                <a:lnTo>
                  <a:pt x="205705" y="240260"/>
                </a:lnTo>
                <a:lnTo>
                  <a:pt x="226668" y="285339"/>
                </a:lnTo>
                <a:lnTo>
                  <a:pt x="245235" y="331515"/>
                </a:lnTo>
                <a:lnTo>
                  <a:pt x="261490" y="378673"/>
                </a:lnTo>
                <a:lnTo>
                  <a:pt x="275517" y="426701"/>
                </a:lnTo>
                <a:lnTo>
                  <a:pt x="287400" y="475485"/>
                </a:lnTo>
                <a:lnTo>
                  <a:pt x="297223" y="524912"/>
                </a:lnTo>
                <a:lnTo>
                  <a:pt x="305072" y="574870"/>
                </a:lnTo>
                <a:lnTo>
                  <a:pt x="311029" y="625244"/>
                </a:lnTo>
                <a:lnTo>
                  <a:pt x="315180" y="675921"/>
                </a:lnTo>
                <a:lnTo>
                  <a:pt x="317609" y="726789"/>
                </a:lnTo>
                <a:lnTo>
                  <a:pt x="318400" y="777734"/>
                </a:lnTo>
                <a:lnTo>
                  <a:pt x="317680" y="826022"/>
                </a:lnTo>
                <a:lnTo>
                  <a:pt x="315454" y="874666"/>
                </a:lnTo>
                <a:lnTo>
                  <a:pt x="311624" y="923516"/>
                </a:lnTo>
                <a:lnTo>
                  <a:pt x="306089" y="972420"/>
                </a:lnTo>
                <a:lnTo>
                  <a:pt x="298751" y="1021228"/>
                </a:lnTo>
                <a:lnTo>
                  <a:pt x="289509" y="1069790"/>
                </a:lnTo>
                <a:lnTo>
                  <a:pt x="278266" y="1117954"/>
                </a:lnTo>
                <a:lnTo>
                  <a:pt x="264921" y="1165571"/>
                </a:lnTo>
                <a:lnTo>
                  <a:pt x="249375" y="1212489"/>
                </a:lnTo>
                <a:lnTo>
                  <a:pt x="231530" y="1258559"/>
                </a:lnTo>
                <a:lnTo>
                  <a:pt x="211285" y="1303629"/>
                </a:lnTo>
                <a:lnTo>
                  <a:pt x="188542" y="1347549"/>
                </a:lnTo>
                <a:lnTo>
                  <a:pt x="163200" y="1390168"/>
                </a:lnTo>
                <a:lnTo>
                  <a:pt x="135162" y="1431336"/>
                </a:lnTo>
                <a:lnTo>
                  <a:pt x="104327" y="1470903"/>
                </a:lnTo>
                <a:lnTo>
                  <a:pt x="70597" y="1508717"/>
                </a:lnTo>
                <a:lnTo>
                  <a:pt x="33872" y="1544628"/>
                </a:lnTo>
                <a:lnTo>
                  <a:pt x="24388" y="1554113"/>
                </a:lnTo>
                <a:close/>
              </a:path>
            </a:pathLst>
          </a:custGeom>
          <a:solidFill>
            <a:srgbClr val="000000"/>
          </a:solidFill>
        </p:spPr>
        <p:txBody>
          <a:bodyPr wrap="square" lIns="0" tIns="0" rIns="0" bIns="0" rtlCol="0"/>
          <a:lstStyle/>
          <a:p>
            <a:endParaRPr/>
          </a:p>
        </p:txBody>
      </p:sp>
      <p:sp>
        <p:nvSpPr>
          <p:cNvPr id="42" name="object 42"/>
          <p:cNvSpPr/>
          <p:nvPr/>
        </p:nvSpPr>
        <p:spPr>
          <a:xfrm>
            <a:off x="8217914" y="4814175"/>
            <a:ext cx="431165" cy="151765"/>
          </a:xfrm>
          <a:custGeom>
            <a:avLst/>
            <a:gdLst/>
            <a:ahLst/>
            <a:cxnLst/>
            <a:rect l="l" t="t" r="r" b="b"/>
            <a:pathLst>
              <a:path w="431165" h="151764">
                <a:moveTo>
                  <a:pt x="407823" y="25743"/>
                </a:moveTo>
                <a:lnTo>
                  <a:pt x="0" y="25743"/>
                </a:lnTo>
                <a:lnTo>
                  <a:pt x="0" y="13549"/>
                </a:lnTo>
                <a:lnTo>
                  <a:pt x="2053" y="5716"/>
                </a:lnTo>
                <a:lnTo>
                  <a:pt x="7282" y="1693"/>
                </a:lnTo>
                <a:lnTo>
                  <a:pt x="14289" y="211"/>
                </a:lnTo>
                <a:lnTo>
                  <a:pt x="21678" y="0"/>
                </a:lnTo>
                <a:lnTo>
                  <a:pt x="409178" y="0"/>
                </a:lnTo>
                <a:lnTo>
                  <a:pt x="416566" y="211"/>
                </a:lnTo>
                <a:lnTo>
                  <a:pt x="423573" y="1693"/>
                </a:lnTo>
                <a:lnTo>
                  <a:pt x="428802" y="5716"/>
                </a:lnTo>
                <a:lnTo>
                  <a:pt x="430856" y="13549"/>
                </a:lnTo>
                <a:lnTo>
                  <a:pt x="428781" y="20599"/>
                </a:lnTo>
                <a:lnTo>
                  <a:pt x="423404" y="24219"/>
                </a:lnTo>
                <a:lnTo>
                  <a:pt x="415994" y="25553"/>
                </a:lnTo>
                <a:lnTo>
                  <a:pt x="407823" y="25743"/>
                </a:lnTo>
                <a:close/>
              </a:path>
              <a:path w="431165" h="151764">
                <a:moveTo>
                  <a:pt x="430856" y="151753"/>
                </a:moveTo>
                <a:lnTo>
                  <a:pt x="0" y="151753"/>
                </a:lnTo>
                <a:lnTo>
                  <a:pt x="0" y="139558"/>
                </a:lnTo>
                <a:lnTo>
                  <a:pt x="2053" y="131725"/>
                </a:lnTo>
                <a:lnTo>
                  <a:pt x="7282" y="127702"/>
                </a:lnTo>
                <a:lnTo>
                  <a:pt x="14289" y="126220"/>
                </a:lnTo>
                <a:lnTo>
                  <a:pt x="21678" y="126009"/>
                </a:lnTo>
                <a:lnTo>
                  <a:pt x="407823" y="126009"/>
                </a:lnTo>
                <a:lnTo>
                  <a:pt x="415994" y="126220"/>
                </a:lnTo>
                <a:lnTo>
                  <a:pt x="423404" y="127702"/>
                </a:lnTo>
                <a:lnTo>
                  <a:pt x="428781" y="131725"/>
                </a:lnTo>
                <a:lnTo>
                  <a:pt x="430856" y="139558"/>
                </a:lnTo>
                <a:lnTo>
                  <a:pt x="430856" y="151753"/>
                </a:lnTo>
                <a:close/>
              </a:path>
            </a:pathLst>
          </a:custGeom>
          <a:solidFill>
            <a:srgbClr val="000000"/>
          </a:solidFill>
        </p:spPr>
        <p:txBody>
          <a:bodyPr wrap="square" lIns="0" tIns="0" rIns="0" bIns="0" rtlCol="0"/>
          <a:lstStyle/>
          <a:p>
            <a:endParaRPr/>
          </a:p>
        </p:txBody>
      </p:sp>
      <p:sp>
        <p:nvSpPr>
          <p:cNvPr id="43" name="object 43"/>
          <p:cNvSpPr/>
          <p:nvPr/>
        </p:nvSpPr>
        <p:spPr>
          <a:xfrm>
            <a:off x="8999688" y="4112317"/>
            <a:ext cx="318770" cy="1554480"/>
          </a:xfrm>
          <a:custGeom>
            <a:avLst/>
            <a:gdLst/>
            <a:ahLst/>
            <a:cxnLst/>
            <a:rect l="l" t="t" r="r" b="b"/>
            <a:pathLst>
              <a:path w="318770" h="1554479">
                <a:moveTo>
                  <a:pt x="318400" y="1554113"/>
                </a:moveTo>
                <a:lnTo>
                  <a:pt x="295366" y="1554113"/>
                </a:lnTo>
                <a:lnTo>
                  <a:pt x="287237" y="1545983"/>
                </a:lnTo>
                <a:lnTo>
                  <a:pt x="267570" y="1528411"/>
                </a:lnTo>
                <a:lnTo>
                  <a:pt x="234841" y="1495300"/>
                </a:lnTo>
                <a:lnTo>
                  <a:pt x="191910" y="1442721"/>
                </a:lnTo>
                <a:lnTo>
                  <a:pt x="163031" y="1401560"/>
                </a:lnTo>
                <a:lnTo>
                  <a:pt x="136833" y="1358937"/>
                </a:lnTo>
                <a:lnTo>
                  <a:pt x="113229" y="1314970"/>
                </a:lnTo>
                <a:lnTo>
                  <a:pt x="92132" y="1269777"/>
                </a:lnTo>
                <a:lnTo>
                  <a:pt x="73456" y="1223476"/>
                </a:lnTo>
                <a:lnTo>
                  <a:pt x="57115" y="1176185"/>
                </a:lnTo>
                <a:lnTo>
                  <a:pt x="43020" y="1128021"/>
                </a:lnTo>
                <a:lnTo>
                  <a:pt x="31086" y="1079104"/>
                </a:lnTo>
                <a:lnTo>
                  <a:pt x="21226" y="1029551"/>
                </a:lnTo>
                <a:lnTo>
                  <a:pt x="13353" y="979480"/>
                </a:lnTo>
                <a:lnTo>
                  <a:pt x="7381" y="929010"/>
                </a:lnTo>
                <a:lnTo>
                  <a:pt x="3222" y="878257"/>
                </a:lnTo>
                <a:lnTo>
                  <a:pt x="791" y="827341"/>
                </a:lnTo>
                <a:lnTo>
                  <a:pt x="0" y="776379"/>
                </a:lnTo>
                <a:lnTo>
                  <a:pt x="720" y="728090"/>
                </a:lnTo>
                <a:lnTo>
                  <a:pt x="2947" y="679446"/>
                </a:lnTo>
                <a:lnTo>
                  <a:pt x="6783" y="630597"/>
                </a:lnTo>
                <a:lnTo>
                  <a:pt x="12328" y="581692"/>
                </a:lnTo>
                <a:lnTo>
                  <a:pt x="19683" y="532884"/>
                </a:lnTo>
                <a:lnTo>
                  <a:pt x="28950" y="484323"/>
                </a:lnTo>
                <a:lnTo>
                  <a:pt x="40228" y="436158"/>
                </a:lnTo>
                <a:lnTo>
                  <a:pt x="53619" y="388542"/>
                </a:lnTo>
                <a:lnTo>
                  <a:pt x="69225" y="341623"/>
                </a:lnTo>
                <a:lnTo>
                  <a:pt x="87145" y="295554"/>
                </a:lnTo>
                <a:lnTo>
                  <a:pt x="107481" y="250484"/>
                </a:lnTo>
                <a:lnTo>
                  <a:pt x="130334" y="206564"/>
                </a:lnTo>
                <a:lnTo>
                  <a:pt x="155805" y="163944"/>
                </a:lnTo>
                <a:lnTo>
                  <a:pt x="183994" y="122776"/>
                </a:lnTo>
                <a:lnTo>
                  <a:pt x="215002" y="83209"/>
                </a:lnTo>
                <a:lnTo>
                  <a:pt x="248932" y="45395"/>
                </a:lnTo>
                <a:lnTo>
                  <a:pt x="285882" y="9484"/>
                </a:lnTo>
                <a:lnTo>
                  <a:pt x="295366" y="0"/>
                </a:lnTo>
                <a:lnTo>
                  <a:pt x="318400" y="0"/>
                </a:lnTo>
                <a:lnTo>
                  <a:pt x="318400" y="9484"/>
                </a:lnTo>
                <a:lnTo>
                  <a:pt x="317045" y="12194"/>
                </a:lnTo>
                <a:lnTo>
                  <a:pt x="291535" y="38340"/>
                </a:lnTo>
                <a:lnTo>
                  <a:pt x="259292" y="75029"/>
                </a:lnTo>
                <a:lnTo>
                  <a:pt x="222731" y="123659"/>
                </a:lnTo>
                <a:lnTo>
                  <a:pt x="184265" y="185626"/>
                </a:lnTo>
                <a:lnTo>
                  <a:pt x="159221" y="234356"/>
                </a:lnTo>
                <a:lnTo>
                  <a:pt x="137465" y="284154"/>
                </a:lnTo>
                <a:lnTo>
                  <a:pt x="118786" y="334733"/>
                </a:lnTo>
                <a:lnTo>
                  <a:pt x="102971" y="385805"/>
                </a:lnTo>
                <a:lnTo>
                  <a:pt x="89811" y="437085"/>
                </a:lnTo>
                <a:lnTo>
                  <a:pt x="79091" y="488285"/>
                </a:lnTo>
                <a:lnTo>
                  <a:pt x="70602" y="539118"/>
                </a:lnTo>
                <a:lnTo>
                  <a:pt x="64131" y="589297"/>
                </a:lnTo>
                <a:lnTo>
                  <a:pt x="59467" y="638535"/>
                </a:lnTo>
                <a:lnTo>
                  <a:pt x="56397" y="686545"/>
                </a:lnTo>
                <a:lnTo>
                  <a:pt x="54710" y="733040"/>
                </a:lnTo>
                <a:lnTo>
                  <a:pt x="54195" y="777734"/>
                </a:lnTo>
                <a:lnTo>
                  <a:pt x="55041" y="834568"/>
                </a:lnTo>
                <a:lnTo>
                  <a:pt x="57597" y="889999"/>
                </a:lnTo>
                <a:lnTo>
                  <a:pt x="61888" y="944021"/>
                </a:lnTo>
                <a:lnTo>
                  <a:pt x="67940" y="996625"/>
                </a:lnTo>
                <a:lnTo>
                  <a:pt x="75780" y="1047805"/>
                </a:lnTo>
                <a:lnTo>
                  <a:pt x="85432" y="1097553"/>
                </a:lnTo>
                <a:lnTo>
                  <a:pt x="96924" y="1145862"/>
                </a:lnTo>
                <a:lnTo>
                  <a:pt x="110281" y="1192723"/>
                </a:lnTo>
                <a:lnTo>
                  <a:pt x="125528" y="1238131"/>
                </a:lnTo>
                <a:lnTo>
                  <a:pt x="142692" y="1282076"/>
                </a:lnTo>
                <a:lnTo>
                  <a:pt x="161799" y="1324553"/>
                </a:lnTo>
                <a:lnTo>
                  <a:pt x="182874" y="1365553"/>
                </a:lnTo>
                <a:lnTo>
                  <a:pt x="205943" y="1405070"/>
                </a:lnTo>
                <a:lnTo>
                  <a:pt x="238165" y="1452175"/>
                </a:lnTo>
                <a:lnTo>
                  <a:pt x="268607" y="1490261"/>
                </a:lnTo>
                <a:lnTo>
                  <a:pt x="295494" y="1519964"/>
                </a:lnTo>
                <a:lnTo>
                  <a:pt x="318400" y="1543273"/>
                </a:lnTo>
                <a:lnTo>
                  <a:pt x="318400" y="1554113"/>
                </a:lnTo>
                <a:close/>
              </a:path>
            </a:pathLst>
          </a:custGeom>
          <a:solidFill>
            <a:srgbClr val="000000"/>
          </a:solidFill>
        </p:spPr>
        <p:txBody>
          <a:bodyPr wrap="square" lIns="0" tIns="0" rIns="0" bIns="0" rtlCol="0"/>
          <a:lstStyle/>
          <a:p>
            <a:endParaRPr/>
          </a:p>
        </p:txBody>
      </p:sp>
      <p:sp>
        <p:nvSpPr>
          <p:cNvPr id="44" name="object 44"/>
          <p:cNvSpPr/>
          <p:nvPr/>
        </p:nvSpPr>
        <p:spPr>
          <a:xfrm>
            <a:off x="9376349" y="4371109"/>
            <a:ext cx="298450" cy="419100"/>
          </a:xfrm>
          <a:custGeom>
            <a:avLst/>
            <a:gdLst/>
            <a:ahLst/>
            <a:cxnLst/>
            <a:rect l="l" t="t" r="r" b="b"/>
            <a:pathLst>
              <a:path w="298450" h="419100">
                <a:moveTo>
                  <a:pt x="13548" y="105685"/>
                </a:moveTo>
                <a:lnTo>
                  <a:pt x="0" y="105685"/>
                </a:lnTo>
                <a:lnTo>
                  <a:pt x="0" y="98910"/>
                </a:lnTo>
                <a:lnTo>
                  <a:pt x="4572" y="81169"/>
                </a:lnTo>
                <a:lnTo>
                  <a:pt x="19307" y="47422"/>
                </a:lnTo>
                <a:lnTo>
                  <a:pt x="45727" y="14692"/>
                </a:lnTo>
                <a:lnTo>
                  <a:pt x="85358" y="0"/>
                </a:lnTo>
                <a:lnTo>
                  <a:pt x="107333" y="4064"/>
                </a:lnTo>
                <a:lnTo>
                  <a:pt x="121451" y="13549"/>
                </a:lnTo>
                <a:lnTo>
                  <a:pt x="82648" y="13549"/>
                </a:lnTo>
                <a:lnTo>
                  <a:pt x="65818" y="17677"/>
                </a:lnTo>
                <a:lnTo>
                  <a:pt x="48606" y="31332"/>
                </a:lnTo>
                <a:lnTo>
                  <a:pt x="32157" y="56420"/>
                </a:lnTo>
                <a:lnTo>
                  <a:pt x="17613" y="94845"/>
                </a:lnTo>
                <a:lnTo>
                  <a:pt x="14903" y="104330"/>
                </a:lnTo>
                <a:lnTo>
                  <a:pt x="13548" y="105685"/>
                </a:lnTo>
                <a:close/>
              </a:path>
              <a:path w="298450" h="419100">
                <a:moveTo>
                  <a:pt x="175595" y="279117"/>
                </a:moveTo>
                <a:lnTo>
                  <a:pt x="132779" y="279117"/>
                </a:lnTo>
                <a:lnTo>
                  <a:pt x="161549" y="271770"/>
                </a:lnTo>
                <a:lnTo>
                  <a:pt x="184096" y="254897"/>
                </a:lnTo>
                <a:lnTo>
                  <a:pt x="199275" y="236246"/>
                </a:lnTo>
                <a:lnTo>
                  <a:pt x="205943" y="223564"/>
                </a:lnTo>
                <a:lnTo>
                  <a:pt x="234396" y="107040"/>
                </a:lnTo>
                <a:lnTo>
                  <a:pt x="237466" y="93850"/>
                </a:lnTo>
                <a:lnTo>
                  <a:pt x="240663" y="80788"/>
                </a:lnTo>
                <a:lnTo>
                  <a:pt x="244113" y="67979"/>
                </a:lnTo>
                <a:lnTo>
                  <a:pt x="247945" y="55552"/>
                </a:lnTo>
                <a:lnTo>
                  <a:pt x="250168" y="45284"/>
                </a:lnTo>
                <a:lnTo>
                  <a:pt x="267591" y="9992"/>
                </a:lnTo>
                <a:lnTo>
                  <a:pt x="279108" y="6774"/>
                </a:lnTo>
                <a:lnTo>
                  <a:pt x="286073" y="7812"/>
                </a:lnTo>
                <a:lnTo>
                  <a:pt x="292149" y="11008"/>
                </a:lnTo>
                <a:lnTo>
                  <a:pt x="296446" y="16492"/>
                </a:lnTo>
                <a:lnTo>
                  <a:pt x="298076" y="24388"/>
                </a:lnTo>
                <a:lnTo>
                  <a:pt x="298076" y="29808"/>
                </a:lnTo>
                <a:lnTo>
                  <a:pt x="295366" y="39293"/>
                </a:lnTo>
                <a:lnTo>
                  <a:pt x="238520" y="264212"/>
                </a:lnTo>
                <a:lnTo>
                  <a:pt x="195104" y="264212"/>
                </a:lnTo>
                <a:lnTo>
                  <a:pt x="180941" y="276089"/>
                </a:lnTo>
                <a:lnTo>
                  <a:pt x="175595" y="279117"/>
                </a:lnTo>
                <a:close/>
              </a:path>
              <a:path w="298450" h="419100">
                <a:moveTo>
                  <a:pt x="130069" y="292666"/>
                </a:moveTo>
                <a:lnTo>
                  <a:pt x="101003" y="288792"/>
                </a:lnTo>
                <a:lnTo>
                  <a:pt x="75366" y="275899"/>
                </a:lnTo>
                <a:lnTo>
                  <a:pt x="57096" y="252081"/>
                </a:lnTo>
                <a:lnTo>
                  <a:pt x="50131" y="215435"/>
                </a:lnTo>
                <a:lnTo>
                  <a:pt x="52438" y="191406"/>
                </a:lnTo>
                <a:lnTo>
                  <a:pt x="59445" y="162423"/>
                </a:lnTo>
                <a:lnTo>
                  <a:pt x="71280" y="126072"/>
                </a:lnTo>
                <a:lnTo>
                  <a:pt x="88068" y="79941"/>
                </a:lnTo>
                <a:lnTo>
                  <a:pt x="91476" y="69906"/>
                </a:lnTo>
                <a:lnTo>
                  <a:pt x="95011" y="58601"/>
                </a:lnTo>
                <a:lnTo>
                  <a:pt x="97785" y="46787"/>
                </a:lnTo>
                <a:lnTo>
                  <a:pt x="98907" y="35228"/>
                </a:lnTo>
                <a:lnTo>
                  <a:pt x="97128" y="22695"/>
                </a:lnTo>
                <a:lnTo>
                  <a:pt x="92810" y="16259"/>
                </a:lnTo>
                <a:lnTo>
                  <a:pt x="87475" y="13888"/>
                </a:lnTo>
                <a:lnTo>
                  <a:pt x="82648" y="13549"/>
                </a:lnTo>
                <a:lnTo>
                  <a:pt x="121451" y="13549"/>
                </a:lnTo>
                <a:lnTo>
                  <a:pt x="123972" y="15243"/>
                </a:lnTo>
                <a:lnTo>
                  <a:pt x="134515" y="32010"/>
                </a:lnTo>
                <a:lnTo>
                  <a:pt x="138199" y="52842"/>
                </a:lnTo>
                <a:lnTo>
                  <a:pt x="137606" y="61564"/>
                </a:lnTo>
                <a:lnTo>
                  <a:pt x="135489" y="70795"/>
                </a:lnTo>
                <a:lnTo>
                  <a:pt x="131340" y="82566"/>
                </a:lnTo>
                <a:lnTo>
                  <a:pt x="124650" y="98910"/>
                </a:lnTo>
                <a:lnTo>
                  <a:pt x="110423" y="138627"/>
                </a:lnTo>
                <a:lnTo>
                  <a:pt x="100262" y="172754"/>
                </a:lnTo>
                <a:lnTo>
                  <a:pt x="94165" y="201801"/>
                </a:lnTo>
                <a:lnTo>
                  <a:pt x="92132" y="226274"/>
                </a:lnTo>
                <a:lnTo>
                  <a:pt x="93720" y="244820"/>
                </a:lnTo>
                <a:lnTo>
                  <a:pt x="99754" y="261841"/>
                </a:lnTo>
                <a:lnTo>
                  <a:pt x="112138" y="274290"/>
                </a:lnTo>
                <a:lnTo>
                  <a:pt x="132779" y="279117"/>
                </a:lnTo>
                <a:lnTo>
                  <a:pt x="175595" y="279117"/>
                </a:lnTo>
                <a:lnTo>
                  <a:pt x="165127" y="285044"/>
                </a:lnTo>
                <a:lnTo>
                  <a:pt x="148043" y="290697"/>
                </a:lnTo>
                <a:lnTo>
                  <a:pt x="130069" y="292666"/>
                </a:lnTo>
                <a:close/>
              </a:path>
              <a:path w="298450" h="419100">
                <a:moveTo>
                  <a:pt x="136975" y="403771"/>
                </a:moveTo>
                <a:lnTo>
                  <a:pt x="81293" y="403771"/>
                </a:lnTo>
                <a:lnTo>
                  <a:pt x="102612" y="400659"/>
                </a:lnTo>
                <a:lnTo>
                  <a:pt x="121771" y="392085"/>
                </a:lnTo>
                <a:lnTo>
                  <a:pt x="153103" y="363123"/>
                </a:lnTo>
                <a:lnTo>
                  <a:pt x="180709" y="313668"/>
                </a:lnTo>
                <a:lnTo>
                  <a:pt x="195104" y="264212"/>
                </a:lnTo>
                <a:lnTo>
                  <a:pt x="238520" y="264212"/>
                </a:lnTo>
                <a:lnTo>
                  <a:pt x="233041" y="285891"/>
                </a:lnTo>
                <a:lnTo>
                  <a:pt x="216869" y="327797"/>
                </a:lnTo>
                <a:lnTo>
                  <a:pt x="191137" y="364239"/>
                </a:lnTo>
                <a:lnTo>
                  <a:pt x="158316" y="393007"/>
                </a:lnTo>
                <a:lnTo>
                  <a:pt x="136975" y="403771"/>
                </a:lnTo>
                <a:close/>
              </a:path>
              <a:path w="298450" h="419100">
                <a:moveTo>
                  <a:pt x="81293" y="418675"/>
                </a:moveTo>
                <a:lnTo>
                  <a:pt x="54132" y="414356"/>
                </a:lnTo>
                <a:lnTo>
                  <a:pt x="32686" y="402416"/>
                </a:lnTo>
                <a:lnTo>
                  <a:pt x="18608" y="384378"/>
                </a:lnTo>
                <a:lnTo>
                  <a:pt x="13548" y="361768"/>
                </a:lnTo>
                <a:lnTo>
                  <a:pt x="16957" y="342058"/>
                </a:lnTo>
                <a:lnTo>
                  <a:pt x="25573" y="329080"/>
                </a:lnTo>
                <a:lnTo>
                  <a:pt x="36984" y="321945"/>
                </a:lnTo>
                <a:lnTo>
                  <a:pt x="48776" y="319765"/>
                </a:lnTo>
                <a:lnTo>
                  <a:pt x="55444" y="320506"/>
                </a:lnTo>
                <a:lnTo>
                  <a:pt x="68930" y="358380"/>
                </a:lnTo>
                <a:lnTo>
                  <a:pt x="32517" y="376672"/>
                </a:lnTo>
                <a:lnTo>
                  <a:pt x="43568" y="391767"/>
                </a:lnTo>
                <a:lnTo>
                  <a:pt x="57921" y="399875"/>
                </a:lnTo>
                <a:lnTo>
                  <a:pt x="71767" y="403157"/>
                </a:lnTo>
                <a:lnTo>
                  <a:pt x="81293" y="403771"/>
                </a:lnTo>
                <a:lnTo>
                  <a:pt x="136975" y="403771"/>
                </a:lnTo>
                <a:lnTo>
                  <a:pt x="120878" y="411890"/>
                </a:lnTo>
                <a:lnTo>
                  <a:pt x="81293" y="418675"/>
                </a:lnTo>
                <a:close/>
              </a:path>
            </a:pathLst>
          </a:custGeom>
          <a:solidFill>
            <a:srgbClr val="000000"/>
          </a:solidFill>
        </p:spPr>
        <p:txBody>
          <a:bodyPr wrap="square" lIns="0" tIns="0" rIns="0" bIns="0" rtlCol="0"/>
          <a:lstStyle/>
          <a:p>
            <a:endParaRPr/>
          </a:p>
        </p:txBody>
      </p:sp>
      <p:sp>
        <p:nvSpPr>
          <p:cNvPr id="45" name="object 45"/>
          <p:cNvSpPr/>
          <p:nvPr/>
        </p:nvSpPr>
        <p:spPr>
          <a:xfrm>
            <a:off x="9361444" y="5148842"/>
            <a:ext cx="322580" cy="292735"/>
          </a:xfrm>
          <a:custGeom>
            <a:avLst/>
            <a:gdLst/>
            <a:ahLst/>
            <a:cxnLst/>
            <a:rect l="l" t="t" r="r" b="b"/>
            <a:pathLst>
              <a:path w="322579" h="292735">
                <a:moveTo>
                  <a:pt x="32517" y="105685"/>
                </a:moveTo>
                <a:lnTo>
                  <a:pt x="20323" y="105685"/>
                </a:lnTo>
                <a:lnTo>
                  <a:pt x="20323" y="98910"/>
                </a:lnTo>
                <a:lnTo>
                  <a:pt x="27076" y="76596"/>
                </a:lnTo>
                <a:lnTo>
                  <a:pt x="46913" y="43358"/>
                </a:lnTo>
                <a:lnTo>
                  <a:pt x="79197" y="13168"/>
                </a:lnTo>
                <a:lnTo>
                  <a:pt x="123295" y="0"/>
                </a:lnTo>
                <a:lnTo>
                  <a:pt x="140019" y="1524"/>
                </a:lnTo>
                <a:lnTo>
                  <a:pt x="159538" y="8129"/>
                </a:lnTo>
                <a:lnTo>
                  <a:pt x="166531" y="13549"/>
                </a:lnTo>
                <a:lnTo>
                  <a:pt x="123295" y="13549"/>
                </a:lnTo>
                <a:lnTo>
                  <a:pt x="103056" y="17169"/>
                </a:lnTo>
                <a:lnTo>
                  <a:pt x="79261" y="30316"/>
                </a:lnTo>
                <a:lnTo>
                  <a:pt x="55465" y="56420"/>
                </a:lnTo>
                <a:lnTo>
                  <a:pt x="35227" y="98910"/>
                </a:lnTo>
                <a:lnTo>
                  <a:pt x="35227" y="104330"/>
                </a:lnTo>
                <a:lnTo>
                  <a:pt x="32517" y="105685"/>
                </a:lnTo>
                <a:close/>
              </a:path>
              <a:path w="322579" h="292735">
                <a:moveTo>
                  <a:pt x="211928" y="48777"/>
                </a:moveTo>
                <a:lnTo>
                  <a:pt x="193749" y="48777"/>
                </a:lnTo>
                <a:lnTo>
                  <a:pt x="202620" y="34868"/>
                </a:lnTo>
                <a:lnTo>
                  <a:pt x="216952" y="18799"/>
                </a:lnTo>
                <a:lnTo>
                  <a:pt x="236619" y="5525"/>
                </a:lnTo>
                <a:lnTo>
                  <a:pt x="261494" y="0"/>
                </a:lnTo>
                <a:lnTo>
                  <a:pt x="280738" y="1799"/>
                </a:lnTo>
                <a:lnTo>
                  <a:pt x="300617" y="8298"/>
                </a:lnTo>
                <a:lnTo>
                  <a:pt x="306974" y="13549"/>
                </a:lnTo>
                <a:lnTo>
                  <a:pt x="261494" y="13549"/>
                </a:lnTo>
                <a:lnTo>
                  <a:pt x="232491" y="23118"/>
                </a:lnTo>
                <a:lnTo>
                  <a:pt x="213395" y="45390"/>
                </a:lnTo>
                <a:lnTo>
                  <a:pt x="211928" y="48777"/>
                </a:lnTo>
                <a:close/>
              </a:path>
              <a:path w="322579" h="292735">
                <a:moveTo>
                  <a:pt x="97394" y="279117"/>
                </a:moveTo>
                <a:lnTo>
                  <a:pt x="60970" y="279117"/>
                </a:lnTo>
                <a:lnTo>
                  <a:pt x="81187" y="274247"/>
                </a:lnTo>
                <a:lnTo>
                  <a:pt x="98737" y="260486"/>
                </a:lnTo>
                <a:lnTo>
                  <a:pt x="123295" y="211370"/>
                </a:lnTo>
                <a:lnTo>
                  <a:pt x="138305" y="151795"/>
                </a:lnTo>
                <a:lnTo>
                  <a:pt x="148869" y="107717"/>
                </a:lnTo>
                <a:lnTo>
                  <a:pt x="157167" y="56907"/>
                </a:lnTo>
                <a:lnTo>
                  <a:pt x="153589" y="34127"/>
                </a:lnTo>
                <a:lnTo>
                  <a:pt x="144804" y="21001"/>
                </a:lnTo>
                <a:lnTo>
                  <a:pt x="133732" y="14988"/>
                </a:lnTo>
                <a:lnTo>
                  <a:pt x="123295" y="13549"/>
                </a:lnTo>
                <a:lnTo>
                  <a:pt x="166531" y="13549"/>
                </a:lnTo>
                <a:lnTo>
                  <a:pt x="178549" y="22864"/>
                </a:lnTo>
                <a:lnTo>
                  <a:pt x="193749" y="48777"/>
                </a:lnTo>
                <a:lnTo>
                  <a:pt x="211928" y="48777"/>
                </a:lnTo>
                <a:lnTo>
                  <a:pt x="202429" y="70710"/>
                </a:lnTo>
                <a:lnTo>
                  <a:pt x="197814" y="89425"/>
                </a:lnTo>
                <a:lnTo>
                  <a:pt x="174781" y="178851"/>
                </a:lnTo>
                <a:lnTo>
                  <a:pt x="170229" y="197842"/>
                </a:lnTo>
                <a:lnTo>
                  <a:pt x="166821" y="212894"/>
                </a:lnTo>
                <a:lnTo>
                  <a:pt x="164683" y="225152"/>
                </a:lnTo>
                <a:lnTo>
                  <a:pt x="163942" y="235759"/>
                </a:lnTo>
                <a:lnTo>
                  <a:pt x="165001" y="243888"/>
                </a:lnTo>
                <a:lnTo>
                  <a:pt x="128714" y="243888"/>
                </a:lnTo>
                <a:lnTo>
                  <a:pt x="122893" y="253225"/>
                </a:lnTo>
                <a:lnTo>
                  <a:pt x="109577" y="269801"/>
                </a:lnTo>
                <a:lnTo>
                  <a:pt x="97394" y="279117"/>
                </a:lnTo>
                <a:close/>
              </a:path>
              <a:path w="322579" h="292735">
                <a:moveTo>
                  <a:pt x="287237" y="79941"/>
                </a:moveTo>
                <a:lnTo>
                  <a:pt x="275996" y="77866"/>
                </a:lnTo>
                <a:lnTo>
                  <a:pt x="268438" y="72489"/>
                </a:lnTo>
                <a:lnTo>
                  <a:pt x="264183" y="65079"/>
                </a:lnTo>
                <a:lnTo>
                  <a:pt x="262849" y="56907"/>
                </a:lnTo>
                <a:lnTo>
                  <a:pt x="265051" y="45686"/>
                </a:lnTo>
                <a:lnTo>
                  <a:pt x="271317" y="35228"/>
                </a:lnTo>
                <a:lnTo>
                  <a:pt x="281140" y="26802"/>
                </a:lnTo>
                <a:lnTo>
                  <a:pt x="294012" y="21679"/>
                </a:lnTo>
                <a:lnTo>
                  <a:pt x="283596" y="16979"/>
                </a:lnTo>
                <a:lnTo>
                  <a:pt x="273688" y="14565"/>
                </a:lnTo>
                <a:lnTo>
                  <a:pt x="265813" y="13676"/>
                </a:lnTo>
                <a:lnTo>
                  <a:pt x="261494" y="13549"/>
                </a:lnTo>
                <a:lnTo>
                  <a:pt x="306974" y="13549"/>
                </a:lnTo>
                <a:lnTo>
                  <a:pt x="316177" y="21149"/>
                </a:lnTo>
                <a:lnTo>
                  <a:pt x="322464" y="42003"/>
                </a:lnTo>
                <a:lnTo>
                  <a:pt x="318865" y="58791"/>
                </a:lnTo>
                <a:lnTo>
                  <a:pt x="309932" y="70626"/>
                </a:lnTo>
                <a:lnTo>
                  <a:pt x="298457" y="77633"/>
                </a:lnTo>
                <a:lnTo>
                  <a:pt x="287237" y="79941"/>
                </a:lnTo>
                <a:close/>
              </a:path>
              <a:path w="322579" h="292735">
                <a:moveTo>
                  <a:pt x="242876" y="279117"/>
                </a:moveTo>
                <a:lnTo>
                  <a:pt x="199169" y="279117"/>
                </a:lnTo>
                <a:lnTo>
                  <a:pt x="218815" y="275496"/>
                </a:lnTo>
                <a:lnTo>
                  <a:pt x="242526" y="262349"/>
                </a:lnTo>
                <a:lnTo>
                  <a:pt x="266236" y="236246"/>
                </a:lnTo>
                <a:lnTo>
                  <a:pt x="285882" y="193756"/>
                </a:lnTo>
                <a:lnTo>
                  <a:pt x="287237" y="189691"/>
                </a:lnTo>
                <a:lnTo>
                  <a:pt x="288592" y="186981"/>
                </a:lnTo>
                <a:lnTo>
                  <a:pt x="302141" y="186981"/>
                </a:lnTo>
                <a:lnTo>
                  <a:pt x="302141" y="192401"/>
                </a:lnTo>
                <a:lnTo>
                  <a:pt x="295366" y="214926"/>
                </a:lnTo>
                <a:lnTo>
                  <a:pt x="275382" y="248631"/>
                </a:lnTo>
                <a:lnTo>
                  <a:pt x="242876" y="279117"/>
                </a:lnTo>
                <a:close/>
              </a:path>
              <a:path w="322579" h="292735">
                <a:moveTo>
                  <a:pt x="60970" y="292666"/>
                </a:moveTo>
                <a:lnTo>
                  <a:pt x="39440" y="290295"/>
                </a:lnTo>
                <a:lnTo>
                  <a:pt x="19815" y="282843"/>
                </a:lnTo>
                <a:lnTo>
                  <a:pt x="5525" y="269801"/>
                </a:lnTo>
                <a:lnTo>
                  <a:pt x="0" y="250663"/>
                </a:lnTo>
                <a:lnTo>
                  <a:pt x="2836" y="235589"/>
                </a:lnTo>
                <a:lnTo>
                  <a:pt x="10500" y="223564"/>
                </a:lnTo>
                <a:lnTo>
                  <a:pt x="21720" y="215604"/>
                </a:lnTo>
                <a:lnTo>
                  <a:pt x="35227" y="212725"/>
                </a:lnTo>
                <a:lnTo>
                  <a:pt x="43039" y="213847"/>
                </a:lnTo>
                <a:lnTo>
                  <a:pt x="50131" y="258284"/>
                </a:lnTo>
                <a:lnTo>
                  <a:pt x="28452" y="269632"/>
                </a:lnTo>
                <a:lnTo>
                  <a:pt x="38678" y="275115"/>
                </a:lnTo>
                <a:lnTo>
                  <a:pt x="48268" y="277931"/>
                </a:lnTo>
                <a:lnTo>
                  <a:pt x="56079" y="278968"/>
                </a:lnTo>
                <a:lnTo>
                  <a:pt x="60970" y="279117"/>
                </a:lnTo>
                <a:lnTo>
                  <a:pt x="97394" y="279117"/>
                </a:lnTo>
                <a:lnTo>
                  <a:pt x="88893" y="285616"/>
                </a:lnTo>
                <a:lnTo>
                  <a:pt x="60970" y="292666"/>
                </a:lnTo>
                <a:close/>
              </a:path>
              <a:path w="322579" h="292735">
                <a:moveTo>
                  <a:pt x="197814" y="292666"/>
                </a:moveTo>
                <a:lnTo>
                  <a:pt x="172156" y="288284"/>
                </a:lnTo>
                <a:lnTo>
                  <a:pt x="152086" y="276915"/>
                </a:lnTo>
                <a:lnTo>
                  <a:pt x="137606" y="261227"/>
                </a:lnTo>
                <a:lnTo>
                  <a:pt x="128714" y="243888"/>
                </a:lnTo>
                <a:lnTo>
                  <a:pt x="165001" y="243888"/>
                </a:lnTo>
                <a:lnTo>
                  <a:pt x="166016" y="251679"/>
                </a:lnTo>
                <a:lnTo>
                  <a:pt x="172410" y="265567"/>
                </a:lnTo>
                <a:lnTo>
                  <a:pt x="183376" y="275391"/>
                </a:lnTo>
                <a:lnTo>
                  <a:pt x="199169" y="279117"/>
                </a:lnTo>
                <a:lnTo>
                  <a:pt x="242876" y="279117"/>
                </a:lnTo>
                <a:lnTo>
                  <a:pt x="242695" y="279286"/>
                </a:lnTo>
                <a:lnTo>
                  <a:pt x="197814" y="292666"/>
                </a:lnTo>
                <a:close/>
              </a:path>
            </a:pathLst>
          </a:custGeom>
          <a:solidFill>
            <a:srgbClr val="000000"/>
          </a:solidFill>
        </p:spPr>
        <p:txBody>
          <a:bodyPr wrap="square" lIns="0" tIns="0" rIns="0" bIns="0" rtlCol="0"/>
          <a:lstStyle/>
          <a:p>
            <a:endParaRPr/>
          </a:p>
        </p:txBody>
      </p:sp>
      <p:sp>
        <p:nvSpPr>
          <p:cNvPr id="46" name="object 46"/>
          <p:cNvSpPr/>
          <p:nvPr/>
        </p:nvSpPr>
        <p:spPr>
          <a:xfrm>
            <a:off x="9735396" y="4112315"/>
            <a:ext cx="318770" cy="1554480"/>
          </a:xfrm>
          <a:custGeom>
            <a:avLst/>
            <a:gdLst/>
            <a:ahLst/>
            <a:cxnLst/>
            <a:rect l="l" t="t" r="r" b="b"/>
            <a:pathLst>
              <a:path w="318770" h="1554479">
                <a:moveTo>
                  <a:pt x="24388" y="1554113"/>
                </a:moveTo>
                <a:lnTo>
                  <a:pt x="0" y="1554113"/>
                </a:lnTo>
                <a:lnTo>
                  <a:pt x="0" y="1545983"/>
                </a:lnTo>
                <a:lnTo>
                  <a:pt x="1354" y="1543273"/>
                </a:lnTo>
                <a:lnTo>
                  <a:pt x="2709" y="1541918"/>
                </a:lnTo>
                <a:lnTo>
                  <a:pt x="27627" y="1516344"/>
                </a:lnTo>
                <a:lnTo>
                  <a:pt x="59784" y="1479591"/>
                </a:lnTo>
                <a:lnTo>
                  <a:pt x="96261" y="1430644"/>
                </a:lnTo>
                <a:lnTo>
                  <a:pt x="134134" y="1368486"/>
                </a:lnTo>
                <a:lnTo>
                  <a:pt x="159178" y="1319757"/>
                </a:lnTo>
                <a:lnTo>
                  <a:pt x="180934" y="1269959"/>
                </a:lnTo>
                <a:lnTo>
                  <a:pt x="199614" y="1219380"/>
                </a:lnTo>
                <a:lnTo>
                  <a:pt x="215428" y="1168307"/>
                </a:lnTo>
                <a:lnTo>
                  <a:pt x="228589" y="1117027"/>
                </a:lnTo>
                <a:lnTo>
                  <a:pt x="239308" y="1065827"/>
                </a:lnTo>
                <a:lnTo>
                  <a:pt x="247797" y="1014994"/>
                </a:lnTo>
                <a:lnTo>
                  <a:pt x="254268" y="964815"/>
                </a:lnTo>
                <a:lnTo>
                  <a:pt x="258933" y="915577"/>
                </a:lnTo>
                <a:lnTo>
                  <a:pt x="262002" y="867567"/>
                </a:lnTo>
                <a:lnTo>
                  <a:pt x="263689" y="821072"/>
                </a:lnTo>
                <a:lnTo>
                  <a:pt x="264204" y="776379"/>
                </a:lnTo>
                <a:lnTo>
                  <a:pt x="263381" y="719545"/>
                </a:lnTo>
                <a:lnTo>
                  <a:pt x="260889" y="664118"/>
                </a:lnTo>
                <a:lnTo>
                  <a:pt x="256694" y="610108"/>
                </a:lnTo>
                <a:lnTo>
                  <a:pt x="250765" y="557526"/>
                </a:lnTo>
                <a:lnTo>
                  <a:pt x="243066" y="506384"/>
                </a:lnTo>
                <a:lnTo>
                  <a:pt x="233566" y="456692"/>
                </a:lnTo>
                <a:lnTo>
                  <a:pt x="222231" y="408462"/>
                </a:lnTo>
                <a:lnTo>
                  <a:pt x="209026" y="361705"/>
                </a:lnTo>
                <a:lnTo>
                  <a:pt x="193920" y="316431"/>
                </a:lnTo>
                <a:lnTo>
                  <a:pt x="176879" y="272653"/>
                </a:lnTo>
                <a:lnTo>
                  <a:pt x="157869" y="230380"/>
                </a:lnTo>
                <a:lnTo>
                  <a:pt x="136857" y="189625"/>
                </a:lnTo>
                <a:lnTo>
                  <a:pt x="113811" y="150398"/>
                </a:lnTo>
                <a:lnTo>
                  <a:pt x="81420" y="102530"/>
                </a:lnTo>
                <a:lnTo>
                  <a:pt x="50808" y="64190"/>
                </a:lnTo>
                <a:lnTo>
                  <a:pt x="24261" y="34741"/>
                </a:lnTo>
                <a:lnTo>
                  <a:pt x="0" y="9484"/>
                </a:lnTo>
                <a:lnTo>
                  <a:pt x="0" y="0"/>
                </a:lnTo>
                <a:lnTo>
                  <a:pt x="24388" y="0"/>
                </a:lnTo>
                <a:lnTo>
                  <a:pt x="31162" y="8129"/>
                </a:lnTo>
                <a:lnTo>
                  <a:pt x="50850" y="25913"/>
                </a:lnTo>
                <a:lnTo>
                  <a:pt x="84130" y="59955"/>
                </a:lnTo>
                <a:lnTo>
                  <a:pt x="127590" y="112730"/>
                </a:lnTo>
                <a:lnTo>
                  <a:pt x="156250" y="153842"/>
                </a:lnTo>
                <a:lnTo>
                  <a:pt x="182260" y="196390"/>
                </a:lnTo>
                <a:lnTo>
                  <a:pt x="205705" y="240260"/>
                </a:lnTo>
                <a:lnTo>
                  <a:pt x="226668" y="285339"/>
                </a:lnTo>
                <a:lnTo>
                  <a:pt x="245235" y="331515"/>
                </a:lnTo>
                <a:lnTo>
                  <a:pt x="261490" y="378673"/>
                </a:lnTo>
                <a:lnTo>
                  <a:pt x="275517" y="426701"/>
                </a:lnTo>
                <a:lnTo>
                  <a:pt x="287400" y="475485"/>
                </a:lnTo>
                <a:lnTo>
                  <a:pt x="297223" y="524912"/>
                </a:lnTo>
                <a:lnTo>
                  <a:pt x="305072" y="574870"/>
                </a:lnTo>
                <a:lnTo>
                  <a:pt x="311029" y="625244"/>
                </a:lnTo>
                <a:lnTo>
                  <a:pt x="315180" y="675921"/>
                </a:lnTo>
                <a:lnTo>
                  <a:pt x="317609" y="726789"/>
                </a:lnTo>
                <a:lnTo>
                  <a:pt x="318400" y="777734"/>
                </a:lnTo>
                <a:lnTo>
                  <a:pt x="317680" y="826022"/>
                </a:lnTo>
                <a:lnTo>
                  <a:pt x="315454" y="874666"/>
                </a:lnTo>
                <a:lnTo>
                  <a:pt x="311624" y="923516"/>
                </a:lnTo>
                <a:lnTo>
                  <a:pt x="306089" y="972420"/>
                </a:lnTo>
                <a:lnTo>
                  <a:pt x="298751" y="1021228"/>
                </a:lnTo>
                <a:lnTo>
                  <a:pt x="289509" y="1069790"/>
                </a:lnTo>
                <a:lnTo>
                  <a:pt x="278266" y="1117954"/>
                </a:lnTo>
                <a:lnTo>
                  <a:pt x="264921" y="1165571"/>
                </a:lnTo>
                <a:lnTo>
                  <a:pt x="249375" y="1212489"/>
                </a:lnTo>
                <a:lnTo>
                  <a:pt x="231530" y="1258559"/>
                </a:lnTo>
                <a:lnTo>
                  <a:pt x="211285" y="1303629"/>
                </a:lnTo>
                <a:lnTo>
                  <a:pt x="188542" y="1347549"/>
                </a:lnTo>
                <a:lnTo>
                  <a:pt x="163200" y="1390168"/>
                </a:lnTo>
                <a:lnTo>
                  <a:pt x="135162" y="1431336"/>
                </a:lnTo>
                <a:lnTo>
                  <a:pt x="104327" y="1470903"/>
                </a:lnTo>
                <a:lnTo>
                  <a:pt x="70597" y="1508717"/>
                </a:lnTo>
                <a:lnTo>
                  <a:pt x="33872" y="1544628"/>
                </a:lnTo>
                <a:lnTo>
                  <a:pt x="24388" y="1554113"/>
                </a:lnTo>
                <a:close/>
              </a:path>
            </a:pathLst>
          </a:custGeom>
          <a:solidFill>
            <a:srgbClr val="000000"/>
          </a:solidFill>
        </p:spPr>
        <p:txBody>
          <a:bodyPr wrap="square" lIns="0" tIns="0" rIns="0" bIns="0" rtlCol="0"/>
          <a:lstStyle/>
          <a:p>
            <a:endParaRPr/>
          </a:p>
        </p:txBody>
      </p:sp>
      <p:sp>
        <p:nvSpPr>
          <p:cNvPr id="47" name="object 47"/>
          <p:cNvSpPr/>
          <p:nvPr/>
        </p:nvSpPr>
        <p:spPr>
          <a:xfrm>
            <a:off x="2204893" y="6903485"/>
            <a:ext cx="250825" cy="250825"/>
          </a:xfrm>
          <a:custGeom>
            <a:avLst/>
            <a:gdLst/>
            <a:ahLst/>
            <a:cxnLst/>
            <a:rect l="l" t="t" r="r" b="b"/>
            <a:pathLst>
              <a:path w="250825" h="250825">
                <a:moveTo>
                  <a:pt x="124650" y="250663"/>
                </a:moveTo>
                <a:lnTo>
                  <a:pt x="76593" y="240691"/>
                </a:lnTo>
                <a:lnTo>
                  <a:pt x="36920" y="213572"/>
                </a:lnTo>
                <a:lnTo>
                  <a:pt x="9950" y="173495"/>
                </a:lnTo>
                <a:lnTo>
                  <a:pt x="0" y="124654"/>
                </a:lnTo>
                <a:lnTo>
                  <a:pt x="9568" y="76596"/>
                </a:lnTo>
                <a:lnTo>
                  <a:pt x="35904" y="36922"/>
                </a:lnTo>
                <a:lnTo>
                  <a:pt x="75450" y="9950"/>
                </a:lnTo>
                <a:lnTo>
                  <a:pt x="124650" y="0"/>
                </a:lnTo>
                <a:lnTo>
                  <a:pt x="173490" y="9759"/>
                </a:lnTo>
                <a:lnTo>
                  <a:pt x="213565" y="36413"/>
                </a:lnTo>
                <a:lnTo>
                  <a:pt x="240684" y="76024"/>
                </a:lnTo>
                <a:lnTo>
                  <a:pt x="250655" y="124654"/>
                </a:lnTo>
                <a:lnTo>
                  <a:pt x="240874" y="172923"/>
                </a:lnTo>
                <a:lnTo>
                  <a:pt x="214073" y="213063"/>
                </a:lnTo>
                <a:lnTo>
                  <a:pt x="174061" y="240501"/>
                </a:lnTo>
                <a:lnTo>
                  <a:pt x="124650" y="250663"/>
                </a:lnTo>
                <a:close/>
              </a:path>
            </a:pathLst>
          </a:custGeom>
          <a:solidFill>
            <a:srgbClr val="000000"/>
          </a:solidFill>
        </p:spPr>
        <p:txBody>
          <a:bodyPr wrap="square" lIns="0" tIns="0" rIns="0" bIns="0" rtlCol="0"/>
          <a:lstStyle/>
          <a:p>
            <a:endParaRPr/>
          </a:p>
        </p:txBody>
      </p:sp>
      <p:sp>
        <p:nvSpPr>
          <p:cNvPr id="59" name="object 59"/>
          <p:cNvSpPr/>
          <p:nvPr/>
        </p:nvSpPr>
        <p:spPr>
          <a:xfrm>
            <a:off x="6243833" y="6751722"/>
            <a:ext cx="440690" cy="439420"/>
          </a:xfrm>
          <a:custGeom>
            <a:avLst/>
            <a:gdLst/>
            <a:ahLst/>
            <a:cxnLst/>
            <a:rect l="l" t="t" r="r" b="b"/>
            <a:pathLst>
              <a:path w="440690" h="439420">
                <a:moveTo>
                  <a:pt x="14903" y="146333"/>
                </a:moveTo>
                <a:lnTo>
                  <a:pt x="4064" y="146333"/>
                </a:lnTo>
                <a:lnTo>
                  <a:pt x="0" y="142268"/>
                </a:lnTo>
                <a:lnTo>
                  <a:pt x="0" y="138203"/>
                </a:lnTo>
                <a:lnTo>
                  <a:pt x="4064" y="128719"/>
                </a:lnTo>
                <a:lnTo>
                  <a:pt x="4064" y="127364"/>
                </a:lnTo>
                <a:lnTo>
                  <a:pt x="43356" y="13549"/>
                </a:lnTo>
                <a:lnTo>
                  <a:pt x="47421" y="1354"/>
                </a:lnTo>
                <a:lnTo>
                  <a:pt x="47421" y="0"/>
                </a:lnTo>
                <a:lnTo>
                  <a:pt x="440340" y="0"/>
                </a:lnTo>
                <a:lnTo>
                  <a:pt x="440340" y="16259"/>
                </a:lnTo>
                <a:lnTo>
                  <a:pt x="438985" y="18969"/>
                </a:lnTo>
                <a:lnTo>
                  <a:pt x="438773" y="20324"/>
                </a:lnTo>
                <a:lnTo>
                  <a:pt x="166652" y="20324"/>
                </a:lnTo>
                <a:lnTo>
                  <a:pt x="107946" y="23796"/>
                </a:lnTo>
                <a:lnTo>
                  <a:pt x="69946" y="38954"/>
                </a:lnTo>
                <a:lnTo>
                  <a:pt x="43377" y="72912"/>
                </a:lnTo>
                <a:lnTo>
                  <a:pt x="18968" y="132783"/>
                </a:lnTo>
                <a:lnTo>
                  <a:pt x="14903" y="142268"/>
                </a:lnTo>
                <a:lnTo>
                  <a:pt x="14903" y="146333"/>
                </a:lnTo>
                <a:close/>
              </a:path>
              <a:path w="440690" h="439420">
                <a:moveTo>
                  <a:pt x="27097" y="438999"/>
                </a:moveTo>
                <a:lnTo>
                  <a:pt x="16258" y="438999"/>
                </a:lnTo>
                <a:lnTo>
                  <a:pt x="16258" y="430870"/>
                </a:lnTo>
                <a:lnTo>
                  <a:pt x="17253" y="423820"/>
                </a:lnTo>
                <a:lnTo>
                  <a:pt x="21170" y="420200"/>
                </a:lnTo>
                <a:lnTo>
                  <a:pt x="29405" y="418866"/>
                </a:lnTo>
                <a:lnTo>
                  <a:pt x="43356" y="418675"/>
                </a:lnTo>
                <a:lnTo>
                  <a:pt x="83812" y="417236"/>
                </a:lnTo>
                <a:lnTo>
                  <a:pt x="105851" y="412239"/>
                </a:lnTo>
                <a:lnTo>
                  <a:pt x="115949" y="402670"/>
                </a:lnTo>
                <a:lnTo>
                  <a:pt x="120585" y="387512"/>
                </a:lnTo>
                <a:lnTo>
                  <a:pt x="207298" y="42003"/>
                </a:lnTo>
                <a:lnTo>
                  <a:pt x="208653" y="39293"/>
                </a:lnTo>
                <a:lnTo>
                  <a:pt x="210008" y="32518"/>
                </a:lnTo>
                <a:lnTo>
                  <a:pt x="210008" y="20324"/>
                </a:lnTo>
                <a:lnTo>
                  <a:pt x="317045" y="20324"/>
                </a:lnTo>
                <a:lnTo>
                  <a:pt x="276398" y="21679"/>
                </a:lnTo>
                <a:lnTo>
                  <a:pt x="261494" y="46067"/>
                </a:lnTo>
                <a:lnTo>
                  <a:pt x="174781" y="388867"/>
                </a:lnTo>
                <a:lnTo>
                  <a:pt x="172071" y="399706"/>
                </a:lnTo>
                <a:lnTo>
                  <a:pt x="172071" y="403771"/>
                </a:lnTo>
                <a:lnTo>
                  <a:pt x="207595" y="418104"/>
                </a:lnTo>
                <a:lnTo>
                  <a:pt x="260139" y="418675"/>
                </a:lnTo>
                <a:lnTo>
                  <a:pt x="260139" y="436289"/>
                </a:lnTo>
                <a:lnTo>
                  <a:pt x="135489" y="436289"/>
                </a:lnTo>
                <a:lnTo>
                  <a:pt x="122046" y="436501"/>
                </a:lnTo>
                <a:lnTo>
                  <a:pt x="94143" y="437433"/>
                </a:lnTo>
                <a:lnTo>
                  <a:pt x="66728" y="437856"/>
                </a:lnTo>
                <a:lnTo>
                  <a:pt x="40308" y="438788"/>
                </a:lnTo>
                <a:lnTo>
                  <a:pt x="27097" y="438999"/>
                </a:lnTo>
                <a:close/>
              </a:path>
              <a:path w="440690" h="439420">
                <a:moveTo>
                  <a:pt x="418662" y="146333"/>
                </a:moveTo>
                <a:lnTo>
                  <a:pt x="406468" y="146333"/>
                </a:lnTo>
                <a:lnTo>
                  <a:pt x="403758" y="140913"/>
                </a:lnTo>
                <a:lnTo>
                  <a:pt x="403758" y="135493"/>
                </a:lnTo>
                <a:lnTo>
                  <a:pt x="405113" y="127364"/>
                </a:lnTo>
                <a:lnTo>
                  <a:pt x="406468" y="124654"/>
                </a:lnTo>
                <a:lnTo>
                  <a:pt x="408458" y="111083"/>
                </a:lnTo>
                <a:lnTo>
                  <a:pt x="410194" y="96369"/>
                </a:lnTo>
                <a:lnTo>
                  <a:pt x="411422" y="82926"/>
                </a:lnTo>
                <a:lnTo>
                  <a:pt x="411887" y="73166"/>
                </a:lnTo>
                <a:lnTo>
                  <a:pt x="406214" y="43760"/>
                </a:lnTo>
                <a:lnTo>
                  <a:pt x="388854" y="27945"/>
                </a:lnTo>
                <a:lnTo>
                  <a:pt x="359301" y="21530"/>
                </a:lnTo>
                <a:lnTo>
                  <a:pt x="317045" y="20324"/>
                </a:lnTo>
                <a:lnTo>
                  <a:pt x="438773" y="20324"/>
                </a:lnTo>
                <a:lnTo>
                  <a:pt x="421372" y="131428"/>
                </a:lnTo>
                <a:lnTo>
                  <a:pt x="420017" y="140913"/>
                </a:lnTo>
                <a:lnTo>
                  <a:pt x="418662" y="146333"/>
                </a:lnTo>
                <a:close/>
              </a:path>
              <a:path w="440690" h="439420">
                <a:moveTo>
                  <a:pt x="260139" y="438999"/>
                </a:moveTo>
                <a:lnTo>
                  <a:pt x="245235" y="438999"/>
                </a:lnTo>
                <a:lnTo>
                  <a:pt x="231792" y="438788"/>
                </a:lnTo>
                <a:lnTo>
                  <a:pt x="203890" y="437856"/>
                </a:lnTo>
                <a:lnTo>
                  <a:pt x="176263" y="437433"/>
                </a:lnTo>
                <a:lnTo>
                  <a:pt x="148911" y="436501"/>
                </a:lnTo>
                <a:lnTo>
                  <a:pt x="135489" y="436289"/>
                </a:lnTo>
                <a:lnTo>
                  <a:pt x="260139" y="436289"/>
                </a:lnTo>
                <a:lnTo>
                  <a:pt x="260139" y="438999"/>
                </a:lnTo>
                <a:close/>
              </a:path>
            </a:pathLst>
          </a:custGeom>
          <a:solidFill>
            <a:srgbClr val="000000"/>
          </a:solidFill>
        </p:spPr>
        <p:txBody>
          <a:bodyPr wrap="square" lIns="0" tIns="0" rIns="0" bIns="0" rtlCol="0"/>
          <a:lstStyle/>
          <a:p>
            <a:endParaRPr/>
          </a:p>
        </p:txBody>
      </p:sp>
      <p:sp>
        <p:nvSpPr>
          <p:cNvPr id="60" name="object 60"/>
          <p:cNvSpPr/>
          <p:nvPr/>
        </p:nvSpPr>
        <p:spPr>
          <a:xfrm>
            <a:off x="6940250" y="6250394"/>
            <a:ext cx="318770" cy="1554480"/>
          </a:xfrm>
          <a:custGeom>
            <a:avLst/>
            <a:gdLst/>
            <a:ahLst/>
            <a:cxnLst/>
            <a:rect l="l" t="t" r="r" b="b"/>
            <a:pathLst>
              <a:path w="318770" h="1554479">
                <a:moveTo>
                  <a:pt x="318400" y="1554113"/>
                </a:moveTo>
                <a:lnTo>
                  <a:pt x="294012" y="1554113"/>
                </a:lnTo>
                <a:lnTo>
                  <a:pt x="285882" y="1545983"/>
                </a:lnTo>
                <a:lnTo>
                  <a:pt x="266977" y="1528411"/>
                </a:lnTo>
                <a:lnTo>
                  <a:pt x="234248" y="1495300"/>
                </a:lnTo>
                <a:lnTo>
                  <a:pt x="190809" y="1442721"/>
                </a:lnTo>
                <a:lnTo>
                  <a:pt x="162149" y="1401563"/>
                </a:lnTo>
                <a:lnTo>
                  <a:pt x="136139" y="1358948"/>
                </a:lnTo>
                <a:lnTo>
                  <a:pt x="112695" y="1314996"/>
                </a:lnTo>
                <a:lnTo>
                  <a:pt x="91731" y="1269827"/>
                </a:lnTo>
                <a:lnTo>
                  <a:pt x="73164" y="1223562"/>
                </a:lnTo>
                <a:lnTo>
                  <a:pt x="56909" y="1176322"/>
                </a:lnTo>
                <a:lnTo>
                  <a:pt x="42882" y="1128227"/>
                </a:lnTo>
                <a:lnTo>
                  <a:pt x="30999" y="1079397"/>
                </a:lnTo>
                <a:lnTo>
                  <a:pt x="21176" y="1029953"/>
                </a:lnTo>
                <a:lnTo>
                  <a:pt x="13328" y="980015"/>
                </a:lnTo>
                <a:lnTo>
                  <a:pt x="7370" y="929703"/>
                </a:lnTo>
                <a:lnTo>
                  <a:pt x="3219" y="879139"/>
                </a:lnTo>
                <a:lnTo>
                  <a:pt x="790" y="828442"/>
                </a:lnTo>
                <a:lnTo>
                  <a:pt x="0" y="777734"/>
                </a:lnTo>
                <a:lnTo>
                  <a:pt x="719" y="729220"/>
                </a:lnTo>
                <a:lnTo>
                  <a:pt x="2945" y="680379"/>
                </a:lnTo>
                <a:lnTo>
                  <a:pt x="6775" y="631361"/>
                </a:lnTo>
                <a:lnTo>
                  <a:pt x="12310" y="582316"/>
                </a:lnTo>
                <a:lnTo>
                  <a:pt x="19649" y="533395"/>
                </a:lnTo>
                <a:lnTo>
                  <a:pt x="28890" y="484749"/>
                </a:lnTo>
                <a:lnTo>
                  <a:pt x="40133" y="436529"/>
                </a:lnTo>
                <a:lnTo>
                  <a:pt x="53478" y="388884"/>
                </a:lnTo>
                <a:lnTo>
                  <a:pt x="69024" y="341966"/>
                </a:lnTo>
                <a:lnTo>
                  <a:pt x="86869" y="295924"/>
                </a:lnTo>
                <a:lnTo>
                  <a:pt x="107114" y="250910"/>
                </a:lnTo>
                <a:lnTo>
                  <a:pt x="129858" y="207075"/>
                </a:lnTo>
                <a:lnTo>
                  <a:pt x="155199" y="164568"/>
                </a:lnTo>
                <a:lnTo>
                  <a:pt x="183237" y="123540"/>
                </a:lnTo>
                <a:lnTo>
                  <a:pt x="214072" y="84142"/>
                </a:lnTo>
                <a:lnTo>
                  <a:pt x="247802" y="46525"/>
                </a:lnTo>
                <a:lnTo>
                  <a:pt x="284527" y="10839"/>
                </a:lnTo>
                <a:lnTo>
                  <a:pt x="294012" y="0"/>
                </a:lnTo>
                <a:lnTo>
                  <a:pt x="318400" y="0"/>
                </a:lnTo>
                <a:lnTo>
                  <a:pt x="318400" y="10839"/>
                </a:lnTo>
                <a:lnTo>
                  <a:pt x="315690" y="12194"/>
                </a:lnTo>
                <a:lnTo>
                  <a:pt x="290180" y="38340"/>
                </a:lnTo>
                <a:lnTo>
                  <a:pt x="257938" y="75029"/>
                </a:lnTo>
                <a:lnTo>
                  <a:pt x="221377" y="123659"/>
                </a:lnTo>
                <a:lnTo>
                  <a:pt x="182910" y="185626"/>
                </a:lnTo>
                <a:lnTo>
                  <a:pt x="158150" y="234641"/>
                </a:lnTo>
                <a:lnTo>
                  <a:pt x="136580" y="284624"/>
                </a:lnTo>
                <a:lnTo>
                  <a:pt x="118002" y="335304"/>
                </a:lnTo>
                <a:lnTo>
                  <a:pt x="102219" y="386408"/>
                </a:lnTo>
                <a:lnTo>
                  <a:pt x="89032" y="437662"/>
                </a:lnTo>
                <a:lnTo>
                  <a:pt x="78245" y="488793"/>
                </a:lnTo>
                <a:lnTo>
                  <a:pt x="69659" y="539530"/>
                </a:lnTo>
                <a:lnTo>
                  <a:pt x="63077" y="589598"/>
                </a:lnTo>
                <a:lnTo>
                  <a:pt x="58302" y="638726"/>
                </a:lnTo>
                <a:lnTo>
                  <a:pt x="55136" y="686639"/>
                </a:lnTo>
                <a:lnTo>
                  <a:pt x="53381" y="733066"/>
                </a:lnTo>
                <a:lnTo>
                  <a:pt x="52840" y="777734"/>
                </a:lnTo>
                <a:lnTo>
                  <a:pt x="53686" y="834568"/>
                </a:lnTo>
                <a:lnTo>
                  <a:pt x="56242" y="889999"/>
                </a:lnTo>
                <a:lnTo>
                  <a:pt x="60533" y="944021"/>
                </a:lnTo>
                <a:lnTo>
                  <a:pt x="66585" y="996625"/>
                </a:lnTo>
                <a:lnTo>
                  <a:pt x="74425" y="1047805"/>
                </a:lnTo>
                <a:lnTo>
                  <a:pt x="84078" y="1097553"/>
                </a:lnTo>
                <a:lnTo>
                  <a:pt x="95569" y="1145862"/>
                </a:lnTo>
                <a:lnTo>
                  <a:pt x="108926" y="1192723"/>
                </a:lnTo>
                <a:lnTo>
                  <a:pt x="124173" y="1238131"/>
                </a:lnTo>
                <a:lnTo>
                  <a:pt x="141337" y="1282076"/>
                </a:lnTo>
                <a:lnTo>
                  <a:pt x="160444" y="1324553"/>
                </a:lnTo>
                <a:lnTo>
                  <a:pt x="181519" y="1365553"/>
                </a:lnTo>
                <a:lnTo>
                  <a:pt x="204589" y="1405070"/>
                </a:lnTo>
                <a:lnTo>
                  <a:pt x="236810" y="1452175"/>
                </a:lnTo>
                <a:lnTo>
                  <a:pt x="267252" y="1490261"/>
                </a:lnTo>
                <a:lnTo>
                  <a:pt x="294139" y="1519964"/>
                </a:lnTo>
                <a:lnTo>
                  <a:pt x="318400" y="1544628"/>
                </a:lnTo>
                <a:lnTo>
                  <a:pt x="318400" y="1554113"/>
                </a:lnTo>
                <a:close/>
              </a:path>
            </a:pathLst>
          </a:custGeom>
          <a:solidFill>
            <a:srgbClr val="000000"/>
          </a:solidFill>
        </p:spPr>
        <p:txBody>
          <a:bodyPr wrap="square" lIns="0" tIns="0" rIns="0" bIns="0" rtlCol="0"/>
          <a:lstStyle/>
          <a:p>
            <a:endParaRPr/>
          </a:p>
        </p:txBody>
      </p:sp>
      <p:sp>
        <p:nvSpPr>
          <p:cNvPr id="61" name="object 61"/>
          <p:cNvSpPr/>
          <p:nvPr/>
        </p:nvSpPr>
        <p:spPr>
          <a:xfrm>
            <a:off x="7300651" y="6509187"/>
            <a:ext cx="322580" cy="292735"/>
          </a:xfrm>
          <a:custGeom>
            <a:avLst/>
            <a:gdLst/>
            <a:ahLst/>
            <a:cxnLst/>
            <a:rect l="l" t="t" r="r" b="b"/>
            <a:pathLst>
              <a:path w="322579" h="292734">
                <a:moveTo>
                  <a:pt x="32517" y="105685"/>
                </a:moveTo>
                <a:lnTo>
                  <a:pt x="20323" y="105685"/>
                </a:lnTo>
                <a:lnTo>
                  <a:pt x="20323" y="98910"/>
                </a:lnTo>
                <a:lnTo>
                  <a:pt x="27097" y="76596"/>
                </a:lnTo>
                <a:lnTo>
                  <a:pt x="47082" y="43358"/>
                </a:lnTo>
                <a:lnTo>
                  <a:pt x="79769" y="13168"/>
                </a:lnTo>
                <a:lnTo>
                  <a:pt x="124650" y="0"/>
                </a:lnTo>
                <a:lnTo>
                  <a:pt x="141374" y="1714"/>
                </a:lnTo>
                <a:lnTo>
                  <a:pt x="160893" y="8637"/>
                </a:lnTo>
                <a:lnTo>
                  <a:pt x="167203" y="13549"/>
                </a:lnTo>
                <a:lnTo>
                  <a:pt x="123295" y="13549"/>
                </a:lnTo>
                <a:lnTo>
                  <a:pt x="103649" y="17169"/>
                </a:lnTo>
                <a:lnTo>
                  <a:pt x="79938" y="30316"/>
                </a:lnTo>
                <a:lnTo>
                  <a:pt x="56228" y="56420"/>
                </a:lnTo>
                <a:lnTo>
                  <a:pt x="36582" y="98910"/>
                </a:lnTo>
                <a:lnTo>
                  <a:pt x="35227" y="104330"/>
                </a:lnTo>
                <a:lnTo>
                  <a:pt x="32517" y="105685"/>
                </a:lnTo>
                <a:close/>
              </a:path>
              <a:path w="322579" h="292734">
                <a:moveTo>
                  <a:pt x="213008" y="48777"/>
                </a:moveTo>
                <a:lnTo>
                  <a:pt x="195104" y="48777"/>
                </a:lnTo>
                <a:lnTo>
                  <a:pt x="203212" y="34868"/>
                </a:lnTo>
                <a:lnTo>
                  <a:pt x="217291" y="18799"/>
                </a:lnTo>
                <a:lnTo>
                  <a:pt x="237212" y="5525"/>
                </a:lnTo>
                <a:lnTo>
                  <a:pt x="262849" y="0"/>
                </a:lnTo>
                <a:lnTo>
                  <a:pt x="281309" y="1990"/>
                </a:lnTo>
                <a:lnTo>
                  <a:pt x="300786" y="8807"/>
                </a:lnTo>
                <a:lnTo>
                  <a:pt x="306446" y="13549"/>
                </a:lnTo>
                <a:lnTo>
                  <a:pt x="261494" y="13549"/>
                </a:lnTo>
                <a:lnTo>
                  <a:pt x="233253" y="23139"/>
                </a:lnTo>
                <a:lnTo>
                  <a:pt x="214412" y="45559"/>
                </a:lnTo>
                <a:lnTo>
                  <a:pt x="213008" y="48777"/>
                </a:lnTo>
                <a:close/>
              </a:path>
              <a:path w="322579" h="292734">
                <a:moveTo>
                  <a:pt x="98260" y="279117"/>
                </a:moveTo>
                <a:lnTo>
                  <a:pt x="62325" y="279117"/>
                </a:lnTo>
                <a:lnTo>
                  <a:pt x="82331" y="274247"/>
                </a:lnTo>
                <a:lnTo>
                  <a:pt x="99415" y="260486"/>
                </a:lnTo>
                <a:lnTo>
                  <a:pt x="123295" y="211370"/>
                </a:lnTo>
                <a:lnTo>
                  <a:pt x="139088" y="151795"/>
                </a:lnTo>
                <a:lnTo>
                  <a:pt x="150054" y="107717"/>
                </a:lnTo>
                <a:lnTo>
                  <a:pt x="158522" y="56907"/>
                </a:lnTo>
                <a:lnTo>
                  <a:pt x="154733" y="34699"/>
                </a:lnTo>
                <a:lnTo>
                  <a:pt x="145481" y="21509"/>
                </a:lnTo>
                <a:lnTo>
                  <a:pt x="133944" y="15179"/>
                </a:lnTo>
                <a:lnTo>
                  <a:pt x="123295" y="13549"/>
                </a:lnTo>
                <a:lnTo>
                  <a:pt x="167203" y="13549"/>
                </a:lnTo>
                <a:lnTo>
                  <a:pt x="179904" y="23436"/>
                </a:lnTo>
                <a:lnTo>
                  <a:pt x="195104" y="48777"/>
                </a:lnTo>
                <a:lnTo>
                  <a:pt x="213008" y="48777"/>
                </a:lnTo>
                <a:lnTo>
                  <a:pt x="203191" y="71282"/>
                </a:lnTo>
                <a:lnTo>
                  <a:pt x="197814" y="90780"/>
                </a:lnTo>
                <a:lnTo>
                  <a:pt x="176136" y="178851"/>
                </a:lnTo>
                <a:lnTo>
                  <a:pt x="171013" y="197842"/>
                </a:lnTo>
                <a:lnTo>
                  <a:pt x="167668" y="212894"/>
                </a:lnTo>
                <a:lnTo>
                  <a:pt x="165847" y="225152"/>
                </a:lnTo>
                <a:lnTo>
                  <a:pt x="165297" y="235759"/>
                </a:lnTo>
                <a:lnTo>
                  <a:pt x="166225" y="243888"/>
                </a:lnTo>
                <a:lnTo>
                  <a:pt x="128714" y="243888"/>
                </a:lnTo>
                <a:lnTo>
                  <a:pt x="123655" y="253225"/>
                </a:lnTo>
                <a:lnTo>
                  <a:pt x="110593" y="269801"/>
                </a:lnTo>
                <a:lnTo>
                  <a:pt x="98260" y="279117"/>
                </a:lnTo>
                <a:close/>
              </a:path>
              <a:path w="322579" h="292734">
                <a:moveTo>
                  <a:pt x="287237" y="79941"/>
                </a:moveTo>
                <a:lnTo>
                  <a:pt x="275996" y="77866"/>
                </a:lnTo>
                <a:lnTo>
                  <a:pt x="268438" y="72489"/>
                </a:lnTo>
                <a:lnTo>
                  <a:pt x="264183" y="65079"/>
                </a:lnTo>
                <a:lnTo>
                  <a:pt x="262849" y="56907"/>
                </a:lnTo>
                <a:lnTo>
                  <a:pt x="265241" y="45707"/>
                </a:lnTo>
                <a:lnTo>
                  <a:pt x="271825" y="35397"/>
                </a:lnTo>
                <a:lnTo>
                  <a:pt x="281712" y="27373"/>
                </a:lnTo>
                <a:lnTo>
                  <a:pt x="294012" y="23033"/>
                </a:lnTo>
                <a:lnTo>
                  <a:pt x="283786" y="17550"/>
                </a:lnTo>
                <a:lnTo>
                  <a:pt x="274196" y="14734"/>
                </a:lnTo>
                <a:lnTo>
                  <a:pt x="266384" y="13697"/>
                </a:lnTo>
                <a:lnTo>
                  <a:pt x="261494" y="13549"/>
                </a:lnTo>
                <a:lnTo>
                  <a:pt x="306446" y="13549"/>
                </a:lnTo>
                <a:lnTo>
                  <a:pt x="316198" y="21721"/>
                </a:lnTo>
                <a:lnTo>
                  <a:pt x="322464" y="42003"/>
                </a:lnTo>
                <a:lnTo>
                  <a:pt x="319056" y="58791"/>
                </a:lnTo>
                <a:lnTo>
                  <a:pt x="310440" y="70626"/>
                </a:lnTo>
                <a:lnTo>
                  <a:pt x="299029" y="77633"/>
                </a:lnTo>
                <a:lnTo>
                  <a:pt x="287237" y="79941"/>
                </a:lnTo>
                <a:close/>
              </a:path>
              <a:path w="322579" h="292734">
                <a:moveTo>
                  <a:pt x="243674" y="279117"/>
                </a:moveTo>
                <a:lnTo>
                  <a:pt x="200524" y="279117"/>
                </a:lnTo>
                <a:lnTo>
                  <a:pt x="219577" y="275496"/>
                </a:lnTo>
                <a:lnTo>
                  <a:pt x="243203" y="262349"/>
                </a:lnTo>
                <a:lnTo>
                  <a:pt x="266829" y="236246"/>
                </a:lnTo>
                <a:lnTo>
                  <a:pt x="285882" y="193756"/>
                </a:lnTo>
                <a:lnTo>
                  <a:pt x="287237" y="189691"/>
                </a:lnTo>
                <a:lnTo>
                  <a:pt x="288592" y="186981"/>
                </a:lnTo>
                <a:lnTo>
                  <a:pt x="302141" y="186981"/>
                </a:lnTo>
                <a:lnTo>
                  <a:pt x="302141" y="193756"/>
                </a:lnTo>
                <a:lnTo>
                  <a:pt x="295388" y="216070"/>
                </a:lnTo>
                <a:lnTo>
                  <a:pt x="275551" y="249308"/>
                </a:lnTo>
                <a:lnTo>
                  <a:pt x="243674" y="279117"/>
                </a:lnTo>
                <a:close/>
              </a:path>
              <a:path w="322579" h="292734">
                <a:moveTo>
                  <a:pt x="60970" y="292666"/>
                </a:moveTo>
                <a:lnTo>
                  <a:pt x="39440" y="290295"/>
                </a:lnTo>
                <a:lnTo>
                  <a:pt x="19815" y="282843"/>
                </a:lnTo>
                <a:lnTo>
                  <a:pt x="5525" y="269801"/>
                </a:lnTo>
                <a:lnTo>
                  <a:pt x="0" y="250663"/>
                </a:lnTo>
                <a:lnTo>
                  <a:pt x="2836" y="236161"/>
                </a:lnTo>
                <a:lnTo>
                  <a:pt x="10500" y="224072"/>
                </a:lnTo>
                <a:lnTo>
                  <a:pt x="21720" y="215794"/>
                </a:lnTo>
                <a:lnTo>
                  <a:pt x="35227" y="212725"/>
                </a:lnTo>
                <a:lnTo>
                  <a:pt x="43610" y="213847"/>
                </a:lnTo>
                <a:lnTo>
                  <a:pt x="50808" y="258454"/>
                </a:lnTo>
                <a:lnTo>
                  <a:pt x="29807" y="270987"/>
                </a:lnTo>
                <a:lnTo>
                  <a:pt x="40032" y="275687"/>
                </a:lnTo>
                <a:lnTo>
                  <a:pt x="49623" y="278100"/>
                </a:lnTo>
                <a:lnTo>
                  <a:pt x="57434" y="278990"/>
                </a:lnTo>
                <a:lnTo>
                  <a:pt x="62325" y="279117"/>
                </a:lnTo>
                <a:lnTo>
                  <a:pt x="98260" y="279117"/>
                </a:lnTo>
                <a:lnTo>
                  <a:pt x="89655" y="285616"/>
                </a:lnTo>
                <a:lnTo>
                  <a:pt x="60970" y="292666"/>
                </a:lnTo>
                <a:close/>
              </a:path>
              <a:path w="322579" h="292734">
                <a:moveTo>
                  <a:pt x="199169" y="292666"/>
                </a:moveTo>
                <a:lnTo>
                  <a:pt x="172727" y="288474"/>
                </a:lnTo>
                <a:lnTo>
                  <a:pt x="152256" y="277423"/>
                </a:lnTo>
                <a:lnTo>
                  <a:pt x="137627" y="261799"/>
                </a:lnTo>
                <a:lnTo>
                  <a:pt x="128714" y="243888"/>
                </a:lnTo>
                <a:lnTo>
                  <a:pt x="166225" y="243888"/>
                </a:lnTo>
                <a:lnTo>
                  <a:pt x="167181" y="252251"/>
                </a:lnTo>
                <a:lnTo>
                  <a:pt x="173257" y="266075"/>
                </a:lnTo>
                <a:lnTo>
                  <a:pt x="184159" y="275581"/>
                </a:lnTo>
                <a:lnTo>
                  <a:pt x="200524" y="279117"/>
                </a:lnTo>
                <a:lnTo>
                  <a:pt x="243674" y="279117"/>
                </a:lnTo>
                <a:lnTo>
                  <a:pt x="243267" y="279498"/>
                </a:lnTo>
                <a:lnTo>
                  <a:pt x="199169" y="292666"/>
                </a:lnTo>
                <a:close/>
              </a:path>
            </a:pathLst>
          </a:custGeom>
          <a:solidFill>
            <a:srgbClr val="000000"/>
          </a:solidFill>
        </p:spPr>
        <p:txBody>
          <a:bodyPr wrap="square" lIns="0" tIns="0" rIns="0" bIns="0" rtlCol="0"/>
          <a:lstStyle/>
          <a:p>
            <a:endParaRPr/>
          </a:p>
        </p:txBody>
      </p:sp>
      <p:sp>
        <p:nvSpPr>
          <p:cNvPr id="62" name="object 62"/>
          <p:cNvSpPr/>
          <p:nvPr/>
        </p:nvSpPr>
        <p:spPr>
          <a:xfrm>
            <a:off x="7315555" y="7286921"/>
            <a:ext cx="298450" cy="419100"/>
          </a:xfrm>
          <a:custGeom>
            <a:avLst/>
            <a:gdLst/>
            <a:ahLst/>
            <a:cxnLst/>
            <a:rect l="l" t="t" r="r" b="b"/>
            <a:pathLst>
              <a:path w="298450" h="419100">
                <a:moveTo>
                  <a:pt x="13548" y="105685"/>
                </a:moveTo>
                <a:lnTo>
                  <a:pt x="0" y="105685"/>
                </a:lnTo>
                <a:lnTo>
                  <a:pt x="0" y="98910"/>
                </a:lnTo>
                <a:lnTo>
                  <a:pt x="4763" y="81169"/>
                </a:lnTo>
                <a:lnTo>
                  <a:pt x="19815" y="47422"/>
                </a:lnTo>
                <a:lnTo>
                  <a:pt x="46299" y="14692"/>
                </a:lnTo>
                <a:lnTo>
                  <a:pt x="85358" y="0"/>
                </a:lnTo>
                <a:lnTo>
                  <a:pt x="107333" y="4064"/>
                </a:lnTo>
                <a:lnTo>
                  <a:pt x="121451" y="13549"/>
                </a:lnTo>
                <a:lnTo>
                  <a:pt x="84003" y="13549"/>
                </a:lnTo>
                <a:lnTo>
                  <a:pt x="66389" y="17656"/>
                </a:lnTo>
                <a:lnTo>
                  <a:pt x="48776" y="31163"/>
                </a:lnTo>
                <a:lnTo>
                  <a:pt x="32178" y="55848"/>
                </a:lnTo>
                <a:lnTo>
                  <a:pt x="17613" y="93490"/>
                </a:lnTo>
                <a:lnTo>
                  <a:pt x="14903" y="104330"/>
                </a:lnTo>
                <a:lnTo>
                  <a:pt x="13548" y="105685"/>
                </a:lnTo>
                <a:close/>
              </a:path>
              <a:path w="298450" h="419100">
                <a:moveTo>
                  <a:pt x="175893" y="279117"/>
                </a:moveTo>
                <a:lnTo>
                  <a:pt x="132779" y="279117"/>
                </a:lnTo>
                <a:lnTo>
                  <a:pt x="162121" y="271770"/>
                </a:lnTo>
                <a:lnTo>
                  <a:pt x="184604" y="254897"/>
                </a:lnTo>
                <a:lnTo>
                  <a:pt x="199465" y="236246"/>
                </a:lnTo>
                <a:lnTo>
                  <a:pt x="205943" y="223564"/>
                </a:lnTo>
                <a:lnTo>
                  <a:pt x="234396" y="107040"/>
                </a:lnTo>
                <a:lnTo>
                  <a:pt x="237656" y="93850"/>
                </a:lnTo>
                <a:lnTo>
                  <a:pt x="241171" y="80788"/>
                </a:lnTo>
                <a:lnTo>
                  <a:pt x="244685" y="67979"/>
                </a:lnTo>
                <a:lnTo>
                  <a:pt x="247945" y="55552"/>
                </a:lnTo>
                <a:lnTo>
                  <a:pt x="262341" y="14205"/>
                </a:lnTo>
                <a:lnTo>
                  <a:pt x="279108" y="6774"/>
                </a:lnTo>
                <a:lnTo>
                  <a:pt x="286644" y="7812"/>
                </a:lnTo>
                <a:lnTo>
                  <a:pt x="292657" y="11008"/>
                </a:lnTo>
                <a:lnTo>
                  <a:pt x="296637" y="16492"/>
                </a:lnTo>
                <a:lnTo>
                  <a:pt x="298076" y="24388"/>
                </a:lnTo>
                <a:lnTo>
                  <a:pt x="298076" y="29808"/>
                </a:lnTo>
                <a:lnTo>
                  <a:pt x="295366" y="39293"/>
                </a:lnTo>
                <a:lnTo>
                  <a:pt x="239756" y="264212"/>
                </a:lnTo>
                <a:lnTo>
                  <a:pt x="195104" y="264212"/>
                </a:lnTo>
                <a:lnTo>
                  <a:pt x="181132" y="276089"/>
                </a:lnTo>
                <a:lnTo>
                  <a:pt x="175893" y="279117"/>
                </a:lnTo>
                <a:close/>
              </a:path>
              <a:path w="298450" h="419100">
                <a:moveTo>
                  <a:pt x="130069" y="292666"/>
                </a:moveTo>
                <a:lnTo>
                  <a:pt x="101786" y="288792"/>
                </a:lnTo>
                <a:lnTo>
                  <a:pt x="76551" y="275899"/>
                </a:lnTo>
                <a:lnTo>
                  <a:pt x="58429" y="252081"/>
                </a:lnTo>
                <a:lnTo>
                  <a:pt x="51485" y="215435"/>
                </a:lnTo>
                <a:lnTo>
                  <a:pt x="53581" y="191406"/>
                </a:lnTo>
                <a:lnTo>
                  <a:pt x="60123" y="162423"/>
                </a:lnTo>
                <a:lnTo>
                  <a:pt x="71491" y="126072"/>
                </a:lnTo>
                <a:lnTo>
                  <a:pt x="88068" y="79941"/>
                </a:lnTo>
                <a:lnTo>
                  <a:pt x="92259" y="69885"/>
                </a:lnTo>
                <a:lnTo>
                  <a:pt x="96197" y="58431"/>
                </a:lnTo>
                <a:lnTo>
                  <a:pt x="99118" y="46216"/>
                </a:lnTo>
                <a:lnTo>
                  <a:pt x="100262" y="33873"/>
                </a:lnTo>
                <a:lnTo>
                  <a:pt x="98293" y="22123"/>
                </a:lnTo>
                <a:lnTo>
                  <a:pt x="93657" y="16089"/>
                </a:lnTo>
                <a:lnTo>
                  <a:pt x="88258" y="13866"/>
                </a:lnTo>
                <a:lnTo>
                  <a:pt x="84003" y="13549"/>
                </a:lnTo>
                <a:lnTo>
                  <a:pt x="121451" y="13549"/>
                </a:lnTo>
                <a:lnTo>
                  <a:pt x="123972" y="15243"/>
                </a:lnTo>
                <a:lnTo>
                  <a:pt x="134515" y="32010"/>
                </a:lnTo>
                <a:lnTo>
                  <a:pt x="138199" y="52842"/>
                </a:lnTo>
                <a:lnTo>
                  <a:pt x="137627" y="61564"/>
                </a:lnTo>
                <a:lnTo>
                  <a:pt x="135658" y="70795"/>
                </a:lnTo>
                <a:lnTo>
                  <a:pt x="131911" y="82566"/>
                </a:lnTo>
                <a:lnTo>
                  <a:pt x="126005" y="98910"/>
                </a:lnTo>
                <a:lnTo>
                  <a:pt x="110995" y="138627"/>
                </a:lnTo>
                <a:lnTo>
                  <a:pt x="100431" y="172754"/>
                </a:lnTo>
                <a:lnTo>
                  <a:pt x="94186" y="201801"/>
                </a:lnTo>
                <a:lnTo>
                  <a:pt x="92132" y="226274"/>
                </a:lnTo>
                <a:lnTo>
                  <a:pt x="93911" y="244820"/>
                </a:lnTo>
                <a:lnTo>
                  <a:pt x="100262" y="261841"/>
                </a:lnTo>
                <a:lnTo>
                  <a:pt x="112710" y="274290"/>
                </a:lnTo>
                <a:lnTo>
                  <a:pt x="132779" y="279117"/>
                </a:lnTo>
                <a:lnTo>
                  <a:pt x="175893" y="279117"/>
                </a:lnTo>
                <a:lnTo>
                  <a:pt x="165635" y="285044"/>
                </a:lnTo>
                <a:lnTo>
                  <a:pt x="148614" y="290697"/>
                </a:lnTo>
                <a:lnTo>
                  <a:pt x="130069" y="292666"/>
                </a:lnTo>
                <a:close/>
              </a:path>
              <a:path w="298450" h="419100">
                <a:moveTo>
                  <a:pt x="138088" y="403771"/>
                </a:moveTo>
                <a:lnTo>
                  <a:pt x="82648" y="403771"/>
                </a:lnTo>
                <a:lnTo>
                  <a:pt x="103945" y="400659"/>
                </a:lnTo>
                <a:lnTo>
                  <a:pt x="122956" y="392085"/>
                </a:lnTo>
                <a:lnTo>
                  <a:pt x="153103" y="363123"/>
                </a:lnTo>
                <a:lnTo>
                  <a:pt x="180709" y="313668"/>
                </a:lnTo>
                <a:lnTo>
                  <a:pt x="195104" y="264212"/>
                </a:lnTo>
                <a:lnTo>
                  <a:pt x="239756" y="264212"/>
                </a:lnTo>
                <a:lnTo>
                  <a:pt x="234396" y="285891"/>
                </a:lnTo>
                <a:lnTo>
                  <a:pt x="217704" y="327797"/>
                </a:lnTo>
                <a:lnTo>
                  <a:pt x="191907" y="364239"/>
                </a:lnTo>
                <a:lnTo>
                  <a:pt x="159281" y="393007"/>
                </a:lnTo>
                <a:lnTo>
                  <a:pt x="138088" y="403771"/>
                </a:lnTo>
                <a:close/>
              </a:path>
              <a:path w="298450" h="419100">
                <a:moveTo>
                  <a:pt x="82648" y="418675"/>
                </a:moveTo>
                <a:lnTo>
                  <a:pt x="54703" y="414356"/>
                </a:lnTo>
                <a:lnTo>
                  <a:pt x="32856" y="402416"/>
                </a:lnTo>
                <a:lnTo>
                  <a:pt x="18629" y="384378"/>
                </a:lnTo>
                <a:lnTo>
                  <a:pt x="13548" y="361768"/>
                </a:lnTo>
                <a:lnTo>
                  <a:pt x="17169" y="342058"/>
                </a:lnTo>
                <a:lnTo>
                  <a:pt x="26251" y="329080"/>
                </a:lnTo>
                <a:lnTo>
                  <a:pt x="38127" y="321945"/>
                </a:lnTo>
                <a:lnTo>
                  <a:pt x="50131" y="319765"/>
                </a:lnTo>
                <a:lnTo>
                  <a:pt x="56588" y="320506"/>
                </a:lnTo>
                <a:lnTo>
                  <a:pt x="69607" y="358380"/>
                </a:lnTo>
                <a:lnTo>
                  <a:pt x="32517" y="376672"/>
                </a:lnTo>
                <a:lnTo>
                  <a:pt x="43589" y="391767"/>
                </a:lnTo>
                <a:lnTo>
                  <a:pt x="58091" y="399875"/>
                </a:lnTo>
                <a:lnTo>
                  <a:pt x="72338" y="403157"/>
                </a:lnTo>
                <a:lnTo>
                  <a:pt x="82648" y="403771"/>
                </a:lnTo>
                <a:lnTo>
                  <a:pt x="138088" y="403771"/>
                </a:lnTo>
                <a:lnTo>
                  <a:pt x="122103" y="411890"/>
                </a:lnTo>
                <a:lnTo>
                  <a:pt x="82648" y="418675"/>
                </a:lnTo>
                <a:close/>
              </a:path>
            </a:pathLst>
          </a:custGeom>
          <a:solidFill>
            <a:srgbClr val="000000"/>
          </a:solidFill>
        </p:spPr>
        <p:txBody>
          <a:bodyPr wrap="square" lIns="0" tIns="0" rIns="0" bIns="0" rtlCol="0"/>
          <a:lstStyle/>
          <a:p>
            <a:endParaRPr/>
          </a:p>
        </p:txBody>
      </p:sp>
      <p:sp>
        <p:nvSpPr>
          <p:cNvPr id="63" name="object 63"/>
          <p:cNvSpPr/>
          <p:nvPr/>
        </p:nvSpPr>
        <p:spPr>
          <a:xfrm>
            <a:off x="7674602" y="6250392"/>
            <a:ext cx="318770" cy="1554480"/>
          </a:xfrm>
          <a:custGeom>
            <a:avLst/>
            <a:gdLst/>
            <a:ahLst/>
            <a:cxnLst/>
            <a:rect l="l" t="t" r="r" b="b"/>
            <a:pathLst>
              <a:path w="318770" h="1554479">
                <a:moveTo>
                  <a:pt x="24388" y="1554113"/>
                </a:moveTo>
                <a:lnTo>
                  <a:pt x="0" y="1554113"/>
                </a:lnTo>
                <a:lnTo>
                  <a:pt x="0" y="1545983"/>
                </a:lnTo>
                <a:lnTo>
                  <a:pt x="1354" y="1543273"/>
                </a:lnTo>
                <a:lnTo>
                  <a:pt x="2709" y="1541918"/>
                </a:lnTo>
                <a:lnTo>
                  <a:pt x="27648" y="1516344"/>
                </a:lnTo>
                <a:lnTo>
                  <a:pt x="59954" y="1479591"/>
                </a:lnTo>
                <a:lnTo>
                  <a:pt x="96832" y="1430644"/>
                </a:lnTo>
                <a:lnTo>
                  <a:pt x="135489" y="1368486"/>
                </a:lnTo>
                <a:lnTo>
                  <a:pt x="160533" y="1319757"/>
                </a:lnTo>
                <a:lnTo>
                  <a:pt x="182289" y="1269965"/>
                </a:lnTo>
                <a:lnTo>
                  <a:pt x="200968" y="1219401"/>
                </a:lnTo>
                <a:lnTo>
                  <a:pt x="216783" y="1168357"/>
                </a:lnTo>
                <a:lnTo>
                  <a:pt x="229943" y="1117125"/>
                </a:lnTo>
                <a:lnTo>
                  <a:pt x="240663" y="1065997"/>
                </a:lnTo>
                <a:lnTo>
                  <a:pt x="249152" y="1015263"/>
                </a:lnTo>
                <a:lnTo>
                  <a:pt x="255623" y="965217"/>
                </a:lnTo>
                <a:lnTo>
                  <a:pt x="260287" y="916149"/>
                </a:lnTo>
                <a:lnTo>
                  <a:pt x="263357" y="868351"/>
                </a:lnTo>
                <a:lnTo>
                  <a:pt x="265044" y="822116"/>
                </a:lnTo>
                <a:lnTo>
                  <a:pt x="265559" y="777734"/>
                </a:lnTo>
                <a:lnTo>
                  <a:pt x="264713" y="720877"/>
                </a:lnTo>
                <a:lnTo>
                  <a:pt x="262157" y="665387"/>
                </a:lnTo>
                <a:lnTo>
                  <a:pt x="257866" y="611280"/>
                </a:lnTo>
                <a:lnTo>
                  <a:pt x="251814" y="558575"/>
                </a:lnTo>
                <a:lnTo>
                  <a:pt x="243974" y="507292"/>
                </a:lnTo>
                <a:lnTo>
                  <a:pt x="234322" y="457448"/>
                </a:lnTo>
                <a:lnTo>
                  <a:pt x="222830" y="409062"/>
                </a:lnTo>
                <a:lnTo>
                  <a:pt x="209473" y="362152"/>
                </a:lnTo>
                <a:lnTo>
                  <a:pt x="194226" y="316737"/>
                </a:lnTo>
                <a:lnTo>
                  <a:pt x="177062" y="272836"/>
                </a:lnTo>
                <a:lnTo>
                  <a:pt x="157955" y="230467"/>
                </a:lnTo>
                <a:lnTo>
                  <a:pt x="136880" y="189648"/>
                </a:lnTo>
                <a:lnTo>
                  <a:pt x="113811" y="150398"/>
                </a:lnTo>
                <a:lnTo>
                  <a:pt x="81611" y="102530"/>
                </a:lnTo>
                <a:lnTo>
                  <a:pt x="51316" y="64190"/>
                </a:lnTo>
                <a:lnTo>
                  <a:pt x="24832" y="34741"/>
                </a:lnTo>
                <a:lnTo>
                  <a:pt x="0" y="9484"/>
                </a:lnTo>
                <a:lnTo>
                  <a:pt x="0" y="0"/>
                </a:lnTo>
                <a:lnTo>
                  <a:pt x="24388" y="0"/>
                </a:lnTo>
                <a:lnTo>
                  <a:pt x="32517" y="8129"/>
                </a:lnTo>
                <a:lnTo>
                  <a:pt x="51422" y="25913"/>
                </a:lnTo>
                <a:lnTo>
                  <a:pt x="84151" y="59955"/>
                </a:lnTo>
                <a:lnTo>
                  <a:pt x="127590" y="112730"/>
                </a:lnTo>
                <a:lnTo>
                  <a:pt x="156250" y="153842"/>
                </a:lnTo>
                <a:lnTo>
                  <a:pt x="182260" y="196390"/>
                </a:lnTo>
                <a:lnTo>
                  <a:pt x="205705" y="240260"/>
                </a:lnTo>
                <a:lnTo>
                  <a:pt x="226668" y="285339"/>
                </a:lnTo>
                <a:lnTo>
                  <a:pt x="245235" y="331515"/>
                </a:lnTo>
                <a:lnTo>
                  <a:pt x="261490" y="378673"/>
                </a:lnTo>
                <a:lnTo>
                  <a:pt x="275517" y="426701"/>
                </a:lnTo>
                <a:lnTo>
                  <a:pt x="287400" y="475485"/>
                </a:lnTo>
                <a:lnTo>
                  <a:pt x="297223" y="524912"/>
                </a:lnTo>
                <a:lnTo>
                  <a:pt x="305072" y="574870"/>
                </a:lnTo>
                <a:lnTo>
                  <a:pt x="311029" y="625244"/>
                </a:lnTo>
                <a:lnTo>
                  <a:pt x="315180" y="675921"/>
                </a:lnTo>
                <a:lnTo>
                  <a:pt x="317609" y="726789"/>
                </a:lnTo>
                <a:lnTo>
                  <a:pt x="318400" y="777734"/>
                </a:lnTo>
                <a:lnTo>
                  <a:pt x="317680" y="826022"/>
                </a:lnTo>
                <a:lnTo>
                  <a:pt x="315454" y="874666"/>
                </a:lnTo>
                <a:lnTo>
                  <a:pt x="311624" y="923516"/>
                </a:lnTo>
                <a:lnTo>
                  <a:pt x="306089" y="972420"/>
                </a:lnTo>
                <a:lnTo>
                  <a:pt x="298751" y="1021228"/>
                </a:lnTo>
                <a:lnTo>
                  <a:pt x="289509" y="1069790"/>
                </a:lnTo>
                <a:lnTo>
                  <a:pt x="278266" y="1117954"/>
                </a:lnTo>
                <a:lnTo>
                  <a:pt x="264921" y="1165571"/>
                </a:lnTo>
                <a:lnTo>
                  <a:pt x="249375" y="1212489"/>
                </a:lnTo>
                <a:lnTo>
                  <a:pt x="231530" y="1258559"/>
                </a:lnTo>
                <a:lnTo>
                  <a:pt x="211285" y="1303629"/>
                </a:lnTo>
                <a:lnTo>
                  <a:pt x="188542" y="1347549"/>
                </a:lnTo>
                <a:lnTo>
                  <a:pt x="163200" y="1390168"/>
                </a:lnTo>
                <a:lnTo>
                  <a:pt x="135162" y="1431336"/>
                </a:lnTo>
                <a:lnTo>
                  <a:pt x="104327" y="1470903"/>
                </a:lnTo>
                <a:lnTo>
                  <a:pt x="70597" y="1508717"/>
                </a:lnTo>
                <a:lnTo>
                  <a:pt x="33872" y="1544628"/>
                </a:lnTo>
                <a:lnTo>
                  <a:pt x="24388" y="1554113"/>
                </a:lnTo>
                <a:close/>
              </a:path>
            </a:pathLst>
          </a:custGeom>
          <a:solidFill>
            <a:srgbClr val="000000"/>
          </a:solidFill>
        </p:spPr>
        <p:txBody>
          <a:bodyPr wrap="square" lIns="0" tIns="0" rIns="0" bIns="0" rtlCol="0"/>
          <a:lstStyle/>
          <a:p>
            <a:endParaRPr/>
          </a:p>
        </p:txBody>
      </p:sp>
      <p:sp>
        <p:nvSpPr>
          <p:cNvPr id="64" name="object 64"/>
          <p:cNvSpPr/>
          <p:nvPr/>
        </p:nvSpPr>
        <p:spPr>
          <a:xfrm>
            <a:off x="8345274" y="6952250"/>
            <a:ext cx="431165" cy="151765"/>
          </a:xfrm>
          <a:custGeom>
            <a:avLst/>
            <a:gdLst/>
            <a:ahLst/>
            <a:cxnLst/>
            <a:rect l="l" t="t" r="r" b="b"/>
            <a:pathLst>
              <a:path w="431165" h="151765">
                <a:moveTo>
                  <a:pt x="430856" y="25743"/>
                </a:moveTo>
                <a:lnTo>
                  <a:pt x="0" y="25743"/>
                </a:lnTo>
                <a:lnTo>
                  <a:pt x="0" y="13549"/>
                </a:lnTo>
                <a:lnTo>
                  <a:pt x="2053" y="5716"/>
                </a:lnTo>
                <a:lnTo>
                  <a:pt x="7282" y="1693"/>
                </a:lnTo>
                <a:lnTo>
                  <a:pt x="14289" y="211"/>
                </a:lnTo>
                <a:lnTo>
                  <a:pt x="21678" y="0"/>
                </a:lnTo>
                <a:lnTo>
                  <a:pt x="409178" y="0"/>
                </a:lnTo>
                <a:lnTo>
                  <a:pt x="416566" y="211"/>
                </a:lnTo>
                <a:lnTo>
                  <a:pt x="423573" y="1693"/>
                </a:lnTo>
                <a:lnTo>
                  <a:pt x="428802" y="5716"/>
                </a:lnTo>
                <a:lnTo>
                  <a:pt x="430856" y="13549"/>
                </a:lnTo>
                <a:lnTo>
                  <a:pt x="430856" y="25743"/>
                </a:lnTo>
                <a:close/>
              </a:path>
              <a:path w="431165" h="151765">
                <a:moveTo>
                  <a:pt x="430856" y="151753"/>
                </a:moveTo>
                <a:lnTo>
                  <a:pt x="0" y="151753"/>
                </a:lnTo>
                <a:lnTo>
                  <a:pt x="0" y="139558"/>
                </a:lnTo>
                <a:lnTo>
                  <a:pt x="2053" y="131725"/>
                </a:lnTo>
                <a:lnTo>
                  <a:pt x="7282" y="127702"/>
                </a:lnTo>
                <a:lnTo>
                  <a:pt x="14289" y="126220"/>
                </a:lnTo>
                <a:lnTo>
                  <a:pt x="21678" y="126009"/>
                </a:lnTo>
                <a:lnTo>
                  <a:pt x="409178" y="126009"/>
                </a:lnTo>
                <a:lnTo>
                  <a:pt x="416566" y="126220"/>
                </a:lnTo>
                <a:lnTo>
                  <a:pt x="423573" y="127702"/>
                </a:lnTo>
                <a:lnTo>
                  <a:pt x="428802" y="131725"/>
                </a:lnTo>
                <a:lnTo>
                  <a:pt x="430856" y="139558"/>
                </a:lnTo>
                <a:lnTo>
                  <a:pt x="430856" y="151753"/>
                </a:lnTo>
                <a:close/>
              </a:path>
            </a:pathLst>
          </a:custGeom>
          <a:solidFill>
            <a:srgbClr val="000000"/>
          </a:solidFill>
        </p:spPr>
        <p:txBody>
          <a:bodyPr wrap="square" lIns="0" tIns="0" rIns="0" bIns="0" rtlCol="0"/>
          <a:lstStyle/>
          <a:p>
            <a:endParaRPr/>
          </a:p>
        </p:txBody>
      </p:sp>
      <p:sp>
        <p:nvSpPr>
          <p:cNvPr id="65" name="object 65"/>
          <p:cNvSpPr/>
          <p:nvPr/>
        </p:nvSpPr>
        <p:spPr>
          <a:xfrm>
            <a:off x="9057948" y="6704295"/>
            <a:ext cx="150495" cy="647700"/>
          </a:xfrm>
          <a:custGeom>
            <a:avLst/>
            <a:gdLst/>
            <a:ahLst/>
            <a:cxnLst/>
            <a:rect l="l" t="t" r="r" b="b"/>
            <a:pathLst>
              <a:path w="150495" h="647700">
                <a:moveTo>
                  <a:pt x="147683" y="647660"/>
                </a:moveTo>
                <a:lnTo>
                  <a:pt x="143618" y="647660"/>
                </a:lnTo>
                <a:lnTo>
                  <a:pt x="130408" y="639848"/>
                </a:lnTo>
                <a:lnTo>
                  <a:pt x="73503" y="578494"/>
                </a:lnTo>
                <a:lnTo>
                  <a:pt x="42001" y="525715"/>
                </a:lnTo>
                <a:lnTo>
                  <a:pt x="20577" y="470544"/>
                </a:lnTo>
                <a:lnTo>
                  <a:pt x="7790" y="416643"/>
                </a:lnTo>
                <a:lnTo>
                  <a:pt x="1608" y="366807"/>
                </a:lnTo>
                <a:lnTo>
                  <a:pt x="0" y="323830"/>
                </a:lnTo>
                <a:lnTo>
                  <a:pt x="1587" y="280175"/>
                </a:lnTo>
                <a:lnTo>
                  <a:pt x="7621" y="231694"/>
                </a:lnTo>
                <a:lnTo>
                  <a:pt x="20005" y="180164"/>
                </a:lnTo>
                <a:lnTo>
                  <a:pt x="40646" y="127364"/>
                </a:lnTo>
                <a:lnTo>
                  <a:pt x="71788" y="72595"/>
                </a:lnTo>
                <a:lnTo>
                  <a:pt x="103818" y="32687"/>
                </a:lnTo>
                <a:lnTo>
                  <a:pt x="143618" y="0"/>
                </a:lnTo>
                <a:lnTo>
                  <a:pt x="147683" y="0"/>
                </a:lnTo>
                <a:lnTo>
                  <a:pt x="150393" y="2709"/>
                </a:lnTo>
                <a:lnTo>
                  <a:pt x="150393" y="9484"/>
                </a:lnTo>
                <a:lnTo>
                  <a:pt x="140909" y="17614"/>
                </a:lnTo>
                <a:lnTo>
                  <a:pt x="110386" y="54272"/>
                </a:lnTo>
                <a:lnTo>
                  <a:pt x="85860" y="94201"/>
                </a:lnTo>
                <a:lnTo>
                  <a:pt x="66855" y="136856"/>
                </a:lnTo>
                <a:lnTo>
                  <a:pt x="52900" y="181691"/>
                </a:lnTo>
                <a:lnTo>
                  <a:pt x="43518" y="228162"/>
                </a:lnTo>
                <a:lnTo>
                  <a:pt x="38237" y="275723"/>
                </a:lnTo>
                <a:lnTo>
                  <a:pt x="36582" y="323830"/>
                </a:lnTo>
                <a:lnTo>
                  <a:pt x="38016" y="367519"/>
                </a:lnTo>
                <a:lnTo>
                  <a:pt x="42744" y="413034"/>
                </a:lnTo>
                <a:lnTo>
                  <a:pt x="51406" y="459213"/>
                </a:lnTo>
                <a:lnTo>
                  <a:pt x="64643" y="504893"/>
                </a:lnTo>
                <a:lnTo>
                  <a:pt x="83094" y="548915"/>
                </a:lnTo>
                <a:lnTo>
                  <a:pt x="107400" y="590116"/>
                </a:lnTo>
                <a:lnTo>
                  <a:pt x="138199" y="627336"/>
                </a:lnTo>
                <a:lnTo>
                  <a:pt x="150393" y="638175"/>
                </a:lnTo>
                <a:lnTo>
                  <a:pt x="150393" y="646305"/>
                </a:lnTo>
                <a:lnTo>
                  <a:pt x="147683" y="647660"/>
                </a:lnTo>
                <a:close/>
              </a:path>
            </a:pathLst>
          </a:custGeom>
          <a:solidFill>
            <a:srgbClr val="000000"/>
          </a:solidFill>
        </p:spPr>
        <p:txBody>
          <a:bodyPr wrap="square" lIns="0" tIns="0" rIns="0" bIns="0" rtlCol="0"/>
          <a:lstStyle/>
          <a:p>
            <a:endParaRPr/>
          </a:p>
        </p:txBody>
      </p:sp>
      <p:sp>
        <p:nvSpPr>
          <p:cNvPr id="66" name="object 66"/>
          <p:cNvSpPr/>
          <p:nvPr/>
        </p:nvSpPr>
        <p:spPr>
          <a:xfrm>
            <a:off x="9263891" y="6904825"/>
            <a:ext cx="322580" cy="292735"/>
          </a:xfrm>
          <a:custGeom>
            <a:avLst/>
            <a:gdLst/>
            <a:ahLst/>
            <a:cxnLst/>
            <a:rect l="l" t="t" r="r" b="b"/>
            <a:pathLst>
              <a:path w="322579" h="292734">
                <a:moveTo>
                  <a:pt x="32517" y="105685"/>
                </a:moveTo>
                <a:lnTo>
                  <a:pt x="20323" y="105685"/>
                </a:lnTo>
                <a:lnTo>
                  <a:pt x="20323" y="98910"/>
                </a:lnTo>
                <a:lnTo>
                  <a:pt x="27097" y="76596"/>
                </a:lnTo>
                <a:lnTo>
                  <a:pt x="47082" y="43358"/>
                </a:lnTo>
                <a:lnTo>
                  <a:pt x="79769" y="13168"/>
                </a:lnTo>
                <a:lnTo>
                  <a:pt x="124650" y="0"/>
                </a:lnTo>
                <a:lnTo>
                  <a:pt x="141163" y="1524"/>
                </a:lnTo>
                <a:lnTo>
                  <a:pt x="160216" y="8129"/>
                </a:lnTo>
                <a:lnTo>
                  <a:pt x="167037" y="13549"/>
                </a:lnTo>
                <a:lnTo>
                  <a:pt x="123295" y="13549"/>
                </a:lnTo>
                <a:lnTo>
                  <a:pt x="103649" y="17169"/>
                </a:lnTo>
                <a:lnTo>
                  <a:pt x="79938" y="30316"/>
                </a:lnTo>
                <a:lnTo>
                  <a:pt x="56228" y="56420"/>
                </a:lnTo>
                <a:lnTo>
                  <a:pt x="36582" y="98910"/>
                </a:lnTo>
                <a:lnTo>
                  <a:pt x="35227" y="104330"/>
                </a:lnTo>
                <a:lnTo>
                  <a:pt x="32517" y="105685"/>
                </a:lnTo>
                <a:close/>
              </a:path>
              <a:path w="322579" h="292734">
                <a:moveTo>
                  <a:pt x="212911" y="48777"/>
                </a:moveTo>
                <a:lnTo>
                  <a:pt x="193749" y="48777"/>
                </a:lnTo>
                <a:lnTo>
                  <a:pt x="202641" y="34868"/>
                </a:lnTo>
                <a:lnTo>
                  <a:pt x="217121" y="18799"/>
                </a:lnTo>
                <a:lnTo>
                  <a:pt x="237191" y="5525"/>
                </a:lnTo>
                <a:lnTo>
                  <a:pt x="262849" y="0"/>
                </a:lnTo>
                <a:lnTo>
                  <a:pt x="281309" y="1799"/>
                </a:lnTo>
                <a:lnTo>
                  <a:pt x="300786" y="8298"/>
                </a:lnTo>
                <a:lnTo>
                  <a:pt x="307083" y="13549"/>
                </a:lnTo>
                <a:lnTo>
                  <a:pt x="261494" y="13549"/>
                </a:lnTo>
                <a:lnTo>
                  <a:pt x="233253" y="23118"/>
                </a:lnTo>
                <a:lnTo>
                  <a:pt x="214412" y="45390"/>
                </a:lnTo>
                <a:lnTo>
                  <a:pt x="212911" y="48777"/>
                </a:lnTo>
                <a:close/>
              </a:path>
              <a:path w="322579" h="292734">
                <a:moveTo>
                  <a:pt x="97715" y="279117"/>
                </a:moveTo>
                <a:lnTo>
                  <a:pt x="60970" y="279117"/>
                </a:lnTo>
                <a:lnTo>
                  <a:pt x="81187" y="274057"/>
                </a:lnTo>
                <a:lnTo>
                  <a:pt x="98737" y="259978"/>
                </a:lnTo>
                <a:lnTo>
                  <a:pt x="123295" y="211370"/>
                </a:lnTo>
                <a:lnTo>
                  <a:pt x="139088" y="151795"/>
                </a:lnTo>
                <a:lnTo>
                  <a:pt x="150054" y="107717"/>
                </a:lnTo>
                <a:lnTo>
                  <a:pt x="158522" y="56907"/>
                </a:lnTo>
                <a:lnTo>
                  <a:pt x="154733" y="34127"/>
                </a:lnTo>
                <a:lnTo>
                  <a:pt x="145481" y="21001"/>
                </a:lnTo>
                <a:lnTo>
                  <a:pt x="133944" y="14988"/>
                </a:lnTo>
                <a:lnTo>
                  <a:pt x="123295" y="13549"/>
                </a:lnTo>
                <a:lnTo>
                  <a:pt x="167037" y="13549"/>
                </a:lnTo>
                <a:lnTo>
                  <a:pt x="178761" y="22864"/>
                </a:lnTo>
                <a:lnTo>
                  <a:pt x="193749" y="48777"/>
                </a:lnTo>
                <a:lnTo>
                  <a:pt x="212911" y="48777"/>
                </a:lnTo>
                <a:lnTo>
                  <a:pt x="203191" y="70710"/>
                </a:lnTo>
                <a:lnTo>
                  <a:pt x="197814" y="89425"/>
                </a:lnTo>
                <a:lnTo>
                  <a:pt x="176136" y="178851"/>
                </a:lnTo>
                <a:lnTo>
                  <a:pt x="170801" y="197651"/>
                </a:lnTo>
                <a:lnTo>
                  <a:pt x="166990" y="212386"/>
                </a:lnTo>
                <a:lnTo>
                  <a:pt x="164704" y="224580"/>
                </a:lnTo>
                <a:lnTo>
                  <a:pt x="163942" y="235759"/>
                </a:lnTo>
                <a:lnTo>
                  <a:pt x="165012" y="243888"/>
                </a:lnTo>
                <a:lnTo>
                  <a:pt x="128714" y="243888"/>
                </a:lnTo>
                <a:lnTo>
                  <a:pt x="123464" y="253225"/>
                </a:lnTo>
                <a:lnTo>
                  <a:pt x="110085" y="269801"/>
                </a:lnTo>
                <a:lnTo>
                  <a:pt x="97715" y="279117"/>
                </a:lnTo>
                <a:close/>
              </a:path>
              <a:path w="322579" h="292734">
                <a:moveTo>
                  <a:pt x="287237" y="79941"/>
                </a:moveTo>
                <a:lnTo>
                  <a:pt x="275996" y="77866"/>
                </a:lnTo>
                <a:lnTo>
                  <a:pt x="268438" y="72489"/>
                </a:lnTo>
                <a:lnTo>
                  <a:pt x="264183" y="65079"/>
                </a:lnTo>
                <a:lnTo>
                  <a:pt x="262849" y="56907"/>
                </a:lnTo>
                <a:lnTo>
                  <a:pt x="265241" y="45686"/>
                </a:lnTo>
                <a:lnTo>
                  <a:pt x="271825" y="35228"/>
                </a:lnTo>
                <a:lnTo>
                  <a:pt x="281712" y="26802"/>
                </a:lnTo>
                <a:lnTo>
                  <a:pt x="294012" y="21679"/>
                </a:lnTo>
                <a:lnTo>
                  <a:pt x="283596" y="16979"/>
                </a:lnTo>
                <a:lnTo>
                  <a:pt x="273688" y="14565"/>
                </a:lnTo>
                <a:lnTo>
                  <a:pt x="265813" y="13676"/>
                </a:lnTo>
                <a:lnTo>
                  <a:pt x="261494" y="13549"/>
                </a:lnTo>
                <a:lnTo>
                  <a:pt x="307083" y="13549"/>
                </a:lnTo>
                <a:lnTo>
                  <a:pt x="316198" y="21149"/>
                </a:lnTo>
                <a:lnTo>
                  <a:pt x="322464" y="42003"/>
                </a:lnTo>
                <a:lnTo>
                  <a:pt x="319056" y="58791"/>
                </a:lnTo>
                <a:lnTo>
                  <a:pt x="310440" y="70626"/>
                </a:lnTo>
                <a:lnTo>
                  <a:pt x="299029" y="77633"/>
                </a:lnTo>
                <a:lnTo>
                  <a:pt x="287237" y="79941"/>
                </a:lnTo>
                <a:close/>
              </a:path>
              <a:path w="322579" h="292734">
                <a:moveTo>
                  <a:pt x="243445" y="279117"/>
                </a:moveTo>
                <a:lnTo>
                  <a:pt x="200524" y="279117"/>
                </a:lnTo>
                <a:lnTo>
                  <a:pt x="219387" y="275496"/>
                </a:lnTo>
                <a:lnTo>
                  <a:pt x="242695" y="262349"/>
                </a:lnTo>
                <a:lnTo>
                  <a:pt x="266257" y="236246"/>
                </a:lnTo>
                <a:lnTo>
                  <a:pt x="285882" y="193756"/>
                </a:lnTo>
                <a:lnTo>
                  <a:pt x="287237" y="189691"/>
                </a:lnTo>
                <a:lnTo>
                  <a:pt x="288592" y="186981"/>
                </a:lnTo>
                <a:lnTo>
                  <a:pt x="302141" y="186981"/>
                </a:lnTo>
                <a:lnTo>
                  <a:pt x="302141" y="192401"/>
                </a:lnTo>
                <a:lnTo>
                  <a:pt x="295388" y="214926"/>
                </a:lnTo>
                <a:lnTo>
                  <a:pt x="275551" y="248631"/>
                </a:lnTo>
                <a:lnTo>
                  <a:pt x="243445" y="279117"/>
                </a:lnTo>
                <a:close/>
              </a:path>
              <a:path w="322579" h="292734">
                <a:moveTo>
                  <a:pt x="60970" y="292666"/>
                </a:moveTo>
                <a:lnTo>
                  <a:pt x="39440" y="290295"/>
                </a:lnTo>
                <a:lnTo>
                  <a:pt x="19815" y="282843"/>
                </a:lnTo>
                <a:lnTo>
                  <a:pt x="5525" y="269801"/>
                </a:lnTo>
                <a:lnTo>
                  <a:pt x="0" y="250663"/>
                </a:lnTo>
                <a:lnTo>
                  <a:pt x="2836" y="235589"/>
                </a:lnTo>
                <a:lnTo>
                  <a:pt x="10500" y="223564"/>
                </a:lnTo>
                <a:lnTo>
                  <a:pt x="21720" y="215604"/>
                </a:lnTo>
                <a:lnTo>
                  <a:pt x="35227" y="212725"/>
                </a:lnTo>
                <a:lnTo>
                  <a:pt x="43039" y="213847"/>
                </a:lnTo>
                <a:lnTo>
                  <a:pt x="50300" y="258284"/>
                </a:lnTo>
                <a:lnTo>
                  <a:pt x="29807" y="269632"/>
                </a:lnTo>
                <a:lnTo>
                  <a:pt x="40011" y="275115"/>
                </a:lnTo>
                <a:lnTo>
                  <a:pt x="49453" y="277931"/>
                </a:lnTo>
                <a:lnTo>
                  <a:pt x="56863" y="278968"/>
                </a:lnTo>
                <a:lnTo>
                  <a:pt x="60970" y="279117"/>
                </a:lnTo>
                <a:lnTo>
                  <a:pt x="97715" y="279117"/>
                </a:lnTo>
                <a:lnTo>
                  <a:pt x="89084" y="285616"/>
                </a:lnTo>
                <a:lnTo>
                  <a:pt x="60970" y="292666"/>
                </a:lnTo>
                <a:close/>
              </a:path>
              <a:path w="322579" h="292734">
                <a:moveTo>
                  <a:pt x="199169" y="292666"/>
                </a:moveTo>
                <a:lnTo>
                  <a:pt x="172727" y="288284"/>
                </a:lnTo>
                <a:lnTo>
                  <a:pt x="152256" y="276915"/>
                </a:lnTo>
                <a:lnTo>
                  <a:pt x="137627" y="261227"/>
                </a:lnTo>
                <a:lnTo>
                  <a:pt x="128714" y="243888"/>
                </a:lnTo>
                <a:lnTo>
                  <a:pt x="165012" y="243888"/>
                </a:lnTo>
                <a:lnTo>
                  <a:pt x="166038" y="251679"/>
                </a:lnTo>
                <a:lnTo>
                  <a:pt x="172579" y="265567"/>
                </a:lnTo>
                <a:lnTo>
                  <a:pt x="183948" y="275391"/>
                </a:lnTo>
                <a:lnTo>
                  <a:pt x="200524" y="279117"/>
                </a:lnTo>
                <a:lnTo>
                  <a:pt x="243445" y="279117"/>
                </a:lnTo>
                <a:lnTo>
                  <a:pt x="243267" y="279286"/>
                </a:lnTo>
                <a:lnTo>
                  <a:pt x="199169" y="292666"/>
                </a:lnTo>
                <a:close/>
              </a:path>
            </a:pathLst>
          </a:custGeom>
          <a:solidFill>
            <a:srgbClr val="000000"/>
          </a:solidFill>
        </p:spPr>
        <p:txBody>
          <a:bodyPr wrap="square" lIns="0" tIns="0" rIns="0" bIns="0" rtlCol="0"/>
          <a:lstStyle/>
          <a:p>
            <a:endParaRPr/>
          </a:p>
        </p:txBody>
      </p:sp>
      <p:sp>
        <p:nvSpPr>
          <p:cNvPr id="67" name="object 67"/>
          <p:cNvSpPr/>
          <p:nvPr/>
        </p:nvSpPr>
        <p:spPr>
          <a:xfrm>
            <a:off x="9795010" y="6812688"/>
            <a:ext cx="431165" cy="431165"/>
          </a:xfrm>
          <a:custGeom>
            <a:avLst/>
            <a:gdLst/>
            <a:ahLst/>
            <a:cxnLst/>
            <a:rect l="l" t="t" r="r" b="b"/>
            <a:pathLst>
              <a:path w="431165" h="431165">
                <a:moveTo>
                  <a:pt x="228977" y="203240"/>
                </a:moveTo>
                <a:lnTo>
                  <a:pt x="203234" y="203240"/>
                </a:lnTo>
                <a:lnTo>
                  <a:pt x="203234" y="21679"/>
                </a:lnTo>
                <a:lnTo>
                  <a:pt x="203445" y="14290"/>
                </a:lnTo>
                <a:lnTo>
                  <a:pt x="204927" y="7282"/>
                </a:lnTo>
                <a:lnTo>
                  <a:pt x="208950" y="2053"/>
                </a:lnTo>
                <a:lnTo>
                  <a:pt x="216783" y="0"/>
                </a:lnTo>
                <a:lnTo>
                  <a:pt x="228977" y="0"/>
                </a:lnTo>
                <a:lnTo>
                  <a:pt x="228977" y="203240"/>
                </a:lnTo>
                <a:close/>
              </a:path>
              <a:path w="431165" h="431165">
                <a:moveTo>
                  <a:pt x="430856" y="228984"/>
                </a:moveTo>
                <a:lnTo>
                  <a:pt x="21678" y="228984"/>
                </a:lnTo>
                <a:lnTo>
                  <a:pt x="14861" y="228772"/>
                </a:lnTo>
                <a:lnTo>
                  <a:pt x="7790" y="227290"/>
                </a:lnTo>
                <a:lnTo>
                  <a:pt x="2244" y="223268"/>
                </a:lnTo>
                <a:lnTo>
                  <a:pt x="0" y="215435"/>
                </a:lnTo>
                <a:lnTo>
                  <a:pt x="0" y="203240"/>
                </a:lnTo>
                <a:lnTo>
                  <a:pt x="430856" y="203240"/>
                </a:lnTo>
                <a:lnTo>
                  <a:pt x="430856" y="228984"/>
                </a:lnTo>
                <a:close/>
              </a:path>
              <a:path w="431165" h="431165">
                <a:moveTo>
                  <a:pt x="228977" y="430870"/>
                </a:moveTo>
                <a:lnTo>
                  <a:pt x="203234" y="430870"/>
                </a:lnTo>
                <a:lnTo>
                  <a:pt x="203234" y="228984"/>
                </a:lnTo>
                <a:lnTo>
                  <a:pt x="228977" y="228984"/>
                </a:lnTo>
                <a:lnTo>
                  <a:pt x="228977" y="430870"/>
                </a:lnTo>
                <a:close/>
              </a:path>
            </a:pathLst>
          </a:custGeom>
          <a:solidFill>
            <a:srgbClr val="000000"/>
          </a:solidFill>
        </p:spPr>
        <p:txBody>
          <a:bodyPr wrap="square" lIns="0" tIns="0" rIns="0" bIns="0" rtlCol="0"/>
          <a:lstStyle/>
          <a:p>
            <a:endParaRPr/>
          </a:p>
        </p:txBody>
      </p:sp>
      <p:sp>
        <p:nvSpPr>
          <p:cNvPr id="68" name="object 68"/>
          <p:cNvSpPr/>
          <p:nvPr/>
        </p:nvSpPr>
        <p:spPr>
          <a:xfrm>
            <a:off x="10426391" y="6904823"/>
            <a:ext cx="298450" cy="419100"/>
          </a:xfrm>
          <a:custGeom>
            <a:avLst/>
            <a:gdLst/>
            <a:ahLst/>
            <a:cxnLst/>
            <a:rect l="l" t="t" r="r" b="b"/>
            <a:pathLst>
              <a:path w="298450" h="419100">
                <a:moveTo>
                  <a:pt x="13548" y="105685"/>
                </a:moveTo>
                <a:lnTo>
                  <a:pt x="0" y="105685"/>
                </a:lnTo>
                <a:lnTo>
                  <a:pt x="0" y="98910"/>
                </a:lnTo>
                <a:lnTo>
                  <a:pt x="4572" y="81169"/>
                </a:lnTo>
                <a:lnTo>
                  <a:pt x="19307" y="47422"/>
                </a:lnTo>
                <a:lnTo>
                  <a:pt x="45727" y="14692"/>
                </a:lnTo>
                <a:lnTo>
                  <a:pt x="85358" y="0"/>
                </a:lnTo>
                <a:lnTo>
                  <a:pt x="107333" y="4064"/>
                </a:lnTo>
                <a:lnTo>
                  <a:pt x="121451" y="13549"/>
                </a:lnTo>
                <a:lnTo>
                  <a:pt x="82648" y="13549"/>
                </a:lnTo>
                <a:lnTo>
                  <a:pt x="65818" y="17465"/>
                </a:lnTo>
                <a:lnTo>
                  <a:pt x="48606" y="30655"/>
                </a:lnTo>
                <a:lnTo>
                  <a:pt x="32157" y="55277"/>
                </a:lnTo>
                <a:lnTo>
                  <a:pt x="17613" y="93490"/>
                </a:lnTo>
                <a:lnTo>
                  <a:pt x="14903" y="104330"/>
                </a:lnTo>
                <a:lnTo>
                  <a:pt x="13548" y="105685"/>
                </a:lnTo>
                <a:close/>
              </a:path>
              <a:path w="298450" h="419100">
                <a:moveTo>
                  <a:pt x="175595" y="279117"/>
                </a:moveTo>
                <a:lnTo>
                  <a:pt x="132779" y="279117"/>
                </a:lnTo>
                <a:lnTo>
                  <a:pt x="161549" y="271770"/>
                </a:lnTo>
                <a:lnTo>
                  <a:pt x="184096" y="254897"/>
                </a:lnTo>
                <a:lnTo>
                  <a:pt x="199275" y="236246"/>
                </a:lnTo>
                <a:lnTo>
                  <a:pt x="205943" y="223564"/>
                </a:lnTo>
                <a:lnTo>
                  <a:pt x="234396" y="107040"/>
                </a:lnTo>
                <a:lnTo>
                  <a:pt x="237466" y="93850"/>
                </a:lnTo>
                <a:lnTo>
                  <a:pt x="240663" y="80788"/>
                </a:lnTo>
                <a:lnTo>
                  <a:pt x="244113" y="67979"/>
                </a:lnTo>
                <a:lnTo>
                  <a:pt x="247945" y="55552"/>
                </a:lnTo>
                <a:lnTo>
                  <a:pt x="250380" y="45284"/>
                </a:lnTo>
                <a:lnTo>
                  <a:pt x="267761" y="9992"/>
                </a:lnTo>
                <a:lnTo>
                  <a:pt x="279108" y="6774"/>
                </a:lnTo>
                <a:lnTo>
                  <a:pt x="286073" y="7812"/>
                </a:lnTo>
                <a:lnTo>
                  <a:pt x="292149" y="11008"/>
                </a:lnTo>
                <a:lnTo>
                  <a:pt x="296446" y="16492"/>
                </a:lnTo>
                <a:lnTo>
                  <a:pt x="298076" y="24388"/>
                </a:lnTo>
                <a:lnTo>
                  <a:pt x="298076" y="29808"/>
                </a:lnTo>
                <a:lnTo>
                  <a:pt x="295366" y="39293"/>
                </a:lnTo>
                <a:lnTo>
                  <a:pt x="238520" y="264212"/>
                </a:lnTo>
                <a:lnTo>
                  <a:pt x="195104" y="264212"/>
                </a:lnTo>
                <a:lnTo>
                  <a:pt x="180941" y="276089"/>
                </a:lnTo>
                <a:lnTo>
                  <a:pt x="175595" y="279117"/>
                </a:lnTo>
                <a:close/>
              </a:path>
              <a:path w="298450" h="419100">
                <a:moveTo>
                  <a:pt x="130069" y="292666"/>
                </a:moveTo>
                <a:lnTo>
                  <a:pt x="101786" y="288792"/>
                </a:lnTo>
                <a:lnTo>
                  <a:pt x="76551" y="275899"/>
                </a:lnTo>
                <a:lnTo>
                  <a:pt x="58429" y="252081"/>
                </a:lnTo>
                <a:lnTo>
                  <a:pt x="51485" y="215435"/>
                </a:lnTo>
                <a:lnTo>
                  <a:pt x="53581" y="191215"/>
                </a:lnTo>
                <a:lnTo>
                  <a:pt x="60123" y="161915"/>
                </a:lnTo>
                <a:lnTo>
                  <a:pt x="71491" y="125501"/>
                </a:lnTo>
                <a:lnTo>
                  <a:pt x="88068" y="79941"/>
                </a:lnTo>
                <a:lnTo>
                  <a:pt x="92048" y="69885"/>
                </a:lnTo>
                <a:lnTo>
                  <a:pt x="95520" y="58431"/>
                </a:lnTo>
                <a:lnTo>
                  <a:pt x="97975" y="46216"/>
                </a:lnTo>
                <a:lnTo>
                  <a:pt x="98907" y="33873"/>
                </a:lnTo>
                <a:lnTo>
                  <a:pt x="97128" y="22123"/>
                </a:lnTo>
                <a:lnTo>
                  <a:pt x="92810" y="16089"/>
                </a:lnTo>
                <a:lnTo>
                  <a:pt x="87475" y="13866"/>
                </a:lnTo>
                <a:lnTo>
                  <a:pt x="82648" y="13549"/>
                </a:lnTo>
                <a:lnTo>
                  <a:pt x="121451" y="13549"/>
                </a:lnTo>
                <a:lnTo>
                  <a:pt x="123972" y="15243"/>
                </a:lnTo>
                <a:lnTo>
                  <a:pt x="134515" y="32010"/>
                </a:lnTo>
                <a:lnTo>
                  <a:pt x="138199" y="52842"/>
                </a:lnTo>
                <a:lnTo>
                  <a:pt x="137606" y="61564"/>
                </a:lnTo>
                <a:lnTo>
                  <a:pt x="135489" y="70795"/>
                </a:lnTo>
                <a:lnTo>
                  <a:pt x="131340" y="82566"/>
                </a:lnTo>
                <a:lnTo>
                  <a:pt x="124650" y="98910"/>
                </a:lnTo>
                <a:lnTo>
                  <a:pt x="110423" y="138627"/>
                </a:lnTo>
                <a:lnTo>
                  <a:pt x="100262" y="172754"/>
                </a:lnTo>
                <a:lnTo>
                  <a:pt x="94165" y="201801"/>
                </a:lnTo>
                <a:lnTo>
                  <a:pt x="92132" y="226274"/>
                </a:lnTo>
                <a:lnTo>
                  <a:pt x="93720" y="244820"/>
                </a:lnTo>
                <a:lnTo>
                  <a:pt x="99754" y="261841"/>
                </a:lnTo>
                <a:lnTo>
                  <a:pt x="112138" y="274290"/>
                </a:lnTo>
                <a:lnTo>
                  <a:pt x="132779" y="279117"/>
                </a:lnTo>
                <a:lnTo>
                  <a:pt x="175595" y="279117"/>
                </a:lnTo>
                <a:lnTo>
                  <a:pt x="165127" y="285044"/>
                </a:lnTo>
                <a:lnTo>
                  <a:pt x="148043" y="290697"/>
                </a:lnTo>
                <a:lnTo>
                  <a:pt x="130069" y="292666"/>
                </a:lnTo>
                <a:close/>
              </a:path>
              <a:path w="298450" h="419100">
                <a:moveTo>
                  <a:pt x="137523" y="403771"/>
                </a:moveTo>
                <a:lnTo>
                  <a:pt x="81293" y="403771"/>
                </a:lnTo>
                <a:lnTo>
                  <a:pt x="102802" y="400468"/>
                </a:lnTo>
                <a:lnTo>
                  <a:pt x="122279" y="391576"/>
                </a:lnTo>
                <a:lnTo>
                  <a:pt x="153103" y="363123"/>
                </a:lnTo>
                <a:lnTo>
                  <a:pt x="180709" y="313159"/>
                </a:lnTo>
                <a:lnTo>
                  <a:pt x="195104" y="264212"/>
                </a:lnTo>
                <a:lnTo>
                  <a:pt x="238520" y="264212"/>
                </a:lnTo>
                <a:lnTo>
                  <a:pt x="233041" y="285891"/>
                </a:lnTo>
                <a:lnTo>
                  <a:pt x="216999" y="327797"/>
                </a:lnTo>
                <a:lnTo>
                  <a:pt x="191527" y="364239"/>
                </a:lnTo>
                <a:lnTo>
                  <a:pt x="158902" y="393007"/>
                </a:lnTo>
                <a:lnTo>
                  <a:pt x="137523" y="403771"/>
                </a:lnTo>
                <a:close/>
              </a:path>
              <a:path w="298450" h="419100">
                <a:moveTo>
                  <a:pt x="81293" y="418675"/>
                </a:moveTo>
                <a:lnTo>
                  <a:pt x="54132" y="414356"/>
                </a:lnTo>
                <a:lnTo>
                  <a:pt x="32686" y="402416"/>
                </a:lnTo>
                <a:lnTo>
                  <a:pt x="18608" y="384378"/>
                </a:lnTo>
                <a:lnTo>
                  <a:pt x="13548" y="361768"/>
                </a:lnTo>
                <a:lnTo>
                  <a:pt x="17169" y="342058"/>
                </a:lnTo>
                <a:lnTo>
                  <a:pt x="26251" y="329080"/>
                </a:lnTo>
                <a:lnTo>
                  <a:pt x="38127" y="321945"/>
                </a:lnTo>
                <a:lnTo>
                  <a:pt x="50131" y="319765"/>
                </a:lnTo>
                <a:lnTo>
                  <a:pt x="56016" y="320506"/>
                </a:lnTo>
                <a:lnTo>
                  <a:pt x="69099" y="358211"/>
                </a:lnTo>
                <a:lnTo>
                  <a:pt x="32517" y="376672"/>
                </a:lnTo>
                <a:lnTo>
                  <a:pt x="43568" y="391767"/>
                </a:lnTo>
                <a:lnTo>
                  <a:pt x="57921" y="399875"/>
                </a:lnTo>
                <a:lnTo>
                  <a:pt x="71767" y="403157"/>
                </a:lnTo>
                <a:lnTo>
                  <a:pt x="81293" y="403771"/>
                </a:lnTo>
                <a:lnTo>
                  <a:pt x="137523" y="403771"/>
                </a:lnTo>
                <a:lnTo>
                  <a:pt x="121398" y="411890"/>
                </a:lnTo>
                <a:lnTo>
                  <a:pt x="81293" y="418675"/>
                </a:lnTo>
                <a:close/>
              </a:path>
            </a:pathLst>
          </a:custGeom>
          <a:solidFill>
            <a:srgbClr val="000000"/>
          </a:solidFill>
        </p:spPr>
        <p:txBody>
          <a:bodyPr wrap="square" lIns="0" tIns="0" rIns="0" bIns="0" rtlCol="0"/>
          <a:lstStyle/>
          <a:p>
            <a:endParaRPr/>
          </a:p>
        </p:txBody>
      </p:sp>
      <p:sp>
        <p:nvSpPr>
          <p:cNvPr id="69" name="object 69"/>
          <p:cNvSpPr/>
          <p:nvPr/>
        </p:nvSpPr>
        <p:spPr>
          <a:xfrm>
            <a:off x="10785438" y="6704292"/>
            <a:ext cx="150495" cy="647700"/>
          </a:xfrm>
          <a:custGeom>
            <a:avLst/>
            <a:gdLst/>
            <a:ahLst/>
            <a:cxnLst/>
            <a:rect l="l" t="t" r="r" b="b"/>
            <a:pathLst>
              <a:path w="150495" h="647700">
                <a:moveTo>
                  <a:pt x="6774" y="647660"/>
                </a:moveTo>
                <a:lnTo>
                  <a:pt x="2709" y="647660"/>
                </a:lnTo>
                <a:lnTo>
                  <a:pt x="0" y="644950"/>
                </a:lnTo>
                <a:lnTo>
                  <a:pt x="0" y="638175"/>
                </a:lnTo>
                <a:lnTo>
                  <a:pt x="8129" y="630045"/>
                </a:lnTo>
                <a:lnTo>
                  <a:pt x="39078" y="593316"/>
                </a:lnTo>
                <a:lnTo>
                  <a:pt x="63770" y="553221"/>
                </a:lnTo>
                <a:lnTo>
                  <a:pt x="82751" y="510376"/>
                </a:lnTo>
                <a:lnTo>
                  <a:pt x="96564" y="465399"/>
                </a:lnTo>
                <a:lnTo>
                  <a:pt x="105756" y="418904"/>
                </a:lnTo>
                <a:lnTo>
                  <a:pt x="110872" y="371509"/>
                </a:lnTo>
                <a:lnTo>
                  <a:pt x="112456" y="323830"/>
                </a:lnTo>
                <a:lnTo>
                  <a:pt x="110244" y="267772"/>
                </a:lnTo>
                <a:lnTo>
                  <a:pt x="103718" y="215814"/>
                </a:lnTo>
                <a:lnTo>
                  <a:pt x="93045" y="168075"/>
                </a:lnTo>
                <a:lnTo>
                  <a:pt x="78390" y="124674"/>
                </a:lnTo>
                <a:lnTo>
                  <a:pt x="59919" y="85728"/>
                </a:lnTo>
                <a:lnTo>
                  <a:pt x="37798" y="51357"/>
                </a:lnTo>
                <a:lnTo>
                  <a:pt x="12194" y="21679"/>
                </a:lnTo>
                <a:lnTo>
                  <a:pt x="0" y="9484"/>
                </a:lnTo>
                <a:lnTo>
                  <a:pt x="0" y="2709"/>
                </a:lnTo>
                <a:lnTo>
                  <a:pt x="2709" y="0"/>
                </a:lnTo>
                <a:lnTo>
                  <a:pt x="6774" y="0"/>
                </a:lnTo>
                <a:lnTo>
                  <a:pt x="44203" y="30994"/>
                </a:lnTo>
                <a:lnTo>
                  <a:pt x="75556" y="69165"/>
                </a:lnTo>
                <a:lnTo>
                  <a:pt x="107036" y="121944"/>
                </a:lnTo>
                <a:lnTo>
                  <a:pt x="128672" y="177306"/>
                </a:lnTo>
                <a:lnTo>
                  <a:pt x="141925" y="231524"/>
                </a:lnTo>
                <a:lnTo>
                  <a:pt x="148572" y="281424"/>
                </a:lnTo>
                <a:lnTo>
                  <a:pt x="150393" y="323830"/>
                </a:lnTo>
                <a:lnTo>
                  <a:pt x="148614" y="367696"/>
                </a:lnTo>
                <a:lnTo>
                  <a:pt x="142263" y="416643"/>
                </a:lnTo>
                <a:lnTo>
                  <a:pt x="129815" y="468639"/>
                </a:lnTo>
                <a:lnTo>
                  <a:pt x="109746" y="521650"/>
                </a:lnTo>
                <a:lnTo>
                  <a:pt x="77842" y="576208"/>
                </a:lnTo>
                <a:lnTo>
                  <a:pt x="45558" y="615649"/>
                </a:lnTo>
                <a:lnTo>
                  <a:pt x="19624" y="639594"/>
                </a:lnTo>
                <a:lnTo>
                  <a:pt x="6774" y="647660"/>
                </a:lnTo>
                <a:close/>
              </a:path>
            </a:pathLst>
          </a:custGeom>
          <a:solidFill>
            <a:srgbClr val="000000"/>
          </a:solidFill>
        </p:spPr>
        <p:txBody>
          <a:bodyPr wrap="square" lIns="0" tIns="0" rIns="0" bIns="0" rtlCol="0"/>
          <a:lstStyle/>
          <a:p>
            <a:endParaRPr/>
          </a:p>
        </p:txBody>
      </p:sp>
      <p:sp>
        <p:nvSpPr>
          <p:cNvPr id="70" name="object 70"/>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71" name="object 71"/>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3</a:t>
            </a:fld>
            <a:endParaRPr dirty="0"/>
          </a:p>
        </p:txBody>
      </p:sp>
      <p:sp>
        <p:nvSpPr>
          <p:cNvPr id="72" name="矩形 71"/>
          <p:cNvSpPr/>
          <p:nvPr/>
        </p:nvSpPr>
        <p:spPr>
          <a:xfrm>
            <a:off x="2618670" y="2363789"/>
            <a:ext cx="1877437" cy="769441"/>
          </a:xfrm>
          <a:prstGeom prst="rect">
            <a:avLst/>
          </a:prstGeom>
        </p:spPr>
        <p:txBody>
          <a:bodyPr wrap="none">
            <a:spAutoFit/>
          </a:bodyPr>
          <a:lstStyle/>
          <a:p>
            <a:r>
              <a:rPr lang="zh-CN" altLang="en-US" sz="4400" dirty="0" smtClean="0"/>
              <a:t>扩展：</a:t>
            </a:r>
            <a:endParaRPr lang="zh-CN" altLang="en-US" sz="4400" dirty="0"/>
          </a:p>
        </p:txBody>
      </p:sp>
      <p:sp>
        <p:nvSpPr>
          <p:cNvPr id="73" name="文本框 72"/>
          <p:cNvSpPr txBox="1"/>
          <p:nvPr/>
        </p:nvSpPr>
        <p:spPr>
          <a:xfrm>
            <a:off x="2679868" y="4450705"/>
            <a:ext cx="1877437" cy="769441"/>
          </a:xfrm>
          <a:prstGeom prst="rect">
            <a:avLst/>
          </a:prstGeom>
          <a:noFill/>
        </p:spPr>
        <p:txBody>
          <a:bodyPr wrap="square" rtlCol="0">
            <a:spAutoFit/>
          </a:bodyPr>
          <a:lstStyle/>
          <a:p>
            <a:r>
              <a:rPr lang="zh-CN" altLang="en-US" sz="4400" dirty="0" smtClean="0"/>
              <a:t>反射：</a:t>
            </a:r>
            <a:endParaRPr lang="zh-CN" altLang="en-US" sz="4400" dirty="0"/>
          </a:p>
        </p:txBody>
      </p:sp>
      <p:sp>
        <p:nvSpPr>
          <p:cNvPr id="74" name="文本框 73"/>
          <p:cNvSpPr txBox="1"/>
          <p:nvPr/>
        </p:nvSpPr>
        <p:spPr>
          <a:xfrm>
            <a:off x="2723421" y="6655554"/>
            <a:ext cx="1877437" cy="769441"/>
          </a:xfrm>
          <a:prstGeom prst="rect">
            <a:avLst/>
          </a:prstGeom>
          <a:noFill/>
        </p:spPr>
        <p:txBody>
          <a:bodyPr wrap="none" rtlCol="0">
            <a:spAutoFit/>
          </a:bodyPr>
          <a:lstStyle/>
          <a:p>
            <a:r>
              <a:rPr lang="zh-CN" altLang="en-US" sz="4400" dirty="0" smtClean="0"/>
              <a:t>投影：</a:t>
            </a:r>
            <a:endParaRPr lang="zh-CN" altLang="en-US" sz="4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65618" y="5989372"/>
            <a:ext cx="2949575" cy="2794000"/>
          </a:xfrm>
          <a:prstGeom prst="rect">
            <a:avLst/>
          </a:prstGeom>
        </p:spPr>
        <p:txBody>
          <a:bodyPr vert="horz" wrap="square" lIns="0" tIns="0" rIns="0" bIns="0" rtlCol="0">
            <a:spAutoFit/>
          </a:bodyPr>
          <a:lstStyle/>
          <a:p>
            <a:pPr algn="ctr">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2.5</a:t>
            </a:r>
            <a:endParaRPr sz="6000" dirty="0">
              <a:latin typeface="Calibri"/>
              <a:cs typeface="Calibri"/>
            </a:endParaRPr>
          </a:p>
          <a:p>
            <a:pPr>
              <a:lnSpc>
                <a:spcPct val="100000"/>
              </a:lnSpc>
              <a:spcBef>
                <a:spcPts val="10"/>
              </a:spcBef>
            </a:pPr>
            <a:endParaRPr sz="6250" dirty="0">
              <a:latin typeface="Times New Roman"/>
              <a:cs typeface="Times New Roman"/>
            </a:endParaRPr>
          </a:p>
          <a:p>
            <a:pPr algn="ctr">
              <a:lnSpc>
                <a:spcPct val="100000"/>
              </a:lnSpc>
            </a:pP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p:nvPr/>
        </p:nvSpPr>
        <p:spPr>
          <a:xfrm>
            <a:off x="11640904" y="9441281"/>
            <a:ext cx="1248410" cy="254000"/>
          </a:xfrm>
          <a:prstGeom prst="rect">
            <a:avLst/>
          </a:prstGeom>
        </p:spPr>
        <p:txBody>
          <a:bodyPr vert="horz" wrap="square" lIns="0" tIns="0" rIns="0" bIns="0" rtlCol="0">
            <a:spAutoFit/>
          </a:bodyPr>
          <a:lstStyle/>
          <a:p>
            <a:pPr marL="12700">
              <a:lnSpc>
                <a:spcPts val="1810"/>
              </a:lnSpc>
            </a:pPr>
            <a:r>
              <a:rPr sz="1800" spc="-5" dirty="0">
                <a:latin typeface="Calibri"/>
                <a:cs typeface="Calibri"/>
              </a:rPr>
              <a:t>Robo1x-2</a:t>
            </a:r>
            <a:r>
              <a:rPr sz="1800" spc="330" dirty="0">
                <a:latin typeface="Calibri"/>
                <a:cs typeface="Calibri"/>
              </a:rPr>
              <a:t> </a:t>
            </a:r>
            <a:r>
              <a:rPr sz="1800" dirty="0">
                <a:latin typeface="Calibri"/>
                <a:cs typeface="Calibri"/>
              </a:rPr>
              <a:t>30</a:t>
            </a:r>
            <a:endParaRPr sz="180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779145">
              <a:lnSpc>
                <a:spcPct val="100000"/>
              </a:lnSpc>
            </a:pPr>
            <a:r>
              <a:rPr lang="zh-CN" altLang="en-US" sz="7200" spc="-5" dirty="0" smtClean="0"/>
              <a:t>       映射</a:t>
            </a:r>
            <a:r>
              <a:rPr lang="zh-CN" altLang="en-US" sz="7200" spc="-5" dirty="0"/>
              <a:t>到平面</a:t>
            </a:r>
            <a:endParaRPr sz="7200" dirty="0"/>
          </a:p>
        </p:txBody>
      </p:sp>
      <p:sp>
        <p:nvSpPr>
          <p:cNvPr id="3" name="object 3"/>
          <p:cNvSpPr/>
          <p:nvPr/>
        </p:nvSpPr>
        <p:spPr>
          <a:xfrm>
            <a:off x="64007" y="3848100"/>
            <a:ext cx="5132831" cy="406450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31</a:t>
            </a:fld>
            <a:endParaRPr dirty="0"/>
          </a:p>
        </p:txBody>
      </p:sp>
      <mc:AlternateContent xmlns:mc="http://schemas.openxmlformats.org/markup-compatibility/2006">
        <mc:Choice xmlns:a14="http://schemas.microsoft.com/office/drawing/2010/main" Requires="a14">
          <p:sp>
            <p:nvSpPr>
              <p:cNvPr id="7" name="矩形 6"/>
              <p:cNvSpPr/>
              <p:nvPr/>
            </p:nvSpPr>
            <p:spPr>
              <a:xfrm>
                <a:off x="5969000" y="1960728"/>
                <a:ext cx="6502400" cy="646331"/>
              </a:xfrm>
              <a:prstGeom prst="rect">
                <a:avLst/>
              </a:prstGeom>
            </p:spPr>
            <p:txBody>
              <a:bodyPr>
                <a:spAutoFit/>
              </a:bodyPr>
              <a:lstStyle/>
              <a:p>
                <a:pPr marL="285750" indent="-285750">
                  <a:buFont typeface="Wingdings" panose="05000000000000000000" pitchFamily="2" charset="2"/>
                  <a:buChar char="l"/>
                </a:pPr>
                <a:r>
                  <a:rPr lang="zh-CN" altLang="en-US" dirty="0">
                    <a:solidFill>
                      <a:srgbClr val="2E3033"/>
                    </a:solidFill>
                    <a:latin typeface="Arial" panose="020B0604020202020204" pitchFamily="34" charset="0"/>
                  </a:rPr>
                  <a:t>我们首先考虑</a:t>
                </a:r>
                <a14:m>
                  <m:oMath xmlns:m="http://schemas.openxmlformats.org/officeDocument/2006/math">
                    <m:sSup>
                      <m:sSupPr>
                        <m:ctrlPr>
                          <a:rPr lang="en-US" altLang="zh-CN" i="1" dirty="0" smtClean="0">
                            <a:solidFill>
                              <a:srgbClr val="2E3033"/>
                            </a:solidFill>
                            <a:latin typeface="Cambria Math" panose="02040503050406030204" pitchFamily="18" charset="0"/>
                          </a:rPr>
                        </m:ctrlPr>
                      </m:sSupPr>
                      <m:e>
                        <m:r>
                          <a:rPr lang="en-US" altLang="zh-CN" i="1" dirty="0" smtClean="0">
                            <a:solidFill>
                              <a:srgbClr val="2E3033"/>
                            </a:solidFill>
                            <a:latin typeface="Cambria Math" panose="02040503050406030204" pitchFamily="18" charset="0"/>
                          </a:rPr>
                          <m:t>𝑅</m:t>
                        </m:r>
                      </m:e>
                      <m:sup>
                        <m:r>
                          <a:rPr lang="en-US" altLang="zh-CN" i="1" dirty="0" smtClean="0">
                            <a:solidFill>
                              <a:srgbClr val="2E3033"/>
                            </a:solidFill>
                            <a:latin typeface="Cambria Math" panose="02040503050406030204" pitchFamily="18" charset="0"/>
                          </a:rPr>
                          <m:t>3</m:t>
                        </m:r>
                      </m:sup>
                    </m:sSup>
                  </m:oMath>
                </a14:m>
                <a:r>
                  <a:rPr lang="zh-CN" altLang="en-US" dirty="0">
                    <a:solidFill>
                      <a:srgbClr val="2E3033"/>
                    </a:solidFill>
                    <a:latin typeface="Arial" panose="020B0604020202020204" pitchFamily="34" charset="0"/>
                  </a:rPr>
                  <a:t>中的所有射线的集合。</a:t>
                </a:r>
                <a:r>
                  <a:rPr lang="en-US" altLang="zh-CN" dirty="0">
                    <a:solidFill>
                      <a:srgbClr val="2E3033"/>
                    </a:solidFill>
                    <a:latin typeface="Arial" panose="020B0604020202020204" pitchFamily="34" charset="0"/>
                  </a:rPr>
                  <a:t>(</a:t>
                </a:r>
                <a:r>
                  <a:rPr lang="zh-CN" altLang="en-US" dirty="0">
                    <a:solidFill>
                      <a:srgbClr val="2E3033"/>
                    </a:solidFill>
                    <a:latin typeface="Arial" panose="020B0604020202020204" pitchFamily="34" charset="0"/>
                  </a:rPr>
                  <a:t>注意，我们已经从</a:t>
                </a:r>
                <a14:m>
                  <m:oMath xmlns:m="http://schemas.openxmlformats.org/officeDocument/2006/math">
                    <m:sSup>
                      <m:sSupPr>
                        <m:ctrlPr>
                          <a:rPr lang="en-US" altLang="zh-CN" i="1" dirty="0" smtClean="0">
                            <a:solidFill>
                              <a:srgbClr val="2E3033"/>
                            </a:solidFill>
                            <a:latin typeface="Cambria Math" panose="02040503050406030204" pitchFamily="18" charset="0"/>
                          </a:rPr>
                        </m:ctrlPr>
                      </m:sSupPr>
                      <m:e>
                        <m:r>
                          <a:rPr lang="en-US" altLang="zh-CN" i="1" dirty="0" smtClean="0">
                            <a:solidFill>
                              <a:srgbClr val="2E3033"/>
                            </a:solidFill>
                            <a:latin typeface="Cambria Math" panose="02040503050406030204" pitchFamily="18" charset="0"/>
                          </a:rPr>
                          <m:t>𝑅</m:t>
                        </m:r>
                      </m:e>
                      <m:sup>
                        <m:r>
                          <a:rPr lang="en-US" altLang="zh-CN" i="1" dirty="0" smtClean="0">
                            <a:solidFill>
                              <a:srgbClr val="2E3033"/>
                            </a:solidFill>
                            <a:latin typeface="Cambria Math" panose="02040503050406030204" pitchFamily="18" charset="0"/>
                          </a:rPr>
                          <m:t>2</m:t>
                        </m:r>
                      </m:sup>
                    </m:sSup>
                  </m:oMath>
                </a14:m>
                <a:r>
                  <a:rPr lang="zh-CN" altLang="en-US" dirty="0">
                    <a:solidFill>
                      <a:srgbClr val="2E3033"/>
                    </a:solidFill>
                    <a:latin typeface="Arial" panose="020B0604020202020204" pitchFamily="34" charset="0"/>
                  </a:rPr>
                  <a:t>到</a:t>
                </a:r>
                <a14:m>
                  <m:oMath xmlns:m="http://schemas.openxmlformats.org/officeDocument/2006/math">
                    <m:sSup>
                      <m:sSupPr>
                        <m:ctrlPr>
                          <a:rPr lang="en-US" altLang="zh-CN" i="1" dirty="0">
                            <a:solidFill>
                              <a:srgbClr val="2E3033"/>
                            </a:solidFill>
                            <a:latin typeface="Cambria Math" panose="02040503050406030204" pitchFamily="18" charset="0"/>
                          </a:rPr>
                        </m:ctrlPr>
                      </m:sSupPr>
                      <m:e>
                        <m:r>
                          <a:rPr lang="en-US" altLang="zh-CN" i="1" dirty="0">
                            <a:solidFill>
                              <a:srgbClr val="2E3033"/>
                            </a:solidFill>
                            <a:latin typeface="Cambria Math" panose="02040503050406030204" pitchFamily="18" charset="0"/>
                          </a:rPr>
                          <m:t>𝑅</m:t>
                        </m:r>
                      </m:e>
                      <m:sup>
                        <m:r>
                          <a:rPr lang="en-US" altLang="zh-CN" i="1" dirty="0">
                            <a:solidFill>
                              <a:srgbClr val="2E3033"/>
                            </a:solidFill>
                            <a:latin typeface="Cambria Math" panose="02040503050406030204" pitchFamily="18" charset="0"/>
                          </a:rPr>
                          <m:t>3</m:t>
                        </m:r>
                      </m:sup>
                    </m:sSup>
                  </m:oMath>
                </a14:m>
                <a:r>
                  <a:rPr lang="en-US" altLang="zh-CN" dirty="0">
                    <a:solidFill>
                      <a:srgbClr val="2E3033"/>
                    </a:solidFill>
                    <a:latin typeface="Arial" panose="020B0604020202020204" pitchFamily="34" charset="0"/>
                  </a:rPr>
                  <a:t>)</a:t>
                </a:r>
                <a:r>
                  <a:rPr lang="zh-CN" altLang="en-US" dirty="0">
                    <a:solidFill>
                      <a:srgbClr val="2E3033"/>
                    </a:solidFill>
                    <a:latin typeface="Arial" panose="020B0604020202020204" pitchFamily="34" charset="0"/>
                  </a:rPr>
                  <a:t>。这个集合被称为</a:t>
                </a:r>
                <a:r>
                  <a:rPr lang="en-US" altLang="zh-CN" dirty="0">
                    <a:solidFill>
                      <a:srgbClr val="2E3033"/>
                    </a:solidFill>
                    <a:latin typeface="Arial" panose="020B0604020202020204" pitchFamily="34" charset="0"/>
                  </a:rPr>
                  <a:t>RP(2)</a:t>
                </a:r>
                <a:r>
                  <a:rPr lang="zh-CN" altLang="en-US" dirty="0">
                    <a:solidFill>
                      <a:srgbClr val="2E3033"/>
                    </a:solidFill>
                    <a:latin typeface="Arial" panose="020B0604020202020204" pitchFamily="34" charset="0"/>
                  </a:rPr>
                  <a:t>，真正的投影平面。</a:t>
                </a:r>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5969000" y="1960728"/>
                <a:ext cx="6502400" cy="646331"/>
              </a:xfrm>
              <a:prstGeom prst="rect">
                <a:avLst/>
              </a:prstGeom>
              <a:blipFill>
                <a:blip r:embed="rId3"/>
                <a:stretch>
                  <a:fillRect l="-562" t="-7547" b="-14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5981149" y="2797649"/>
                <a:ext cx="6693452" cy="808235"/>
              </a:xfrm>
              <a:prstGeom prst="rect">
                <a:avLst/>
              </a:prstGeom>
            </p:spPr>
            <p:txBody>
              <a:bodyPr wrap="square">
                <a:spAutoFit/>
              </a:bodyPr>
              <a:lstStyle/>
              <a:p>
                <a:pPr marL="285750" indent="-285750">
                  <a:buFont typeface="Wingdings" panose="05000000000000000000" pitchFamily="2" charset="2"/>
                  <a:buChar char="l"/>
                </a:pPr>
                <a:r>
                  <a:rPr lang="zh-CN" altLang="en-US" dirty="0" smtClean="0">
                    <a:solidFill>
                      <a:srgbClr val="2E3033"/>
                    </a:solidFill>
                    <a:latin typeface="Arial" panose="020B0604020202020204" pitchFamily="34" charset="0"/>
                  </a:rPr>
                  <a:t>考虑由方程</a:t>
                </a:r>
                <a14:m>
                  <m:oMath xmlns:m="http://schemas.openxmlformats.org/officeDocument/2006/math">
                    <m:r>
                      <a:rPr lang="en-US" altLang="zh-CN" i="1" dirty="0" smtClean="0">
                        <a:solidFill>
                          <a:srgbClr val="2E3033"/>
                        </a:solidFill>
                        <a:latin typeface="Cambria Math" panose="02040503050406030204" pitchFamily="18" charset="0"/>
                      </a:rPr>
                      <m:t>𝑝</m:t>
                    </m:r>
                    <m:r>
                      <a:rPr lang="en-US" altLang="zh-CN" i="1" dirty="0" smtClean="0">
                        <a:solidFill>
                          <a:srgbClr val="2E3033"/>
                        </a:solidFill>
                        <a:latin typeface="Cambria Math" panose="02040503050406030204" pitchFamily="18" charset="0"/>
                      </a:rPr>
                      <m:t>=</m:t>
                    </m:r>
                    <m:r>
                      <a:rPr lang="en-US" altLang="zh-CN" i="1" dirty="0" smtClean="0">
                        <a:solidFill>
                          <a:srgbClr val="2E3033"/>
                        </a:solidFill>
                        <a:latin typeface="Cambria Math" panose="02040503050406030204" pitchFamily="18" charset="0"/>
                      </a:rPr>
                      <m:t>𝛼</m:t>
                    </m:r>
                    <m:d>
                      <m:dPr>
                        <m:ctrlPr>
                          <a:rPr lang="en-US" altLang="zh-CN" i="1" dirty="0" smtClean="0">
                            <a:solidFill>
                              <a:srgbClr val="2E3033"/>
                            </a:solidFill>
                            <a:latin typeface="Cambria Math" panose="02040503050406030204" pitchFamily="18" charset="0"/>
                          </a:rPr>
                        </m:ctrlPr>
                      </m:dPr>
                      <m:e>
                        <m:m>
                          <m:mPr>
                            <m:mcs>
                              <m:mc>
                                <m:mcPr>
                                  <m:count m:val="1"/>
                                  <m:mcJc m:val="center"/>
                                </m:mcPr>
                              </m:mc>
                            </m:mcs>
                            <m:ctrlPr>
                              <a:rPr lang="en-US" altLang="zh-CN" i="1" dirty="0" smtClean="0">
                                <a:solidFill>
                                  <a:srgbClr val="2E3033"/>
                                </a:solidFill>
                                <a:latin typeface="Cambria Math" panose="02040503050406030204" pitchFamily="18" charset="0"/>
                              </a:rPr>
                            </m:ctrlPr>
                          </m:mPr>
                          <m:mr>
                            <m:e>
                              <m:r>
                                <a:rPr lang="en-US" altLang="zh-CN" i="1" dirty="0" smtClean="0">
                                  <a:solidFill>
                                    <a:srgbClr val="2E3033"/>
                                  </a:solidFill>
                                  <a:latin typeface="Cambria Math" panose="02040503050406030204" pitchFamily="18" charset="0"/>
                                </a:rPr>
                                <m:t>𝑥</m:t>
                              </m:r>
                            </m:e>
                          </m:mr>
                          <m:mr>
                            <m:e>
                              <m:r>
                                <a:rPr lang="en-US" altLang="zh-CN" i="1" dirty="0" smtClean="0">
                                  <a:solidFill>
                                    <a:srgbClr val="2E3033"/>
                                  </a:solidFill>
                                  <a:latin typeface="Cambria Math" panose="02040503050406030204" pitchFamily="18" charset="0"/>
                                </a:rPr>
                                <m:t>𝑦</m:t>
                              </m:r>
                            </m:e>
                          </m:mr>
                          <m:mr>
                            <m:e>
                              <m:r>
                                <a:rPr lang="en-US" altLang="zh-CN" i="1" dirty="0" smtClean="0">
                                  <a:solidFill>
                                    <a:srgbClr val="2E3033"/>
                                  </a:solidFill>
                                  <a:latin typeface="Cambria Math" panose="02040503050406030204" pitchFamily="18" charset="0"/>
                                </a:rPr>
                                <m:t>𝑧</m:t>
                              </m:r>
                            </m:e>
                          </m:mr>
                        </m:m>
                      </m:e>
                    </m:d>
                  </m:oMath>
                </a14:m>
                <a:r>
                  <a:rPr lang="zh-CN" altLang="en-US" dirty="0" smtClean="0">
                    <a:solidFill>
                      <a:srgbClr val="2E3033"/>
                    </a:solidFill>
                    <a:latin typeface="Arial" panose="020B0604020202020204" pitchFamily="34" charset="0"/>
                  </a:rPr>
                  <a:t>定的射线与</a:t>
                </a:r>
                <a:r>
                  <a:rPr lang="zh-CN" altLang="en-US" dirty="0">
                    <a:solidFill>
                      <a:srgbClr val="2E3033"/>
                    </a:solidFill>
                    <a:latin typeface="Arial" panose="020B0604020202020204" pitchFamily="34" charset="0"/>
                  </a:rPr>
                  <a:t>平面</a:t>
                </a:r>
                <a:r>
                  <a:rPr lang="en-US" altLang="zh-CN" dirty="0">
                    <a:solidFill>
                      <a:srgbClr val="2E3033"/>
                    </a:solidFill>
                    <a:latin typeface="Arial" panose="020B0604020202020204" pitchFamily="34" charset="0"/>
                  </a:rPr>
                  <a:t>z=1</a:t>
                </a:r>
                <a:r>
                  <a:rPr lang="zh-CN" altLang="en-US" dirty="0">
                    <a:solidFill>
                      <a:srgbClr val="2E3033"/>
                    </a:solidFill>
                    <a:latin typeface="Arial" panose="020B0604020202020204" pitchFamily="34" charset="0"/>
                  </a:rPr>
                  <a:t>之间的交点的交点。</a:t>
                </a:r>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5981149" y="2797649"/>
                <a:ext cx="6693452" cy="808235"/>
              </a:xfrm>
              <a:prstGeom prst="rect">
                <a:avLst/>
              </a:prstGeom>
              <a:blipFill>
                <a:blip r:embed="rId4"/>
                <a:stretch>
                  <a:fillRect l="-546" r="-638"/>
                </a:stretch>
              </a:blipFill>
            </p:spPr>
            <p:txBody>
              <a:bodyPr/>
              <a:lstStyle/>
              <a:p>
                <a:r>
                  <a:rPr lang="zh-CN" altLang="en-US">
                    <a:noFill/>
                  </a:rPr>
                  <a:t> </a:t>
                </a:r>
              </a:p>
            </p:txBody>
          </p:sp>
        </mc:Fallback>
      </mc:AlternateContent>
      <p:sp>
        <p:nvSpPr>
          <p:cNvPr id="9" name="矩形 8"/>
          <p:cNvSpPr/>
          <p:nvPr/>
        </p:nvSpPr>
        <p:spPr>
          <a:xfrm>
            <a:off x="5981149" y="3927861"/>
            <a:ext cx="5046574" cy="369332"/>
          </a:xfrm>
          <a:prstGeom prst="rect">
            <a:avLst/>
          </a:prstGeom>
        </p:spPr>
        <p:txBody>
          <a:bodyPr wrap="none">
            <a:spAutoFit/>
          </a:bodyPr>
          <a:lstStyle/>
          <a:p>
            <a:pPr marL="285750" indent="-285750">
              <a:buFont typeface="Wingdings" panose="05000000000000000000" pitchFamily="2" charset="2"/>
              <a:buChar char="l"/>
            </a:pPr>
            <a:r>
              <a:rPr lang="zh-CN" altLang="en-US" dirty="0"/>
              <a:t>一般来说，射线</a:t>
            </a:r>
            <a:r>
              <a:rPr lang="zh-CN" altLang="en-US" dirty="0" smtClean="0"/>
              <a:t>会</a:t>
            </a:r>
            <a:r>
              <a:rPr lang="zh-CN" altLang="en-US" dirty="0"/>
              <a:t>在</a:t>
            </a:r>
            <a:r>
              <a:rPr lang="zh-CN" altLang="en-US" dirty="0" smtClean="0"/>
              <a:t>                     与</a:t>
            </a:r>
            <a:r>
              <a:rPr lang="zh-CN" altLang="en-US" dirty="0"/>
              <a:t>平面相交。</a:t>
            </a:r>
          </a:p>
        </p:txBody>
      </p:sp>
      <p:pic>
        <p:nvPicPr>
          <p:cNvPr id="10" name="图片 9"/>
          <p:cNvPicPr>
            <a:picLocks noChangeAspect="1"/>
          </p:cNvPicPr>
          <p:nvPr/>
        </p:nvPicPr>
        <p:blipFill>
          <a:blip r:embed="rId5"/>
          <a:stretch>
            <a:fillRect/>
          </a:stretch>
        </p:blipFill>
        <p:spPr>
          <a:xfrm>
            <a:off x="8449290" y="3605884"/>
            <a:ext cx="874168" cy="968309"/>
          </a:xfrm>
          <a:prstGeom prst="rect">
            <a:avLst/>
          </a:prstGeom>
        </p:spPr>
      </p:pic>
      <mc:AlternateContent xmlns:mc="http://schemas.openxmlformats.org/markup-compatibility/2006">
        <mc:Choice xmlns:a14="http://schemas.microsoft.com/office/drawing/2010/main" Requires="a14">
          <p:sp>
            <p:nvSpPr>
              <p:cNvPr id="11" name="矩形 10"/>
              <p:cNvSpPr/>
              <p:nvPr/>
            </p:nvSpPr>
            <p:spPr>
              <a:xfrm>
                <a:off x="5981149" y="4574193"/>
                <a:ext cx="5405647" cy="808235"/>
              </a:xfrm>
              <a:prstGeom prst="rect">
                <a:avLst/>
              </a:prstGeom>
            </p:spPr>
            <p:txBody>
              <a:bodyPr wrap="none">
                <a:spAutoFit/>
              </a:bodyPr>
              <a:lstStyle/>
              <a:p>
                <a:pPr marL="285750" indent="-285750">
                  <a:buFont typeface="Wingdings" panose="05000000000000000000" pitchFamily="2" charset="2"/>
                  <a:buChar char="l"/>
                </a:pPr>
                <a:r>
                  <a:rPr lang="zh-CN" altLang="en-US" dirty="0"/>
                  <a:t>例外是不与平面</a:t>
                </a:r>
                <a:r>
                  <a:rPr lang="en-US" altLang="zh-CN" dirty="0"/>
                  <a:t>z=1</a:t>
                </a:r>
                <a:r>
                  <a:rPr lang="zh-CN" altLang="en-US" dirty="0"/>
                  <a:t>相交</a:t>
                </a:r>
                <a:r>
                  <a:rPr lang="zh-CN" altLang="en-US" dirty="0" smtClean="0"/>
                  <a:t>的是形式</a:t>
                </a:r>
                <a14:m>
                  <m:oMath xmlns:m="http://schemas.openxmlformats.org/officeDocument/2006/math">
                    <m:r>
                      <a:rPr lang="zh-CN" altLang="en-US" i="1">
                        <a:latin typeface="Cambria Math" panose="02040503050406030204" pitchFamily="18" charset="0"/>
                      </a:rPr>
                      <m:t>如</m:t>
                    </m:r>
                    <m:d>
                      <m:dPr>
                        <m:ctrlPr>
                          <a:rPr lang="en-US" altLang="zh-CN" i="1" dirty="0" smtClean="0">
                            <a:latin typeface="Cambria Math" panose="02040503050406030204" pitchFamily="18" charset="0"/>
                          </a:rPr>
                        </m:ctrlPr>
                      </m:dPr>
                      <m:e>
                        <m:m>
                          <m:mPr>
                            <m:mcs>
                              <m:mc>
                                <m:mcPr>
                                  <m:count m:val="1"/>
                                  <m:mcJc m:val="center"/>
                                </m:mcPr>
                              </m:mc>
                            </m:mcs>
                            <m:ctrlPr>
                              <a:rPr lang="en-US" altLang="zh-CN" i="1" dirty="0" smtClean="0">
                                <a:latin typeface="Cambria Math" panose="02040503050406030204" pitchFamily="18" charset="0"/>
                              </a:rPr>
                            </m:ctrlPr>
                          </m:mPr>
                          <m:mr>
                            <m:e>
                              <m:r>
                                <a:rPr lang="en-US" altLang="zh-CN" i="1" dirty="0" smtClean="0">
                                  <a:latin typeface="Cambria Math" panose="02040503050406030204" pitchFamily="18" charset="0"/>
                                </a:rPr>
                                <m:t>𝑥</m:t>
                              </m:r>
                            </m:e>
                          </m:mr>
                          <m:mr>
                            <m:e>
                              <m:r>
                                <a:rPr lang="en-US" altLang="zh-CN" i="1" dirty="0" smtClean="0">
                                  <a:latin typeface="Cambria Math" panose="02040503050406030204" pitchFamily="18" charset="0"/>
                                </a:rPr>
                                <m:t>𝑦</m:t>
                              </m:r>
                            </m:e>
                          </m:mr>
                          <m:mr>
                            <m:e>
                              <m:r>
                                <a:rPr lang="en-US" altLang="zh-CN" i="1" dirty="0" smtClean="0">
                                  <a:latin typeface="Cambria Math" panose="02040503050406030204" pitchFamily="18" charset="0"/>
                                </a:rPr>
                                <m:t>0</m:t>
                              </m:r>
                            </m:e>
                          </m:mr>
                        </m:m>
                      </m:e>
                    </m:d>
                  </m:oMath>
                </a14:m>
                <a:r>
                  <a:rPr lang="zh-CN" altLang="en-US" dirty="0"/>
                  <a:t>的射线。</a:t>
                </a:r>
              </a:p>
            </p:txBody>
          </p:sp>
        </mc:Choice>
        <mc:Fallback>
          <p:sp>
            <p:nvSpPr>
              <p:cNvPr id="11" name="矩形 10"/>
              <p:cNvSpPr>
                <a:spLocks noRot="1" noChangeAspect="1" noMove="1" noResize="1" noEditPoints="1" noAdjustHandles="1" noChangeArrowheads="1" noChangeShapeType="1" noTextEdit="1"/>
              </p:cNvSpPr>
              <p:nvPr/>
            </p:nvSpPr>
            <p:spPr>
              <a:xfrm>
                <a:off x="5981149" y="4574193"/>
                <a:ext cx="5405647" cy="808235"/>
              </a:xfrm>
              <a:prstGeom prst="rect">
                <a:avLst/>
              </a:prstGeom>
              <a:blipFill>
                <a:blip r:embed="rId6"/>
                <a:stretch>
                  <a:fillRect l="-676" r="-3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993297" y="5843910"/>
                <a:ext cx="5916542" cy="2078133"/>
              </a:xfrm>
              <a:prstGeom prst="rect">
                <a:avLst/>
              </a:prstGeom>
            </p:spPr>
            <p:txBody>
              <a:bodyPr wrap="square">
                <a:spAutoFit/>
              </a:bodyPr>
              <a:lstStyle/>
              <a:p>
                <a:pPr marL="285750" indent="-285750">
                  <a:buFont typeface="Wingdings" panose="05000000000000000000" pitchFamily="2" charset="2"/>
                  <a:buChar char="l"/>
                </a:pPr>
                <a:r>
                  <a:rPr lang="zh-CN" altLang="en-US" dirty="0"/>
                  <a:t>我们说有两种射线：与平面</a:t>
                </a:r>
                <a:r>
                  <a:rPr lang="en-US" altLang="zh-CN" dirty="0"/>
                  <a:t>z = 1</a:t>
                </a:r>
                <a:r>
                  <a:rPr lang="zh-CN" altLang="en-US" dirty="0"/>
                  <a:t>相交的光线，其形状</a:t>
                </a:r>
                <a14:m>
                  <m:oMath xmlns:m="http://schemas.openxmlformats.org/officeDocument/2006/math">
                    <m:d>
                      <m:dPr>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a:rPr lang="en-US" altLang="zh-CN" i="1" dirty="0">
                                  <a:latin typeface="Cambria Math" panose="02040503050406030204" pitchFamily="18" charset="0"/>
                                </a:rPr>
                                <m:t>𝑥</m:t>
                              </m:r>
                            </m:e>
                          </m:mr>
                          <m:mr>
                            <m:e>
                              <m:r>
                                <a:rPr lang="en-US" altLang="zh-CN" i="1" dirty="0">
                                  <a:latin typeface="Cambria Math" panose="02040503050406030204" pitchFamily="18" charset="0"/>
                                </a:rPr>
                                <m:t>𝑦</m:t>
                              </m:r>
                            </m:e>
                          </m:mr>
                          <m:mr>
                            <m:e>
                              <m:r>
                                <a:rPr lang="en-US" altLang="zh-CN" i="1" dirty="0">
                                  <a:latin typeface="Cambria Math" panose="02040503050406030204" pitchFamily="18" charset="0"/>
                                </a:rPr>
                                <m:t>1</m:t>
                              </m:r>
                            </m:e>
                          </m:mr>
                        </m:m>
                      </m:e>
                    </m:d>
                  </m:oMath>
                </a14:m>
                <a:r>
                  <a:rPr lang="zh-CN" altLang="en-US" dirty="0"/>
                  <a:t>的坐标可以与平面</a:t>
                </a:r>
                <a14:m>
                  <m:oMath xmlns:m="http://schemas.openxmlformats.org/officeDocument/2006/math">
                    <m:sSup>
                      <m:sSupPr>
                        <m:ctrlPr>
                          <a:rPr lang="en-US" altLang="zh-CN" i="1" dirty="0">
                            <a:solidFill>
                              <a:srgbClr val="2E3033"/>
                            </a:solidFill>
                            <a:latin typeface="Cambria Math" panose="02040503050406030204" pitchFamily="18" charset="0"/>
                          </a:rPr>
                        </m:ctrlPr>
                      </m:sSupPr>
                      <m:e>
                        <m:r>
                          <a:rPr lang="en-US" altLang="zh-CN" i="1" dirty="0">
                            <a:solidFill>
                              <a:srgbClr val="2E3033"/>
                            </a:solidFill>
                            <a:latin typeface="Cambria Math" panose="02040503050406030204" pitchFamily="18" charset="0"/>
                          </a:rPr>
                          <m:t>𝑅</m:t>
                        </m:r>
                      </m:e>
                      <m:sup>
                        <m:r>
                          <a:rPr lang="en-US" altLang="zh-CN" i="1" dirty="0">
                            <a:solidFill>
                              <a:srgbClr val="2E3033"/>
                            </a:solidFill>
                            <a:latin typeface="Cambria Math" panose="02040503050406030204" pitchFamily="18" charset="0"/>
                          </a:rPr>
                          <m:t>2</m:t>
                        </m:r>
                      </m:sup>
                    </m:sSup>
                  </m:oMath>
                </a14:m>
                <a:r>
                  <a:rPr lang="zh-CN" altLang="en-US" dirty="0"/>
                  <a:t>中的点相关联，并且不与平面相交并且具有形式坐标的光线 </a:t>
                </a:r>
                <a14:m>
                  <m:oMath xmlns:m="http://schemas.openxmlformats.org/officeDocument/2006/math">
                    <m:d>
                      <m:dPr>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a:rPr lang="en-US" altLang="zh-CN" i="1" dirty="0">
                                  <a:latin typeface="Cambria Math" panose="02040503050406030204" pitchFamily="18" charset="0"/>
                                </a:rPr>
                                <m:t>𝑥</m:t>
                              </m:r>
                            </m:e>
                          </m:mr>
                          <m:mr>
                            <m:e>
                              <m:r>
                                <a:rPr lang="en-US" altLang="zh-CN" i="1" dirty="0">
                                  <a:latin typeface="Cambria Math" panose="02040503050406030204" pitchFamily="18" charset="0"/>
                                </a:rPr>
                                <m:t>𝑦</m:t>
                              </m:r>
                            </m:e>
                          </m:mr>
                          <m:mr>
                            <m:e>
                              <m:r>
                                <a:rPr lang="en-US" altLang="zh-CN" i="1" dirty="0">
                                  <a:latin typeface="Cambria Math" panose="02040503050406030204" pitchFamily="18" charset="0"/>
                                </a:rPr>
                                <m:t>0</m:t>
                              </m:r>
                            </m:e>
                          </m:mr>
                        </m:m>
                      </m:e>
                    </m:d>
                  </m:oMath>
                </a14:m>
                <a:r>
                  <a:rPr lang="zh-CN" altLang="en-US" dirty="0"/>
                  <a:t>这些可以被认为是对应于平面</a:t>
                </a:r>
                <a:r>
                  <a:rPr lang="en-US" altLang="zh-CN" dirty="0"/>
                  <a:t>R2</a:t>
                </a:r>
                <a:r>
                  <a:rPr lang="zh-CN" altLang="en-US" dirty="0"/>
                  <a:t>中的方向或无限远的点。</a:t>
                </a:r>
              </a:p>
            </p:txBody>
          </p:sp>
        </mc:Choice>
        <mc:Fallback>
          <p:sp>
            <p:nvSpPr>
              <p:cNvPr id="12" name="矩形 11"/>
              <p:cNvSpPr>
                <a:spLocks noRot="1" noChangeAspect="1" noMove="1" noResize="1" noEditPoints="1" noAdjustHandles="1" noChangeArrowheads="1" noChangeShapeType="1" noTextEdit="1"/>
              </p:cNvSpPr>
              <p:nvPr/>
            </p:nvSpPr>
            <p:spPr>
              <a:xfrm>
                <a:off x="5993297" y="5843910"/>
                <a:ext cx="5916542" cy="2078133"/>
              </a:xfrm>
              <a:prstGeom prst="rect">
                <a:avLst/>
              </a:prstGeom>
              <a:blipFill>
                <a:blip r:embed="rId7"/>
                <a:stretch>
                  <a:fillRect l="-618" t="-2639" b="-3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4108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125948"/>
          </a:xfrm>
          <a:prstGeom prst="rect">
            <a:avLst/>
          </a:prstGeom>
        </p:spPr>
        <p:txBody>
          <a:bodyPr vert="horz" wrap="square" lIns="0" tIns="200659" rIns="0" bIns="0" rtlCol="0">
            <a:spAutoFit/>
          </a:bodyPr>
          <a:lstStyle/>
          <a:p>
            <a:pPr marL="541020">
              <a:lnSpc>
                <a:spcPct val="100000"/>
              </a:lnSpc>
            </a:pPr>
            <a:r>
              <a:rPr lang="zh-CN" altLang="en-US" sz="6000" spc="-5" dirty="0" smtClean="0"/>
              <a:t>              齐次坐标</a:t>
            </a:r>
            <a:endParaRPr sz="6000" dirty="0"/>
          </a:p>
        </p:txBody>
      </p:sp>
      <p:sp>
        <p:nvSpPr>
          <p:cNvPr id="3" name="object 3"/>
          <p:cNvSpPr/>
          <p:nvPr/>
        </p:nvSpPr>
        <p:spPr>
          <a:xfrm>
            <a:off x="4573523" y="6533388"/>
            <a:ext cx="3857243" cy="305409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32</a:t>
            </a:fld>
            <a:endParaRPr dirty="0"/>
          </a:p>
        </p:txBody>
      </p:sp>
      <p:sp>
        <p:nvSpPr>
          <p:cNvPr id="7" name="矩形 6"/>
          <p:cNvSpPr/>
          <p:nvPr/>
        </p:nvSpPr>
        <p:spPr>
          <a:xfrm>
            <a:off x="1777999" y="1999854"/>
            <a:ext cx="9290811" cy="1384995"/>
          </a:xfrm>
          <a:prstGeom prst="rect">
            <a:avLst/>
          </a:prstGeom>
        </p:spPr>
        <p:txBody>
          <a:bodyPr wrap="square">
            <a:spAutoFit/>
          </a:bodyPr>
          <a:lstStyle/>
          <a:p>
            <a:pPr marL="457200" indent="-457200">
              <a:buFont typeface="Wingdings" panose="05000000000000000000" pitchFamily="2" charset="2"/>
              <a:buChar char="l"/>
            </a:pPr>
            <a:r>
              <a:rPr lang="zh-CN" altLang="en-US" sz="2800" dirty="0"/>
              <a:t>重要的是，当我们讨论投影坐标时我们指的是空间中的</a:t>
            </a:r>
            <a:r>
              <a:rPr lang="zh-CN" altLang="en-US" sz="2800" dirty="0" smtClean="0"/>
              <a:t>射线，所以</a:t>
            </a:r>
            <a:r>
              <a:rPr lang="zh-CN" altLang="en-US" sz="2800" dirty="0"/>
              <a:t>绝对的尺度并不重要。作为一个例子，以下的向量都表示在空间中的相同的射线或</a:t>
            </a:r>
            <a:r>
              <a:rPr lang="en-US" altLang="zh-CN" sz="2800" dirty="0"/>
              <a:t>RP(2)</a:t>
            </a:r>
            <a:r>
              <a:rPr lang="zh-CN" altLang="en-US" sz="2800" dirty="0"/>
              <a:t>中的投影点。</a:t>
            </a:r>
          </a:p>
        </p:txBody>
      </p:sp>
      <p:pic>
        <p:nvPicPr>
          <p:cNvPr id="8" name="图片 7"/>
          <p:cNvPicPr>
            <a:picLocks noChangeAspect="1"/>
          </p:cNvPicPr>
          <p:nvPr/>
        </p:nvPicPr>
        <p:blipFill>
          <a:blip r:embed="rId3"/>
          <a:stretch>
            <a:fillRect/>
          </a:stretch>
        </p:blipFill>
        <p:spPr>
          <a:xfrm>
            <a:off x="4609997" y="3663613"/>
            <a:ext cx="3784293" cy="1293672"/>
          </a:xfrm>
          <a:prstGeom prst="rect">
            <a:avLst/>
          </a:prstGeom>
        </p:spPr>
      </p:pic>
      <p:sp>
        <p:nvSpPr>
          <p:cNvPr id="9" name="矩形 8"/>
          <p:cNvSpPr/>
          <p:nvPr/>
        </p:nvSpPr>
        <p:spPr>
          <a:xfrm>
            <a:off x="1951448" y="5212858"/>
            <a:ext cx="9117362" cy="1384995"/>
          </a:xfrm>
          <a:prstGeom prst="rect">
            <a:avLst/>
          </a:prstGeom>
        </p:spPr>
        <p:txBody>
          <a:bodyPr wrap="square">
            <a:spAutoFit/>
          </a:bodyPr>
          <a:lstStyle/>
          <a:p>
            <a:pPr marL="457200" indent="-457200">
              <a:buFont typeface="Wingdings" panose="05000000000000000000" pitchFamily="2" charset="2"/>
              <a:buChar char="l"/>
            </a:pPr>
            <a:r>
              <a:rPr lang="zh-CN" altLang="en-US" sz="2800" dirty="0"/>
              <a:t>这种对</a:t>
            </a:r>
            <a:r>
              <a:rPr lang="zh-CN" altLang="en-US" sz="2800" dirty="0" smtClean="0"/>
              <a:t>空间</a:t>
            </a:r>
            <a:r>
              <a:rPr lang="zh-CN" altLang="en-US" sz="2800" dirty="0"/>
              <a:t>射线</a:t>
            </a:r>
            <a:r>
              <a:rPr lang="zh-CN" altLang="en-US" sz="2800" dirty="0" smtClean="0"/>
              <a:t>的</a:t>
            </a:r>
            <a:r>
              <a:rPr lang="zh-CN" altLang="en-US" sz="2800" dirty="0"/>
              <a:t>解释对计算机视觉和图像中</a:t>
            </a:r>
            <a:r>
              <a:rPr lang="zh-CN" altLang="en-US" sz="2800" dirty="0" smtClean="0"/>
              <a:t>的相机建模非常有用，因为相机可以</a:t>
            </a:r>
            <a:r>
              <a:rPr lang="zh-CN" altLang="en-US" sz="2800" dirty="0"/>
              <a:t>有效地测量光线与图像平面的</a:t>
            </a:r>
            <a:r>
              <a:rPr lang="zh-CN" altLang="en-US" sz="2800" dirty="0" smtClean="0"/>
              <a:t>交点。</a:t>
            </a:r>
            <a:endParaRPr lang="zh-CN" altLang="en-US" sz="2800" dirty="0"/>
          </a:p>
        </p:txBody>
      </p:sp>
    </p:spTree>
    <p:extLst>
      <p:ext uri="{BB962C8B-B14F-4D97-AF65-F5344CB8AC3E}">
        <p14:creationId xmlns:p14="http://schemas.microsoft.com/office/powerpoint/2010/main" val="4270254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33</a:t>
            </a:fld>
            <a:endParaRPr dirty="0"/>
          </a:p>
        </p:txBody>
      </p:sp>
      <p:sp>
        <p:nvSpPr>
          <p:cNvPr id="2" name="object 2"/>
          <p:cNvSpPr txBox="1">
            <a:spLocks noGrp="1"/>
          </p:cNvSpPr>
          <p:nvPr>
            <p:ph type="title"/>
          </p:nvPr>
        </p:nvSpPr>
        <p:spPr>
          <a:xfrm>
            <a:off x="1935988" y="156971"/>
            <a:ext cx="9132823" cy="879727"/>
          </a:xfrm>
          <a:prstGeom prst="rect">
            <a:avLst/>
          </a:prstGeom>
        </p:spPr>
        <p:txBody>
          <a:bodyPr vert="horz" wrap="square" lIns="0" tIns="200659" rIns="0" bIns="0" rtlCol="0">
            <a:spAutoFit/>
          </a:bodyPr>
          <a:lstStyle/>
          <a:p>
            <a:pPr marL="376555">
              <a:lnSpc>
                <a:spcPct val="100000"/>
              </a:lnSpc>
            </a:pPr>
            <a:r>
              <a:rPr lang="zh-CN" altLang="en-US" dirty="0" smtClean="0"/>
              <a:t>                        射影变换</a:t>
            </a:r>
            <a:endParaRPr sz="6000" dirty="0"/>
          </a:p>
        </p:txBody>
      </p:sp>
      <p:sp>
        <p:nvSpPr>
          <p:cNvPr id="3" name="object 3"/>
          <p:cNvSpPr txBox="1">
            <a:spLocks noGrp="1"/>
          </p:cNvSpPr>
          <p:nvPr>
            <p:ph type="body" idx="1"/>
          </p:nvPr>
        </p:nvSpPr>
        <p:spPr>
          <a:xfrm>
            <a:off x="1441940" y="2339754"/>
            <a:ext cx="10031983" cy="1938992"/>
          </a:xfrm>
          <a:prstGeom prst="rect">
            <a:avLst/>
          </a:prstGeom>
        </p:spPr>
        <p:txBody>
          <a:bodyPr vert="horz" wrap="square" lIns="0" tIns="0" rIns="0" bIns="0" rtlCol="0">
            <a:spAutoFit/>
          </a:bodyPr>
          <a:lstStyle/>
          <a:p>
            <a:pPr marL="722630" marR="5080" indent="-571500">
              <a:lnSpc>
                <a:spcPct val="100000"/>
              </a:lnSpc>
              <a:buSzPct val="170238"/>
              <a:buChar char="•"/>
              <a:tabLst>
                <a:tab pos="722630" algn="l"/>
              </a:tabLst>
            </a:pPr>
            <a:r>
              <a:rPr lang="zh-CN" altLang="en-US" dirty="0"/>
              <a:t>从投影几何的角度来看，我们应用</a:t>
            </a:r>
            <a:r>
              <a:rPr lang="zh-CN" altLang="en-US" dirty="0" smtClean="0"/>
              <a:t>于</a:t>
            </a:r>
            <a:r>
              <a:rPr lang="zh-CN" altLang="en-US" dirty="0"/>
              <a:t>齐次</a:t>
            </a:r>
            <a:r>
              <a:rPr lang="zh-CN" altLang="en-US" dirty="0" smtClean="0"/>
              <a:t>坐标</a:t>
            </a:r>
            <a:r>
              <a:rPr lang="zh-CN" altLang="en-US" dirty="0"/>
              <a:t>的变换是将投影平面映射到自身上的投影变换的简单示例。</a:t>
            </a:r>
            <a:endParaRPr spc="-5"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677108"/>
          </a:xfrm>
          <a:prstGeom prst="rect">
            <a:avLst/>
          </a:prstGeom>
        </p:spPr>
        <p:txBody>
          <a:bodyPr vert="horz" wrap="square" lIns="0" tIns="0" rIns="0" bIns="0" rtlCol="0">
            <a:spAutoFit/>
          </a:bodyPr>
          <a:lstStyle/>
          <a:p>
            <a:pPr marL="512445" marR="5080" indent="-500380">
              <a:lnSpc>
                <a:spcPct val="100000"/>
              </a:lnSpc>
            </a:pPr>
            <a:r>
              <a:rPr lang="zh-CN" altLang="en-US" dirty="0"/>
              <a:t>利用矩阵乘法计算初等变换</a:t>
            </a:r>
            <a:r>
              <a:rPr lang="en-US" altLang="zh-CN" dirty="0"/>
              <a:t>:</a:t>
            </a:r>
            <a:r>
              <a:rPr lang="zh-CN" altLang="en-US" dirty="0"/>
              <a:t>缩放</a:t>
            </a:r>
            <a:endParaRPr spc="-5" dirty="0"/>
          </a:p>
        </p:txBody>
      </p:sp>
      <p:sp>
        <p:nvSpPr>
          <p:cNvPr id="3" name="object 3"/>
          <p:cNvSpPr/>
          <p:nvPr/>
        </p:nvSpPr>
        <p:spPr>
          <a:xfrm>
            <a:off x="5259323" y="5047488"/>
            <a:ext cx="1184910" cy="0"/>
          </a:xfrm>
          <a:custGeom>
            <a:avLst/>
            <a:gdLst/>
            <a:ahLst/>
            <a:cxnLst/>
            <a:rect l="l" t="t" r="r" b="b"/>
            <a:pathLst>
              <a:path w="1184910">
                <a:moveTo>
                  <a:pt x="0" y="0"/>
                </a:moveTo>
                <a:lnTo>
                  <a:pt x="1184897" y="0"/>
                </a:lnTo>
              </a:path>
            </a:pathLst>
          </a:custGeom>
          <a:ln w="12700">
            <a:solidFill>
              <a:srgbClr val="E13101"/>
            </a:solidFill>
          </a:ln>
        </p:spPr>
        <p:txBody>
          <a:bodyPr wrap="square" lIns="0" tIns="0" rIns="0" bIns="0" rtlCol="0"/>
          <a:lstStyle/>
          <a:p>
            <a:endParaRPr/>
          </a:p>
        </p:txBody>
      </p:sp>
      <p:sp>
        <p:nvSpPr>
          <p:cNvPr id="4" name="object 4"/>
          <p:cNvSpPr/>
          <p:nvPr/>
        </p:nvSpPr>
        <p:spPr>
          <a:xfrm>
            <a:off x="6368017" y="5003035"/>
            <a:ext cx="76200" cy="88900"/>
          </a:xfrm>
          <a:custGeom>
            <a:avLst/>
            <a:gdLst/>
            <a:ahLst/>
            <a:cxnLst/>
            <a:rect l="l" t="t" r="r" b="b"/>
            <a:pathLst>
              <a:path w="76200" h="88900">
                <a:moveTo>
                  <a:pt x="0" y="0"/>
                </a:moveTo>
                <a:lnTo>
                  <a:pt x="76200" y="44450"/>
                </a:lnTo>
                <a:lnTo>
                  <a:pt x="0" y="88900"/>
                </a:lnTo>
              </a:path>
            </a:pathLst>
          </a:custGeom>
          <a:ln w="12700">
            <a:solidFill>
              <a:srgbClr val="E13101"/>
            </a:solidFill>
          </a:ln>
        </p:spPr>
        <p:txBody>
          <a:bodyPr wrap="square" lIns="0" tIns="0" rIns="0" bIns="0" rtlCol="0"/>
          <a:lstStyle/>
          <a:p>
            <a:endParaRPr/>
          </a:p>
        </p:txBody>
      </p:sp>
      <p:sp>
        <p:nvSpPr>
          <p:cNvPr id="5" name="object 5"/>
          <p:cNvSpPr/>
          <p:nvPr/>
        </p:nvSpPr>
        <p:spPr>
          <a:xfrm>
            <a:off x="5259323" y="3688463"/>
            <a:ext cx="0" cy="1359535"/>
          </a:xfrm>
          <a:custGeom>
            <a:avLst/>
            <a:gdLst/>
            <a:ahLst/>
            <a:cxnLst/>
            <a:rect l="l" t="t" r="r" b="b"/>
            <a:pathLst>
              <a:path h="1359535">
                <a:moveTo>
                  <a:pt x="0" y="1359115"/>
                </a:moveTo>
                <a:lnTo>
                  <a:pt x="0" y="0"/>
                </a:lnTo>
              </a:path>
            </a:pathLst>
          </a:custGeom>
          <a:ln w="12700">
            <a:solidFill>
              <a:srgbClr val="E13101"/>
            </a:solidFill>
          </a:ln>
        </p:spPr>
        <p:txBody>
          <a:bodyPr wrap="square" lIns="0" tIns="0" rIns="0" bIns="0" rtlCol="0"/>
          <a:lstStyle/>
          <a:p>
            <a:endParaRPr/>
          </a:p>
        </p:txBody>
      </p:sp>
      <p:sp>
        <p:nvSpPr>
          <p:cNvPr id="6" name="object 6"/>
          <p:cNvSpPr/>
          <p:nvPr/>
        </p:nvSpPr>
        <p:spPr>
          <a:xfrm>
            <a:off x="5214878" y="3688458"/>
            <a:ext cx="88900" cy="76200"/>
          </a:xfrm>
          <a:custGeom>
            <a:avLst/>
            <a:gdLst/>
            <a:ahLst/>
            <a:cxnLst/>
            <a:rect l="l" t="t" r="r" b="b"/>
            <a:pathLst>
              <a:path w="88900" h="76200">
                <a:moveTo>
                  <a:pt x="88900" y="76200"/>
                </a:moveTo>
                <a:lnTo>
                  <a:pt x="44450" y="0"/>
                </a:lnTo>
                <a:lnTo>
                  <a:pt x="0" y="76200"/>
                </a:lnTo>
              </a:path>
            </a:pathLst>
          </a:custGeom>
          <a:ln w="12700">
            <a:solidFill>
              <a:srgbClr val="E13101"/>
            </a:solidFill>
          </a:ln>
        </p:spPr>
        <p:txBody>
          <a:bodyPr wrap="square" lIns="0" tIns="0" rIns="0" bIns="0" rtlCol="0"/>
          <a:lstStyle/>
          <a:p>
            <a:endParaRPr/>
          </a:p>
        </p:txBody>
      </p:sp>
      <p:sp>
        <p:nvSpPr>
          <p:cNvPr id="7" name="object 7"/>
          <p:cNvSpPr/>
          <p:nvPr/>
        </p:nvSpPr>
        <p:spPr>
          <a:xfrm>
            <a:off x="5259323" y="4543044"/>
            <a:ext cx="463550" cy="504825"/>
          </a:xfrm>
          <a:custGeom>
            <a:avLst/>
            <a:gdLst/>
            <a:ahLst/>
            <a:cxnLst/>
            <a:rect l="l" t="t" r="r" b="b"/>
            <a:pathLst>
              <a:path w="463550" h="504825">
                <a:moveTo>
                  <a:pt x="0" y="0"/>
                </a:moveTo>
                <a:lnTo>
                  <a:pt x="463296" y="0"/>
                </a:lnTo>
                <a:lnTo>
                  <a:pt x="463296" y="504444"/>
                </a:lnTo>
                <a:lnTo>
                  <a:pt x="0" y="504444"/>
                </a:lnTo>
                <a:lnTo>
                  <a:pt x="0" y="0"/>
                </a:lnTo>
                <a:close/>
              </a:path>
            </a:pathLst>
          </a:custGeom>
          <a:ln w="9144">
            <a:solidFill>
              <a:srgbClr val="000000"/>
            </a:solidFill>
          </a:ln>
        </p:spPr>
        <p:txBody>
          <a:bodyPr wrap="square" lIns="0" tIns="0" rIns="0" bIns="0" rtlCol="0"/>
          <a:lstStyle/>
          <a:p>
            <a:endParaRPr/>
          </a:p>
        </p:txBody>
      </p:sp>
      <p:sp>
        <p:nvSpPr>
          <p:cNvPr id="8" name="object 8"/>
          <p:cNvSpPr/>
          <p:nvPr/>
        </p:nvSpPr>
        <p:spPr>
          <a:xfrm>
            <a:off x="5259323" y="5050535"/>
            <a:ext cx="2474595" cy="0"/>
          </a:xfrm>
          <a:custGeom>
            <a:avLst/>
            <a:gdLst/>
            <a:ahLst/>
            <a:cxnLst/>
            <a:rect l="l" t="t" r="r" b="b"/>
            <a:pathLst>
              <a:path w="2474595">
                <a:moveTo>
                  <a:pt x="0" y="0"/>
                </a:moveTo>
                <a:lnTo>
                  <a:pt x="2474023" y="0"/>
                </a:lnTo>
              </a:path>
            </a:pathLst>
          </a:custGeom>
          <a:ln w="12700">
            <a:solidFill>
              <a:srgbClr val="0000FF"/>
            </a:solidFill>
          </a:ln>
        </p:spPr>
        <p:txBody>
          <a:bodyPr wrap="square" lIns="0" tIns="0" rIns="0" bIns="0" rtlCol="0"/>
          <a:lstStyle/>
          <a:p>
            <a:endParaRPr/>
          </a:p>
        </p:txBody>
      </p:sp>
      <p:sp>
        <p:nvSpPr>
          <p:cNvPr id="9" name="object 9"/>
          <p:cNvSpPr/>
          <p:nvPr/>
        </p:nvSpPr>
        <p:spPr>
          <a:xfrm>
            <a:off x="7657153" y="5006082"/>
            <a:ext cx="76200" cy="88900"/>
          </a:xfrm>
          <a:custGeom>
            <a:avLst/>
            <a:gdLst/>
            <a:ahLst/>
            <a:cxnLst/>
            <a:rect l="l" t="t" r="r" b="b"/>
            <a:pathLst>
              <a:path w="76200" h="88900">
                <a:moveTo>
                  <a:pt x="0" y="0"/>
                </a:moveTo>
                <a:lnTo>
                  <a:pt x="76200" y="44450"/>
                </a:lnTo>
                <a:lnTo>
                  <a:pt x="0" y="88900"/>
                </a:lnTo>
              </a:path>
            </a:pathLst>
          </a:custGeom>
          <a:ln w="12700">
            <a:solidFill>
              <a:srgbClr val="0000FF"/>
            </a:solidFill>
          </a:ln>
        </p:spPr>
        <p:txBody>
          <a:bodyPr wrap="square" lIns="0" tIns="0" rIns="0" bIns="0" rtlCol="0"/>
          <a:lstStyle/>
          <a:p>
            <a:endParaRPr/>
          </a:p>
        </p:txBody>
      </p:sp>
      <p:sp>
        <p:nvSpPr>
          <p:cNvPr id="10" name="object 10"/>
          <p:cNvSpPr/>
          <p:nvPr/>
        </p:nvSpPr>
        <p:spPr>
          <a:xfrm>
            <a:off x="5259323" y="2447925"/>
            <a:ext cx="0" cy="2602865"/>
          </a:xfrm>
          <a:custGeom>
            <a:avLst/>
            <a:gdLst/>
            <a:ahLst/>
            <a:cxnLst/>
            <a:rect l="l" t="t" r="r" b="b"/>
            <a:pathLst>
              <a:path h="2602865">
                <a:moveTo>
                  <a:pt x="0" y="2602852"/>
                </a:moveTo>
                <a:lnTo>
                  <a:pt x="0" y="0"/>
                </a:lnTo>
              </a:path>
            </a:pathLst>
          </a:custGeom>
          <a:ln w="12700">
            <a:solidFill>
              <a:srgbClr val="0000FF"/>
            </a:solidFill>
          </a:ln>
        </p:spPr>
        <p:txBody>
          <a:bodyPr wrap="square" lIns="0" tIns="0" rIns="0" bIns="0" rtlCol="0"/>
          <a:lstStyle/>
          <a:p>
            <a:endParaRPr/>
          </a:p>
        </p:txBody>
      </p:sp>
      <p:sp>
        <p:nvSpPr>
          <p:cNvPr id="11" name="object 11"/>
          <p:cNvSpPr/>
          <p:nvPr/>
        </p:nvSpPr>
        <p:spPr>
          <a:xfrm>
            <a:off x="5214878" y="2447922"/>
            <a:ext cx="88900" cy="76200"/>
          </a:xfrm>
          <a:custGeom>
            <a:avLst/>
            <a:gdLst/>
            <a:ahLst/>
            <a:cxnLst/>
            <a:rect l="l" t="t" r="r" b="b"/>
            <a:pathLst>
              <a:path w="88900" h="76200">
                <a:moveTo>
                  <a:pt x="88900" y="76200"/>
                </a:moveTo>
                <a:lnTo>
                  <a:pt x="44450" y="0"/>
                </a:lnTo>
                <a:lnTo>
                  <a:pt x="0" y="76200"/>
                </a:lnTo>
              </a:path>
            </a:pathLst>
          </a:custGeom>
          <a:ln w="12700">
            <a:solidFill>
              <a:srgbClr val="0000FF"/>
            </a:solidFill>
          </a:ln>
        </p:spPr>
        <p:txBody>
          <a:bodyPr wrap="square" lIns="0" tIns="0" rIns="0" bIns="0" rtlCol="0"/>
          <a:lstStyle/>
          <a:p>
            <a:endParaRPr/>
          </a:p>
        </p:txBody>
      </p:sp>
      <p:sp>
        <p:nvSpPr>
          <p:cNvPr id="12" name="object 12"/>
          <p:cNvSpPr txBox="1"/>
          <p:nvPr/>
        </p:nvSpPr>
        <p:spPr>
          <a:xfrm>
            <a:off x="5444078" y="2320744"/>
            <a:ext cx="1991360" cy="3672800"/>
          </a:xfrm>
          <a:prstGeom prst="rect">
            <a:avLst/>
          </a:prstGeom>
        </p:spPr>
        <p:txBody>
          <a:bodyPr vert="horz" wrap="square" lIns="0" tIns="0" rIns="0" bIns="0" rtlCol="0">
            <a:spAutoFit/>
          </a:bodyPr>
          <a:lstStyle/>
          <a:p>
            <a:pPr marL="330835">
              <a:lnSpc>
                <a:spcPct val="100000"/>
              </a:lnSpc>
            </a:pPr>
            <a:r>
              <a:rPr sz="4200" dirty="0">
                <a:latin typeface="Calibri"/>
                <a:cs typeface="Calibri"/>
              </a:rPr>
              <a:t>A</a:t>
            </a:r>
          </a:p>
          <a:p>
            <a:pPr>
              <a:lnSpc>
                <a:spcPct val="100000"/>
              </a:lnSpc>
              <a:spcBef>
                <a:spcPts val="15"/>
              </a:spcBef>
            </a:pPr>
            <a:endParaRPr sz="3900" dirty="0">
              <a:latin typeface="Times New Roman"/>
              <a:cs typeface="Times New Roman"/>
            </a:endParaRPr>
          </a:p>
          <a:p>
            <a:pPr marL="12700">
              <a:lnSpc>
                <a:spcPct val="100000"/>
              </a:lnSpc>
            </a:pPr>
            <a:r>
              <a:rPr sz="4200" dirty="0">
                <a:latin typeface="Calibri"/>
                <a:cs typeface="Calibri"/>
              </a:rPr>
              <a:t>B</a:t>
            </a:r>
          </a:p>
          <a:p>
            <a:pPr>
              <a:lnSpc>
                <a:spcPct val="100000"/>
              </a:lnSpc>
            </a:pPr>
            <a:endParaRPr sz="4200" dirty="0">
              <a:latin typeface="Times New Roman"/>
              <a:cs typeface="Times New Roman"/>
            </a:endParaRPr>
          </a:p>
          <a:p>
            <a:pPr marL="476250">
              <a:lnSpc>
                <a:spcPct val="100000"/>
              </a:lnSpc>
              <a:spcBef>
                <a:spcPts val="3754"/>
              </a:spcBef>
            </a:pPr>
            <a:r>
              <a:rPr lang="zh-CN" altLang="en-US" sz="4200" dirty="0">
                <a:cs typeface="Calibri"/>
              </a:rPr>
              <a:t>缩放</a:t>
            </a:r>
            <a:endParaRPr sz="4200" dirty="0">
              <a:latin typeface="Calibri"/>
              <a:cs typeface="Calibri"/>
            </a:endParaRPr>
          </a:p>
        </p:txBody>
      </p:sp>
      <p:sp>
        <p:nvSpPr>
          <p:cNvPr id="13" name="object 13"/>
          <p:cNvSpPr/>
          <p:nvPr/>
        </p:nvSpPr>
        <p:spPr>
          <a:xfrm>
            <a:off x="2459035" y="6503731"/>
            <a:ext cx="273685" cy="898525"/>
          </a:xfrm>
          <a:custGeom>
            <a:avLst/>
            <a:gdLst/>
            <a:ahLst/>
            <a:cxnLst/>
            <a:rect l="l" t="t" r="r" b="b"/>
            <a:pathLst>
              <a:path w="273685" h="898525">
                <a:moveTo>
                  <a:pt x="55051" y="898233"/>
                </a:moveTo>
                <a:lnTo>
                  <a:pt x="0" y="898233"/>
                </a:lnTo>
                <a:lnTo>
                  <a:pt x="0" y="873311"/>
                </a:lnTo>
                <a:lnTo>
                  <a:pt x="1088" y="805232"/>
                </a:lnTo>
                <a:lnTo>
                  <a:pt x="3722" y="744132"/>
                </a:lnTo>
                <a:lnTo>
                  <a:pt x="6955" y="693498"/>
                </a:lnTo>
                <a:lnTo>
                  <a:pt x="11425" y="637590"/>
                </a:lnTo>
                <a:lnTo>
                  <a:pt x="17693" y="584277"/>
                </a:lnTo>
                <a:lnTo>
                  <a:pt x="25294" y="532709"/>
                </a:lnTo>
                <a:lnTo>
                  <a:pt x="34254" y="482824"/>
                </a:lnTo>
                <a:lnTo>
                  <a:pt x="44597" y="434558"/>
                </a:lnTo>
                <a:lnTo>
                  <a:pt x="56349" y="387850"/>
                </a:lnTo>
                <a:lnTo>
                  <a:pt x="69535" y="342637"/>
                </a:lnTo>
                <a:lnTo>
                  <a:pt x="84178" y="298857"/>
                </a:lnTo>
                <a:lnTo>
                  <a:pt x="100305" y="256448"/>
                </a:lnTo>
                <a:lnTo>
                  <a:pt x="117940" y="215347"/>
                </a:lnTo>
                <a:lnTo>
                  <a:pt x="137109" y="175493"/>
                </a:lnTo>
                <a:lnTo>
                  <a:pt x="175703" y="106470"/>
                </a:lnTo>
                <a:lnTo>
                  <a:pt x="212155" y="51661"/>
                </a:lnTo>
                <a:lnTo>
                  <a:pt x="239649" y="15154"/>
                </a:lnTo>
                <a:lnTo>
                  <a:pt x="252405" y="0"/>
                </a:lnTo>
                <a:lnTo>
                  <a:pt x="273179" y="0"/>
                </a:lnTo>
                <a:lnTo>
                  <a:pt x="273179" y="7268"/>
                </a:lnTo>
                <a:lnTo>
                  <a:pt x="270063" y="11422"/>
                </a:lnTo>
                <a:lnTo>
                  <a:pt x="242213" y="52346"/>
                </a:lnTo>
                <a:lnTo>
                  <a:pt x="216764" y="94130"/>
                </a:lnTo>
                <a:lnTo>
                  <a:pt x="193617" y="136787"/>
                </a:lnTo>
                <a:lnTo>
                  <a:pt x="172673" y="180333"/>
                </a:lnTo>
                <a:lnTo>
                  <a:pt x="153831" y="224780"/>
                </a:lnTo>
                <a:lnTo>
                  <a:pt x="136993" y="270143"/>
                </a:lnTo>
                <a:lnTo>
                  <a:pt x="122060" y="316435"/>
                </a:lnTo>
                <a:lnTo>
                  <a:pt x="108931" y="363670"/>
                </a:lnTo>
                <a:lnTo>
                  <a:pt x="97508" y="411863"/>
                </a:lnTo>
                <a:lnTo>
                  <a:pt x="87691" y="461027"/>
                </a:lnTo>
                <a:lnTo>
                  <a:pt x="79381" y="511176"/>
                </a:lnTo>
                <a:lnTo>
                  <a:pt x="72478" y="562323"/>
                </a:lnTo>
                <a:lnTo>
                  <a:pt x="66883" y="614484"/>
                </a:lnTo>
                <a:lnTo>
                  <a:pt x="62497" y="667671"/>
                </a:lnTo>
                <a:lnTo>
                  <a:pt x="59220" y="721899"/>
                </a:lnTo>
                <a:lnTo>
                  <a:pt x="56953" y="777181"/>
                </a:lnTo>
                <a:lnTo>
                  <a:pt x="55596" y="833532"/>
                </a:lnTo>
                <a:lnTo>
                  <a:pt x="55051" y="890964"/>
                </a:lnTo>
                <a:lnTo>
                  <a:pt x="55051" y="898233"/>
                </a:lnTo>
                <a:close/>
              </a:path>
            </a:pathLst>
          </a:custGeom>
          <a:solidFill>
            <a:srgbClr val="000000"/>
          </a:solidFill>
        </p:spPr>
        <p:txBody>
          <a:bodyPr wrap="square" lIns="0" tIns="0" rIns="0" bIns="0" rtlCol="0"/>
          <a:lstStyle/>
          <a:p>
            <a:endParaRPr/>
          </a:p>
        </p:txBody>
      </p:sp>
      <p:sp>
        <p:nvSpPr>
          <p:cNvPr id="14" name="object 14"/>
          <p:cNvSpPr/>
          <p:nvPr/>
        </p:nvSpPr>
        <p:spPr>
          <a:xfrm>
            <a:off x="2459035" y="7392620"/>
            <a:ext cx="273685" cy="898525"/>
          </a:xfrm>
          <a:custGeom>
            <a:avLst/>
            <a:gdLst/>
            <a:ahLst/>
            <a:cxnLst/>
            <a:rect l="l" t="t" r="r" b="b"/>
            <a:pathLst>
              <a:path w="273685" h="898525">
                <a:moveTo>
                  <a:pt x="273179" y="898233"/>
                </a:moveTo>
                <a:lnTo>
                  <a:pt x="253444" y="898233"/>
                </a:lnTo>
                <a:lnTo>
                  <a:pt x="253444" y="897195"/>
                </a:lnTo>
                <a:lnTo>
                  <a:pt x="252405" y="897195"/>
                </a:lnTo>
                <a:lnTo>
                  <a:pt x="250328" y="896156"/>
                </a:lnTo>
                <a:lnTo>
                  <a:pt x="248250" y="893041"/>
                </a:lnTo>
                <a:lnTo>
                  <a:pt x="240979" y="884734"/>
                </a:lnTo>
                <a:lnTo>
                  <a:pt x="207062" y="839906"/>
                </a:lnTo>
                <a:lnTo>
                  <a:pt x="176452" y="793771"/>
                </a:lnTo>
                <a:lnTo>
                  <a:pt x="149022" y="746672"/>
                </a:lnTo>
                <a:lnTo>
                  <a:pt x="124644" y="698956"/>
                </a:lnTo>
                <a:lnTo>
                  <a:pt x="103192" y="650968"/>
                </a:lnTo>
                <a:lnTo>
                  <a:pt x="84537" y="603052"/>
                </a:lnTo>
                <a:lnTo>
                  <a:pt x="68554" y="555554"/>
                </a:lnTo>
                <a:lnTo>
                  <a:pt x="57270" y="515712"/>
                </a:lnTo>
                <a:lnTo>
                  <a:pt x="41527" y="450611"/>
                </a:lnTo>
                <a:lnTo>
                  <a:pt x="33038" y="408611"/>
                </a:lnTo>
                <a:lnTo>
                  <a:pt x="24699" y="360325"/>
                </a:lnTo>
                <a:lnTo>
                  <a:pt x="16931" y="305762"/>
                </a:lnTo>
                <a:lnTo>
                  <a:pt x="10156" y="244930"/>
                </a:lnTo>
                <a:lnTo>
                  <a:pt x="4794" y="177840"/>
                </a:lnTo>
                <a:lnTo>
                  <a:pt x="1268" y="104501"/>
                </a:lnTo>
                <a:lnTo>
                  <a:pt x="0" y="24922"/>
                </a:lnTo>
                <a:lnTo>
                  <a:pt x="0" y="0"/>
                </a:lnTo>
                <a:lnTo>
                  <a:pt x="55051" y="0"/>
                </a:lnTo>
                <a:lnTo>
                  <a:pt x="55051" y="7268"/>
                </a:lnTo>
                <a:lnTo>
                  <a:pt x="55524" y="68679"/>
                </a:lnTo>
                <a:lnTo>
                  <a:pt x="56987" y="128333"/>
                </a:lnTo>
                <a:lnTo>
                  <a:pt x="59509" y="186285"/>
                </a:lnTo>
                <a:lnTo>
                  <a:pt x="63155" y="242587"/>
                </a:lnTo>
                <a:lnTo>
                  <a:pt x="67995" y="297290"/>
                </a:lnTo>
                <a:lnTo>
                  <a:pt x="74094" y="350447"/>
                </a:lnTo>
                <a:lnTo>
                  <a:pt x="81520" y="402111"/>
                </a:lnTo>
                <a:lnTo>
                  <a:pt x="90341" y="452334"/>
                </a:lnTo>
                <a:lnTo>
                  <a:pt x="100624" y="501167"/>
                </a:lnTo>
                <a:lnTo>
                  <a:pt x="112436" y="548664"/>
                </a:lnTo>
                <a:lnTo>
                  <a:pt x="125845" y="594878"/>
                </a:lnTo>
                <a:lnTo>
                  <a:pt x="140917" y="639859"/>
                </a:lnTo>
                <a:lnTo>
                  <a:pt x="157721" y="683661"/>
                </a:lnTo>
                <a:lnTo>
                  <a:pt x="176323" y="726336"/>
                </a:lnTo>
                <a:lnTo>
                  <a:pt x="196791" y="767936"/>
                </a:lnTo>
                <a:lnTo>
                  <a:pt x="219192" y="808513"/>
                </a:lnTo>
                <a:lnTo>
                  <a:pt x="243594" y="848121"/>
                </a:lnTo>
                <a:lnTo>
                  <a:pt x="270063" y="886811"/>
                </a:lnTo>
                <a:lnTo>
                  <a:pt x="273179" y="890964"/>
                </a:lnTo>
                <a:lnTo>
                  <a:pt x="273179" y="898233"/>
                </a:lnTo>
                <a:close/>
              </a:path>
            </a:pathLst>
          </a:custGeom>
          <a:solidFill>
            <a:srgbClr val="000000"/>
          </a:solidFill>
        </p:spPr>
        <p:txBody>
          <a:bodyPr wrap="square" lIns="0" tIns="0" rIns="0" bIns="0" rtlCol="0"/>
          <a:lstStyle/>
          <a:p>
            <a:endParaRPr/>
          </a:p>
        </p:txBody>
      </p:sp>
      <p:sp>
        <p:nvSpPr>
          <p:cNvPr id="15" name="object 15"/>
          <p:cNvSpPr/>
          <p:nvPr/>
        </p:nvSpPr>
        <p:spPr>
          <a:xfrm>
            <a:off x="2763376" y="6701032"/>
            <a:ext cx="247650" cy="225425"/>
          </a:xfrm>
          <a:custGeom>
            <a:avLst/>
            <a:gdLst/>
            <a:ahLst/>
            <a:cxnLst/>
            <a:rect l="l" t="t" r="r" b="b"/>
            <a:pathLst>
              <a:path w="247650" h="225425">
                <a:moveTo>
                  <a:pt x="24928" y="82035"/>
                </a:moveTo>
                <a:lnTo>
                  <a:pt x="15580" y="82035"/>
                </a:lnTo>
                <a:lnTo>
                  <a:pt x="15580" y="76843"/>
                </a:lnTo>
                <a:lnTo>
                  <a:pt x="20774" y="59579"/>
                </a:lnTo>
                <a:lnTo>
                  <a:pt x="36095" y="33748"/>
                </a:lnTo>
                <a:lnTo>
                  <a:pt x="61153" y="10254"/>
                </a:lnTo>
                <a:lnTo>
                  <a:pt x="95560" y="0"/>
                </a:lnTo>
                <a:lnTo>
                  <a:pt x="107782" y="1330"/>
                </a:lnTo>
                <a:lnTo>
                  <a:pt x="122437" y="6749"/>
                </a:lnTo>
                <a:lnTo>
                  <a:pt x="128237" y="11422"/>
                </a:lnTo>
                <a:lnTo>
                  <a:pt x="94522" y="11422"/>
                </a:lnTo>
                <a:lnTo>
                  <a:pt x="79022" y="14197"/>
                </a:lnTo>
                <a:lnTo>
                  <a:pt x="60894" y="24273"/>
                </a:lnTo>
                <a:lnTo>
                  <a:pt x="42960" y="44278"/>
                </a:lnTo>
                <a:lnTo>
                  <a:pt x="28045" y="76843"/>
                </a:lnTo>
                <a:lnTo>
                  <a:pt x="27006" y="80996"/>
                </a:lnTo>
                <a:lnTo>
                  <a:pt x="24928" y="82035"/>
                </a:lnTo>
                <a:close/>
              </a:path>
              <a:path w="247650" h="225425">
                <a:moveTo>
                  <a:pt x="162471" y="38421"/>
                </a:moveTo>
                <a:lnTo>
                  <a:pt x="148535" y="38421"/>
                </a:lnTo>
                <a:lnTo>
                  <a:pt x="155335" y="27599"/>
                </a:lnTo>
                <a:lnTo>
                  <a:pt x="166322" y="14927"/>
                </a:lnTo>
                <a:lnTo>
                  <a:pt x="181400" y="4397"/>
                </a:lnTo>
                <a:lnTo>
                  <a:pt x="200470" y="0"/>
                </a:lnTo>
                <a:lnTo>
                  <a:pt x="215223" y="1541"/>
                </a:lnTo>
                <a:lnTo>
                  <a:pt x="230462" y="6879"/>
                </a:lnTo>
                <a:lnTo>
                  <a:pt x="235773" y="11422"/>
                </a:lnTo>
                <a:lnTo>
                  <a:pt x="200470" y="11422"/>
                </a:lnTo>
                <a:lnTo>
                  <a:pt x="178235" y="18756"/>
                </a:lnTo>
                <a:lnTo>
                  <a:pt x="163596" y="35825"/>
                </a:lnTo>
                <a:lnTo>
                  <a:pt x="162471" y="38421"/>
                </a:lnTo>
                <a:close/>
              </a:path>
              <a:path w="247650" h="225425">
                <a:moveTo>
                  <a:pt x="75681" y="213914"/>
                </a:moveTo>
                <a:lnTo>
                  <a:pt x="46741" y="213914"/>
                </a:lnTo>
                <a:lnTo>
                  <a:pt x="62241" y="210199"/>
                </a:lnTo>
                <a:lnTo>
                  <a:pt x="75695" y="199766"/>
                </a:lnTo>
                <a:lnTo>
                  <a:pt x="94522" y="163032"/>
                </a:lnTo>
                <a:lnTo>
                  <a:pt x="106029" y="117373"/>
                </a:lnTo>
                <a:lnTo>
                  <a:pt x="118915" y="59936"/>
                </a:lnTo>
                <a:lnTo>
                  <a:pt x="120489" y="44652"/>
                </a:lnTo>
                <a:lnTo>
                  <a:pt x="117747" y="27193"/>
                </a:lnTo>
                <a:lnTo>
                  <a:pt x="111011" y="17133"/>
                </a:lnTo>
                <a:lnTo>
                  <a:pt x="102523" y="12525"/>
                </a:lnTo>
                <a:lnTo>
                  <a:pt x="94522" y="11422"/>
                </a:lnTo>
                <a:lnTo>
                  <a:pt x="128237" y="11422"/>
                </a:lnTo>
                <a:lnTo>
                  <a:pt x="136898" y="18399"/>
                </a:lnTo>
                <a:lnTo>
                  <a:pt x="148535" y="38421"/>
                </a:lnTo>
                <a:lnTo>
                  <a:pt x="162471" y="38421"/>
                </a:lnTo>
                <a:lnTo>
                  <a:pt x="155189" y="55230"/>
                </a:lnTo>
                <a:lnTo>
                  <a:pt x="151651" y="69574"/>
                </a:lnTo>
                <a:lnTo>
                  <a:pt x="133993" y="138109"/>
                </a:lnTo>
                <a:lnTo>
                  <a:pt x="130503" y="152518"/>
                </a:lnTo>
                <a:lnTo>
                  <a:pt x="127890" y="163810"/>
                </a:lnTo>
                <a:lnTo>
                  <a:pt x="126251" y="173156"/>
                </a:lnTo>
                <a:lnTo>
                  <a:pt x="125683" y="181723"/>
                </a:lnTo>
                <a:lnTo>
                  <a:pt x="126506" y="187954"/>
                </a:lnTo>
                <a:lnTo>
                  <a:pt x="98677" y="187954"/>
                </a:lnTo>
                <a:lnTo>
                  <a:pt x="94213" y="194671"/>
                </a:lnTo>
                <a:lnTo>
                  <a:pt x="84005" y="207424"/>
                </a:lnTo>
                <a:lnTo>
                  <a:pt x="75681" y="213914"/>
                </a:lnTo>
                <a:close/>
              </a:path>
              <a:path w="247650" h="225425">
                <a:moveTo>
                  <a:pt x="220205" y="62305"/>
                </a:moveTo>
                <a:lnTo>
                  <a:pt x="211587" y="60715"/>
                </a:lnTo>
                <a:lnTo>
                  <a:pt x="205793" y="56593"/>
                </a:lnTo>
                <a:lnTo>
                  <a:pt x="202531" y="50915"/>
                </a:lnTo>
                <a:lnTo>
                  <a:pt x="201509" y="44652"/>
                </a:lnTo>
                <a:lnTo>
                  <a:pt x="203196" y="35468"/>
                </a:lnTo>
                <a:lnTo>
                  <a:pt x="208000" y="27258"/>
                </a:lnTo>
                <a:lnTo>
                  <a:pt x="215531" y="20995"/>
                </a:lnTo>
                <a:lnTo>
                  <a:pt x="225399" y="17653"/>
                </a:lnTo>
                <a:lnTo>
                  <a:pt x="217414" y="14051"/>
                </a:lnTo>
                <a:lnTo>
                  <a:pt x="209818" y="12201"/>
                </a:lnTo>
                <a:lnTo>
                  <a:pt x="203781" y="11519"/>
                </a:lnTo>
                <a:lnTo>
                  <a:pt x="200470" y="11422"/>
                </a:lnTo>
                <a:lnTo>
                  <a:pt x="235773" y="11422"/>
                </a:lnTo>
                <a:lnTo>
                  <a:pt x="242391" y="17085"/>
                </a:lnTo>
                <a:lnTo>
                  <a:pt x="247212" y="33229"/>
                </a:lnTo>
                <a:lnTo>
                  <a:pt x="244599" y="46096"/>
                </a:lnTo>
                <a:lnTo>
                  <a:pt x="237993" y="55166"/>
                </a:lnTo>
                <a:lnTo>
                  <a:pt x="229245" y="60536"/>
                </a:lnTo>
                <a:lnTo>
                  <a:pt x="220205" y="62305"/>
                </a:lnTo>
                <a:close/>
              </a:path>
              <a:path w="247650" h="225425">
                <a:moveTo>
                  <a:pt x="187727" y="213914"/>
                </a:moveTo>
                <a:lnTo>
                  <a:pt x="152689" y="213914"/>
                </a:lnTo>
                <a:lnTo>
                  <a:pt x="167751" y="211302"/>
                </a:lnTo>
                <a:lnTo>
                  <a:pt x="185928" y="201583"/>
                </a:lnTo>
                <a:lnTo>
                  <a:pt x="204105" y="181934"/>
                </a:lnTo>
                <a:lnTo>
                  <a:pt x="219167" y="149532"/>
                </a:lnTo>
                <a:lnTo>
                  <a:pt x="220205" y="145378"/>
                </a:lnTo>
                <a:lnTo>
                  <a:pt x="221244" y="144340"/>
                </a:lnTo>
                <a:lnTo>
                  <a:pt x="231631" y="144340"/>
                </a:lnTo>
                <a:lnTo>
                  <a:pt x="231631" y="148494"/>
                </a:lnTo>
                <a:lnTo>
                  <a:pt x="226454" y="165757"/>
                </a:lnTo>
                <a:lnTo>
                  <a:pt x="211246" y="191588"/>
                </a:lnTo>
                <a:lnTo>
                  <a:pt x="187727" y="213914"/>
                </a:lnTo>
                <a:close/>
              </a:path>
              <a:path w="247650" h="225425">
                <a:moveTo>
                  <a:pt x="46741" y="225337"/>
                </a:moveTo>
                <a:lnTo>
                  <a:pt x="30236" y="223357"/>
                </a:lnTo>
                <a:lnTo>
                  <a:pt x="15191" y="217289"/>
                </a:lnTo>
                <a:lnTo>
                  <a:pt x="4235" y="206937"/>
                </a:lnTo>
                <a:lnTo>
                  <a:pt x="0" y="192107"/>
                </a:lnTo>
                <a:lnTo>
                  <a:pt x="2174" y="181155"/>
                </a:lnTo>
                <a:lnTo>
                  <a:pt x="8049" y="172248"/>
                </a:lnTo>
                <a:lnTo>
                  <a:pt x="16651" y="166260"/>
                </a:lnTo>
                <a:lnTo>
                  <a:pt x="27006" y="164070"/>
                </a:lnTo>
                <a:lnTo>
                  <a:pt x="34277" y="164070"/>
                </a:lnTo>
                <a:lnTo>
                  <a:pt x="30804" y="204633"/>
                </a:lnTo>
                <a:lnTo>
                  <a:pt x="21812" y="207684"/>
                </a:lnTo>
                <a:lnTo>
                  <a:pt x="29651" y="211286"/>
                </a:lnTo>
                <a:lnTo>
                  <a:pt x="37003" y="213135"/>
                </a:lnTo>
                <a:lnTo>
                  <a:pt x="42992" y="213817"/>
                </a:lnTo>
                <a:lnTo>
                  <a:pt x="46741" y="213914"/>
                </a:lnTo>
                <a:lnTo>
                  <a:pt x="75681" y="213914"/>
                </a:lnTo>
                <a:lnTo>
                  <a:pt x="68148" y="219788"/>
                </a:lnTo>
                <a:lnTo>
                  <a:pt x="46741" y="225337"/>
                </a:lnTo>
                <a:close/>
              </a:path>
              <a:path w="247650" h="225425">
                <a:moveTo>
                  <a:pt x="152689" y="225337"/>
                </a:moveTo>
                <a:lnTo>
                  <a:pt x="132418" y="221978"/>
                </a:lnTo>
                <a:lnTo>
                  <a:pt x="116724" y="213265"/>
                </a:lnTo>
                <a:lnTo>
                  <a:pt x="105509" y="201242"/>
                </a:lnTo>
                <a:lnTo>
                  <a:pt x="98677" y="187954"/>
                </a:lnTo>
                <a:lnTo>
                  <a:pt x="126506" y="187954"/>
                </a:lnTo>
                <a:lnTo>
                  <a:pt x="127273" y="193762"/>
                </a:lnTo>
                <a:lnTo>
                  <a:pt x="132175" y="204049"/>
                </a:lnTo>
                <a:lnTo>
                  <a:pt x="140582" y="211221"/>
                </a:lnTo>
                <a:lnTo>
                  <a:pt x="152689" y="213914"/>
                </a:lnTo>
                <a:lnTo>
                  <a:pt x="187727" y="213914"/>
                </a:lnTo>
                <a:lnTo>
                  <a:pt x="186496" y="215082"/>
                </a:lnTo>
                <a:lnTo>
                  <a:pt x="152689" y="225337"/>
                </a:lnTo>
                <a:close/>
              </a:path>
            </a:pathLst>
          </a:custGeom>
          <a:solidFill>
            <a:srgbClr val="000000"/>
          </a:solidFill>
        </p:spPr>
        <p:txBody>
          <a:bodyPr wrap="square" lIns="0" tIns="0" rIns="0" bIns="0" rtlCol="0"/>
          <a:lstStyle/>
          <a:p>
            <a:endParaRPr/>
          </a:p>
        </p:txBody>
      </p:sp>
      <p:sp>
        <p:nvSpPr>
          <p:cNvPr id="16" name="object 16"/>
          <p:cNvSpPr/>
          <p:nvPr/>
        </p:nvSpPr>
        <p:spPr>
          <a:xfrm>
            <a:off x="3052136" y="6747761"/>
            <a:ext cx="262255" cy="247650"/>
          </a:xfrm>
          <a:custGeom>
            <a:avLst/>
            <a:gdLst/>
            <a:ahLst/>
            <a:cxnLst/>
            <a:rect l="l" t="t" r="r" b="b"/>
            <a:pathLst>
              <a:path w="262254" h="247650">
                <a:moveTo>
                  <a:pt x="5193" y="247144"/>
                </a:moveTo>
                <a:lnTo>
                  <a:pt x="3116" y="247144"/>
                </a:lnTo>
                <a:lnTo>
                  <a:pt x="0" y="246105"/>
                </a:lnTo>
                <a:lnTo>
                  <a:pt x="0" y="235721"/>
                </a:lnTo>
                <a:lnTo>
                  <a:pt x="5193" y="235721"/>
                </a:lnTo>
                <a:lnTo>
                  <a:pt x="8309" y="234683"/>
                </a:lnTo>
                <a:lnTo>
                  <a:pt x="42781" y="217889"/>
                </a:lnTo>
                <a:lnTo>
                  <a:pt x="179696" y="8307"/>
                </a:lnTo>
                <a:lnTo>
                  <a:pt x="182812" y="3115"/>
                </a:lnTo>
                <a:lnTo>
                  <a:pt x="184889" y="0"/>
                </a:lnTo>
                <a:lnTo>
                  <a:pt x="197354" y="0"/>
                </a:lnTo>
                <a:lnTo>
                  <a:pt x="198392" y="3115"/>
                </a:lnTo>
                <a:lnTo>
                  <a:pt x="199431" y="10384"/>
                </a:lnTo>
                <a:lnTo>
                  <a:pt x="203964" y="42575"/>
                </a:lnTo>
                <a:lnTo>
                  <a:pt x="170347" y="42575"/>
                </a:lnTo>
                <a:lnTo>
                  <a:pt x="97638" y="155763"/>
                </a:lnTo>
                <a:lnTo>
                  <a:pt x="219903" y="155763"/>
                </a:lnTo>
                <a:lnTo>
                  <a:pt x="221657" y="168224"/>
                </a:lnTo>
                <a:lnTo>
                  <a:pt x="89328" y="168224"/>
                </a:lnTo>
                <a:lnTo>
                  <a:pt x="81294" y="181171"/>
                </a:lnTo>
                <a:lnTo>
                  <a:pt x="72579" y="194703"/>
                </a:lnTo>
                <a:lnTo>
                  <a:pt x="65227" y="205899"/>
                </a:lnTo>
                <a:lnTo>
                  <a:pt x="61283" y="211837"/>
                </a:lnTo>
                <a:lnTo>
                  <a:pt x="60244" y="214953"/>
                </a:lnTo>
                <a:lnTo>
                  <a:pt x="56090" y="220145"/>
                </a:lnTo>
                <a:lnTo>
                  <a:pt x="56090" y="233644"/>
                </a:lnTo>
                <a:lnTo>
                  <a:pt x="68554" y="234683"/>
                </a:lnTo>
                <a:lnTo>
                  <a:pt x="72709" y="234683"/>
                </a:lnTo>
                <a:lnTo>
                  <a:pt x="77902" y="235721"/>
                </a:lnTo>
                <a:lnTo>
                  <a:pt x="77902" y="246105"/>
                </a:lnTo>
                <a:lnTo>
                  <a:pt x="35316" y="246105"/>
                </a:lnTo>
                <a:lnTo>
                  <a:pt x="27980" y="246267"/>
                </a:lnTo>
                <a:lnTo>
                  <a:pt x="12529" y="246981"/>
                </a:lnTo>
                <a:lnTo>
                  <a:pt x="5193" y="247144"/>
                </a:lnTo>
                <a:close/>
              </a:path>
              <a:path w="262254" h="247650">
                <a:moveTo>
                  <a:pt x="219903" y="155763"/>
                </a:moveTo>
                <a:lnTo>
                  <a:pt x="186967" y="155763"/>
                </a:lnTo>
                <a:lnTo>
                  <a:pt x="170347" y="42575"/>
                </a:lnTo>
                <a:lnTo>
                  <a:pt x="203964" y="42575"/>
                </a:lnTo>
                <a:lnTo>
                  <a:pt x="219903" y="155763"/>
                </a:lnTo>
                <a:close/>
              </a:path>
              <a:path w="262254" h="247650">
                <a:moveTo>
                  <a:pt x="231631" y="234683"/>
                </a:moveTo>
                <a:lnTo>
                  <a:pt x="193199" y="234683"/>
                </a:lnTo>
                <a:lnTo>
                  <a:pt x="195276" y="229490"/>
                </a:lnTo>
                <a:lnTo>
                  <a:pt x="197354" y="226375"/>
                </a:lnTo>
                <a:lnTo>
                  <a:pt x="189044" y="168224"/>
                </a:lnTo>
                <a:lnTo>
                  <a:pt x="221657" y="168224"/>
                </a:lnTo>
                <a:lnTo>
                  <a:pt x="229554" y="224298"/>
                </a:lnTo>
                <a:lnTo>
                  <a:pt x="230592" y="232606"/>
                </a:lnTo>
                <a:lnTo>
                  <a:pt x="231631" y="234683"/>
                </a:lnTo>
                <a:close/>
              </a:path>
              <a:path w="262254" h="247650">
                <a:moveTo>
                  <a:pt x="169309" y="247144"/>
                </a:moveTo>
                <a:lnTo>
                  <a:pt x="165154" y="247144"/>
                </a:lnTo>
                <a:lnTo>
                  <a:pt x="164115" y="244028"/>
                </a:lnTo>
                <a:lnTo>
                  <a:pt x="164115" y="234683"/>
                </a:lnTo>
                <a:lnTo>
                  <a:pt x="261753" y="234683"/>
                </a:lnTo>
                <a:lnTo>
                  <a:pt x="261753" y="245067"/>
                </a:lnTo>
                <a:lnTo>
                  <a:pt x="260195" y="246105"/>
                </a:lnTo>
                <a:lnTo>
                  <a:pt x="213973" y="246105"/>
                </a:lnTo>
                <a:lnTo>
                  <a:pt x="204511" y="246267"/>
                </a:lnTo>
                <a:lnTo>
                  <a:pt x="179355" y="246981"/>
                </a:lnTo>
                <a:lnTo>
                  <a:pt x="169309" y="247144"/>
                </a:lnTo>
                <a:close/>
              </a:path>
              <a:path w="262254" h="247650">
                <a:moveTo>
                  <a:pt x="77902" y="247144"/>
                </a:moveTo>
                <a:lnTo>
                  <a:pt x="70632" y="247144"/>
                </a:lnTo>
                <a:lnTo>
                  <a:pt x="62192" y="246981"/>
                </a:lnTo>
                <a:lnTo>
                  <a:pt x="43755" y="246267"/>
                </a:lnTo>
                <a:lnTo>
                  <a:pt x="35316" y="246105"/>
                </a:lnTo>
                <a:lnTo>
                  <a:pt x="77902" y="246105"/>
                </a:lnTo>
                <a:lnTo>
                  <a:pt x="77902" y="247144"/>
                </a:lnTo>
                <a:close/>
              </a:path>
              <a:path w="262254" h="247650">
                <a:moveTo>
                  <a:pt x="258637" y="247144"/>
                </a:moveTo>
                <a:lnTo>
                  <a:pt x="240979" y="247144"/>
                </a:lnTo>
                <a:lnTo>
                  <a:pt x="234747" y="246105"/>
                </a:lnTo>
                <a:lnTo>
                  <a:pt x="260195" y="246105"/>
                </a:lnTo>
                <a:lnTo>
                  <a:pt x="258637" y="247144"/>
                </a:lnTo>
                <a:close/>
              </a:path>
            </a:pathLst>
          </a:custGeom>
          <a:solidFill>
            <a:srgbClr val="000000"/>
          </a:solidFill>
        </p:spPr>
        <p:txBody>
          <a:bodyPr wrap="square" lIns="0" tIns="0" rIns="0" bIns="0" rtlCol="0"/>
          <a:lstStyle/>
          <a:p>
            <a:endParaRPr/>
          </a:p>
        </p:txBody>
      </p:sp>
      <p:sp>
        <p:nvSpPr>
          <p:cNvPr id="17" name="object 17"/>
          <p:cNvSpPr/>
          <p:nvPr/>
        </p:nvSpPr>
        <p:spPr>
          <a:xfrm>
            <a:off x="2783111" y="7297086"/>
            <a:ext cx="229870" cy="321310"/>
          </a:xfrm>
          <a:custGeom>
            <a:avLst/>
            <a:gdLst/>
            <a:ahLst/>
            <a:cxnLst/>
            <a:rect l="l" t="t" r="r" b="b"/>
            <a:pathLst>
              <a:path w="229869" h="321309">
                <a:moveTo>
                  <a:pt x="11425" y="82035"/>
                </a:moveTo>
                <a:lnTo>
                  <a:pt x="0" y="82035"/>
                </a:lnTo>
                <a:lnTo>
                  <a:pt x="0" y="76843"/>
                </a:lnTo>
                <a:lnTo>
                  <a:pt x="3651" y="63084"/>
                </a:lnTo>
                <a:lnTo>
                  <a:pt x="15191" y="36863"/>
                </a:lnTo>
                <a:lnTo>
                  <a:pt x="35494" y="11422"/>
                </a:lnTo>
                <a:lnTo>
                  <a:pt x="65438" y="0"/>
                </a:lnTo>
                <a:lnTo>
                  <a:pt x="82285" y="3261"/>
                </a:lnTo>
                <a:lnTo>
                  <a:pt x="94101" y="11422"/>
                </a:lnTo>
                <a:lnTo>
                  <a:pt x="64399" y="11422"/>
                </a:lnTo>
                <a:lnTo>
                  <a:pt x="51351" y="14424"/>
                </a:lnTo>
                <a:lnTo>
                  <a:pt x="37912" y="24532"/>
                </a:lnTo>
                <a:lnTo>
                  <a:pt x="25253" y="43402"/>
                </a:lnTo>
                <a:lnTo>
                  <a:pt x="14541" y="72689"/>
                </a:lnTo>
                <a:lnTo>
                  <a:pt x="11425" y="80996"/>
                </a:lnTo>
                <a:lnTo>
                  <a:pt x="11425" y="82035"/>
                </a:lnTo>
                <a:close/>
              </a:path>
              <a:path w="229869" h="321309">
                <a:moveTo>
                  <a:pt x="136377" y="213914"/>
                </a:moveTo>
                <a:lnTo>
                  <a:pt x="101793" y="213914"/>
                </a:lnTo>
                <a:lnTo>
                  <a:pt x="124287" y="208446"/>
                </a:lnTo>
                <a:lnTo>
                  <a:pt x="141523" y="195872"/>
                </a:lnTo>
                <a:lnTo>
                  <a:pt x="152917" y="181934"/>
                </a:lnTo>
                <a:lnTo>
                  <a:pt x="157883" y="172377"/>
                </a:lnTo>
                <a:lnTo>
                  <a:pt x="180734" y="83073"/>
                </a:lnTo>
                <a:lnTo>
                  <a:pt x="190083" y="42575"/>
                </a:lnTo>
                <a:lnTo>
                  <a:pt x="191949" y="35306"/>
                </a:lnTo>
                <a:lnTo>
                  <a:pt x="209818" y="5192"/>
                </a:lnTo>
                <a:lnTo>
                  <a:pt x="222283" y="5192"/>
                </a:lnTo>
                <a:lnTo>
                  <a:pt x="229554" y="10384"/>
                </a:lnTo>
                <a:lnTo>
                  <a:pt x="229554" y="23883"/>
                </a:lnTo>
                <a:lnTo>
                  <a:pt x="227476" y="30114"/>
                </a:lnTo>
                <a:lnTo>
                  <a:pt x="184134" y="202492"/>
                </a:lnTo>
                <a:lnTo>
                  <a:pt x="150612" y="202492"/>
                </a:lnTo>
                <a:lnTo>
                  <a:pt x="139300" y="212194"/>
                </a:lnTo>
                <a:lnTo>
                  <a:pt x="136377" y="213914"/>
                </a:lnTo>
                <a:close/>
              </a:path>
              <a:path w="229869" h="321309">
                <a:moveTo>
                  <a:pt x="99715" y="225337"/>
                </a:moveTo>
                <a:lnTo>
                  <a:pt x="78032" y="222221"/>
                </a:lnTo>
                <a:lnTo>
                  <a:pt x="58686" y="212097"/>
                </a:lnTo>
                <a:lnTo>
                  <a:pt x="44794" y="193795"/>
                </a:lnTo>
                <a:lnTo>
                  <a:pt x="39470" y="166147"/>
                </a:lnTo>
                <a:lnTo>
                  <a:pt x="41239" y="147131"/>
                </a:lnTo>
                <a:lnTo>
                  <a:pt x="46611" y="124610"/>
                </a:lnTo>
                <a:lnTo>
                  <a:pt x="55684" y="96638"/>
                </a:lnTo>
                <a:lnTo>
                  <a:pt x="68554" y="61266"/>
                </a:lnTo>
                <a:lnTo>
                  <a:pt x="71167" y="53722"/>
                </a:lnTo>
                <a:lnTo>
                  <a:pt x="73877" y="45301"/>
                </a:lnTo>
                <a:lnTo>
                  <a:pt x="76004" y="36296"/>
                </a:lnTo>
                <a:lnTo>
                  <a:pt x="76864" y="26998"/>
                </a:lnTo>
                <a:lnTo>
                  <a:pt x="76864" y="11422"/>
                </a:lnTo>
                <a:lnTo>
                  <a:pt x="94101" y="11422"/>
                </a:lnTo>
                <a:lnTo>
                  <a:pt x="95041" y="12071"/>
                </a:lnTo>
                <a:lnTo>
                  <a:pt x="103124" y="24970"/>
                </a:lnTo>
                <a:lnTo>
                  <a:pt x="105948" y="40498"/>
                </a:lnTo>
                <a:lnTo>
                  <a:pt x="105655" y="47637"/>
                </a:lnTo>
                <a:lnTo>
                  <a:pt x="104389" y="54776"/>
                </a:lnTo>
                <a:lnTo>
                  <a:pt x="101566" y="63862"/>
                </a:lnTo>
                <a:lnTo>
                  <a:pt x="96599" y="76843"/>
                </a:lnTo>
                <a:lnTo>
                  <a:pt x="85693" y="107281"/>
                </a:lnTo>
                <a:lnTo>
                  <a:pt x="77902" y="133437"/>
                </a:lnTo>
                <a:lnTo>
                  <a:pt x="73228" y="155698"/>
                </a:lnTo>
                <a:lnTo>
                  <a:pt x="71670" y="174454"/>
                </a:lnTo>
                <a:lnTo>
                  <a:pt x="72871" y="188067"/>
                </a:lnTo>
                <a:lnTo>
                  <a:pt x="77383" y="200804"/>
                </a:lnTo>
                <a:lnTo>
                  <a:pt x="86569" y="210231"/>
                </a:lnTo>
                <a:lnTo>
                  <a:pt x="101793" y="213914"/>
                </a:lnTo>
                <a:lnTo>
                  <a:pt x="136377" y="213914"/>
                </a:lnTo>
                <a:lnTo>
                  <a:pt x="127111" y="219366"/>
                </a:lnTo>
                <a:lnTo>
                  <a:pt x="113949" y="223812"/>
                </a:lnTo>
                <a:lnTo>
                  <a:pt x="99715" y="225337"/>
                </a:lnTo>
                <a:close/>
              </a:path>
              <a:path w="229869" h="321309">
                <a:moveTo>
                  <a:pt x="104994" y="310487"/>
                </a:moveTo>
                <a:lnTo>
                  <a:pt x="63361" y="310487"/>
                </a:lnTo>
                <a:lnTo>
                  <a:pt x="79688" y="307956"/>
                </a:lnTo>
                <a:lnTo>
                  <a:pt x="94262" y="301141"/>
                </a:lnTo>
                <a:lnTo>
                  <a:pt x="130308" y="260026"/>
                </a:lnTo>
                <a:lnTo>
                  <a:pt x="145272" y="221800"/>
                </a:lnTo>
                <a:lnTo>
                  <a:pt x="150612" y="202492"/>
                </a:lnTo>
                <a:lnTo>
                  <a:pt x="184134" y="202492"/>
                </a:lnTo>
                <a:lnTo>
                  <a:pt x="179696" y="220145"/>
                </a:lnTo>
                <a:lnTo>
                  <a:pt x="162541" y="259540"/>
                </a:lnTo>
                <a:lnTo>
                  <a:pt x="135161" y="291536"/>
                </a:lnTo>
                <a:lnTo>
                  <a:pt x="104994" y="310487"/>
                </a:lnTo>
                <a:close/>
              </a:path>
              <a:path w="229869" h="321309">
                <a:moveTo>
                  <a:pt x="63361" y="320871"/>
                </a:moveTo>
                <a:lnTo>
                  <a:pt x="41937" y="317724"/>
                </a:lnTo>
                <a:lnTo>
                  <a:pt x="25188" y="308930"/>
                </a:lnTo>
                <a:lnTo>
                  <a:pt x="14282" y="295463"/>
                </a:lnTo>
                <a:lnTo>
                  <a:pt x="10387" y="278296"/>
                </a:lnTo>
                <a:lnTo>
                  <a:pt x="13162" y="262752"/>
                </a:lnTo>
                <a:lnTo>
                  <a:pt x="20124" y="252855"/>
                </a:lnTo>
                <a:lnTo>
                  <a:pt x="29229" y="247630"/>
                </a:lnTo>
                <a:lnTo>
                  <a:pt x="38432" y="246105"/>
                </a:lnTo>
                <a:lnTo>
                  <a:pt x="43544" y="246673"/>
                </a:lnTo>
                <a:lnTo>
                  <a:pt x="46741" y="283488"/>
                </a:lnTo>
                <a:lnTo>
                  <a:pt x="39470" y="289719"/>
                </a:lnTo>
                <a:lnTo>
                  <a:pt x="25967" y="289719"/>
                </a:lnTo>
                <a:lnTo>
                  <a:pt x="34293" y="301287"/>
                </a:lnTo>
                <a:lnTo>
                  <a:pt x="45053" y="307502"/>
                </a:lnTo>
                <a:lnTo>
                  <a:pt x="55619" y="310017"/>
                </a:lnTo>
                <a:lnTo>
                  <a:pt x="63361" y="310487"/>
                </a:lnTo>
                <a:lnTo>
                  <a:pt x="104994" y="310487"/>
                </a:lnTo>
                <a:lnTo>
                  <a:pt x="100965" y="313018"/>
                </a:lnTo>
                <a:lnTo>
                  <a:pt x="63361" y="320871"/>
                </a:lnTo>
                <a:close/>
              </a:path>
            </a:pathLst>
          </a:custGeom>
          <a:solidFill>
            <a:srgbClr val="000000"/>
          </a:solidFill>
        </p:spPr>
        <p:txBody>
          <a:bodyPr wrap="square" lIns="0" tIns="0" rIns="0" bIns="0" rtlCol="0"/>
          <a:lstStyle/>
          <a:p>
            <a:endParaRPr/>
          </a:p>
        </p:txBody>
      </p:sp>
      <p:sp>
        <p:nvSpPr>
          <p:cNvPr id="18" name="object 18"/>
          <p:cNvSpPr/>
          <p:nvPr/>
        </p:nvSpPr>
        <p:spPr>
          <a:xfrm>
            <a:off x="3032400" y="7343815"/>
            <a:ext cx="260985" cy="247650"/>
          </a:xfrm>
          <a:custGeom>
            <a:avLst/>
            <a:gdLst/>
            <a:ahLst/>
            <a:cxnLst/>
            <a:rect l="l" t="t" r="r" b="b"/>
            <a:pathLst>
              <a:path w="260985" h="247650">
                <a:moveTo>
                  <a:pt x="4154" y="247144"/>
                </a:moveTo>
                <a:lnTo>
                  <a:pt x="3116" y="247144"/>
                </a:lnTo>
                <a:lnTo>
                  <a:pt x="0" y="246105"/>
                </a:lnTo>
                <a:lnTo>
                  <a:pt x="0" y="235721"/>
                </a:lnTo>
                <a:lnTo>
                  <a:pt x="4154" y="235721"/>
                </a:lnTo>
                <a:lnTo>
                  <a:pt x="7270" y="234683"/>
                </a:lnTo>
                <a:lnTo>
                  <a:pt x="42619" y="217889"/>
                </a:lnTo>
                <a:lnTo>
                  <a:pt x="178657" y="8307"/>
                </a:lnTo>
                <a:lnTo>
                  <a:pt x="181773" y="3115"/>
                </a:lnTo>
                <a:lnTo>
                  <a:pt x="183851" y="0"/>
                </a:lnTo>
                <a:lnTo>
                  <a:pt x="197354" y="0"/>
                </a:lnTo>
                <a:lnTo>
                  <a:pt x="198392" y="2076"/>
                </a:lnTo>
                <a:lnTo>
                  <a:pt x="199431" y="9345"/>
                </a:lnTo>
                <a:lnTo>
                  <a:pt x="204088" y="42575"/>
                </a:lnTo>
                <a:lnTo>
                  <a:pt x="170347" y="42575"/>
                </a:lnTo>
                <a:lnTo>
                  <a:pt x="97638" y="155763"/>
                </a:lnTo>
                <a:lnTo>
                  <a:pt x="219949" y="155763"/>
                </a:lnTo>
                <a:lnTo>
                  <a:pt x="221696" y="168224"/>
                </a:lnTo>
                <a:lnTo>
                  <a:pt x="89328" y="168224"/>
                </a:lnTo>
                <a:lnTo>
                  <a:pt x="80856" y="181171"/>
                </a:lnTo>
                <a:lnTo>
                  <a:pt x="72190" y="194703"/>
                </a:lnTo>
                <a:lnTo>
                  <a:pt x="65081" y="205899"/>
                </a:lnTo>
                <a:lnTo>
                  <a:pt x="61283" y="211837"/>
                </a:lnTo>
                <a:lnTo>
                  <a:pt x="59206" y="214953"/>
                </a:lnTo>
                <a:lnTo>
                  <a:pt x="56090" y="220145"/>
                </a:lnTo>
                <a:lnTo>
                  <a:pt x="56090" y="233644"/>
                </a:lnTo>
                <a:lnTo>
                  <a:pt x="68554" y="234683"/>
                </a:lnTo>
                <a:lnTo>
                  <a:pt x="72709" y="234683"/>
                </a:lnTo>
                <a:lnTo>
                  <a:pt x="76864" y="235721"/>
                </a:lnTo>
                <a:lnTo>
                  <a:pt x="76864" y="246105"/>
                </a:lnTo>
                <a:lnTo>
                  <a:pt x="34277" y="246105"/>
                </a:lnTo>
                <a:lnTo>
                  <a:pt x="26941" y="246267"/>
                </a:lnTo>
                <a:lnTo>
                  <a:pt x="11490" y="246981"/>
                </a:lnTo>
                <a:lnTo>
                  <a:pt x="4154" y="247144"/>
                </a:lnTo>
                <a:close/>
              </a:path>
              <a:path w="260985" h="247650">
                <a:moveTo>
                  <a:pt x="219949" y="155763"/>
                </a:moveTo>
                <a:lnTo>
                  <a:pt x="185928" y="155763"/>
                </a:lnTo>
                <a:lnTo>
                  <a:pt x="170347" y="42575"/>
                </a:lnTo>
                <a:lnTo>
                  <a:pt x="204088" y="42575"/>
                </a:lnTo>
                <a:lnTo>
                  <a:pt x="219949" y="155763"/>
                </a:lnTo>
                <a:close/>
              </a:path>
              <a:path w="260985" h="247650">
                <a:moveTo>
                  <a:pt x="231631" y="234683"/>
                </a:moveTo>
                <a:lnTo>
                  <a:pt x="193199" y="234683"/>
                </a:lnTo>
                <a:lnTo>
                  <a:pt x="195276" y="229490"/>
                </a:lnTo>
                <a:lnTo>
                  <a:pt x="196315" y="226375"/>
                </a:lnTo>
                <a:lnTo>
                  <a:pt x="188005" y="168224"/>
                </a:lnTo>
                <a:lnTo>
                  <a:pt x="221696" y="168224"/>
                </a:lnTo>
                <a:lnTo>
                  <a:pt x="229554" y="224298"/>
                </a:lnTo>
                <a:lnTo>
                  <a:pt x="230592" y="232606"/>
                </a:lnTo>
                <a:lnTo>
                  <a:pt x="231631" y="234683"/>
                </a:lnTo>
                <a:close/>
              </a:path>
              <a:path w="260985" h="247650">
                <a:moveTo>
                  <a:pt x="169309" y="247144"/>
                </a:moveTo>
                <a:lnTo>
                  <a:pt x="164115" y="247144"/>
                </a:lnTo>
                <a:lnTo>
                  <a:pt x="163076" y="244028"/>
                </a:lnTo>
                <a:lnTo>
                  <a:pt x="163076" y="234683"/>
                </a:lnTo>
                <a:lnTo>
                  <a:pt x="260715" y="234683"/>
                </a:lnTo>
                <a:lnTo>
                  <a:pt x="260715" y="245067"/>
                </a:lnTo>
                <a:lnTo>
                  <a:pt x="259676" y="246105"/>
                </a:lnTo>
                <a:lnTo>
                  <a:pt x="213973" y="246105"/>
                </a:lnTo>
                <a:lnTo>
                  <a:pt x="203927" y="246267"/>
                </a:lnTo>
                <a:lnTo>
                  <a:pt x="178771" y="246981"/>
                </a:lnTo>
                <a:lnTo>
                  <a:pt x="169309" y="247144"/>
                </a:lnTo>
                <a:close/>
              </a:path>
              <a:path w="260985" h="247650">
                <a:moveTo>
                  <a:pt x="76864" y="247144"/>
                </a:moveTo>
                <a:lnTo>
                  <a:pt x="70632" y="247144"/>
                </a:lnTo>
                <a:lnTo>
                  <a:pt x="62176" y="246981"/>
                </a:lnTo>
                <a:lnTo>
                  <a:pt x="43317" y="246267"/>
                </a:lnTo>
                <a:lnTo>
                  <a:pt x="34277" y="246105"/>
                </a:lnTo>
                <a:lnTo>
                  <a:pt x="76864" y="246105"/>
                </a:lnTo>
                <a:lnTo>
                  <a:pt x="76864" y="247144"/>
                </a:lnTo>
                <a:close/>
              </a:path>
              <a:path w="260985" h="247650">
                <a:moveTo>
                  <a:pt x="258637" y="247144"/>
                </a:moveTo>
                <a:lnTo>
                  <a:pt x="240979" y="247144"/>
                </a:lnTo>
                <a:lnTo>
                  <a:pt x="234747" y="246105"/>
                </a:lnTo>
                <a:lnTo>
                  <a:pt x="259676" y="246105"/>
                </a:lnTo>
                <a:lnTo>
                  <a:pt x="258637" y="247144"/>
                </a:lnTo>
                <a:close/>
              </a:path>
            </a:pathLst>
          </a:custGeom>
          <a:solidFill>
            <a:srgbClr val="000000"/>
          </a:solidFill>
        </p:spPr>
        <p:txBody>
          <a:bodyPr wrap="square" lIns="0" tIns="0" rIns="0" bIns="0" rtlCol="0"/>
          <a:lstStyle/>
          <a:p>
            <a:endParaRPr/>
          </a:p>
        </p:txBody>
      </p:sp>
      <p:sp>
        <p:nvSpPr>
          <p:cNvPr id="19" name="object 19"/>
          <p:cNvSpPr/>
          <p:nvPr/>
        </p:nvSpPr>
        <p:spPr>
          <a:xfrm>
            <a:off x="2972155" y="7782029"/>
            <a:ext cx="164465" cy="330835"/>
          </a:xfrm>
          <a:custGeom>
            <a:avLst/>
            <a:gdLst/>
            <a:ahLst/>
            <a:cxnLst/>
            <a:rect l="l" t="t" r="r" b="b"/>
            <a:pathLst>
              <a:path w="164464" h="330834">
                <a:moveTo>
                  <a:pt x="0" y="46728"/>
                </a:moveTo>
                <a:lnTo>
                  <a:pt x="0" y="32191"/>
                </a:lnTo>
                <a:lnTo>
                  <a:pt x="16895" y="31688"/>
                </a:lnTo>
                <a:lnTo>
                  <a:pt x="40120" y="28167"/>
                </a:lnTo>
                <a:lnTo>
                  <a:pt x="65876" y="18610"/>
                </a:lnTo>
                <a:lnTo>
                  <a:pt x="90367" y="0"/>
                </a:lnTo>
                <a:lnTo>
                  <a:pt x="101793" y="0"/>
                </a:lnTo>
                <a:lnTo>
                  <a:pt x="101793" y="34267"/>
                </a:lnTo>
                <a:lnTo>
                  <a:pt x="65438" y="34267"/>
                </a:lnTo>
                <a:lnTo>
                  <a:pt x="45719" y="41471"/>
                </a:lnTo>
                <a:lnTo>
                  <a:pt x="26876" y="45171"/>
                </a:lnTo>
                <a:lnTo>
                  <a:pt x="10955" y="46534"/>
                </a:lnTo>
                <a:lnTo>
                  <a:pt x="0" y="46728"/>
                </a:lnTo>
                <a:close/>
              </a:path>
              <a:path w="164464" h="330834">
                <a:moveTo>
                  <a:pt x="148535" y="315679"/>
                </a:moveTo>
                <a:lnTo>
                  <a:pt x="18696" y="315679"/>
                </a:lnTo>
                <a:lnTo>
                  <a:pt x="44842" y="314430"/>
                </a:lnTo>
                <a:lnTo>
                  <a:pt x="58816" y="310357"/>
                </a:lnTo>
                <a:lnTo>
                  <a:pt x="64416" y="302975"/>
                </a:lnTo>
                <a:lnTo>
                  <a:pt x="65438" y="291796"/>
                </a:lnTo>
                <a:lnTo>
                  <a:pt x="65438" y="34267"/>
                </a:lnTo>
                <a:lnTo>
                  <a:pt x="101793" y="34267"/>
                </a:lnTo>
                <a:lnTo>
                  <a:pt x="101793" y="291796"/>
                </a:lnTo>
                <a:lnTo>
                  <a:pt x="102815" y="302975"/>
                </a:lnTo>
                <a:lnTo>
                  <a:pt x="108414" y="310357"/>
                </a:lnTo>
                <a:lnTo>
                  <a:pt x="122388" y="314430"/>
                </a:lnTo>
                <a:lnTo>
                  <a:pt x="148535" y="315679"/>
                </a:lnTo>
                <a:close/>
              </a:path>
              <a:path w="164464" h="330834">
                <a:moveTo>
                  <a:pt x="3116" y="330217"/>
                </a:moveTo>
                <a:lnTo>
                  <a:pt x="3116" y="315679"/>
                </a:lnTo>
                <a:lnTo>
                  <a:pt x="164115" y="315679"/>
                </a:lnTo>
                <a:lnTo>
                  <a:pt x="164115" y="329179"/>
                </a:lnTo>
                <a:lnTo>
                  <a:pt x="84135" y="329179"/>
                </a:lnTo>
                <a:lnTo>
                  <a:pt x="42457" y="329309"/>
                </a:lnTo>
                <a:lnTo>
                  <a:pt x="20303" y="329617"/>
                </a:lnTo>
                <a:lnTo>
                  <a:pt x="3116" y="330217"/>
                </a:lnTo>
                <a:close/>
              </a:path>
              <a:path w="164464" h="330834">
                <a:moveTo>
                  <a:pt x="164115" y="330217"/>
                </a:moveTo>
                <a:lnTo>
                  <a:pt x="146944" y="329617"/>
                </a:lnTo>
                <a:lnTo>
                  <a:pt x="124904" y="329309"/>
                </a:lnTo>
                <a:lnTo>
                  <a:pt x="84135" y="329179"/>
                </a:lnTo>
                <a:lnTo>
                  <a:pt x="164115" y="329179"/>
                </a:lnTo>
                <a:lnTo>
                  <a:pt x="164115" y="330217"/>
                </a:lnTo>
                <a:close/>
              </a:path>
            </a:pathLst>
          </a:custGeom>
          <a:solidFill>
            <a:srgbClr val="000000"/>
          </a:solidFill>
        </p:spPr>
        <p:txBody>
          <a:bodyPr wrap="square" lIns="0" tIns="0" rIns="0" bIns="0" rtlCol="0"/>
          <a:lstStyle/>
          <a:p>
            <a:endParaRPr/>
          </a:p>
        </p:txBody>
      </p:sp>
      <p:sp>
        <p:nvSpPr>
          <p:cNvPr id="20" name="object 20"/>
          <p:cNvSpPr/>
          <p:nvPr/>
        </p:nvSpPr>
        <p:spPr>
          <a:xfrm>
            <a:off x="3372057" y="6503734"/>
            <a:ext cx="273685" cy="898525"/>
          </a:xfrm>
          <a:custGeom>
            <a:avLst/>
            <a:gdLst/>
            <a:ahLst/>
            <a:cxnLst/>
            <a:rect l="l" t="t" r="r" b="b"/>
            <a:pathLst>
              <a:path w="273685" h="898525">
                <a:moveTo>
                  <a:pt x="273179" y="898233"/>
                </a:moveTo>
                <a:lnTo>
                  <a:pt x="218128" y="898233"/>
                </a:lnTo>
                <a:lnTo>
                  <a:pt x="218128" y="890964"/>
                </a:lnTo>
                <a:lnTo>
                  <a:pt x="217755" y="835412"/>
                </a:lnTo>
                <a:lnTo>
                  <a:pt x="216572" y="780573"/>
                </a:lnTo>
                <a:lnTo>
                  <a:pt x="214478" y="726466"/>
                </a:lnTo>
                <a:lnTo>
                  <a:pt x="211374" y="673113"/>
                </a:lnTo>
                <a:lnTo>
                  <a:pt x="207161" y="620533"/>
                </a:lnTo>
                <a:lnTo>
                  <a:pt x="201739" y="568746"/>
                </a:lnTo>
                <a:lnTo>
                  <a:pt x="195010" y="517774"/>
                </a:lnTo>
                <a:lnTo>
                  <a:pt x="186873" y="467636"/>
                </a:lnTo>
                <a:lnTo>
                  <a:pt x="177229" y="418353"/>
                </a:lnTo>
                <a:lnTo>
                  <a:pt x="165979" y="369945"/>
                </a:lnTo>
                <a:lnTo>
                  <a:pt x="153023" y="322432"/>
                </a:lnTo>
                <a:lnTo>
                  <a:pt x="138263" y="275835"/>
                </a:lnTo>
                <a:lnTo>
                  <a:pt x="121598" y="230173"/>
                </a:lnTo>
                <a:lnTo>
                  <a:pt x="102930" y="185468"/>
                </a:lnTo>
                <a:lnTo>
                  <a:pt x="82158" y="141739"/>
                </a:lnTo>
                <a:lnTo>
                  <a:pt x="59184" y="99007"/>
                </a:lnTo>
                <a:lnTo>
                  <a:pt x="33909" y="57292"/>
                </a:lnTo>
                <a:lnTo>
                  <a:pt x="6232" y="16614"/>
                </a:lnTo>
                <a:lnTo>
                  <a:pt x="0" y="7268"/>
                </a:lnTo>
                <a:lnTo>
                  <a:pt x="0" y="0"/>
                </a:lnTo>
                <a:lnTo>
                  <a:pt x="19735" y="0"/>
                </a:lnTo>
                <a:lnTo>
                  <a:pt x="19735" y="1038"/>
                </a:lnTo>
                <a:lnTo>
                  <a:pt x="20774" y="1038"/>
                </a:lnTo>
                <a:lnTo>
                  <a:pt x="22851" y="2076"/>
                </a:lnTo>
                <a:lnTo>
                  <a:pt x="24928" y="5192"/>
                </a:lnTo>
                <a:lnTo>
                  <a:pt x="32199" y="13499"/>
                </a:lnTo>
                <a:lnTo>
                  <a:pt x="66113" y="58327"/>
                </a:lnTo>
                <a:lnTo>
                  <a:pt x="96702" y="104462"/>
                </a:lnTo>
                <a:lnTo>
                  <a:pt x="124075" y="151560"/>
                </a:lnTo>
                <a:lnTo>
                  <a:pt x="148341" y="199276"/>
                </a:lnTo>
                <a:lnTo>
                  <a:pt x="169608" y="247265"/>
                </a:lnTo>
                <a:lnTo>
                  <a:pt x="187987" y="295180"/>
                </a:lnTo>
                <a:lnTo>
                  <a:pt x="203586" y="342678"/>
                </a:lnTo>
                <a:lnTo>
                  <a:pt x="215340" y="382521"/>
                </a:lnTo>
                <a:lnTo>
                  <a:pt x="231384" y="447622"/>
                </a:lnTo>
                <a:lnTo>
                  <a:pt x="239972" y="489621"/>
                </a:lnTo>
                <a:lnTo>
                  <a:pt x="248382" y="537908"/>
                </a:lnTo>
                <a:lnTo>
                  <a:pt x="256198" y="592471"/>
                </a:lnTo>
                <a:lnTo>
                  <a:pt x="263002" y="653303"/>
                </a:lnTo>
                <a:lnTo>
                  <a:pt x="268378" y="720393"/>
                </a:lnTo>
                <a:lnTo>
                  <a:pt x="271910" y="793732"/>
                </a:lnTo>
                <a:lnTo>
                  <a:pt x="273179" y="873311"/>
                </a:lnTo>
                <a:lnTo>
                  <a:pt x="273179" y="898233"/>
                </a:lnTo>
                <a:close/>
              </a:path>
            </a:pathLst>
          </a:custGeom>
          <a:solidFill>
            <a:srgbClr val="000000"/>
          </a:solidFill>
        </p:spPr>
        <p:txBody>
          <a:bodyPr wrap="square" lIns="0" tIns="0" rIns="0" bIns="0" rtlCol="0"/>
          <a:lstStyle/>
          <a:p>
            <a:endParaRPr/>
          </a:p>
        </p:txBody>
      </p:sp>
      <p:sp>
        <p:nvSpPr>
          <p:cNvPr id="21" name="object 21"/>
          <p:cNvSpPr/>
          <p:nvPr/>
        </p:nvSpPr>
        <p:spPr>
          <a:xfrm>
            <a:off x="3372056" y="7392622"/>
            <a:ext cx="273685" cy="898525"/>
          </a:xfrm>
          <a:custGeom>
            <a:avLst/>
            <a:gdLst/>
            <a:ahLst/>
            <a:cxnLst/>
            <a:rect l="l" t="t" r="r" b="b"/>
            <a:pathLst>
              <a:path w="273685" h="898525">
                <a:moveTo>
                  <a:pt x="20774" y="898233"/>
                </a:moveTo>
                <a:lnTo>
                  <a:pt x="0" y="898233"/>
                </a:lnTo>
                <a:lnTo>
                  <a:pt x="0" y="890964"/>
                </a:lnTo>
                <a:lnTo>
                  <a:pt x="3116" y="886811"/>
                </a:lnTo>
                <a:lnTo>
                  <a:pt x="27529" y="851117"/>
                </a:lnTo>
                <a:lnTo>
                  <a:pt x="50437" y="814392"/>
                </a:lnTo>
                <a:lnTo>
                  <a:pt x="71843" y="776486"/>
                </a:lnTo>
                <a:lnTo>
                  <a:pt x="91755" y="737254"/>
                </a:lnTo>
                <a:lnTo>
                  <a:pt x="110178" y="696546"/>
                </a:lnTo>
                <a:lnTo>
                  <a:pt x="127116" y="654217"/>
                </a:lnTo>
                <a:lnTo>
                  <a:pt x="142577" y="610118"/>
                </a:lnTo>
                <a:lnTo>
                  <a:pt x="156566" y="564101"/>
                </a:lnTo>
                <a:lnTo>
                  <a:pt x="169088" y="516021"/>
                </a:lnTo>
                <a:lnTo>
                  <a:pt x="180150" y="465728"/>
                </a:lnTo>
                <a:lnTo>
                  <a:pt x="189756" y="413076"/>
                </a:lnTo>
                <a:lnTo>
                  <a:pt x="197912" y="357917"/>
                </a:lnTo>
                <a:lnTo>
                  <a:pt x="204625" y="300103"/>
                </a:lnTo>
                <a:lnTo>
                  <a:pt x="210313" y="239038"/>
                </a:lnTo>
                <a:lnTo>
                  <a:pt x="214127" y="180569"/>
                </a:lnTo>
                <a:lnTo>
                  <a:pt x="216440" y="126427"/>
                </a:lnTo>
                <a:lnTo>
                  <a:pt x="217628" y="78343"/>
                </a:lnTo>
                <a:lnTo>
                  <a:pt x="218065" y="38046"/>
                </a:lnTo>
                <a:lnTo>
                  <a:pt x="218128" y="7268"/>
                </a:lnTo>
                <a:lnTo>
                  <a:pt x="218128" y="0"/>
                </a:lnTo>
                <a:lnTo>
                  <a:pt x="273179" y="0"/>
                </a:lnTo>
                <a:lnTo>
                  <a:pt x="273179" y="24922"/>
                </a:lnTo>
                <a:lnTo>
                  <a:pt x="272091" y="93100"/>
                </a:lnTo>
                <a:lnTo>
                  <a:pt x="269457" y="154400"/>
                </a:lnTo>
                <a:lnTo>
                  <a:pt x="266224" y="205183"/>
                </a:lnTo>
                <a:lnTo>
                  <a:pt x="261753" y="260643"/>
                </a:lnTo>
                <a:lnTo>
                  <a:pt x="255486" y="313956"/>
                </a:lnTo>
                <a:lnTo>
                  <a:pt x="247885" y="365524"/>
                </a:lnTo>
                <a:lnTo>
                  <a:pt x="238925" y="415409"/>
                </a:lnTo>
                <a:lnTo>
                  <a:pt x="228581" y="463675"/>
                </a:lnTo>
                <a:lnTo>
                  <a:pt x="216829" y="510383"/>
                </a:lnTo>
                <a:lnTo>
                  <a:pt x="203644" y="555596"/>
                </a:lnTo>
                <a:lnTo>
                  <a:pt x="189000" y="599376"/>
                </a:lnTo>
                <a:lnTo>
                  <a:pt x="172873" y="641785"/>
                </a:lnTo>
                <a:lnTo>
                  <a:pt x="155238" y="682886"/>
                </a:lnTo>
                <a:lnTo>
                  <a:pt x="136070" y="722740"/>
                </a:lnTo>
                <a:lnTo>
                  <a:pt x="97330" y="791763"/>
                </a:lnTo>
                <a:lnTo>
                  <a:pt x="60634" y="846572"/>
                </a:lnTo>
                <a:lnTo>
                  <a:pt x="33092" y="883079"/>
                </a:lnTo>
                <a:lnTo>
                  <a:pt x="21812" y="897195"/>
                </a:lnTo>
                <a:lnTo>
                  <a:pt x="20774" y="898233"/>
                </a:lnTo>
                <a:close/>
              </a:path>
            </a:pathLst>
          </a:custGeom>
          <a:solidFill>
            <a:srgbClr val="000000"/>
          </a:solidFill>
        </p:spPr>
        <p:txBody>
          <a:bodyPr wrap="square" lIns="0" tIns="0" rIns="0" bIns="0" rtlCol="0"/>
          <a:lstStyle/>
          <a:p>
            <a:endParaRPr/>
          </a:p>
        </p:txBody>
      </p:sp>
      <p:sp>
        <p:nvSpPr>
          <p:cNvPr id="22" name="object 22"/>
          <p:cNvSpPr/>
          <p:nvPr/>
        </p:nvSpPr>
        <p:spPr>
          <a:xfrm>
            <a:off x="4315201" y="7349528"/>
            <a:ext cx="330835" cy="0"/>
          </a:xfrm>
          <a:custGeom>
            <a:avLst/>
            <a:gdLst/>
            <a:ahLst/>
            <a:cxnLst/>
            <a:rect l="l" t="t" r="r" b="b"/>
            <a:pathLst>
              <a:path w="330835">
                <a:moveTo>
                  <a:pt x="0" y="0"/>
                </a:moveTo>
                <a:lnTo>
                  <a:pt x="330308" y="0"/>
                </a:lnTo>
              </a:path>
            </a:pathLst>
          </a:custGeom>
          <a:ln w="19729">
            <a:solidFill>
              <a:srgbClr val="000000"/>
            </a:solidFill>
          </a:ln>
        </p:spPr>
        <p:txBody>
          <a:bodyPr wrap="square" lIns="0" tIns="0" rIns="0" bIns="0" rtlCol="0"/>
          <a:lstStyle/>
          <a:p>
            <a:endParaRPr/>
          </a:p>
        </p:txBody>
      </p:sp>
      <p:sp>
        <p:nvSpPr>
          <p:cNvPr id="23" name="object 23"/>
          <p:cNvSpPr/>
          <p:nvPr/>
        </p:nvSpPr>
        <p:spPr>
          <a:xfrm>
            <a:off x="4315201" y="7446101"/>
            <a:ext cx="330835" cy="0"/>
          </a:xfrm>
          <a:custGeom>
            <a:avLst/>
            <a:gdLst/>
            <a:ahLst/>
            <a:cxnLst/>
            <a:rect l="l" t="t" r="r" b="b"/>
            <a:pathLst>
              <a:path w="330835">
                <a:moveTo>
                  <a:pt x="0" y="0"/>
                </a:moveTo>
                <a:lnTo>
                  <a:pt x="330308" y="0"/>
                </a:lnTo>
              </a:path>
            </a:pathLst>
          </a:custGeom>
          <a:ln w="19729">
            <a:solidFill>
              <a:srgbClr val="000000"/>
            </a:solidFill>
          </a:ln>
        </p:spPr>
        <p:txBody>
          <a:bodyPr wrap="square" lIns="0" tIns="0" rIns="0" bIns="0" rtlCol="0"/>
          <a:lstStyle/>
          <a:p>
            <a:endParaRPr/>
          </a:p>
        </p:txBody>
      </p:sp>
      <p:sp>
        <p:nvSpPr>
          <p:cNvPr id="24" name="object 24"/>
          <p:cNvSpPr/>
          <p:nvPr/>
        </p:nvSpPr>
        <p:spPr>
          <a:xfrm>
            <a:off x="5315475" y="6503735"/>
            <a:ext cx="273685" cy="898525"/>
          </a:xfrm>
          <a:custGeom>
            <a:avLst/>
            <a:gdLst/>
            <a:ahLst/>
            <a:cxnLst/>
            <a:rect l="l" t="t" r="r" b="b"/>
            <a:pathLst>
              <a:path w="273685" h="898525">
                <a:moveTo>
                  <a:pt x="55051" y="898233"/>
                </a:moveTo>
                <a:lnTo>
                  <a:pt x="0" y="898233"/>
                </a:lnTo>
                <a:lnTo>
                  <a:pt x="0" y="873311"/>
                </a:lnTo>
                <a:lnTo>
                  <a:pt x="1088" y="805232"/>
                </a:lnTo>
                <a:lnTo>
                  <a:pt x="3722" y="744132"/>
                </a:lnTo>
                <a:lnTo>
                  <a:pt x="6955" y="693498"/>
                </a:lnTo>
                <a:lnTo>
                  <a:pt x="11425" y="637590"/>
                </a:lnTo>
                <a:lnTo>
                  <a:pt x="17693" y="584277"/>
                </a:lnTo>
                <a:lnTo>
                  <a:pt x="25294" y="532709"/>
                </a:lnTo>
                <a:lnTo>
                  <a:pt x="34254" y="482824"/>
                </a:lnTo>
                <a:lnTo>
                  <a:pt x="44597" y="434558"/>
                </a:lnTo>
                <a:lnTo>
                  <a:pt x="56349" y="387850"/>
                </a:lnTo>
                <a:lnTo>
                  <a:pt x="69535" y="342637"/>
                </a:lnTo>
                <a:lnTo>
                  <a:pt x="84178" y="298857"/>
                </a:lnTo>
                <a:lnTo>
                  <a:pt x="100305" y="256448"/>
                </a:lnTo>
                <a:lnTo>
                  <a:pt x="117940" y="215347"/>
                </a:lnTo>
                <a:lnTo>
                  <a:pt x="137109" y="175493"/>
                </a:lnTo>
                <a:lnTo>
                  <a:pt x="175849" y="106470"/>
                </a:lnTo>
                <a:lnTo>
                  <a:pt x="212545" y="51661"/>
                </a:lnTo>
                <a:lnTo>
                  <a:pt x="240087" y="15154"/>
                </a:lnTo>
                <a:lnTo>
                  <a:pt x="252405" y="0"/>
                </a:lnTo>
                <a:lnTo>
                  <a:pt x="273179" y="0"/>
                </a:lnTo>
                <a:lnTo>
                  <a:pt x="273179" y="7268"/>
                </a:lnTo>
                <a:lnTo>
                  <a:pt x="270063" y="11422"/>
                </a:lnTo>
                <a:lnTo>
                  <a:pt x="242213" y="52346"/>
                </a:lnTo>
                <a:lnTo>
                  <a:pt x="216764" y="94130"/>
                </a:lnTo>
                <a:lnTo>
                  <a:pt x="193617" y="136787"/>
                </a:lnTo>
                <a:lnTo>
                  <a:pt x="172673" y="180333"/>
                </a:lnTo>
                <a:lnTo>
                  <a:pt x="153831" y="224780"/>
                </a:lnTo>
                <a:lnTo>
                  <a:pt x="136993" y="270143"/>
                </a:lnTo>
                <a:lnTo>
                  <a:pt x="122060" y="316435"/>
                </a:lnTo>
                <a:lnTo>
                  <a:pt x="108931" y="363670"/>
                </a:lnTo>
                <a:lnTo>
                  <a:pt x="97508" y="411863"/>
                </a:lnTo>
                <a:lnTo>
                  <a:pt x="87691" y="461027"/>
                </a:lnTo>
                <a:lnTo>
                  <a:pt x="79381" y="511176"/>
                </a:lnTo>
                <a:lnTo>
                  <a:pt x="72478" y="562323"/>
                </a:lnTo>
                <a:lnTo>
                  <a:pt x="66883" y="614484"/>
                </a:lnTo>
                <a:lnTo>
                  <a:pt x="62497" y="667671"/>
                </a:lnTo>
                <a:lnTo>
                  <a:pt x="59220" y="721899"/>
                </a:lnTo>
                <a:lnTo>
                  <a:pt x="56953" y="777181"/>
                </a:lnTo>
                <a:lnTo>
                  <a:pt x="55596" y="833532"/>
                </a:lnTo>
                <a:lnTo>
                  <a:pt x="55051" y="890964"/>
                </a:lnTo>
                <a:lnTo>
                  <a:pt x="55051" y="898233"/>
                </a:lnTo>
                <a:close/>
              </a:path>
            </a:pathLst>
          </a:custGeom>
          <a:solidFill>
            <a:srgbClr val="000000"/>
          </a:solidFill>
        </p:spPr>
        <p:txBody>
          <a:bodyPr wrap="square" lIns="0" tIns="0" rIns="0" bIns="0" rtlCol="0"/>
          <a:lstStyle/>
          <a:p>
            <a:endParaRPr/>
          </a:p>
        </p:txBody>
      </p:sp>
      <p:sp>
        <p:nvSpPr>
          <p:cNvPr id="25" name="object 25"/>
          <p:cNvSpPr/>
          <p:nvPr/>
        </p:nvSpPr>
        <p:spPr>
          <a:xfrm>
            <a:off x="5315475" y="7392623"/>
            <a:ext cx="273685" cy="898525"/>
          </a:xfrm>
          <a:custGeom>
            <a:avLst/>
            <a:gdLst/>
            <a:ahLst/>
            <a:cxnLst/>
            <a:rect l="l" t="t" r="r" b="b"/>
            <a:pathLst>
              <a:path w="273685" h="898525">
                <a:moveTo>
                  <a:pt x="273179" y="898233"/>
                </a:moveTo>
                <a:lnTo>
                  <a:pt x="253444" y="898233"/>
                </a:lnTo>
                <a:lnTo>
                  <a:pt x="253444" y="897195"/>
                </a:lnTo>
                <a:lnTo>
                  <a:pt x="252405" y="897195"/>
                </a:lnTo>
                <a:lnTo>
                  <a:pt x="250328" y="896156"/>
                </a:lnTo>
                <a:lnTo>
                  <a:pt x="248250" y="893041"/>
                </a:lnTo>
                <a:lnTo>
                  <a:pt x="240979" y="884734"/>
                </a:lnTo>
                <a:lnTo>
                  <a:pt x="207065" y="839906"/>
                </a:lnTo>
                <a:lnTo>
                  <a:pt x="176477" y="793771"/>
                </a:lnTo>
                <a:lnTo>
                  <a:pt x="149104" y="746672"/>
                </a:lnTo>
                <a:lnTo>
                  <a:pt x="124838" y="698956"/>
                </a:lnTo>
                <a:lnTo>
                  <a:pt x="103570" y="650968"/>
                </a:lnTo>
                <a:lnTo>
                  <a:pt x="85192" y="603052"/>
                </a:lnTo>
                <a:lnTo>
                  <a:pt x="69593" y="555554"/>
                </a:lnTo>
                <a:lnTo>
                  <a:pt x="57839" y="515712"/>
                </a:lnTo>
                <a:lnTo>
                  <a:pt x="41795" y="450611"/>
                </a:lnTo>
                <a:lnTo>
                  <a:pt x="33207" y="408611"/>
                </a:lnTo>
                <a:lnTo>
                  <a:pt x="24797" y="360325"/>
                </a:lnTo>
                <a:lnTo>
                  <a:pt x="16981" y="305762"/>
                </a:lnTo>
                <a:lnTo>
                  <a:pt x="10177" y="244930"/>
                </a:lnTo>
                <a:lnTo>
                  <a:pt x="4800" y="177840"/>
                </a:lnTo>
                <a:lnTo>
                  <a:pt x="1269" y="104501"/>
                </a:lnTo>
                <a:lnTo>
                  <a:pt x="0" y="24922"/>
                </a:lnTo>
                <a:lnTo>
                  <a:pt x="0" y="0"/>
                </a:lnTo>
                <a:lnTo>
                  <a:pt x="55051" y="0"/>
                </a:lnTo>
                <a:lnTo>
                  <a:pt x="55051" y="7268"/>
                </a:lnTo>
                <a:lnTo>
                  <a:pt x="55524" y="68679"/>
                </a:lnTo>
                <a:lnTo>
                  <a:pt x="56987" y="128333"/>
                </a:lnTo>
                <a:lnTo>
                  <a:pt x="59509" y="186285"/>
                </a:lnTo>
                <a:lnTo>
                  <a:pt x="63155" y="242587"/>
                </a:lnTo>
                <a:lnTo>
                  <a:pt x="67995" y="297290"/>
                </a:lnTo>
                <a:lnTo>
                  <a:pt x="74094" y="350447"/>
                </a:lnTo>
                <a:lnTo>
                  <a:pt x="81520" y="402111"/>
                </a:lnTo>
                <a:lnTo>
                  <a:pt x="90341" y="452334"/>
                </a:lnTo>
                <a:lnTo>
                  <a:pt x="100624" y="501167"/>
                </a:lnTo>
                <a:lnTo>
                  <a:pt x="112436" y="548664"/>
                </a:lnTo>
                <a:lnTo>
                  <a:pt x="125845" y="594878"/>
                </a:lnTo>
                <a:lnTo>
                  <a:pt x="140917" y="639859"/>
                </a:lnTo>
                <a:lnTo>
                  <a:pt x="157721" y="683661"/>
                </a:lnTo>
                <a:lnTo>
                  <a:pt x="176323" y="726336"/>
                </a:lnTo>
                <a:lnTo>
                  <a:pt x="196791" y="767936"/>
                </a:lnTo>
                <a:lnTo>
                  <a:pt x="219192" y="808513"/>
                </a:lnTo>
                <a:lnTo>
                  <a:pt x="243594" y="848121"/>
                </a:lnTo>
                <a:lnTo>
                  <a:pt x="270063" y="886811"/>
                </a:lnTo>
                <a:lnTo>
                  <a:pt x="273179" y="890964"/>
                </a:lnTo>
                <a:lnTo>
                  <a:pt x="273179" y="898233"/>
                </a:lnTo>
                <a:close/>
              </a:path>
            </a:pathLst>
          </a:custGeom>
          <a:solidFill>
            <a:srgbClr val="000000"/>
          </a:solidFill>
        </p:spPr>
        <p:txBody>
          <a:bodyPr wrap="square" lIns="0" tIns="0" rIns="0" bIns="0" rtlCol="0"/>
          <a:lstStyle/>
          <a:p>
            <a:endParaRPr/>
          </a:p>
        </p:txBody>
      </p:sp>
      <p:sp>
        <p:nvSpPr>
          <p:cNvPr id="26" name="object 26"/>
          <p:cNvSpPr/>
          <p:nvPr/>
        </p:nvSpPr>
        <p:spPr>
          <a:xfrm>
            <a:off x="5631241" y="6701035"/>
            <a:ext cx="182880" cy="225425"/>
          </a:xfrm>
          <a:custGeom>
            <a:avLst/>
            <a:gdLst/>
            <a:ahLst/>
            <a:cxnLst/>
            <a:rect l="l" t="t" r="r" b="b"/>
            <a:pathLst>
              <a:path w="182879" h="225425">
                <a:moveTo>
                  <a:pt x="122598" y="213914"/>
                </a:moveTo>
                <a:lnTo>
                  <a:pt x="71670" y="213914"/>
                </a:lnTo>
                <a:lnTo>
                  <a:pt x="107684" y="207229"/>
                </a:lnTo>
                <a:lnTo>
                  <a:pt x="129189" y="191588"/>
                </a:lnTo>
                <a:lnTo>
                  <a:pt x="139592" y="173610"/>
                </a:lnTo>
                <a:lnTo>
                  <a:pt x="142302" y="159916"/>
                </a:lnTo>
                <a:lnTo>
                  <a:pt x="137839" y="143253"/>
                </a:lnTo>
                <a:lnTo>
                  <a:pt x="126072" y="132528"/>
                </a:lnTo>
                <a:lnTo>
                  <a:pt x="109437" y="125892"/>
                </a:lnTo>
                <a:lnTo>
                  <a:pt x="90367" y="121495"/>
                </a:lnTo>
                <a:lnTo>
                  <a:pt x="76279" y="118396"/>
                </a:lnTo>
                <a:lnTo>
                  <a:pt x="59465" y="110721"/>
                </a:lnTo>
                <a:lnTo>
                  <a:pt x="45378" y="96232"/>
                </a:lnTo>
                <a:lnTo>
                  <a:pt x="39470" y="72689"/>
                </a:lnTo>
                <a:lnTo>
                  <a:pt x="43414" y="52131"/>
                </a:lnTo>
                <a:lnTo>
                  <a:pt x="56999" y="28167"/>
                </a:lnTo>
                <a:lnTo>
                  <a:pt x="82853" y="8291"/>
                </a:lnTo>
                <a:lnTo>
                  <a:pt x="123606" y="0"/>
                </a:lnTo>
                <a:lnTo>
                  <a:pt x="148632" y="3585"/>
                </a:lnTo>
                <a:lnTo>
                  <a:pt x="163936" y="11422"/>
                </a:lnTo>
                <a:lnTo>
                  <a:pt x="123606" y="11422"/>
                </a:lnTo>
                <a:lnTo>
                  <a:pt x="96437" y="16355"/>
                </a:lnTo>
                <a:lnTo>
                  <a:pt x="79201" y="28296"/>
                </a:lnTo>
                <a:lnTo>
                  <a:pt x="70145" y="42964"/>
                </a:lnTo>
                <a:lnTo>
                  <a:pt x="67515" y="56074"/>
                </a:lnTo>
                <a:lnTo>
                  <a:pt x="70891" y="69395"/>
                </a:lnTo>
                <a:lnTo>
                  <a:pt x="79720" y="77751"/>
                </a:lnTo>
                <a:lnTo>
                  <a:pt x="92055" y="82797"/>
                </a:lnTo>
                <a:lnTo>
                  <a:pt x="105948" y="86188"/>
                </a:lnTo>
                <a:lnTo>
                  <a:pt x="120879" y="89141"/>
                </a:lnTo>
                <a:lnTo>
                  <a:pt x="133473" y="92679"/>
                </a:lnTo>
                <a:lnTo>
                  <a:pt x="164894" y="120067"/>
                </a:lnTo>
                <a:lnTo>
                  <a:pt x="170347" y="143302"/>
                </a:lnTo>
                <a:lnTo>
                  <a:pt x="166160" y="165319"/>
                </a:lnTo>
                <a:lnTo>
                  <a:pt x="150872" y="192497"/>
                </a:lnTo>
                <a:lnTo>
                  <a:pt x="122598" y="213914"/>
                </a:lnTo>
                <a:close/>
              </a:path>
              <a:path w="182879" h="225425">
                <a:moveTo>
                  <a:pt x="159960" y="70612"/>
                </a:moveTo>
                <a:lnTo>
                  <a:pt x="148535" y="70612"/>
                </a:lnTo>
                <a:lnTo>
                  <a:pt x="144380" y="63343"/>
                </a:lnTo>
                <a:lnTo>
                  <a:pt x="144380" y="56074"/>
                </a:lnTo>
                <a:lnTo>
                  <a:pt x="146068" y="48286"/>
                </a:lnTo>
                <a:lnTo>
                  <a:pt x="150872" y="41277"/>
                </a:lnTo>
                <a:lnTo>
                  <a:pt x="158402" y="36214"/>
                </a:lnTo>
                <a:lnTo>
                  <a:pt x="168270" y="34267"/>
                </a:lnTo>
                <a:lnTo>
                  <a:pt x="159977" y="22374"/>
                </a:lnTo>
                <a:lnTo>
                  <a:pt x="147885" y="15446"/>
                </a:lnTo>
                <a:lnTo>
                  <a:pt x="134820" y="12217"/>
                </a:lnTo>
                <a:lnTo>
                  <a:pt x="123606" y="11422"/>
                </a:lnTo>
                <a:lnTo>
                  <a:pt x="163936" y="11422"/>
                </a:lnTo>
                <a:lnTo>
                  <a:pt x="167231" y="13110"/>
                </a:lnTo>
                <a:lnTo>
                  <a:pt x="178819" y="26723"/>
                </a:lnTo>
                <a:lnTo>
                  <a:pt x="182812" y="42575"/>
                </a:lnTo>
                <a:lnTo>
                  <a:pt x="180702" y="55279"/>
                </a:lnTo>
                <a:lnTo>
                  <a:pt x="175281" y="63992"/>
                </a:lnTo>
                <a:lnTo>
                  <a:pt x="167913" y="69006"/>
                </a:lnTo>
                <a:lnTo>
                  <a:pt x="159960" y="70612"/>
                </a:lnTo>
                <a:close/>
              </a:path>
              <a:path w="182879" h="225425">
                <a:moveTo>
                  <a:pt x="70632" y="225337"/>
                </a:moveTo>
                <a:lnTo>
                  <a:pt x="41629" y="221816"/>
                </a:lnTo>
                <a:lnTo>
                  <a:pt x="19345" y="211967"/>
                </a:lnTo>
                <a:lnTo>
                  <a:pt x="5047" y="196861"/>
                </a:lnTo>
                <a:lnTo>
                  <a:pt x="0" y="177569"/>
                </a:lnTo>
                <a:lnTo>
                  <a:pt x="2483" y="162739"/>
                </a:lnTo>
                <a:lnTo>
                  <a:pt x="8958" y="152388"/>
                </a:lnTo>
                <a:lnTo>
                  <a:pt x="17966" y="146319"/>
                </a:lnTo>
                <a:lnTo>
                  <a:pt x="28045" y="144340"/>
                </a:lnTo>
                <a:lnTo>
                  <a:pt x="38432" y="144340"/>
                </a:lnTo>
                <a:lnTo>
                  <a:pt x="27298" y="186672"/>
                </a:lnTo>
                <a:lnTo>
                  <a:pt x="14541" y="187954"/>
                </a:lnTo>
                <a:lnTo>
                  <a:pt x="27266" y="202962"/>
                </a:lnTo>
                <a:lnTo>
                  <a:pt x="44664" y="210669"/>
                </a:lnTo>
                <a:lnTo>
                  <a:pt x="61283" y="213509"/>
                </a:lnTo>
                <a:lnTo>
                  <a:pt x="71670" y="213914"/>
                </a:lnTo>
                <a:lnTo>
                  <a:pt x="122598" y="213914"/>
                </a:lnTo>
                <a:lnTo>
                  <a:pt x="120392" y="215585"/>
                </a:lnTo>
                <a:lnTo>
                  <a:pt x="70632" y="225337"/>
                </a:lnTo>
                <a:close/>
              </a:path>
            </a:pathLst>
          </a:custGeom>
          <a:solidFill>
            <a:srgbClr val="000000"/>
          </a:solidFill>
        </p:spPr>
        <p:txBody>
          <a:bodyPr wrap="square" lIns="0" tIns="0" rIns="0" bIns="0" rtlCol="0"/>
          <a:lstStyle/>
          <a:p>
            <a:endParaRPr/>
          </a:p>
        </p:txBody>
      </p:sp>
      <p:sp>
        <p:nvSpPr>
          <p:cNvPr id="27" name="object 27"/>
          <p:cNvSpPr/>
          <p:nvPr/>
        </p:nvSpPr>
        <p:spPr>
          <a:xfrm>
            <a:off x="5854563" y="6842261"/>
            <a:ext cx="186055" cy="156845"/>
          </a:xfrm>
          <a:custGeom>
            <a:avLst/>
            <a:gdLst/>
            <a:ahLst/>
            <a:cxnLst/>
            <a:rect l="l" t="t" r="r" b="b"/>
            <a:pathLst>
              <a:path w="186054" h="156845">
                <a:moveTo>
                  <a:pt x="18696" y="58151"/>
                </a:moveTo>
                <a:lnTo>
                  <a:pt x="8309" y="58151"/>
                </a:lnTo>
                <a:lnTo>
                  <a:pt x="8309" y="52959"/>
                </a:lnTo>
                <a:lnTo>
                  <a:pt x="12334" y="40303"/>
                </a:lnTo>
                <a:lnTo>
                  <a:pt x="24149" y="22585"/>
                </a:lnTo>
                <a:lnTo>
                  <a:pt x="43365" y="6814"/>
                </a:lnTo>
                <a:lnTo>
                  <a:pt x="69593" y="0"/>
                </a:lnTo>
                <a:lnTo>
                  <a:pt x="83096" y="1849"/>
                </a:lnTo>
                <a:lnTo>
                  <a:pt x="95041" y="7009"/>
                </a:lnTo>
                <a:lnTo>
                  <a:pt x="97888" y="9345"/>
                </a:lnTo>
                <a:lnTo>
                  <a:pt x="68554" y="9345"/>
                </a:lnTo>
                <a:lnTo>
                  <a:pt x="54807" y="12201"/>
                </a:lnTo>
                <a:lnTo>
                  <a:pt x="41158" y="20508"/>
                </a:lnTo>
                <a:lnTo>
                  <a:pt x="29262" y="33878"/>
                </a:lnTo>
                <a:lnTo>
                  <a:pt x="20774" y="51921"/>
                </a:lnTo>
                <a:lnTo>
                  <a:pt x="18696" y="56074"/>
                </a:lnTo>
                <a:lnTo>
                  <a:pt x="18696" y="58151"/>
                </a:lnTo>
                <a:close/>
              </a:path>
              <a:path w="186054" h="156845">
                <a:moveTo>
                  <a:pt x="124298" y="24922"/>
                </a:moveTo>
                <a:lnTo>
                  <a:pt x="111141" y="24922"/>
                </a:lnTo>
                <a:lnTo>
                  <a:pt x="117730" y="15332"/>
                </a:lnTo>
                <a:lnTo>
                  <a:pt x="126462" y="7398"/>
                </a:lnTo>
                <a:lnTo>
                  <a:pt x="137141" y="1995"/>
                </a:lnTo>
                <a:lnTo>
                  <a:pt x="149573" y="0"/>
                </a:lnTo>
                <a:lnTo>
                  <a:pt x="160950" y="1265"/>
                </a:lnTo>
                <a:lnTo>
                  <a:pt x="172814" y="5451"/>
                </a:lnTo>
                <a:lnTo>
                  <a:pt x="177539" y="9345"/>
                </a:lnTo>
                <a:lnTo>
                  <a:pt x="148535" y="9345"/>
                </a:lnTo>
                <a:lnTo>
                  <a:pt x="139397" y="11227"/>
                </a:lnTo>
                <a:lnTo>
                  <a:pt x="129968" y="17393"/>
                </a:lnTo>
                <a:lnTo>
                  <a:pt x="124298" y="24922"/>
                </a:lnTo>
                <a:close/>
              </a:path>
              <a:path w="186054" h="156845">
                <a:moveTo>
                  <a:pt x="62769" y="146417"/>
                </a:moveTo>
                <a:lnTo>
                  <a:pt x="37393" y="146417"/>
                </a:lnTo>
                <a:lnTo>
                  <a:pt x="49435" y="143318"/>
                </a:lnTo>
                <a:lnTo>
                  <a:pt x="58946" y="135643"/>
                </a:lnTo>
                <a:lnTo>
                  <a:pt x="82057" y="68535"/>
                </a:lnTo>
                <a:lnTo>
                  <a:pt x="89328" y="33229"/>
                </a:lnTo>
                <a:lnTo>
                  <a:pt x="87689" y="22050"/>
                </a:lnTo>
                <a:lnTo>
                  <a:pt x="83226" y="14667"/>
                </a:lnTo>
                <a:lnTo>
                  <a:pt x="76620" y="10595"/>
                </a:lnTo>
                <a:lnTo>
                  <a:pt x="68554" y="9345"/>
                </a:lnTo>
                <a:lnTo>
                  <a:pt x="97888" y="9345"/>
                </a:lnTo>
                <a:lnTo>
                  <a:pt x="104649" y="14894"/>
                </a:lnTo>
                <a:lnTo>
                  <a:pt x="111141" y="24922"/>
                </a:lnTo>
                <a:lnTo>
                  <a:pt x="124298" y="24922"/>
                </a:lnTo>
                <a:lnTo>
                  <a:pt x="107992" y="72916"/>
                </a:lnTo>
                <a:lnTo>
                  <a:pt x="98060" y="113739"/>
                </a:lnTo>
                <a:lnTo>
                  <a:pt x="96599" y="124610"/>
                </a:lnTo>
                <a:lnTo>
                  <a:pt x="97743" y="131879"/>
                </a:lnTo>
                <a:lnTo>
                  <a:pt x="75825" y="131879"/>
                </a:lnTo>
                <a:lnTo>
                  <a:pt x="68051" y="141906"/>
                </a:lnTo>
                <a:lnTo>
                  <a:pt x="62769" y="146417"/>
                </a:lnTo>
                <a:close/>
              </a:path>
              <a:path w="186054" h="156845">
                <a:moveTo>
                  <a:pt x="166193" y="46728"/>
                </a:moveTo>
                <a:lnTo>
                  <a:pt x="157883" y="46728"/>
                </a:lnTo>
                <a:lnTo>
                  <a:pt x="152689" y="41536"/>
                </a:lnTo>
                <a:lnTo>
                  <a:pt x="152689" y="26998"/>
                </a:lnTo>
                <a:lnTo>
                  <a:pt x="156844" y="17653"/>
                </a:lnTo>
                <a:lnTo>
                  <a:pt x="167231" y="14537"/>
                </a:lnTo>
                <a:lnTo>
                  <a:pt x="159960" y="9345"/>
                </a:lnTo>
                <a:lnTo>
                  <a:pt x="177539" y="9345"/>
                </a:lnTo>
                <a:lnTo>
                  <a:pt x="182146" y="13142"/>
                </a:lnTo>
                <a:lnTo>
                  <a:pt x="185928" y="24922"/>
                </a:lnTo>
                <a:lnTo>
                  <a:pt x="184013" y="34900"/>
                </a:lnTo>
                <a:lnTo>
                  <a:pt x="179176" y="41666"/>
                </a:lnTo>
                <a:lnTo>
                  <a:pt x="172782" y="45512"/>
                </a:lnTo>
                <a:lnTo>
                  <a:pt x="166193" y="46728"/>
                </a:lnTo>
                <a:close/>
              </a:path>
              <a:path w="186054" h="156845">
                <a:moveTo>
                  <a:pt x="147098" y="146417"/>
                </a:moveTo>
                <a:lnTo>
                  <a:pt x="118412" y="146417"/>
                </a:lnTo>
                <a:lnTo>
                  <a:pt x="132581" y="143285"/>
                </a:lnTo>
                <a:lnTo>
                  <a:pt x="146068" y="134605"/>
                </a:lnTo>
                <a:lnTo>
                  <a:pt x="157412" y="121446"/>
                </a:lnTo>
                <a:lnTo>
                  <a:pt x="165154" y="104880"/>
                </a:lnTo>
                <a:lnTo>
                  <a:pt x="167231" y="100726"/>
                </a:lnTo>
                <a:lnTo>
                  <a:pt x="167231" y="98649"/>
                </a:lnTo>
                <a:lnTo>
                  <a:pt x="177618" y="98649"/>
                </a:lnTo>
                <a:lnTo>
                  <a:pt x="177618" y="103842"/>
                </a:lnTo>
                <a:lnTo>
                  <a:pt x="173739" y="116059"/>
                </a:lnTo>
                <a:lnTo>
                  <a:pt x="162168" y="133826"/>
                </a:lnTo>
                <a:lnTo>
                  <a:pt x="147098" y="146417"/>
                </a:lnTo>
                <a:close/>
              </a:path>
              <a:path w="186054" h="156845">
                <a:moveTo>
                  <a:pt x="36354" y="156801"/>
                </a:moveTo>
                <a:lnTo>
                  <a:pt x="23663" y="155227"/>
                </a:lnTo>
                <a:lnTo>
                  <a:pt x="11945" y="150441"/>
                </a:lnTo>
                <a:lnTo>
                  <a:pt x="3343" y="142344"/>
                </a:lnTo>
                <a:lnTo>
                  <a:pt x="0" y="130840"/>
                </a:lnTo>
                <a:lnTo>
                  <a:pt x="1769" y="122338"/>
                </a:lnTo>
                <a:lnTo>
                  <a:pt x="6362" y="115783"/>
                </a:lnTo>
                <a:lnTo>
                  <a:pt x="12707" y="111565"/>
                </a:lnTo>
                <a:lnTo>
                  <a:pt x="19735" y="110072"/>
                </a:lnTo>
                <a:lnTo>
                  <a:pt x="28045" y="110072"/>
                </a:lnTo>
                <a:lnTo>
                  <a:pt x="34277" y="115264"/>
                </a:lnTo>
                <a:lnTo>
                  <a:pt x="34277" y="124610"/>
                </a:lnTo>
                <a:lnTo>
                  <a:pt x="32199" y="137071"/>
                </a:lnTo>
                <a:lnTo>
                  <a:pt x="18696" y="142263"/>
                </a:lnTo>
                <a:lnTo>
                  <a:pt x="25967" y="146417"/>
                </a:lnTo>
                <a:lnTo>
                  <a:pt x="62769" y="146417"/>
                </a:lnTo>
                <a:lnTo>
                  <a:pt x="58816" y="149792"/>
                </a:lnTo>
                <a:lnTo>
                  <a:pt x="48218" y="154951"/>
                </a:lnTo>
                <a:lnTo>
                  <a:pt x="36354" y="156801"/>
                </a:lnTo>
                <a:close/>
              </a:path>
              <a:path w="186054" h="156845">
                <a:moveTo>
                  <a:pt x="116335" y="156801"/>
                </a:moveTo>
                <a:lnTo>
                  <a:pt x="105477" y="155535"/>
                </a:lnTo>
                <a:lnTo>
                  <a:pt x="94132" y="151349"/>
                </a:lnTo>
                <a:lnTo>
                  <a:pt x="83761" y="143658"/>
                </a:lnTo>
                <a:lnTo>
                  <a:pt x="75825" y="131879"/>
                </a:lnTo>
                <a:lnTo>
                  <a:pt x="97743" y="131879"/>
                </a:lnTo>
                <a:lnTo>
                  <a:pt x="97962" y="133274"/>
                </a:lnTo>
                <a:lnTo>
                  <a:pt x="102052" y="140186"/>
                </a:lnTo>
                <a:lnTo>
                  <a:pt x="108869" y="144762"/>
                </a:lnTo>
                <a:lnTo>
                  <a:pt x="118412" y="146417"/>
                </a:lnTo>
                <a:lnTo>
                  <a:pt x="147098" y="146417"/>
                </a:lnTo>
                <a:lnTo>
                  <a:pt x="143000" y="149840"/>
                </a:lnTo>
                <a:lnTo>
                  <a:pt x="116335" y="156801"/>
                </a:lnTo>
                <a:close/>
              </a:path>
            </a:pathLst>
          </a:custGeom>
          <a:solidFill>
            <a:srgbClr val="000000"/>
          </a:solidFill>
        </p:spPr>
        <p:txBody>
          <a:bodyPr wrap="square" lIns="0" tIns="0" rIns="0" bIns="0" rtlCol="0"/>
          <a:lstStyle/>
          <a:p>
            <a:endParaRPr/>
          </a:p>
        </p:txBody>
      </p:sp>
      <p:sp>
        <p:nvSpPr>
          <p:cNvPr id="28" name="object 28"/>
          <p:cNvSpPr/>
          <p:nvPr/>
        </p:nvSpPr>
        <p:spPr>
          <a:xfrm>
            <a:off x="6715651" y="6589925"/>
            <a:ext cx="208915" cy="341630"/>
          </a:xfrm>
          <a:custGeom>
            <a:avLst/>
            <a:gdLst/>
            <a:ahLst/>
            <a:cxnLst/>
            <a:rect l="l" t="t" r="r" b="b"/>
            <a:pathLst>
              <a:path w="208915" h="341629">
                <a:moveTo>
                  <a:pt x="103870" y="341640"/>
                </a:moveTo>
                <a:lnTo>
                  <a:pt x="62192" y="331905"/>
                </a:lnTo>
                <a:lnTo>
                  <a:pt x="22851" y="291796"/>
                </a:lnTo>
                <a:lnTo>
                  <a:pt x="3635" y="232086"/>
                </a:lnTo>
                <a:lnTo>
                  <a:pt x="0" y="172377"/>
                </a:lnTo>
                <a:lnTo>
                  <a:pt x="730" y="142425"/>
                </a:lnTo>
                <a:lnTo>
                  <a:pt x="9202" y="85637"/>
                </a:lnTo>
                <a:lnTo>
                  <a:pt x="36257" y="30665"/>
                </a:lnTo>
                <a:lnTo>
                  <a:pt x="81505" y="2823"/>
                </a:lnTo>
                <a:lnTo>
                  <a:pt x="104909" y="0"/>
                </a:lnTo>
                <a:lnTo>
                  <a:pt x="123606" y="2044"/>
                </a:lnTo>
                <a:lnTo>
                  <a:pt x="146197" y="10124"/>
                </a:lnTo>
                <a:lnTo>
                  <a:pt x="147948" y="11422"/>
                </a:lnTo>
                <a:lnTo>
                  <a:pt x="103870" y="11422"/>
                </a:lnTo>
                <a:lnTo>
                  <a:pt x="91276" y="12996"/>
                </a:lnTo>
                <a:lnTo>
                  <a:pt x="57128" y="39898"/>
                </a:lnTo>
                <a:lnTo>
                  <a:pt x="43301" y="95907"/>
                </a:lnTo>
                <a:lnTo>
                  <a:pt x="41617" y="141857"/>
                </a:lnTo>
                <a:lnTo>
                  <a:pt x="41548" y="166147"/>
                </a:lnTo>
                <a:lnTo>
                  <a:pt x="41629" y="190566"/>
                </a:lnTo>
                <a:lnTo>
                  <a:pt x="43739" y="246024"/>
                </a:lnTo>
                <a:lnTo>
                  <a:pt x="56982" y="300590"/>
                </a:lnTo>
                <a:lnTo>
                  <a:pt x="88371" y="328562"/>
                </a:lnTo>
                <a:lnTo>
                  <a:pt x="103870" y="331256"/>
                </a:lnTo>
                <a:lnTo>
                  <a:pt x="147678" y="331256"/>
                </a:lnTo>
                <a:lnTo>
                  <a:pt x="125829" y="339287"/>
                </a:lnTo>
                <a:lnTo>
                  <a:pt x="103870" y="341640"/>
                </a:lnTo>
                <a:close/>
              </a:path>
              <a:path w="208915" h="341629">
                <a:moveTo>
                  <a:pt x="147678" y="331256"/>
                </a:moveTo>
                <a:lnTo>
                  <a:pt x="103870" y="331256"/>
                </a:lnTo>
                <a:lnTo>
                  <a:pt x="121577" y="328092"/>
                </a:lnTo>
                <a:lnTo>
                  <a:pt x="138797" y="317626"/>
                </a:lnTo>
                <a:lnTo>
                  <a:pt x="162038" y="268950"/>
                </a:lnTo>
                <a:lnTo>
                  <a:pt x="167491" y="219496"/>
                </a:lnTo>
                <a:lnTo>
                  <a:pt x="168270" y="166147"/>
                </a:lnTo>
                <a:lnTo>
                  <a:pt x="168189" y="141857"/>
                </a:lnTo>
                <a:lnTo>
                  <a:pt x="166079" y="92111"/>
                </a:lnTo>
                <a:lnTo>
                  <a:pt x="152219" y="39459"/>
                </a:lnTo>
                <a:lnTo>
                  <a:pt x="118818" y="13499"/>
                </a:lnTo>
                <a:lnTo>
                  <a:pt x="103870" y="11422"/>
                </a:lnTo>
                <a:lnTo>
                  <a:pt x="147948" y="11422"/>
                </a:lnTo>
                <a:lnTo>
                  <a:pt x="189044" y="56074"/>
                </a:lnTo>
                <a:lnTo>
                  <a:pt x="205534" y="112668"/>
                </a:lnTo>
                <a:lnTo>
                  <a:pt x="208779" y="172377"/>
                </a:lnTo>
                <a:lnTo>
                  <a:pt x="208211" y="201291"/>
                </a:lnTo>
                <a:lnTo>
                  <a:pt x="200454" y="257950"/>
                </a:lnTo>
                <a:lnTo>
                  <a:pt x="172084" y="313164"/>
                </a:lnTo>
                <a:lnTo>
                  <a:pt x="149443" y="330607"/>
                </a:lnTo>
                <a:lnTo>
                  <a:pt x="147678" y="331256"/>
                </a:lnTo>
                <a:close/>
              </a:path>
            </a:pathLst>
          </a:custGeom>
          <a:solidFill>
            <a:srgbClr val="000000"/>
          </a:solidFill>
        </p:spPr>
        <p:txBody>
          <a:bodyPr wrap="square" lIns="0" tIns="0" rIns="0" bIns="0" rtlCol="0"/>
          <a:lstStyle/>
          <a:p>
            <a:endParaRPr/>
          </a:p>
        </p:txBody>
      </p:sp>
      <p:sp>
        <p:nvSpPr>
          <p:cNvPr id="29" name="object 29"/>
          <p:cNvSpPr/>
          <p:nvPr/>
        </p:nvSpPr>
        <p:spPr>
          <a:xfrm>
            <a:off x="7572583" y="6589926"/>
            <a:ext cx="208915" cy="341630"/>
          </a:xfrm>
          <a:custGeom>
            <a:avLst/>
            <a:gdLst/>
            <a:ahLst/>
            <a:cxnLst/>
            <a:rect l="l" t="t" r="r" b="b"/>
            <a:pathLst>
              <a:path w="208915" h="341629">
                <a:moveTo>
                  <a:pt x="103870" y="341640"/>
                </a:moveTo>
                <a:lnTo>
                  <a:pt x="62192" y="331905"/>
                </a:lnTo>
                <a:lnTo>
                  <a:pt x="22851" y="291796"/>
                </a:lnTo>
                <a:lnTo>
                  <a:pt x="3635" y="232086"/>
                </a:lnTo>
                <a:lnTo>
                  <a:pt x="0" y="172377"/>
                </a:lnTo>
                <a:lnTo>
                  <a:pt x="584" y="142425"/>
                </a:lnTo>
                <a:lnTo>
                  <a:pt x="8764" y="85637"/>
                </a:lnTo>
                <a:lnTo>
                  <a:pt x="36257" y="30665"/>
                </a:lnTo>
                <a:lnTo>
                  <a:pt x="81505" y="2823"/>
                </a:lnTo>
                <a:lnTo>
                  <a:pt x="104909" y="0"/>
                </a:lnTo>
                <a:lnTo>
                  <a:pt x="123606" y="2044"/>
                </a:lnTo>
                <a:lnTo>
                  <a:pt x="146197" y="10124"/>
                </a:lnTo>
                <a:lnTo>
                  <a:pt x="147948" y="11422"/>
                </a:lnTo>
                <a:lnTo>
                  <a:pt x="103870" y="11422"/>
                </a:lnTo>
                <a:lnTo>
                  <a:pt x="90838" y="12996"/>
                </a:lnTo>
                <a:lnTo>
                  <a:pt x="56982" y="39898"/>
                </a:lnTo>
                <a:lnTo>
                  <a:pt x="43301" y="95907"/>
                </a:lnTo>
                <a:lnTo>
                  <a:pt x="41617" y="141857"/>
                </a:lnTo>
                <a:lnTo>
                  <a:pt x="41548" y="166147"/>
                </a:lnTo>
                <a:lnTo>
                  <a:pt x="41629" y="190566"/>
                </a:lnTo>
                <a:lnTo>
                  <a:pt x="43739" y="246024"/>
                </a:lnTo>
                <a:lnTo>
                  <a:pt x="56982" y="300590"/>
                </a:lnTo>
                <a:lnTo>
                  <a:pt x="88371" y="328562"/>
                </a:lnTo>
                <a:lnTo>
                  <a:pt x="103870" y="331256"/>
                </a:lnTo>
                <a:lnTo>
                  <a:pt x="147678" y="331256"/>
                </a:lnTo>
                <a:lnTo>
                  <a:pt x="125829" y="339287"/>
                </a:lnTo>
                <a:lnTo>
                  <a:pt x="103870" y="341640"/>
                </a:lnTo>
                <a:close/>
              </a:path>
              <a:path w="208915" h="341629">
                <a:moveTo>
                  <a:pt x="147678" y="331256"/>
                </a:moveTo>
                <a:lnTo>
                  <a:pt x="103870" y="331256"/>
                </a:lnTo>
                <a:lnTo>
                  <a:pt x="121577" y="328092"/>
                </a:lnTo>
                <a:lnTo>
                  <a:pt x="138797" y="317626"/>
                </a:lnTo>
                <a:lnTo>
                  <a:pt x="162038" y="268950"/>
                </a:lnTo>
                <a:lnTo>
                  <a:pt x="167491" y="219496"/>
                </a:lnTo>
                <a:lnTo>
                  <a:pt x="168270" y="166147"/>
                </a:lnTo>
                <a:lnTo>
                  <a:pt x="168189" y="141857"/>
                </a:lnTo>
                <a:lnTo>
                  <a:pt x="166079" y="92111"/>
                </a:lnTo>
                <a:lnTo>
                  <a:pt x="152219" y="39459"/>
                </a:lnTo>
                <a:lnTo>
                  <a:pt x="118818" y="13499"/>
                </a:lnTo>
                <a:lnTo>
                  <a:pt x="103870" y="11422"/>
                </a:lnTo>
                <a:lnTo>
                  <a:pt x="147948" y="11422"/>
                </a:lnTo>
                <a:lnTo>
                  <a:pt x="189044" y="56074"/>
                </a:lnTo>
                <a:lnTo>
                  <a:pt x="205534" y="112668"/>
                </a:lnTo>
                <a:lnTo>
                  <a:pt x="208779" y="172377"/>
                </a:lnTo>
                <a:lnTo>
                  <a:pt x="208211" y="201291"/>
                </a:lnTo>
                <a:lnTo>
                  <a:pt x="200454" y="257950"/>
                </a:lnTo>
                <a:lnTo>
                  <a:pt x="172084" y="313164"/>
                </a:lnTo>
                <a:lnTo>
                  <a:pt x="149443" y="330607"/>
                </a:lnTo>
                <a:lnTo>
                  <a:pt x="147678" y="331256"/>
                </a:lnTo>
                <a:close/>
              </a:path>
            </a:pathLst>
          </a:custGeom>
          <a:solidFill>
            <a:srgbClr val="000000"/>
          </a:solidFill>
        </p:spPr>
        <p:txBody>
          <a:bodyPr wrap="square" lIns="0" tIns="0" rIns="0" bIns="0" rtlCol="0"/>
          <a:lstStyle/>
          <a:p>
            <a:endParaRPr/>
          </a:p>
        </p:txBody>
      </p:sp>
      <p:sp>
        <p:nvSpPr>
          <p:cNvPr id="30" name="object 30"/>
          <p:cNvSpPr/>
          <p:nvPr/>
        </p:nvSpPr>
        <p:spPr>
          <a:xfrm>
            <a:off x="5741344" y="7185979"/>
            <a:ext cx="210185" cy="341630"/>
          </a:xfrm>
          <a:custGeom>
            <a:avLst/>
            <a:gdLst/>
            <a:ahLst/>
            <a:cxnLst/>
            <a:rect l="l" t="t" r="r" b="b"/>
            <a:pathLst>
              <a:path w="210185" h="341629">
                <a:moveTo>
                  <a:pt x="104909" y="341640"/>
                </a:moveTo>
                <a:lnTo>
                  <a:pt x="62711" y="331515"/>
                </a:lnTo>
                <a:lnTo>
                  <a:pt x="22851" y="291796"/>
                </a:lnTo>
                <a:lnTo>
                  <a:pt x="3635" y="231308"/>
                </a:lnTo>
                <a:lnTo>
                  <a:pt x="0" y="172377"/>
                </a:lnTo>
                <a:lnTo>
                  <a:pt x="730" y="142425"/>
                </a:lnTo>
                <a:lnTo>
                  <a:pt x="9202" y="85637"/>
                </a:lnTo>
                <a:lnTo>
                  <a:pt x="36841" y="30665"/>
                </a:lnTo>
                <a:lnTo>
                  <a:pt x="82090" y="2823"/>
                </a:lnTo>
                <a:lnTo>
                  <a:pt x="104909" y="0"/>
                </a:lnTo>
                <a:lnTo>
                  <a:pt x="123768" y="2044"/>
                </a:lnTo>
                <a:lnTo>
                  <a:pt x="146717" y="10124"/>
                </a:lnTo>
                <a:lnTo>
                  <a:pt x="148495" y="11422"/>
                </a:lnTo>
                <a:lnTo>
                  <a:pt x="104909" y="11422"/>
                </a:lnTo>
                <a:lnTo>
                  <a:pt x="91714" y="12996"/>
                </a:lnTo>
                <a:lnTo>
                  <a:pt x="57145" y="39898"/>
                </a:lnTo>
                <a:lnTo>
                  <a:pt x="43301" y="95907"/>
                </a:lnTo>
                <a:lnTo>
                  <a:pt x="41620" y="141711"/>
                </a:lnTo>
                <a:lnTo>
                  <a:pt x="41548" y="166147"/>
                </a:lnTo>
                <a:lnTo>
                  <a:pt x="41629" y="190566"/>
                </a:lnTo>
                <a:lnTo>
                  <a:pt x="43739" y="246024"/>
                </a:lnTo>
                <a:lnTo>
                  <a:pt x="56999" y="300428"/>
                </a:lnTo>
                <a:lnTo>
                  <a:pt x="88809" y="327686"/>
                </a:lnTo>
                <a:lnTo>
                  <a:pt x="104909" y="330217"/>
                </a:lnTo>
                <a:lnTo>
                  <a:pt x="150460" y="330217"/>
                </a:lnTo>
                <a:lnTo>
                  <a:pt x="149963" y="330607"/>
                </a:lnTo>
                <a:lnTo>
                  <a:pt x="126705" y="339287"/>
                </a:lnTo>
                <a:lnTo>
                  <a:pt x="104909" y="341640"/>
                </a:lnTo>
                <a:close/>
              </a:path>
              <a:path w="210185" h="341629">
                <a:moveTo>
                  <a:pt x="150460" y="330217"/>
                </a:moveTo>
                <a:lnTo>
                  <a:pt x="104909" y="330217"/>
                </a:lnTo>
                <a:lnTo>
                  <a:pt x="122177" y="327216"/>
                </a:lnTo>
                <a:lnTo>
                  <a:pt x="139446" y="317107"/>
                </a:lnTo>
                <a:lnTo>
                  <a:pt x="163076" y="268950"/>
                </a:lnTo>
                <a:lnTo>
                  <a:pt x="167621" y="219496"/>
                </a:lnTo>
                <a:lnTo>
                  <a:pt x="168270" y="166147"/>
                </a:lnTo>
                <a:lnTo>
                  <a:pt x="168189" y="141711"/>
                </a:lnTo>
                <a:lnTo>
                  <a:pt x="166079" y="91673"/>
                </a:lnTo>
                <a:lnTo>
                  <a:pt x="152381" y="39459"/>
                </a:lnTo>
                <a:lnTo>
                  <a:pt x="119694" y="13499"/>
                </a:lnTo>
                <a:lnTo>
                  <a:pt x="104909" y="11422"/>
                </a:lnTo>
                <a:lnTo>
                  <a:pt x="148495" y="11422"/>
                </a:lnTo>
                <a:lnTo>
                  <a:pt x="190083" y="56074"/>
                </a:lnTo>
                <a:lnTo>
                  <a:pt x="206183" y="112668"/>
                </a:lnTo>
                <a:lnTo>
                  <a:pt x="209818" y="172377"/>
                </a:lnTo>
                <a:lnTo>
                  <a:pt x="209088" y="201291"/>
                </a:lnTo>
                <a:lnTo>
                  <a:pt x="206313" y="230010"/>
                </a:lnTo>
                <a:lnTo>
                  <a:pt x="200616" y="257950"/>
                </a:lnTo>
                <a:lnTo>
                  <a:pt x="191121" y="284527"/>
                </a:lnTo>
                <a:lnTo>
                  <a:pt x="172246" y="313164"/>
                </a:lnTo>
                <a:lnTo>
                  <a:pt x="150460" y="330217"/>
                </a:lnTo>
                <a:close/>
              </a:path>
            </a:pathLst>
          </a:custGeom>
          <a:solidFill>
            <a:srgbClr val="000000"/>
          </a:solidFill>
        </p:spPr>
        <p:txBody>
          <a:bodyPr wrap="square" lIns="0" tIns="0" rIns="0" bIns="0" rtlCol="0"/>
          <a:lstStyle/>
          <a:p>
            <a:endParaRPr/>
          </a:p>
        </p:txBody>
      </p:sp>
      <p:sp>
        <p:nvSpPr>
          <p:cNvPr id="31" name="object 31"/>
          <p:cNvSpPr/>
          <p:nvPr/>
        </p:nvSpPr>
        <p:spPr>
          <a:xfrm>
            <a:off x="6610741" y="7297091"/>
            <a:ext cx="182880" cy="225425"/>
          </a:xfrm>
          <a:custGeom>
            <a:avLst/>
            <a:gdLst/>
            <a:ahLst/>
            <a:cxnLst/>
            <a:rect l="l" t="t" r="r" b="b"/>
            <a:pathLst>
              <a:path w="182879" h="225425">
                <a:moveTo>
                  <a:pt x="122566" y="213914"/>
                </a:moveTo>
                <a:lnTo>
                  <a:pt x="71670" y="213914"/>
                </a:lnTo>
                <a:lnTo>
                  <a:pt x="107684" y="207229"/>
                </a:lnTo>
                <a:lnTo>
                  <a:pt x="129189" y="191588"/>
                </a:lnTo>
                <a:lnTo>
                  <a:pt x="139592" y="173610"/>
                </a:lnTo>
                <a:lnTo>
                  <a:pt x="142302" y="159916"/>
                </a:lnTo>
                <a:lnTo>
                  <a:pt x="137839" y="142815"/>
                </a:lnTo>
                <a:lnTo>
                  <a:pt x="126072" y="132139"/>
                </a:lnTo>
                <a:lnTo>
                  <a:pt x="109437" y="125746"/>
                </a:lnTo>
                <a:lnTo>
                  <a:pt x="90367" y="121495"/>
                </a:lnTo>
                <a:lnTo>
                  <a:pt x="76718" y="117958"/>
                </a:lnTo>
                <a:lnTo>
                  <a:pt x="59855" y="110332"/>
                </a:lnTo>
                <a:lnTo>
                  <a:pt x="45524" y="96086"/>
                </a:lnTo>
                <a:lnTo>
                  <a:pt x="39470" y="72689"/>
                </a:lnTo>
                <a:lnTo>
                  <a:pt x="43414" y="52131"/>
                </a:lnTo>
                <a:lnTo>
                  <a:pt x="56999" y="28167"/>
                </a:lnTo>
                <a:lnTo>
                  <a:pt x="82853" y="8291"/>
                </a:lnTo>
                <a:lnTo>
                  <a:pt x="123606" y="0"/>
                </a:lnTo>
                <a:lnTo>
                  <a:pt x="148632" y="3585"/>
                </a:lnTo>
                <a:lnTo>
                  <a:pt x="163936" y="11422"/>
                </a:lnTo>
                <a:lnTo>
                  <a:pt x="123606" y="11422"/>
                </a:lnTo>
                <a:lnTo>
                  <a:pt x="96437" y="16355"/>
                </a:lnTo>
                <a:lnTo>
                  <a:pt x="79201" y="28296"/>
                </a:lnTo>
                <a:lnTo>
                  <a:pt x="70145" y="42964"/>
                </a:lnTo>
                <a:lnTo>
                  <a:pt x="67515" y="56074"/>
                </a:lnTo>
                <a:lnTo>
                  <a:pt x="71037" y="69379"/>
                </a:lnTo>
                <a:lnTo>
                  <a:pt x="80110" y="77621"/>
                </a:lnTo>
                <a:lnTo>
                  <a:pt x="92493" y="82359"/>
                </a:lnTo>
                <a:lnTo>
                  <a:pt x="105948" y="85150"/>
                </a:lnTo>
                <a:lnTo>
                  <a:pt x="121041" y="88703"/>
                </a:lnTo>
                <a:lnTo>
                  <a:pt x="155805" y="106957"/>
                </a:lnTo>
                <a:lnTo>
                  <a:pt x="170347" y="142263"/>
                </a:lnTo>
                <a:lnTo>
                  <a:pt x="166160" y="164881"/>
                </a:lnTo>
                <a:lnTo>
                  <a:pt x="150872" y="192367"/>
                </a:lnTo>
                <a:lnTo>
                  <a:pt x="122566" y="213914"/>
                </a:lnTo>
                <a:close/>
              </a:path>
              <a:path w="182879" h="225425">
                <a:moveTo>
                  <a:pt x="159960" y="70612"/>
                </a:moveTo>
                <a:lnTo>
                  <a:pt x="148535" y="70612"/>
                </a:lnTo>
                <a:lnTo>
                  <a:pt x="144380" y="63343"/>
                </a:lnTo>
                <a:lnTo>
                  <a:pt x="144380" y="56074"/>
                </a:lnTo>
                <a:lnTo>
                  <a:pt x="146214" y="48286"/>
                </a:lnTo>
                <a:lnTo>
                  <a:pt x="151261" y="41277"/>
                </a:lnTo>
                <a:lnTo>
                  <a:pt x="158840" y="36214"/>
                </a:lnTo>
                <a:lnTo>
                  <a:pt x="168270" y="34267"/>
                </a:lnTo>
                <a:lnTo>
                  <a:pt x="159977" y="22374"/>
                </a:lnTo>
                <a:lnTo>
                  <a:pt x="147885" y="15446"/>
                </a:lnTo>
                <a:lnTo>
                  <a:pt x="134820" y="12217"/>
                </a:lnTo>
                <a:lnTo>
                  <a:pt x="123606" y="11422"/>
                </a:lnTo>
                <a:lnTo>
                  <a:pt x="163936" y="11422"/>
                </a:lnTo>
                <a:lnTo>
                  <a:pt x="167231" y="13110"/>
                </a:lnTo>
                <a:lnTo>
                  <a:pt x="178819" y="26723"/>
                </a:lnTo>
                <a:lnTo>
                  <a:pt x="182812" y="42575"/>
                </a:lnTo>
                <a:lnTo>
                  <a:pt x="180702" y="55279"/>
                </a:lnTo>
                <a:lnTo>
                  <a:pt x="175281" y="63992"/>
                </a:lnTo>
                <a:lnTo>
                  <a:pt x="167913" y="69006"/>
                </a:lnTo>
                <a:lnTo>
                  <a:pt x="159960" y="70612"/>
                </a:lnTo>
                <a:close/>
              </a:path>
              <a:path w="182879" h="225425">
                <a:moveTo>
                  <a:pt x="70632" y="225337"/>
                </a:moveTo>
                <a:lnTo>
                  <a:pt x="41629" y="221800"/>
                </a:lnTo>
                <a:lnTo>
                  <a:pt x="19345" y="211837"/>
                </a:lnTo>
                <a:lnTo>
                  <a:pt x="5047" y="196423"/>
                </a:lnTo>
                <a:lnTo>
                  <a:pt x="0" y="176531"/>
                </a:lnTo>
                <a:lnTo>
                  <a:pt x="2483" y="162301"/>
                </a:lnTo>
                <a:lnTo>
                  <a:pt x="8958" y="152258"/>
                </a:lnTo>
                <a:lnTo>
                  <a:pt x="17966" y="146303"/>
                </a:lnTo>
                <a:lnTo>
                  <a:pt x="28045" y="144340"/>
                </a:lnTo>
                <a:lnTo>
                  <a:pt x="38432" y="144340"/>
                </a:lnTo>
                <a:lnTo>
                  <a:pt x="27298" y="186672"/>
                </a:lnTo>
                <a:lnTo>
                  <a:pt x="14541" y="187954"/>
                </a:lnTo>
                <a:lnTo>
                  <a:pt x="27266" y="202962"/>
                </a:lnTo>
                <a:lnTo>
                  <a:pt x="44664" y="210669"/>
                </a:lnTo>
                <a:lnTo>
                  <a:pt x="61283" y="213509"/>
                </a:lnTo>
                <a:lnTo>
                  <a:pt x="71670" y="213914"/>
                </a:lnTo>
                <a:lnTo>
                  <a:pt x="122566" y="213914"/>
                </a:lnTo>
                <a:lnTo>
                  <a:pt x="120392" y="215569"/>
                </a:lnTo>
                <a:lnTo>
                  <a:pt x="70632" y="225337"/>
                </a:lnTo>
                <a:close/>
              </a:path>
            </a:pathLst>
          </a:custGeom>
          <a:solidFill>
            <a:srgbClr val="000000"/>
          </a:solidFill>
        </p:spPr>
        <p:txBody>
          <a:bodyPr wrap="square" lIns="0" tIns="0" rIns="0" bIns="0" rtlCol="0"/>
          <a:lstStyle/>
          <a:p>
            <a:endParaRPr/>
          </a:p>
        </p:txBody>
      </p:sp>
      <p:sp>
        <p:nvSpPr>
          <p:cNvPr id="32" name="object 32"/>
          <p:cNvSpPr/>
          <p:nvPr/>
        </p:nvSpPr>
        <p:spPr>
          <a:xfrm>
            <a:off x="6834062" y="7438316"/>
            <a:ext cx="177800" cy="223520"/>
          </a:xfrm>
          <a:custGeom>
            <a:avLst/>
            <a:gdLst/>
            <a:ahLst/>
            <a:cxnLst/>
            <a:rect l="l" t="t" r="r" b="b"/>
            <a:pathLst>
              <a:path w="177800" h="223520">
                <a:moveTo>
                  <a:pt x="10387" y="57113"/>
                </a:moveTo>
                <a:lnTo>
                  <a:pt x="0" y="57113"/>
                </a:lnTo>
                <a:lnTo>
                  <a:pt x="0" y="52959"/>
                </a:lnTo>
                <a:lnTo>
                  <a:pt x="2986" y="42056"/>
                </a:lnTo>
                <a:lnTo>
                  <a:pt x="12204" y="24143"/>
                </a:lnTo>
                <a:lnTo>
                  <a:pt x="28045" y="7398"/>
                </a:lnTo>
                <a:lnTo>
                  <a:pt x="50896" y="0"/>
                </a:lnTo>
                <a:lnTo>
                  <a:pt x="63815" y="2206"/>
                </a:lnTo>
                <a:lnTo>
                  <a:pt x="74007" y="8307"/>
                </a:lnTo>
                <a:lnTo>
                  <a:pt x="74761" y="9345"/>
                </a:lnTo>
                <a:lnTo>
                  <a:pt x="49857" y="9345"/>
                </a:lnTo>
                <a:lnTo>
                  <a:pt x="39048" y="11909"/>
                </a:lnTo>
                <a:lnTo>
                  <a:pt x="28824" y="19729"/>
                </a:lnTo>
                <a:lnTo>
                  <a:pt x="19767" y="33002"/>
                </a:lnTo>
                <a:lnTo>
                  <a:pt x="12464" y="51921"/>
                </a:lnTo>
                <a:lnTo>
                  <a:pt x="11425" y="56074"/>
                </a:lnTo>
                <a:lnTo>
                  <a:pt x="10387" y="57113"/>
                </a:lnTo>
                <a:close/>
              </a:path>
              <a:path w="177800" h="223520">
                <a:moveTo>
                  <a:pt x="112761" y="146417"/>
                </a:moveTo>
                <a:lnTo>
                  <a:pt x="83096" y="146417"/>
                </a:lnTo>
                <a:lnTo>
                  <a:pt x="100997" y="141711"/>
                </a:lnTo>
                <a:lnTo>
                  <a:pt x="114127" y="131360"/>
                </a:lnTo>
                <a:lnTo>
                  <a:pt x="122388" y="121008"/>
                </a:lnTo>
                <a:lnTo>
                  <a:pt x="125683" y="116303"/>
                </a:lnTo>
                <a:lnTo>
                  <a:pt x="127939" y="106957"/>
                </a:lnTo>
                <a:lnTo>
                  <a:pt x="136346" y="71910"/>
                </a:lnTo>
                <a:lnTo>
                  <a:pt x="139186" y="60228"/>
                </a:lnTo>
                <a:lnTo>
                  <a:pt x="146457" y="32191"/>
                </a:lnTo>
                <a:lnTo>
                  <a:pt x="148535" y="24922"/>
                </a:lnTo>
                <a:lnTo>
                  <a:pt x="151651" y="13499"/>
                </a:lnTo>
                <a:lnTo>
                  <a:pt x="155805" y="5192"/>
                </a:lnTo>
                <a:lnTo>
                  <a:pt x="163076" y="3115"/>
                </a:lnTo>
                <a:lnTo>
                  <a:pt x="172425" y="3115"/>
                </a:lnTo>
                <a:lnTo>
                  <a:pt x="177618" y="7268"/>
                </a:lnTo>
                <a:lnTo>
                  <a:pt x="177618" y="17653"/>
                </a:lnTo>
                <a:lnTo>
                  <a:pt x="176580" y="21806"/>
                </a:lnTo>
                <a:lnTo>
                  <a:pt x="146482" y="141225"/>
                </a:lnTo>
                <a:lnTo>
                  <a:pt x="119451" y="141225"/>
                </a:lnTo>
                <a:lnTo>
                  <a:pt x="112761" y="146417"/>
                </a:lnTo>
                <a:close/>
              </a:path>
              <a:path w="177800" h="223520">
                <a:moveTo>
                  <a:pt x="81019" y="156801"/>
                </a:moveTo>
                <a:lnTo>
                  <a:pt x="38935" y="136682"/>
                </a:lnTo>
                <a:lnTo>
                  <a:pt x="33238" y="112149"/>
                </a:lnTo>
                <a:lnTo>
                  <a:pt x="33985" y="100532"/>
                </a:lnTo>
                <a:lnTo>
                  <a:pt x="36874" y="86967"/>
                </a:lnTo>
                <a:lnTo>
                  <a:pt x="42879" y="68341"/>
                </a:lnTo>
                <a:lnTo>
                  <a:pt x="52974" y="41536"/>
                </a:lnTo>
                <a:lnTo>
                  <a:pt x="55051" y="37383"/>
                </a:lnTo>
                <a:lnTo>
                  <a:pt x="58167" y="30114"/>
                </a:lnTo>
                <a:lnTo>
                  <a:pt x="58167" y="13499"/>
                </a:lnTo>
                <a:lnTo>
                  <a:pt x="55051" y="9345"/>
                </a:lnTo>
                <a:lnTo>
                  <a:pt x="74761" y="9345"/>
                </a:lnTo>
                <a:lnTo>
                  <a:pt x="80694" y="17523"/>
                </a:lnTo>
                <a:lnTo>
                  <a:pt x="83096" y="29075"/>
                </a:lnTo>
                <a:lnTo>
                  <a:pt x="83096" y="35306"/>
                </a:lnTo>
                <a:lnTo>
                  <a:pt x="82057" y="39459"/>
                </a:lnTo>
                <a:lnTo>
                  <a:pt x="77902" y="50882"/>
                </a:lnTo>
                <a:lnTo>
                  <a:pt x="70599" y="69606"/>
                </a:lnTo>
                <a:lnTo>
                  <a:pt x="64659" y="86967"/>
                </a:lnTo>
                <a:lnTo>
                  <a:pt x="60666" y="103160"/>
                </a:lnTo>
                <a:lnTo>
                  <a:pt x="59206" y="118379"/>
                </a:lnTo>
                <a:lnTo>
                  <a:pt x="59579" y="125389"/>
                </a:lnTo>
                <a:lnTo>
                  <a:pt x="62192" y="134735"/>
                </a:lnTo>
                <a:lnTo>
                  <a:pt x="69284" y="142912"/>
                </a:lnTo>
                <a:lnTo>
                  <a:pt x="83096" y="146417"/>
                </a:lnTo>
                <a:lnTo>
                  <a:pt x="112761" y="146417"/>
                </a:lnTo>
                <a:lnTo>
                  <a:pt x="110670" y="148039"/>
                </a:lnTo>
                <a:lnTo>
                  <a:pt x="101403" y="152907"/>
                </a:lnTo>
                <a:lnTo>
                  <a:pt x="91552" y="155827"/>
                </a:lnTo>
                <a:lnTo>
                  <a:pt x="81019" y="156801"/>
                </a:lnTo>
                <a:close/>
              </a:path>
              <a:path w="177800" h="223520">
                <a:moveTo>
                  <a:pt x="90691" y="213914"/>
                </a:moveTo>
                <a:lnTo>
                  <a:pt x="55051" y="213914"/>
                </a:lnTo>
                <a:lnTo>
                  <a:pt x="67678" y="211967"/>
                </a:lnTo>
                <a:lnTo>
                  <a:pt x="78941" y="206905"/>
                </a:lnTo>
                <a:lnTo>
                  <a:pt x="105574" y="179338"/>
                </a:lnTo>
                <a:lnTo>
                  <a:pt x="119451" y="141225"/>
                </a:lnTo>
                <a:lnTo>
                  <a:pt x="146482" y="141225"/>
                </a:lnTo>
                <a:lnTo>
                  <a:pt x="143341" y="153686"/>
                </a:lnTo>
                <a:lnTo>
                  <a:pt x="130130" y="182518"/>
                </a:lnTo>
                <a:lnTo>
                  <a:pt x="108544" y="204439"/>
                </a:lnTo>
                <a:lnTo>
                  <a:pt x="90691" y="213914"/>
                </a:lnTo>
                <a:close/>
              </a:path>
              <a:path w="177800" h="223520">
                <a:moveTo>
                  <a:pt x="55051" y="223260"/>
                </a:moveTo>
                <a:lnTo>
                  <a:pt x="38042" y="221037"/>
                </a:lnTo>
                <a:lnTo>
                  <a:pt x="24928" y="214823"/>
                </a:lnTo>
                <a:lnTo>
                  <a:pt x="16489" y="205298"/>
                </a:lnTo>
                <a:lnTo>
                  <a:pt x="13503" y="193146"/>
                </a:lnTo>
                <a:lnTo>
                  <a:pt x="15434" y="183005"/>
                </a:lnTo>
                <a:lnTo>
                  <a:pt x="20384" y="175882"/>
                </a:lnTo>
                <a:lnTo>
                  <a:pt x="27087" y="171680"/>
                </a:lnTo>
                <a:lnTo>
                  <a:pt x="34277" y="170300"/>
                </a:lnTo>
                <a:lnTo>
                  <a:pt x="37393" y="170300"/>
                </a:lnTo>
                <a:lnTo>
                  <a:pt x="29083" y="202492"/>
                </a:lnTo>
                <a:lnTo>
                  <a:pt x="35770" y="209095"/>
                </a:lnTo>
                <a:lnTo>
                  <a:pt x="43625" y="212486"/>
                </a:lnTo>
                <a:lnTo>
                  <a:pt x="50701" y="213736"/>
                </a:lnTo>
                <a:lnTo>
                  <a:pt x="55051" y="213914"/>
                </a:lnTo>
                <a:lnTo>
                  <a:pt x="90691" y="213914"/>
                </a:lnTo>
                <a:lnTo>
                  <a:pt x="82285" y="218376"/>
                </a:lnTo>
                <a:lnTo>
                  <a:pt x="55051" y="223260"/>
                </a:lnTo>
                <a:close/>
              </a:path>
            </a:pathLst>
          </a:custGeom>
          <a:solidFill>
            <a:srgbClr val="000000"/>
          </a:solidFill>
        </p:spPr>
        <p:txBody>
          <a:bodyPr wrap="square" lIns="0" tIns="0" rIns="0" bIns="0" rtlCol="0"/>
          <a:lstStyle/>
          <a:p>
            <a:endParaRPr/>
          </a:p>
        </p:txBody>
      </p:sp>
      <p:sp>
        <p:nvSpPr>
          <p:cNvPr id="33" name="object 33"/>
          <p:cNvSpPr/>
          <p:nvPr/>
        </p:nvSpPr>
        <p:spPr>
          <a:xfrm>
            <a:off x="7572582" y="7185980"/>
            <a:ext cx="208915" cy="341630"/>
          </a:xfrm>
          <a:custGeom>
            <a:avLst/>
            <a:gdLst/>
            <a:ahLst/>
            <a:cxnLst/>
            <a:rect l="l" t="t" r="r" b="b"/>
            <a:pathLst>
              <a:path w="208915" h="341629">
                <a:moveTo>
                  <a:pt x="103870" y="341640"/>
                </a:moveTo>
                <a:lnTo>
                  <a:pt x="62062" y="331515"/>
                </a:lnTo>
                <a:lnTo>
                  <a:pt x="21812" y="291796"/>
                </a:lnTo>
                <a:lnTo>
                  <a:pt x="3505" y="231308"/>
                </a:lnTo>
                <a:lnTo>
                  <a:pt x="0" y="172377"/>
                </a:lnTo>
                <a:lnTo>
                  <a:pt x="584" y="142425"/>
                </a:lnTo>
                <a:lnTo>
                  <a:pt x="8764" y="85637"/>
                </a:lnTo>
                <a:lnTo>
                  <a:pt x="36257" y="30665"/>
                </a:lnTo>
                <a:lnTo>
                  <a:pt x="81505" y="2823"/>
                </a:lnTo>
                <a:lnTo>
                  <a:pt x="104909" y="0"/>
                </a:lnTo>
                <a:lnTo>
                  <a:pt x="123606" y="2044"/>
                </a:lnTo>
                <a:lnTo>
                  <a:pt x="146197" y="10124"/>
                </a:lnTo>
                <a:lnTo>
                  <a:pt x="147948" y="11422"/>
                </a:lnTo>
                <a:lnTo>
                  <a:pt x="103870" y="11422"/>
                </a:lnTo>
                <a:lnTo>
                  <a:pt x="90675" y="12996"/>
                </a:lnTo>
                <a:lnTo>
                  <a:pt x="56106" y="39898"/>
                </a:lnTo>
                <a:lnTo>
                  <a:pt x="42862" y="95907"/>
                </a:lnTo>
                <a:lnTo>
                  <a:pt x="41602" y="141711"/>
                </a:lnTo>
                <a:lnTo>
                  <a:pt x="41548" y="166147"/>
                </a:lnTo>
                <a:lnTo>
                  <a:pt x="41629" y="190566"/>
                </a:lnTo>
                <a:lnTo>
                  <a:pt x="43739" y="246024"/>
                </a:lnTo>
                <a:lnTo>
                  <a:pt x="56544" y="300428"/>
                </a:lnTo>
                <a:lnTo>
                  <a:pt x="88225" y="327686"/>
                </a:lnTo>
                <a:lnTo>
                  <a:pt x="103870" y="330217"/>
                </a:lnTo>
                <a:lnTo>
                  <a:pt x="149422" y="330217"/>
                </a:lnTo>
                <a:lnTo>
                  <a:pt x="148924" y="330607"/>
                </a:lnTo>
                <a:lnTo>
                  <a:pt x="125667" y="339287"/>
                </a:lnTo>
                <a:lnTo>
                  <a:pt x="103870" y="341640"/>
                </a:lnTo>
                <a:close/>
              </a:path>
              <a:path w="208915" h="341629">
                <a:moveTo>
                  <a:pt x="149422" y="330217"/>
                </a:moveTo>
                <a:lnTo>
                  <a:pt x="103870" y="330217"/>
                </a:lnTo>
                <a:lnTo>
                  <a:pt x="121577" y="327216"/>
                </a:lnTo>
                <a:lnTo>
                  <a:pt x="138797" y="317107"/>
                </a:lnTo>
                <a:lnTo>
                  <a:pt x="162038" y="268950"/>
                </a:lnTo>
                <a:lnTo>
                  <a:pt x="166582" y="219496"/>
                </a:lnTo>
                <a:lnTo>
                  <a:pt x="167231" y="166147"/>
                </a:lnTo>
                <a:lnTo>
                  <a:pt x="167166" y="141711"/>
                </a:lnTo>
                <a:lnTo>
                  <a:pt x="165478" y="91673"/>
                </a:lnTo>
                <a:lnTo>
                  <a:pt x="152219" y="39459"/>
                </a:lnTo>
                <a:lnTo>
                  <a:pt x="118818" y="13499"/>
                </a:lnTo>
                <a:lnTo>
                  <a:pt x="103870" y="11422"/>
                </a:lnTo>
                <a:lnTo>
                  <a:pt x="147948" y="11422"/>
                </a:lnTo>
                <a:lnTo>
                  <a:pt x="189044" y="56074"/>
                </a:lnTo>
                <a:lnTo>
                  <a:pt x="205534" y="112668"/>
                </a:lnTo>
                <a:lnTo>
                  <a:pt x="208779" y="172377"/>
                </a:lnTo>
                <a:lnTo>
                  <a:pt x="208195" y="201291"/>
                </a:lnTo>
                <a:lnTo>
                  <a:pt x="205663" y="230010"/>
                </a:lnTo>
                <a:lnTo>
                  <a:pt x="200015" y="257950"/>
                </a:lnTo>
                <a:lnTo>
                  <a:pt x="190083" y="284527"/>
                </a:lnTo>
                <a:lnTo>
                  <a:pt x="171208" y="313164"/>
                </a:lnTo>
                <a:lnTo>
                  <a:pt x="149422" y="330217"/>
                </a:lnTo>
                <a:close/>
              </a:path>
            </a:pathLst>
          </a:custGeom>
          <a:solidFill>
            <a:srgbClr val="000000"/>
          </a:solidFill>
        </p:spPr>
        <p:txBody>
          <a:bodyPr wrap="square" lIns="0" tIns="0" rIns="0" bIns="0" rtlCol="0"/>
          <a:lstStyle/>
          <a:p>
            <a:endParaRPr/>
          </a:p>
        </p:txBody>
      </p:sp>
      <p:sp>
        <p:nvSpPr>
          <p:cNvPr id="34" name="object 34"/>
          <p:cNvSpPr/>
          <p:nvPr/>
        </p:nvSpPr>
        <p:spPr>
          <a:xfrm>
            <a:off x="5741343" y="7782035"/>
            <a:ext cx="210185" cy="341630"/>
          </a:xfrm>
          <a:custGeom>
            <a:avLst/>
            <a:gdLst/>
            <a:ahLst/>
            <a:cxnLst/>
            <a:rect l="l" t="t" r="r" b="b"/>
            <a:pathLst>
              <a:path w="210185" h="341629">
                <a:moveTo>
                  <a:pt x="104909" y="341640"/>
                </a:moveTo>
                <a:lnTo>
                  <a:pt x="62711" y="331515"/>
                </a:lnTo>
                <a:lnTo>
                  <a:pt x="22851" y="291796"/>
                </a:lnTo>
                <a:lnTo>
                  <a:pt x="3635" y="231178"/>
                </a:lnTo>
                <a:lnTo>
                  <a:pt x="0" y="171339"/>
                </a:lnTo>
                <a:lnTo>
                  <a:pt x="730" y="141987"/>
                </a:lnTo>
                <a:lnTo>
                  <a:pt x="9202" y="85621"/>
                </a:lnTo>
                <a:lnTo>
                  <a:pt x="36841" y="30227"/>
                </a:lnTo>
                <a:lnTo>
                  <a:pt x="82090" y="2677"/>
                </a:lnTo>
                <a:lnTo>
                  <a:pt x="104909" y="0"/>
                </a:lnTo>
                <a:lnTo>
                  <a:pt x="123768" y="2044"/>
                </a:lnTo>
                <a:lnTo>
                  <a:pt x="146717" y="10124"/>
                </a:lnTo>
                <a:lnTo>
                  <a:pt x="148495" y="11422"/>
                </a:lnTo>
                <a:lnTo>
                  <a:pt x="104909" y="11422"/>
                </a:lnTo>
                <a:lnTo>
                  <a:pt x="91714" y="12996"/>
                </a:lnTo>
                <a:lnTo>
                  <a:pt x="57145" y="39898"/>
                </a:lnTo>
                <a:lnTo>
                  <a:pt x="43301" y="95907"/>
                </a:lnTo>
                <a:lnTo>
                  <a:pt x="41613" y="142085"/>
                </a:lnTo>
                <a:lnTo>
                  <a:pt x="41548" y="166147"/>
                </a:lnTo>
                <a:lnTo>
                  <a:pt x="41629" y="190566"/>
                </a:lnTo>
                <a:lnTo>
                  <a:pt x="43739" y="246024"/>
                </a:lnTo>
                <a:lnTo>
                  <a:pt x="56999" y="299989"/>
                </a:lnTo>
                <a:lnTo>
                  <a:pt x="88809" y="327540"/>
                </a:lnTo>
                <a:lnTo>
                  <a:pt x="104909" y="330217"/>
                </a:lnTo>
                <a:lnTo>
                  <a:pt x="150289" y="330217"/>
                </a:lnTo>
                <a:lnTo>
                  <a:pt x="149963" y="330477"/>
                </a:lnTo>
                <a:lnTo>
                  <a:pt x="126705" y="339271"/>
                </a:lnTo>
                <a:lnTo>
                  <a:pt x="104909" y="341640"/>
                </a:lnTo>
                <a:close/>
              </a:path>
              <a:path w="210185" h="341629">
                <a:moveTo>
                  <a:pt x="150289" y="330217"/>
                </a:moveTo>
                <a:lnTo>
                  <a:pt x="104909" y="330217"/>
                </a:lnTo>
                <a:lnTo>
                  <a:pt x="122177" y="327216"/>
                </a:lnTo>
                <a:lnTo>
                  <a:pt x="139446" y="317107"/>
                </a:lnTo>
                <a:lnTo>
                  <a:pt x="163076" y="268950"/>
                </a:lnTo>
                <a:lnTo>
                  <a:pt x="167621" y="219496"/>
                </a:lnTo>
                <a:lnTo>
                  <a:pt x="168270" y="166147"/>
                </a:lnTo>
                <a:lnTo>
                  <a:pt x="168189" y="141695"/>
                </a:lnTo>
                <a:lnTo>
                  <a:pt x="166079" y="91234"/>
                </a:lnTo>
                <a:lnTo>
                  <a:pt x="152381" y="39021"/>
                </a:lnTo>
                <a:lnTo>
                  <a:pt x="119694" y="13483"/>
                </a:lnTo>
                <a:lnTo>
                  <a:pt x="104909" y="11422"/>
                </a:lnTo>
                <a:lnTo>
                  <a:pt x="148495" y="11422"/>
                </a:lnTo>
                <a:lnTo>
                  <a:pt x="190083" y="56074"/>
                </a:lnTo>
                <a:lnTo>
                  <a:pt x="206183" y="112538"/>
                </a:lnTo>
                <a:lnTo>
                  <a:pt x="209818" y="171339"/>
                </a:lnTo>
                <a:lnTo>
                  <a:pt x="209088" y="200690"/>
                </a:lnTo>
                <a:lnTo>
                  <a:pt x="206313" y="229361"/>
                </a:lnTo>
                <a:lnTo>
                  <a:pt x="200616" y="257057"/>
                </a:lnTo>
                <a:lnTo>
                  <a:pt x="191121" y="283488"/>
                </a:lnTo>
                <a:lnTo>
                  <a:pt x="172246" y="312726"/>
                </a:lnTo>
                <a:lnTo>
                  <a:pt x="150289" y="330217"/>
                </a:lnTo>
                <a:close/>
              </a:path>
            </a:pathLst>
          </a:custGeom>
          <a:solidFill>
            <a:srgbClr val="000000"/>
          </a:solidFill>
        </p:spPr>
        <p:txBody>
          <a:bodyPr wrap="square" lIns="0" tIns="0" rIns="0" bIns="0" rtlCol="0"/>
          <a:lstStyle/>
          <a:p>
            <a:endParaRPr/>
          </a:p>
        </p:txBody>
      </p:sp>
      <p:sp>
        <p:nvSpPr>
          <p:cNvPr id="35" name="object 35"/>
          <p:cNvSpPr/>
          <p:nvPr/>
        </p:nvSpPr>
        <p:spPr>
          <a:xfrm>
            <a:off x="6715649" y="7782035"/>
            <a:ext cx="208915" cy="341630"/>
          </a:xfrm>
          <a:custGeom>
            <a:avLst/>
            <a:gdLst/>
            <a:ahLst/>
            <a:cxnLst/>
            <a:rect l="l" t="t" r="r" b="b"/>
            <a:pathLst>
              <a:path w="208915" h="341629">
                <a:moveTo>
                  <a:pt x="104909" y="341640"/>
                </a:moveTo>
                <a:lnTo>
                  <a:pt x="62322" y="331515"/>
                </a:lnTo>
                <a:lnTo>
                  <a:pt x="22851" y="291796"/>
                </a:lnTo>
                <a:lnTo>
                  <a:pt x="3635" y="231178"/>
                </a:lnTo>
                <a:lnTo>
                  <a:pt x="0" y="171339"/>
                </a:lnTo>
                <a:lnTo>
                  <a:pt x="730" y="141987"/>
                </a:lnTo>
                <a:lnTo>
                  <a:pt x="9202" y="85621"/>
                </a:lnTo>
                <a:lnTo>
                  <a:pt x="36695" y="30227"/>
                </a:lnTo>
                <a:lnTo>
                  <a:pt x="81652" y="2677"/>
                </a:lnTo>
                <a:lnTo>
                  <a:pt x="104909" y="0"/>
                </a:lnTo>
                <a:lnTo>
                  <a:pt x="123606" y="2044"/>
                </a:lnTo>
                <a:lnTo>
                  <a:pt x="146197" y="10124"/>
                </a:lnTo>
                <a:lnTo>
                  <a:pt x="147948" y="11422"/>
                </a:lnTo>
                <a:lnTo>
                  <a:pt x="104909" y="11422"/>
                </a:lnTo>
                <a:lnTo>
                  <a:pt x="91714" y="12996"/>
                </a:lnTo>
                <a:lnTo>
                  <a:pt x="57145" y="39898"/>
                </a:lnTo>
                <a:lnTo>
                  <a:pt x="43301" y="95907"/>
                </a:lnTo>
                <a:lnTo>
                  <a:pt x="41613" y="142085"/>
                </a:lnTo>
                <a:lnTo>
                  <a:pt x="41548" y="166147"/>
                </a:lnTo>
                <a:lnTo>
                  <a:pt x="41629" y="190566"/>
                </a:lnTo>
                <a:lnTo>
                  <a:pt x="43739" y="246024"/>
                </a:lnTo>
                <a:lnTo>
                  <a:pt x="56999" y="299989"/>
                </a:lnTo>
                <a:lnTo>
                  <a:pt x="88809" y="327540"/>
                </a:lnTo>
                <a:lnTo>
                  <a:pt x="104909" y="330217"/>
                </a:lnTo>
                <a:lnTo>
                  <a:pt x="149903" y="330217"/>
                </a:lnTo>
                <a:lnTo>
                  <a:pt x="149573" y="330477"/>
                </a:lnTo>
                <a:lnTo>
                  <a:pt x="126267" y="339271"/>
                </a:lnTo>
                <a:lnTo>
                  <a:pt x="104909" y="341640"/>
                </a:lnTo>
                <a:close/>
              </a:path>
              <a:path w="208915" h="341629">
                <a:moveTo>
                  <a:pt x="149903" y="330217"/>
                </a:moveTo>
                <a:lnTo>
                  <a:pt x="104909" y="330217"/>
                </a:lnTo>
                <a:lnTo>
                  <a:pt x="122031" y="327216"/>
                </a:lnTo>
                <a:lnTo>
                  <a:pt x="139056" y="317107"/>
                </a:lnTo>
                <a:lnTo>
                  <a:pt x="163076" y="268950"/>
                </a:lnTo>
                <a:lnTo>
                  <a:pt x="167621" y="219496"/>
                </a:lnTo>
                <a:lnTo>
                  <a:pt x="168270" y="166147"/>
                </a:lnTo>
                <a:lnTo>
                  <a:pt x="168189" y="141695"/>
                </a:lnTo>
                <a:lnTo>
                  <a:pt x="166079" y="91234"/>
                </a:lnTo>
                <a:lnTo>
                  <a:pt x="152235" y="39021"/>
                </a:lnTo>
                <a:lnTo>
                  <a:pt x="119256" y="13483"/>
                </a:lnTo>
                <a:lnTo>
                  <a:pt x="104909" y="11422"/>
                </a:lnTo>
                <a:lnTo>
                  <a:pt x="147948" y="11422"/>
                </a:lnTo>
                <a:lnTo>
                  <a:pt x="189044" y="56074"/>
                </a:lnTo>
                <a:lnTo>
                  <a:pt x="205534" y="112538"/>
                </a:lnTo>
                <a:lnTo>
                  <a:pt x="208779" y="171339"/>
                </a:lnTo>
                <a:lnTo>
                  <a:pt x="208211" y="200690"/>
                </a:lnTo>
                <a:lnTo>
                  <a:pt x="205793" y="229361"/>
                </a:lnTo>
                <a:lnTo>
                  <a:pt x="200454" y="257057"/>
                </a:lnTo>
                <a:lnTo>
                  <a:pt x="191121" y="283488"/>
                </a:lnTo>
                <a:lnTo>
                  <a:pt x="172100" y="312726"/>
                </a:lnTo>
                <a:lnTo>
                  <a:pt x="149903" y="330217"/>
                </a:lnTo>
                <a:close/>
              </a:path>
            </a:pathLst>
          </a:custGeom>
          <a:solidFill>
            <a:srgbClr val="000000"/>
          </a:solidFill>
        </p:spPr>
        <p:txBody>
          <a:bodyPr wrap="square" lIns="0" tIns="0" rIns="0" bIns="0" rtlCol="0"/>
          <a:lstStyle/>
          <a:p>
            <a:endParaRPr/>
          </a:p>
        </p:txBody>
      </p:sp>
      <p:sp>
        <p:nvSpPr>
          <p:cNvPr id="36" name="object 36"/>
          <p:cNvSpPr/>
          <p:nvPr/>
        </p:nvSpPr>
        <p:spPr>
          <a:xfrm>
            <a:off x="7597510" y="7782035"/>
            <a:ext cx="164465" cy="330835"/>
          </a:xfrm>
          <a:custGeom>
            <a:avLst/>
            <a:gdLst/>
            <a:ahLst/>
            <a:cxnLst/>
            <a:rect l="l" t="t" r="r" b="b"/>
            <a:pathLst>
              <a:path w="164465" h="330834">
                <a:moveTo>
                  <a:pt x="0" y="46728"/>
                </a:moveTo>
                <a:lnTo>
                  <a:pt x="0" y="32191"/>
                </a:lnTo>
                <a:lnTo>
                  <a:pt x="16310" y="31688"/>
                </a:lnTo>
                <a:lnTo>
                  <a:pt x="39341" y="28167"/>
                </a:lnTo>
                <a:lnTo>
                  <a:pt x="65292" y="18610"/>
                </a:lnTo>
                <a:lnTo>
                  <a:pt x="90367" y="0"/>
                </a:lnTo>
                <a:lnTo>
                  <a:pt x="101793" y="0"/>
                </a:lnTo>
                <a:lnTo>
                  <a:pt x="101793" y="34267"/>
                </a:lnTo>
                <a:lnTo>
                  <a:pt x="65438" y="34267"/>
                </a:lnTo>
                <a:lnTo>
                  <a:pt x="45719" y="41471"/>
                </a:lnTo>
                <a:lnTo>
                  <a:pt x="26876" y="45171"/>
                </a:lnTo>
                <a:lnTo>
                  <a:pt x="10955" y="46534"/>
                </a:lnTo>
                <a:lnTo>
                  <a:pt x="0" y="46728"/>
                </a:lnTo>
                <a:close/>
              </a:path>
              <a:path w="164465" h="330834">
                <a:moveTo>
                  <a:pt x="147496" y="315679"/>
                </a:moveTo>
                <a:lnTo>
                  <a:pt x="18696" y="315679"/>
                </a:lnTo>
                <a:lnTo>
                  <a:pt x="44842" y="314430"/>
                </a:lnTo>
                <a:lnTo>
                  <a:pt x="58816" y="310357"/>
                </a:lnTo>
                <a:lnTo>
                  <a:pt x="64416" y="302975"/>
                </a:lnTo>
                <a:lnTo>
                  <a:pt x="65438" y="291796"/>
                </a:lnTo>
                <a:lnTo>
                  <a:pt x="65438" y="34267"/>
                </a:lnTo>
                <a:lnTo>
                  <a:pt x="101793" y="34267"/>
                </a:lnTo>
                <a:lnTo>
                  <a:pt x="101793" y="291796"/>
                </a:lnTo>
                <a:lnTo>
                  <a:pt x="102653" y="302975"/>
                </a:lnTo>
                <a:lnTo>
                  <a:pt x="107895" y="310357"/>
                </a:lnTo>
                <a:lnTo>
                  <a:pt x="121512" y="314430"/>
                </a:lnTo>
                <a:lnTo>
                  <a:pt x="147496" y="315679"/>
                </a:lnTo>
                <a:close/>
              </a:path>
              <a:path w="164465" h="330834">
                <a:moveTo>
                  <a:pt x="3116" y="330217"/>
                </a:moveTo>
                <a:lnTo>
                  <a:pt x="3116" y="315679"/>
                </a:lnTo>
                <a:lnTo>
                  <a:pt x="164115" y="315679"/>
                </a:lnTo>
                <a:lnTo>
                  <a:pt x="164115" y="329179"/>
                </a:lnTo>
                <a:lnTo>
                  <a:pt x="83096" y="329179"/>
                </a:lnTo>
                <a:lnTo>
                  <a:pt x="42327" y="329309"/>
                </a:lnTo>
                <a:lnTo>
                  <a:pt x="20287" y="329617"/>
                </a:lnTo>
                <a:lnTo>
                  <a:pt x="3116" y="330217"/>
                </a:lnTo>
                <a:close/>
              </a:path>
              <a:path w="164465" h="330834">
                <a:moveTo>
                  <a:pt x="164115" y="330217"/>
                </a:moveTo>
                <a:lnTo>
                  <a:pt x="146782" y="329617"/>
                </a:lnTo>
                <a:lnTo>
                  <a:pt x="124385" y="329309"/>
                </a:lnTo>
                <a:lnTo>
                  <a:pt x="83096" y="329179"/>
                </a:lnTo>
                <a:lnTo>
                  <a:pt x="164115" y="329179"/>
                </a:lnTo>
                <a:lnTo>
                  <a:pt x="164115" y="330217"/>
                </a:lnTo>
                <a:close/>
              </a:path>
            </a:pathLst>
          </a:custGeom>
          <a:solidFill>
            <a:srgbClr val="000000"/>
          </a:solidFill>
        </p:spPr>
        <p:txBody>
          <a:bodyPr wrap="square" lIns="0" tIns="0" rIns="0" bIns="0" rtlCol="0"/>
          <a:lstStyle/>
          <a:p>
            <a:endParaRPr/>
          </a:p>
        </p:txBody>
      </p:sp>
      <p:sp>
        <p:nvSpPr>
          <p:cNvPr id="37" name="object 37"/>
          <p:cNvSpPr/>
          <p:nvPr/>
        </p:nvSpPr>
        <p:spPr>
          <a:xfrm>
            <a:off x="7817716" y="6503740"/>
            <a:ext cx="273685" cy="898525"/>
          </a:xfrm>
          <a:custGeom>
            <a:avLst/>
            <a:gdLst/>
            <a:ahLst/>
            <a:cxnLst/>
            <a:rect l="l" t="t" r="r" b="b"/>
            <a:pathLst>
              <a:path w="273684" h="898525">
                <a:moveTo>
                  <a:pt x="273179" y="898233"/>
                </a:moveTo>
                <a:lnTo>
                  <a:pt x="218128" y="898233"/>
                </a:lnTo>
                <a:lnTo>
                  <a:pt x="218128" y="890964"/>
                </a:lnTo>
                <a:lnTo>
                  <a:pt x="217746" y="835412"/>
                </a:lnTo>
                <a:lnTo>
                  <a:pt x="216538" y="780573"/>
                </a:lnTo>
                <a:lnTo>
                  <a:pt x="214406" y="726466"/>
                </a:lnTo>
                <a:lnTo>
                  <a:pt x="211254" y="673113"/>
                </a:lnTo>
                <a:lnTo>
                  <a:pt x="206987" y="620533"/>
                </a:lnTo>
                <a:lnTo>
                  <a:pt x="201509" y="568746"/>
                </a:lnTo>
                <a:lnTo>
                  <a:pt x="194722" y="517774"/>
                </a:lnTo>
                <a:lnTo>
                  <a:pt x="186531" y="467636"/>
                </a:lnTo>
                <a:lnTo>
                  <a:pt x="176839" y="418353"/>
                </a:lnTo>
                <a:lnTo>
                  <a:pt x="165551" y="369945"/>
                </a:lnTo>
                <a:lnTo>
                  <a:pt x="152571" y="322432"/>
                </a:lnTo>
                <a:lnTo>
                  <a:pt x="137801" y="275835"/>
                </a:lnTo>
                <a:lnTo>
                  <a:pt x="121147" y="230173"/>
                </a:lnTo>
                <a:lnTo>
                  <a:pt x="102511" y="185468"/>
                </a:lnTo>
                <a:lnTo>
                  <a:pt x="81798" y="141739"/>
                </a:lnTo>
                <a:lnTo>
                  <a:pt x="58911" y="99007"/>
                </a:lnTo>
                <a:lnTo>
                  <a:pt x="33754" y="57292"/>
                </a:lnTo>
                <a:lnTo>
                  <a:pt x="6232" y="16614"/>
                </a:lnTo>
                <a:lnTo>
                  <a:pt x="0" y="7268"/>
                </a:lnTo>
                <a:lnTo>
                  <a:pt x="0" y="0"/>
                </a:lnTo>
                <a:lnTo>
                  <a:pt x="18696" y="0"/>
                </a:lnTo>
                <a:lnTo>
                  <a:pt x="19735" y="1038"/>
                </a:lnTo>
                <a:lnTo>
                  <a:pt x="20774" y="1038"/>
                </a:lnTo>
                <a:lnTo>
                  <a:pt x="22851" y="2076"/>
                </a:lnTo>
                <a:lnTo>
                  <a:pt x="24928" y="5192"/>
                </a:lnTo>
                <a:lnTo>
                  <a:pt x="32199" y="13499"/>
                </a:lnTo>
                <a:lnTo>
                  <a:pt x="66113" y="58327"/>
                </a:lnTo>
                <a:lnTo>
                  <a:pt x="96702" y="104462"/>
                </a:lnTo>
                <a:lnTo>
                  <a:pt x="124075" y="151560"/>
                </a:lnTo>
                <a:lnTo>
                  <a:pt x="148341" y="199276"/>
                </a:lnTo>
                <a:lnTo>
                  <a:pt x="169608" y="247265"/>
                </a:lnTo>
                <a:lnTo>
                  <a:pt x="187987" y="295180"/>
                </a:lnTo>
                <a:lnTo>
                  <a:pt x="203586" y="342678"/>
                </a:lnTo>
                <a:lnTo>
                  <a:pt x="215340" y="382521"/>
                </a:lnTo>
                <a:lnTo>
                  <a:pt x="231384" y="447622"/>
                </a:lnTo>
                <a:lnTo>
                  <a:pt x="239972" y="489621"/>
                </a:lnTo>
                <a:lnTo>
                  <a:pt x="248382" y="537908"/>
                </a:lnTo>
                <a:lnTo>
                  <a:pt x="256198" y="592471"/>
                </a:lnTo>
                <a:lnTo>
                  <a:pt x="263002" y="653303"/>
                </a:lnTo>
                <a:lnTo>
                  <a:pt x="268378" y="720393"/>
                </a:lnTo>
                <a:lnTo>
                  <a:pt x="271910" y="793732"/>
                </a:lnTo>
                <a:lnTo>
                  <a:pt x="273179" y="873311"/>
                </a:lnTo>
                <a:lnTo>
                  <a:pt x="273179" y="898233"/>
                </a:lnTo>
                <a:close/>
              </a:path>
            </a:pathLst>
          </a:custGeom>
          <a:solidFill>
            <a:srgbClr val="000000"/>
          </a:solidFill>
        </p:spPr>
        <p:txBody>
          <a:bodyPr wrap="square" lIns="0" tIns="0" rIns="0" bIns="0" rtlCol="0"/>
          <a:lstStyle/>
          <a:p>
            <a:endParaRPr/>
          </a:p>
        </p:txBody>
      </p:sp>
      <p:sp>
        <p:nvSpPr>
          <p:cNvPr id="38" name="object 38"/>
          <p:cNvSpPr/>
          <p:nvPr/>
        </p:nvSpPr>
        <p:spPr>
          <a:xfrm>
            <a:off x="7817716" y="7392628"/>
            <a:ext cx="273685" cy="898525"/>
          </a:xfrm>
          <a:custGeom>
            <a:avLst/>
            <a:gdLst/>
            <a:ahLst/>
            <a:cxnLst/>
            <a:rect l="l" t="t" r="r" b="b"/>
            <a:pathLst>
              <a:path w="273684" h="898525">
                <a:moveTo>
                  <a:pt x="19735" y="898233"/>
                </a:moveTo>
                <a:lnTo>
                  <a:pt x="0" y="898233"/>
                </a:lnTo>
                <a:lnTo>
                  <a:pt x="0" y="890964"/>
                </a:lnTo>
                <a:lnTo>
                  <a:pt x="3116" y="886811"/>
                </a:lnTo>
                <a:lnTo>
                  <a:pt x="29476" y="848098"/>
                </a:lnTo>
                <a:lnTo>
                  <a:pt x="54036" y="808160"/>
                </a:lnTo>
                <a:lnTo>
                  <a:pt x="76815" y="766808"/>
                </a:lnTo>
                <a:lnTo>
                  <a:pt x="97830" y="723856"/>
                </a:lnTo>
                <a:lnTo>
                  <a:pt x="117100" y="679115"/>
                </a:lnTo>
                <a:lnTo>
                  <a:pt x="134642" y="632398"/>
                </a:lnTo>
                <a:lnTo>
                  <a:pt x="150474" y="583517"/>
                </a:lnTo>
                <a:lnTo>
                  <a:pt x="164615" y="532286"/>
                </a:lnTo>
                <a:lnTo>
                  <a:pt x="177083" y="478517"/>
                </a:lnTo>
                <a:lnTo>
                  <a:pt x="187895" y="422021"/>
                </a:lnTo>
                <a:lnTo>
                  <a:pt x="197069" y="362613"/>
                </a:lnTo>
                <a:lnTo>
                  <a:pt x="204625" y="300103"/>
                </a:lnTo>
                <a:lnTo>
                  <a:pt x="210313" y="239038"/>
                </a:lnTo>
                <a:lnTo>
                  <a:pt x="214127" y="180569"/>
                </a:lnTo>
                <a:lnTo>
                  <a:pt x="216440" y="126427"/>
                </a:lnTo>
                <a:lnTo>
                  <a:pt x="217628" y="78343"/>
                </a:lnTo>
                <a:lnTo>
                  <a:pt x="218065" y="38046"/>
                </a:lnTo>
                <a:lnTo>
                  <a:pt x="218128" y="7268"/>
                </a:lnTo>
                <a:lnTo>
                  <a:pt x="218128" y="0"/>
                </a:lnTo>
                <a:lnTo>
                  <a:pt x="273179" y="0"/>
                </a:lnTo>
                <a:lnTo>
                  <a:pt x="273179" y="24922"/>
                </a:lnTo>
                <a:lnTo>
                  <a:pt x="272091" y="93100"/>
                </a:lnTo>
                <a:lnTo>
                  <a:pt x="269457" y="154400"/>
                </a:lnTo>
                <a:lnTo>
                  <a:pt x="266224" y="205183"/>
                </a:lnTo>
                <a:lnTo>
                  <a:pt x="261753" y="260643"/>
                </a:lnTo>
                <a:lnTo>
                  <a:pt x="255458" y="313956"/>
                </a:lnTo>
                <a:lnTo>
                  <a:pt x="247785" y="365524"/>
                </a:lnTo>
                <a:lnTo>
                  <a:pt x="238728" y="415409"/>
                </a:lnTo>
                <a:lnTo>
                  <a:pt x="228282" y="463675"/>
                </a:lnTo>
                <a:lnTo>
                  <a:pt x="216440" y="510383"/>
                </a:lnTo>
                <a:lnTo>
                  <a:pt x="203195" y="555596"/>
                </a:lnTo>
                <a:lnTo>
                  <a:pt x="188542" y="599376"/>
                </a:lnTo>
                <a:lnTo>
                  <a:pt x="172475" y="641785"/>
                </a:lnTo>
                <a:lnTo>
                  <a:pt x="154986" y="682886"/>
                </a:lnTo>
                <a:lnTo>
                  <a:pt x="136070" y="722740"/>
                </a:lnTo>
                <a:lnTo>
                  <a:pt x="97313" y="791763"/>
                </a:lnTo>
                <a:lnTo>
                  <a:pt x="60504" y="846572"/>
                </a:lnTo>
                <a:lnTo>
                  <a:pt x="32654" y="883079"/>
                </a:lnTo>
                <a:lnTo>
                  <a:pt x="20774" y="897195"/>
                </a:lnTo>
                <a:lnTo>
                  <a:pt x="19735" y="898233"/>
                </a:lnTo>
                <a:close/>
              </a:path>
            </a:pathLst>
          </a:custGeom>
          <a:solidFill>
            <a:srgbClr val="000000"/>
          </a:solidFill>
        </p:spPr>
        <p:txBody>
          <a:bodyPr wrap="square" lIns="0" tIns="0" rIns="0" bIns="0" rtlCol="0"/>
          <a:lstStyle/>
          <a:p>
            <a:endParaRPr/>
          </a:p>
        </p:txBody>
      </p:sp>
      <p:sp>
        <p:nvSpPr>
          <p:cNvPr id="39" name="object 39"/>
          <p:cNvSpPr/>
          <p:nvPr/>
        </p:nvSpPr>
        <p:spPr>
          <a:xfrm>
            <a:off x="8463791" y="6503741"/>
            <a:ext cx="273685" cy="898525"/>
          </a:xfrm>
          <a:custGeom>
            <a:avLst/>
            <a:gdLst/>
            <a:ahLst/>
            <a:cxnLst/>
            <a:rect l="l" t="t" r="r" b="b"/>
            <a:pathLst>
              <a:path w="273684" h="898525">
                <a:moveTo>
                  <a:pt x="55051" y="898233"/>
                </a:moveTo>
                <a:lnTo>
                  <a:pt x="0" y="898233"/>
                </a:lnTo>
                <a:lnTo>
                  <a:pt x="0" y="873311"/>
                </a:lnTo>
                <a:lnTo>
                  <a:pt x="1088" y="805232"/>
                </a:lnTo>
                <a:lnTo>
                  <a:pt x="3722" y="744132"/>
                </a:lnTo>
                <a:lnTo>
                  <a:pt x="6955" y="693498"/>
                </a:lnTo>
                <a:lnTo>
                  <a:pt x="11425" y="637590"/>
                </a:lnTo>
                <a:lnTo>
                  <a:pt x="17693" y="584277"/>
                </a:lnTo>
                <a:lnTo>
                  <a:pt x="25294" y="532709"/>
                </a:lnTo>
                <a:lnTo>
                  <a:pt x="34254" y="482824"/>
                </a:lnTo>
                <a:lnTo>
                  <a:pt x="44597" y="434558"/>
                </a:lnTo>
                <a:lnTo>
                  <a:pt x="56349" y="387850"/>
                </a:lnTo>
                <a:lnTo>
                  <a:pt x="69535" y="342637"/>
                </a:lnTo>
                <a:lnTo>
                  <a:pt x="84178" y="298857"/>
                </a:lnTo>
                <a:lnTo>
                  <a:pt x="100305" y="256448"/>
                </a:lnTo>
                <a:lnTo>
                  <a:pt x="117940" y="215347"/>
                </a:lnTo>
                <a:lnTo>
                  <a:pt x="137109" y="175493"/>
                </a:lnTo>
                <a:lnTo>
                  <a:pt x="175849" y="106470"/>
                </a:lnTo>
                <a:lnTo>
                  <a:pt x="212545" y="51661"/>
                </a:lnTo>
                <a:lnTo>
                  <a:pt x="240087" y="15154"/>
                </a:lnTo>
                <a:lnTo>
                  <a:pt x="252405" y="0"/>
                </a:lnTo>
                <a:lnTo>
                  <a:pt x="273179" y="0"/>
                </a:lnTo>
                <a:lnTo>
                  <a:pt x="273179" y="7268"/>
                </a:lnTo>
                <a:lnTo>
                  <a:pt x="270063" y="11422"/>
                </a:lnTo>
                <a:lnTo>
                  <a:pt x="242213" y="52346"/>
                </a:lnTo>
                <a:lnTo>
                  <a:pt x="216764" y="94130"/>
                </a:lnTo>
                <a:lnTo>
                  <a:pt x="193617" y="136787"/>
                </a:lnTo>
                <a:lnTo>
                  <a:pt x="172673" y="180333"/>
                </a:lnTo>
                <a:lnTo>
                  <a:pt x="153831" y="224780"/>
                </a:lnTo>
                <a:lnTo>
                  <a:pt x="136993" y="270143"/>
                </a:lnTo>
                <a:lnTo>
                  <a:pt x="122060" y="316435"/>
                </a:lnTo>
                <a:lnTo>
                  <a:pt x="108931" y="363670"/>
                </a:lnTo>
                <a:lnTo>
                  <a:pt x="97508" y="411863"/>
                </a:lnTo>
                <a:lnTo>
                  <a:pt x="87691" y="461027"/>
                </a:lnTo>
                <a:lnTo>
                  <a:pt x="79381" y="511176"/>
                </a:lnTo>
                <a:lnTo>
                  <a:pt x="72478" y="562323"/>
                </a:lnTo>
                <a:lnTo>
                  <a:pt x="66883" y="614484"/>
                </a:lnTo>
                <a:lnTo>
                  <a:pt x="62497" y="667671"/>
                </a:lnTo>
                <a:lnTo>
                  <a:pt x="59220" y="721899"/>
                </a:lnTo>
                <a:lnTo>
                  <a:pt x="56953" y="777181"/>
                </a:lnTo>
                <a:lnTo>
                  <a:pt x="55596" y="833532"/>
                </a:lnTo>
                <a:lnTo>
                  <a:pt x="55051" y="890964"/>
                </a:lnTo>
                <a:lnTo>
                  <a:pt x="55051" y="898233"/>
                </a:lnTo>
                <a:close/>
              </a:path>
            </a:pathLst>
          </a:custGeom>
          <a:solidFill>
            <a:srgbClr val="000000"/>
          </a:solidFill>
        </p:spPr>
        <p:txBody>
          <a:bodyPr wrap="square" lIns="0" tIns="0" rIns="0" bIns="0" rtlCol="0"/>
          <a:lstStyle/>
          <a:p>
            <a:endParaRPr/>
          </a:p>
        </p:txBody>
      </p:sp>
      <p:sp>
        <p:nvSpPr>
          <p:cNvPr id="40" name="object 40"/>
          <p:cNvSpPr/>
          <p:nvPr/>
        </p:nvSpPr>
        <p:spPr>
          <a:xfrm>
            <a:off x="8463791" y="7392629"/>
            <a:ext cx="273685" cy="898525"/>
          </a:xfrm>
          <a:custGeom>
            <a:avLst/>
            <a:gdLst/>
            <a:ahLst/>
            <a:cxnLst/>
            <a:rect l="l" t="t" r="r" b="b"/>
            <a:pathLst>
              <a:path w="273684" h="898525">
                <a:moveTo>
                  <a:pt x="273179" y="898233"/>
                </a:moveTo>
                <a:lnTo>
                  <a:pt x="253444" y="898233"/>
                </a:lnTo>
                <a:lnTo>
                  <a:pt x="253444" y="897195"/>
                </a:lnTo>
                <a:lnTo>
                  <a:pt x="252405" y="897195"/>
                </a:lnTo>
                <a:lnTo>
                  <a:pt x="250328" y="896156"/>
                </a:lnTo>
                <a:lnTo>
                  <a:pt x="248250" y="893041"/>
                </a:lnTo>
                <a:lnTo>
                  <a:pt x="240979" y="884734"/>
                </a:lnTo>
                <a:lnTo>
                  <a:pt x="207065" y="839906"/>
                </a:lnTo>
                <a:lnTo>
                  <a:pt x="176477" y="793771"/>
                </a:lnTo>
                <a:lnTo>
                  <a:pt x="149104" y="746672"/>
                </a:lnTo>
                <a:lnTo>
                  <a:pt x="124838" y="698956"/>
                </a:lnTo>
                <a:lnTo>
                  <a:pt x="103570" y="650968"/>
                </a:lnTo>
                <a:lnTo>
                  <a:pt x="85192" y="603052"/>
                </a:lnTo>
                <a:lnTo>
                  <a:pt x="69593" y="555554"/>
                </a:lnTo>
                <a:lnTo>
                  <a:pt x="57839" y="515712"/>
                </a:lnTo>
                <a:lnTo>
                  <a:pt x="41795" y="450611"/>
                </a:lnTo>
                <a:lnTo>
                  <a:pt x="33207" y="408611"/>
                </a:lnTo>
                <a:lnTo>
                  <a:pt x="24797" y="360325"/>
                </a:lnTo>
                <a:lnTo>
                  <a:pt x="16981" y="305762"/>
                </a:lnTo>
                <a:lnTo>
                  <a:pt x="10177" y="244930"/>
                </a:lnTo>
                <a:lnTo>
                  <a:pt x="4800" y="177840"/>
                </a:lnTo>
                <a:lnTo>
                  <a:pt x="1269" y="104501"/>
                </a:lnTo>
                <a:lnTo>
                  <a:pt x="0" y="24922"/>
                </a:lnTo>
                <a:lnTo>
                  <a:pt x="0" y="0"/>
                </a:lnTo>
                <a:lnTo>
                  <a:pt x="55051" y="0"/>
                </a:lnTo>
                <a:lnTo>
                  <a:pt x="55051" y="7268"/>
                </a:lnTo>
                <a:lnTo>
                  <a:pt x="55524" y="68679"/>
                </a:lnTo>
                <a:lnTo>
                  <a:pt x="56987" y="128333"/>
                </a:lnTo>
                <a:lnTo>
                  <a:pt x="59509" y="186285"/>
                </a:lnTo>
                <a:lnTo>
                  <a:pt x="63155" y="242587"/>
                </a:lnTo>
                <a:lnTo>
                  <a:pt x="67995" y="297290"/>
                </a:lnTo>
                <a:lnTo>
                  <a:pt x="74094" y="350447"/>
                </a:lnTo>
                <a:lnTo>
                  <a:pt x="81520" y="402111"/>
                </a:lnTo>
                <a:lnTo>
                  <a:pt x="90341" y="452334"/>
                </a:lnTo>
                <a:lnTo>
                  <a:pt x="100624" y="501167"/>
                </a:lnTo>
                <a:lnTo>
                  <a:pt x="112436" y="548664"/>
                </a:lnTo>
                <a:lnTo>
                  <a:pt x="125845" y="594878"/>
                </a:lnTo>
                <a:lnTo>
                  <a:pt x="140917" y="639859"/>
                </a:lnTo>
                <a:lnTo>
                  <a:pt x="157721" y="683661"/>
                </a:lnTo>
                <a:lnTo>
                  <a:pt x="176323" y="726336"/>
                </a:lnTo>
                <a:lnTo>
                  <a:pt x="196791" y="767936"/>
                </a:lnTo>
                <a:lnTo>
                  <a:pt x="219192" y="808513"/>
                </a:lnTo>
                <a:lnTo>
                  <a:pt x="243594" y="848121"/>
                </a:lnTo>
                <a:lnTo>
                  <a:pt x="270063" y="886811"/>
                </a:lnTo>
                <a:lnTo>
                  <a:pt x="273179" y="890964"/>
                </a:lnTo>
                <a:lnTo>
                  <a:pt x="273179" y="898233"/>
                </a:lnTo>
                <a:close/>
              </a:path>
            </a:pathLst>
          </a:custGeom>
          <a:solidFill>
            <a:srgbClr val="000000"/>
          </a:solidFill>
        </p:spPr>
        <p:txBody>
          <a:bodyPr wrap="square" lIns="0" tIns="0" rIns="0" bIns="0" rtlCol="0"/>
          <a:lstStyle/>
          <a:p>
            <a:endParaRPr/>
          </a:p>
        </p:txBody>
      </p:sp>
      <p:sp>
        <p:nvSpPr>
          <p:cNvPr id="41" name="object 41"/>
          <p:cNvSpPr/>
          <p:nvPr/>
        </p:nvSpPr>
        <p:spPr>
          <a:xfrm>
            <a:off x="8768132" y="6701042"/>
            <a:ext cx="247650" cy="225425"/>
          </a:xfrm>
          <a:custGeom>
            <a:avLst/>
            <a:gdLst/>
            <a:ahLst/>
            <a:cxnLst/>
            <a:rect l="l" t="t" r="r" b="b"/>
            <a:pathLst>
              <a:path w="247650" h="225425">
                <a:moveTo>
                  <a:pt x="24928" y="82035"/>
                </a:moveTo>
                <a:lnTo>
                  <a:pt x="15580" y="82035"/>
                </a:lnTo>
                <a:lnTo>
                  <a:pt x="15580" y="76843"/>
                </a:lnTo>
                <a:lnTo>
                  <a:pt x="20774" y="59579"/>
                </a:lnTo>
                <a:lnTo>
                  <a:pt x="36095" y="33748"/>
                </a:lnTo>
                <a:lnTo>
                  <a:pt x="61153" y="10254"/>
                </a:lnTo>
                <a:lnTo>
                  <a:pt x="95560" y="0"/>
                </a:lnTo>
                <a:lnTo>
                  <a:pt x="107782" y="1330"/>
                </a:lnTo>
                <a:lnTo>
                  <a:pt x="122437" y="6749"/>
                </a:lnTo>
                <a:lnTo>
                  <a:pt x="128237" y="11422"/>
                </a:lnTo>
                <a:lnTo>
                  <a:pt x="94522" y="11422"/>
                </a:lnTo>
                <a:lnTo>
                  <a:pt x="79022" y="14197"/>
                </a:lnTo>
                <a:lnTo>
                  <a:pt x="60894" y="24273"/>
                </a:lnTo>
                <a:lnTo>
                  <a:pt x="42960" y="44278"/>
                </a:lnTo>
                <a:lnTo>
                  <a:pt x="28045" y="76843"/>
                </a:lnTo>
                <a:lnTo>
                  <a:pt x="27006" y="80996"/>
                </a:lnTo>
                <a:lnTo>
                  <a:pt x="24928" y="82035"/>
                </a:lnTo>
                <a:close/>
              </a:path>
              <a:path w="247650" h="225425">
                <a:moveTo>
                  <a:pt x="162471" y="38421"/>
                </a:moveTo>
                <a:lnTo>
                  <a:pt x="148535" y="38421"/>
                </a:lnTo>
                <a:lnTo>
                  <a:pt x="155335" y="27599"/>
                </a:lnTo>
                <a:lnTo>
                  <a:pt x="166322" y="14927"/>
                </a:lnTo>
                <a:lnTo>
                  <a:pt x="181400" y="4397"/>
                </a:lnTo>
                <a:lnTo>
                  <a:pt x="200470" y="0"/>
                </a:lnTo>
                <a:lnTo>
                  <a:pt x="215223" y="1541"/>
                </a:lnTo>
                <a:lnTo>
                  <a:pt x="230462" y="6879"/>
                </a:lnTo>
                <a:lnTo>
                  <a:pt x="235773" y="11422"/>
                </a:lnTo>
                <a:lnTo>
                  <a:pt x="200470" y="11422"/>
                </a:lnTo>
                <a:lnTo>
                  <a:pt x="178235" y="18756"/>
                </a:lnTo>
                <a:lnTo>
                  <a:pt x="163596" y="35825"/>
                </a:lnTo>
                <a:lnTo>
                  <a:pt x="162471" y="38421"/>
                </a:lnTo>
                <a:close/>
              </a:path>
              <a:path w="247650" h="225425">
                <a:moveTo>
                  <a:pt x="75943" y="213914"/>
                </a:moveTo>
                <a:lnTo>
                  <a:pt x="46741" y="213914"/>
                </a:lnTo>
                <a:lnTo>
                  <a:pt x="62241" y="210199"/>
                </a:lnTo>
                <a:lnTo>
                  <a:pt x="75695" y="199766"/>
                </a:lnTo>
                <a:lnTo>
                  <a:pt x="94522" y="163032"/>
                </a:lnTo>
                <a:lnTo>
                  <a:pt x="106029" y="117373"/>
                </a:lnTo>
                <a:lnTo>
                  <a:pt x="118915" y="59936"/>
                </a:lnTo>
                <a:lnTo>
                  <a:pt x="120489" y="44652"/>
                </a:lnTo>
                <a:lnTo>
                  <a:pt x="117747" y="27193"/>
                </a:lnTo>
                <a:lnTo>
                  <a:pt x="111011" y="17133"/>
                </a:lnTo>
                <a:lnTo>
                  <a:pt x="102523" y="12525"/>
                </a:lnTo>
                <a:lnTo>
                  <a:pt x="94522" y="11422"/>
                </a:lnTo>
                <a:lnTo>
                  <a:pt x="128237" y="11422"/>
                </a:lnTo>
                <a:lnTo>
                  <a:pt x="136898" y="18399"/>
                </a:lnTo>
                <a:lnTo>
                  <a:pt x="148535" y="38421"/>
                </a:lnTo>
                <a:lnTo>
                  <a:pt x="162471" y="38421"/>
                </a:lnTo>
                <a:lnTo>
                  <a:pt x="155189" y="55230"/>
                </a:lnTo>
                <a:lnTo>
                  <a:pt x="151651" y="69574"/>
                </a:lnTo>
                <a:lnTo>
                  <a:pt x="133993" y="138109"/>
                </a:lnTo>
                <a:lnTo>
                  <a:pt x="130503" y="152518"/>
                </a:lnTo>
                <a:lnTo>
                  <a:pt x="127890" y="163810"/>
                </a:lnTo>
                <a:lnTo>
                  <a:pt x="126251" y="173156"/>
                </a:lnTo>
                <a:lnTo>
                  <a:pt x="125683" y="181723"/>
                </a:lnTo>
                <a:lnTo>
                  <a:pt x="126514" y="187954"/>
                </a:lnTo>
                <a:lnTo>
                  <a:pt x="98677" y="187954"/>
                </a:lnTo>
                <a:lnTo>
                  <a:pt x="94652" y="194671"/>
                </a:lnTo>
                <a:lnTo>
                  <a:pt x="84394" y="207424"/>
                </a:lnTo>
                <a:lnTo>
                  <a:pt x="75943" y="213914"/>
                </a:lnTo>
                <a:close/>
              </a:path>
              <a:path w="247650" h="225425">
                <a:moveTo>
                  <a:pt x="220205" y="62305"/>
                </a:moveTo>
                <a:lnTo>
                  <a:pt x="211587" y="60715"/>
                </a:lnTo>
                <a:lnTo>
                  <a:pt x="205793" y="56593"/>
                </a:lnTo>
                <a:lnTo>
                  <a:pt x="202531" y="50915"/>
                </a:lnTo>
                <a:lnTo>
                  <a:pt x="201509" y="44652"/>
                </a:lnTo>
                <a:lnTo>
                  <a:pt x="203196" y="35468"/>
                </a:lnTo>
                <a:lnTo>
                  <a:pt x="208000" y="27258"/>
                </a:lnTo>
                <a:lnTo>
                  <a:pt x="215531" y="20995"/>
                </a:lnTo>
                <a:lnTo>
                  <a:pt x="225399" y="17653"/>
                </a:lnTo>
                <a:lnTo>
                  <a:pt x="217414" y="14051"/>
                </a:lnTo>
                <a:lnTo>
                  <a:pt x="209818" y="12201"/>
                </a:lnTo>
                <a:lnTo>
                  <a:pt x="203781" y="11519"/>
                </a:lnTo>
                <a:lnTo>
                  <a:pt x="200470" y="11422"/>
                </a:lnTo>
                <a:lnTo>
                  <a:pt x="235773" y="11422"/>
                </a:lnTo>
                <a:lnTo>
                  <a:pt x="242391" y="17085"/>
                </a:lnTo>
                <a:lnTo>
                  <a:pt x="247212" y="33229"/>
                </a:lnTo>
                <a:lnTo>
                  <a:pt x="244599" y="46096"/>
                </a:lnTo>
                <a:lnTo>
                  <a:pt x="237993" y="55166"/>
                </a:lnTo>
                <a:lnTo>
                  <a:pt x="229245" y="60536"/>
                </a:lnTo>
                <a:lnTo>
                  <a:pt x="220205" y="62305"/>
                </a:lnTo>
                <a:close/>
              </a:path>
              <a:path w="247650" h="225425">
                <a:moveTo>
                  <a:pt x="187727" y="213914"/>
                </a:moveTo>
                <a:lnTo>
                  <a:pt x="153728" y="213914"/>
                </a:lnTo>
                <a:lnTo>
                  <a:pt x="168189" y="211302"/>
                </a:lnTo>
                <a:lnTo>
                  <a:pt x="186058" y="201583"/>
                </a:lnTo>
                <a:lnTo>
                  <a:pt x="204122" y="181934"/>
                </a:lnTo>
                <a:lnTo>
                  <a:pt x="219167" y="149532"/>
                </a:lnTo>
                <a:lnTo>
                  <a:pt x="220205" y="145378"/>
                </a:lnTo>
                <a:lnTo>
                  <a:pt x="221244" y="144340"/>
                </a:lnTo>
                <a:lnTo>
                  <a:pt x="231631" y="144340"/>
                </a:lnTo>
                <a:lnTo>
                  <a:pt x="231631" y="148494"/>
                </a:lnTo>
                <a:lnTo>
                  <a:pt x="226454" y="165757"/>
                </a:lnTo>
                <a:lnTo>
                  <a:pt x="211246" y="191588"/>
                </a:lnTo>
                <a:lnTo>
                  <a:pt x="187727" y="213914"/>
                </a:lnTo>
                <a:close/>
              </a:path>
              <a:path w="247650" h="225425">
                <a:moveTo>
                  <a:pt x="46741" y="225337"/>
                </a:moveTo>
                <a:lnTo>
                  <a:pt x="30236" y="223357"/>
                </a:lnTo>
                <a:lnTo>
                  <a:pt x="15191" y="217289"/>
                </a:lnTo>
                <a:lnTo>
                  <a:pt x="4235" y="206937"/>
                </a:lnTo>
                <a:lnTo>
                  <a:pt x="0" y="192107"/>
                </a:lnTo>
                <a:lnTo>
                  <a:pt x="2174" y="181155"/>
                </a:lnTo>
                <a:lnTo>
                  <a:pt x="8049" y="172248"/>
                </a:lnTo>
                <a:lnTo>
                  <a:pt x="16651" y="166260"/>
                </a:lnTo>
                <a:lnTo>
                  <a:pt x="27006" y="164070"/>
                </a:lnTo>
                <a:lnTo>
                  <a:pt x="34277" y="164070"/>
                </a:lnTo>
                <a:lnTo>
                  <a:pt x="30804" y="204633"/>
                </a:lnTo>
                <a:lnTo>
                  <a:pt x="21812" y="207684"/>
                </a:lnTo>
                <a:lnTo>
                  <a:pt x="29651" y="211286"/>
                </a:lnTo>
                <a:lnTo>
                  <a:pt x="37003" y="213135"/>
                </a:lnTo>
                <a:lnTo>
                  <a:pt x="42992" y="213817"/>
                </a:lnTo>
                <a:lnTo>
                  <a:pt x="46741" y="213914"/>
                </a:lnTo>
                <a:lnTo>
                  <a:pt x="75943" y="213914"/>
                </a:lnTo>
                <a:lnTo>
                  <a:pt x="68294" y="219788"/>
                </a:lnTo>
                <a:lnTo>
                  <a:pt x="46741" y="225337"/>
                </a:lnTo>
                <a:close/>
              </a:path>
              <a:path w="247650" h="225425">
                <a:moveTo>
                  <a:pt x="152689" y="225337"/>
                </a:moveTo>
                <a:lnTo>
                  <a:pt x="132418" y="221978"/>
                </a:lnTo>
                <a:lnTo>
                  <a:pt x="116724" y="213265"/>
                </a:lnTo>
                <a:lnTo>
                  <a:pt x="105509" y="201242"/>
                </a:lnTo>
                <a:lnTo>
                  <a:pt x="98677" y="187954"/>
                </a:lnTo>
                <a:lnTo>
                  <a:pt x="126514" y="187954"/>
                </a:lnTo>
                <a:lnTo>
                  <a:pt x="127290" y="193762"/>
                </a:lnTo>
                <a:lnTo>
                  <a:pt x="132305" y="204049"/>
                </a:lnTo>
                <a:lnTo>
                  <a:pt x="141020" y="211221"/>
                </a:lnTo>
                <a:lnTo>
                  <a:pt x="153728" y="213914"/>
                </a:lnTo>
                <a:lnTo>
                  <a:pt x="187727" y="213914"/>
                </a:lnTo>
                <a:lnTo>
                  <a:pt x="186496" y="215082"/>
                </a:lnTo>
                <a:lnTo>
                  <a:pt x="152689" y="225337"/>
                </a:lnTo>
                <a:close/>
              </a:path>
            </a:pathLst>
          </a:custGeom>
          <a:solidFill>
            <a:srgbClr val="000000"/>
          </a:solidFill>
        </p:spPr>
        <p:txBody>
          <a:bodyPr wrap="square" lIns="0" tIns="0" rIns="0" bIns="0" rtlCol="0"/>
          <a:lstStyle/>
          <a:p>
            <a:endParaRPr/>
          </a:p>
        </p:txBody>
      </p:sp>
      <p:sp>
        <p:nvSpPr>
          <p:cNvPr id="42" name="object 42"/>
          <p:cNvSpPr/>
          <p:nvPr/>
        </p:nvSpPr>
        <p:spPr>
          <a:xfrm>
            <a:off x="9062085" y="6758155"/>
            <a:ext cx="266065" cy="236854"/>
          </a:xfrm>
          <a:custGeom>
            <a:avLst/>
            <a:gdLst/>
            <a:ahLst/>
            <a:cxnLst/>
            <a:rect l="l" t="t" r="r" b="b"/>
            <a:pathLst>
              <a:path w="266065" h="236854">
                <a:moveTo>
                  <a:pt x="202868" y="109034"/>
                </a:moveTo>
                <a:lnTo>
                  <a:pt x="153728" y="109034"/>
                </a:lnTo>
                <a:lnTo>
                  <a:pt x="185620" y="103566"/>
                </a:lnTo>
                <a:lnTo>
                  <a:pt x="210208" y="89433"/>
                </a:lnTo>
                <a:lnTo>
                  <a:pt x="226032" y="70044"/>
                </a:lnTo>
                <a:lnTo>
                  <a:pt x="231631" y="48805"/>
                </a:lnTo>
                <a:lnTo>
                  <a:pt x="229781" y="37869"/>
                </a:lnTo>
                <a:lnTo>
                  <a:pt x="223062" y="25960"/>
                </a:lnTo>
                <a:lnTo>
                  <a:pt x="209721" y="16387"/>
                </a:lnTo>
                <a:lnTo>
                  <a:pt x="188005" y="12461"/>
                </a:lnTo>
                <a:lnTo>
                  <a:pt x="56090" y="12461"/>
                </a:lnTo>
                <a:lnTo>
                  <a:pt x="56090" y="0"/>
                </a:lnTo>
                <a:lnTo>
                  <a:pt x="194238" y="0"/>
                </a:lnTo>
                <a:lnTo>
                  <a:pt x="224279" y="3991"/>
                </a:lnTo>
                <a:lnTo>
                  <a:pt x="246822" y="14797"/>
                </a:lnTo>
                <a:lnTo>
                  <a:pt x="260991" y="30665"/>
                </a:lnTo>
                <a:lnTo>
                  <a:pt x="265908" y="49844"/>
                </a:lnTo>
                <a:lnTo>
                  <a:pt x="259741" y="70985"/>
                </a:lnTo>
                <a:lnTo>
                  <a:pt x="243057" y="89693"/>
                </a:lnTo>
                <a:lnTo>
                  <a:pt x="218582" y="104312"/>
                </a:lnTo>
                <a:lnTo>
                  <a:pt x="202868" y="109034"/>
                </a:lnTo>
                <a:close/>
              </a:path>
              <a:path w="266065" h="236854">
                <a:moveTo>
                  <a:pt x="68554" y="224298"/>
                </a:moveTo>
                <a:lnTo>
                  <a:pt x="10387" y="224298"/>
                </a:lnTo>
                <a:lnTo>
                  <a:pt x="26211" y="223779"/>
                </a:lnTo>
                <a:lnTo>
                  <a:pt x="34926" y="221702"/>
                </a:lnTo>
                <a:lnTo>
                  <a:pt x="39162" y="217289"/>
                </a:lnTo>
                <a:lnTo>
                  <a:pt x="41548" y="209760"/>
                </a:lnTo>
                <a:lnTo>
                  <a:pt x="87251" y="25960"/>
                </a:lnTo>
                <a:lnTo>
                  <a:pt x="88290" y="20768"/>
                </a:lnTo>
                <a:lnTo>
                  <a:pt x="88290" y="14537"/>
                </a:lnTo>
                <a:lnTo>
                  <a:pt x="81019" y="13499"/>
                </a:lnTo>
                <a:lnTo>
                  <a:pt x="74786" y="12461"/>
                </a:lnTo>
                <a:lnTo>
                  <a:pt x="121528" y="12461"/>
                </a:lnTo>
                <a:lnTo>
                  <a:pt x="120489" y="13499"/>
                </a:lnTo>
                <a:lnTo>
                  <a:pt x="118412" y="24922"/>
                </a:lnTo>
                <a:lnTo>
                  <a:pt x="96599" y="109034"/>
                </a:lnTo>
                <a:lnTo>
                  <a:pt x="202868" y="109034"/>
                </a:lnTo>
                <a:lnTo>
                  <a:pt x="189044" y="113187"/>
                </a:lnTo>
                <a:lnTo>
                  <a:pt x="213632" y="119223"/>
                </a:lnTo>
                <a:lnTo>
                  <a:pt x="213959" y="119418"/>
                </a:lnTo>
                <a:lnTo>
                  <a:pt x="94522" y="119418"/>
                </a:lnTo>
                <a:lnTo>
                  <a:pt x="70632" y="213914"/>
                </a:lnTo>
                <a:lnTo>
                  <a:pt x="68554" y="219106"/>
                </a:lnTo>
                <a:lnTo>
                  <a:pt x="68554" y="224298"/>
                </a:lnTo>
                <a:close/>
              </a:path>
              <a:path w="266065" h="236854">
                <a:moveTo>
                  <a:pt x="145418" y="236759"/>
                </a:moveTo>
                <a:lnTo>
                  <a:pt x="0" y="236759"/>
                </a:lnTo>
                <a:lnTo>
                  <a:pt x="0" y="224298"/>
                </a:lnTo>
                <a:lnTo>
                  <a:pt x="136070" y="224298"/>
                </a:lnTo>
                <a:lnTo>
                  <a:pt x="165608" y="219220"/>
                </a:lnTo>
                <a:lnTo>
                  <a:pt x="190083" y="205477"/>
                </a:lnTo>
                <a:lnTo>
                  <a:pt x="206767" y="185309"/>
                </a:lnTo>
                <a:lnTo>
                  <a:pt x="212934" y="160955"/>
                </a:lnTo>
                <a:lnTo>
                  <a:pt x="210484" y="145703"/>
                </a:lnTo>
                <a:lnTo>
                  <a:pt x="202677" y="132398"/>
                </a:lnTo>
                <a:lnTo>
                  <a:pt x="188833" y="122987"/>
                </a:lnTo>
                <a:lnTo>
                  <a:pt x="168270" y="119418"/>
                </a:lnTo>
                <a:lnTo>
                  <a:pt x="213959" y="119418"/>
                </a:lnTo>
                <a:lnTo>
                  <a:pt x="232280" y="130321"/>
                </a:lnTo>
                <a:lnTo>
                  <a:pt x="244112" y="145313"/>
                </a:lnTo>
                <a:lnTo>
                  <a:pt x="248250" y="163032"/>
                </a:lnTo>
                <a:lnTo>
                  <a:pt x="240363" y="189008"/>
                </a:lnTo>
                <a:lnTo>
                  <a:pt x="218647" y="212746"/>
                </a:lnTo>
                <a:lnTo>
                  <a:pt x="186025" y="230058"/>
                </a:lnTo>
                <a:lnTo>
                  <a:pt x="145418" y="236759"/>
                </a:lnTo>
                <a:close/>
              </a:path>
            </a:pathLst>
          </a:custGeom>
          <a:solidFill>
            <a:srgbClr val="000000"/>
          </a:solidFill>
        </p:spPr>
        <p:txBody>
          <a:bodyPr wrap="square" lIns="0" tIns="0" rIns="0" bIns="0" rtlCol="0"/>
          <a:lstStyle/>
          <a:p>
            <a:endParaRPr/>
          </a:p>
        </p:txBody>
      </p:sp>
      <p:sp>
        <p:nvSpPr>
          <p:cNvPr id="43" name="object 43"/>
          <p:cNvSpPr/>
          <p:nvPr/>
        </p:nvSpPr>
        <p:spPr>
          <a:xfrm>
            <a:off x="8787867" y="7297096"/>
            <a:ext cx="229870" cy="321310"/>
          </a:xfrm>
          <a:custGeom>
            <a:avLst/>
            <a:gdLst/>
            <a:ahLst/>
            <a:cxnLst/>
            <a:rect l="l" t="t" r="r" b="b"/>
            <a:pathLst>
              <a:path w="229870" h="321309">
                <a:moveTo>
                  <a:pt x="11425" y="82035"/>
                </a:moveTo>
                <a:lnTo>
                  <a:pt x="0" y="82035"/>
                </a:lnTo>
                <a:lnTo>
                  <a:pt x="0" y="76843"/>
                </a:lnTo>
                <a:lnTo>
                  <a:pt x="3651" y="63084"/>
                </a:lnTo>
                <a:lnTo>
                  <a:pt x="15191" y="36863"/>
                </a:lnTo>
                <a:lnTo>
                  <a:pt x="35494" y="11422"/>
                </a:lnTo>
                <a:lnTo>
                  <a:pt x="65438" y="0"/>
                </a:lnTo>
                <a:lnTo>
                  <a:pt x="82447" y="3261"/>
                </a:lnTo>
                <a:lnTo>
                  <a:pt x="94594" y="11422"/>
                </a:lnTo>
                <a:lnTo>
                  <a:pt x="64399" y="11422"/>
                </a:lnTo>
                <a:lnTo>
                  <a:pt x="51497" y="14424"/>
                </a:lnTo>
                <a:lnTo>
                  <a:pt x="38302" y="24532"/>
                </a:lnTo>
                <a:lnTo>
                  <a:pt x="25691" y="43402"/>
                </a:lnTo>
                <a:lnTo>
                  <a:pt x="14541" y="72689"/>
                </a:lnTo>
                <a:lnTo>
                  <a:pt x="11425" y="80996"/>
                </a:lnTo>
                <a:lnTo>
                  <a:pt x="11425" y="82035"/>
                </a:lnTo>
                <a:close/>
              </a:path>
              <a:path w="229870" h="321309">
                <a:moveTo>
                  <a:pt x="136377" y="213914"/>
                </a:moveTo>
                <a:lnTo>
                  <a:pt x="101793" y="213914"/>
                </a:lnTo>
                <a:lnTo>
                  <a:pt x="124287" y="208446"/>
                </a:lnTo>
                <a:lnTo>
                  <a:pt x="141523" y="195872"/>
                </a:lnTo>
                <a:lnTo>
                  <a:pt x="152917" y="181934"/>
                </a:lnTo>
                <a:lnTo>
                  <a:pt x="157883" y="172377"/>
                </a:lnTo>
                <a:lnTo>
                  <a:pt x="180734" y="83073"/>
                </a:lnTo>
                <a:lnTo>
                  <a:pt x="190083" y="42575"/>
                </a:lnTo>
                <a:lnTo>
                  <a:pt x="191949" y="35306"/>
                </a:lnTo>
                <a:lnTo>
                  <a:pt x="209818" y="5192"/>
                </a:lnTo>
                <a:lnTo>
                  <a:pt x="222283" y="5192"/>
                </a:lnTo>
                <a:lnTo>
                  <a:pt x="229554" y="10384"/>
                </a:lnTo>
                <a:lnTo>
                  <a:pt x="229554" y="23883"/>
                </a:lnTo>
                <a:lnTo>
                  <a:pt x="227476" y="30114"/>
                </a:lnTo>
                <a:lnTo>
                  <a:pt x="184134" y="202492"/>
                </a:lnTo>
                <a:lnTo>
                  <a:pt x="150612" y="202492"/>
                </a:lnTo>
                <a:lnTo>
                  <a:pt x="139300" y="212194"/>
                </a:lnTo>
                <a:lnTo>
                  <a:pt x="136377" y="213914"/>
                </a:lnTo>
                <a:close/>
              </a:path>
              <a:path w="229870" h="321309">
                <a:moveTo>
                  <a:pt x="99715" y="225337"/>
                </a:moveTo>
                <a:lnTo>
                  <a:pt x="78032" y="222221"/>
                </a:lnTo>
                <a:lnTo>
                  <a:pt x="58686" y="212097"/>
                </a:lnTo>
                <a:lnTo>
                  <a:pt x="44794" y="193795"/>
                </a:lnTo>
                <a:lnTo>
                  <a:pt x="39470" y="166147"/>
                </a:lnTo>
                <a:lnTo>
                  <a:pt x="41239" y="147131"/>
                </a:lnTo>
                <a:lnTo>
                  <a:pt x="46611" y="124610"/>
                </a:lnTo>
                <a:lnTo>
                  <a:pt x="55684" y="96638"/>
                </a:lnTo>
                <a:lnTo>
                  <a:pt x="68554" y="61266"/>
                </a:lnTo>
                <a:lnTo>
                  <a:pt x="71167" y="53722"/>
                </a:lnTo>
                <a:lnTo>
                  <a:pt x="73877" y="45301"/>
                </a:lnTo>
                <a:lnTo>
                  <a:pt x="76004" y="36296"/>
                </a:lnTo>
                <a:lnTo>
                  <a:pt x="76864" y="26998"/>
                </a:lnTo>
                <a:lnTo>
                  <a:pt x="76864" y="11422"/>
                </a:lnTo>
                <a:lnTo>
                  <a:pt x="94594" y="11422"/>
                </a:lnTo>
                <a:lnTo>
                  <a:pt x="95560" y="12071"/>
                </a:lnTo>
                <a:lnTo>
                  <a:pt x="104000" y="24970"/>
                </a:lnTo>
                <a:lnTo>
                  <a:pt x="106986" y="40498"/>
                </a:lnTo>
                <a:lnTo>
                  <a:pt x="106532" y="47637"/>
                </a:lnTo>
                <a:lnTo>
                  <a:pt x="104909" y="54776"/>
                </a:lnTo>
                <a:lnTo>
                  <a:pt x="101728" y="63862"/>
                </a:lnTo>
                <a:lnTo>
                  <a:pt x="96599" y="76843"/>
                </a:lnTo>
                <a:lnTo>
                  <a:pt x="85693" y="107281"/>
                </a:lnTo>
                <a:lnTo>
                  <a:pt x="77902" y="133437"/>
                </a:lnTo>
                <a:lnTo>
                  <a:pt x="73228" y="155698"/>
                </a:lnTo>
                <a:lnTo>
                  <a:pt x="71670" y="174454"/>
                </a:lnTo>
                <a:lnTo>
                  <a:pt x="72871" y="188067"/>
                </a:lnTo>
                <a:lnTo>
                  <a:pt x="77383" y="200804"/>
                </a:lnTo>
                <a:lnTo>
                  <a:pt x="86569" y="210231"/>
                </a:lnTo>
                <a:lnTo>
                  <a:pt x="101793" y="213914"/>
                </a:lnTo>
                <a:lnTo>
                  <a:pt x="136377" y="213914"/>
                </a:lnTo>
                <a:lnTo>
                  <a:pt x="127111" y="219366"/>
                </a:lnTo>
                <a:lnTo>
                  <a:pt x="113949" y="223812"/>
                </a:lnTo>
                <a:lnTo>
                  <a:pt x="99715" y="225337"/>
                </a:lnTo>
                <a:close/>
              </a:path>
              <a:path w="229870" h="321309">
                <a:moveTo>
                  <a:pt x="104994" y="310487"/>
                </a:moveTo>
                <a:lnTo>
                  <a:pt x="63361" y="310487"/>
                </a:lnTo>
                <a:lnTo>
                  <a:pt x="79688" y="307956"/>
                </a:lnTo>
                <a:lnTo>
                  <a:pt x="94262" y="301141"/>
                </a:lnTo>
                <a:lnTo>
                  <a:pt x="130308" y="260026"/>
                </a:lnTo>
                <a:lnTo>
                  <a:pt x="145272" y="221800"/>
                </a:lnTo>
                <a:lnTo>
                  <a:pt x="150612" y="202492"/>
                </a:lnTo>
                <a:lnTo>
                  <a:pt x="184134" y="202492"/>
                </a:lnTo>
                <a:lnTo>
                  <a:pt x="179696" y="220145"/>
                </a:lnTo>
                <a:lnTo>
                  <a:pt x="162541" y="259540"/>
                </a:lnTo>
                <a:lnTo>
                  <a:pt x="135161" y="291536"/>
                </a:lnTo>
                <a:lnTo>
                  <a:pt x="104994" y="310487"/>
                </a:lnTo>
                <a:close/>
              </a:path>
              <a:path w="229870" h="321309">
                <a:moveTo>
                  <a:pt x="63361" y="320871"/>
                </a:moveTo>
                <a:lnTo>
                  <a:pt x="41937" y="317724"/>
                </a:lnTo>
                <a:lnTo>
                  <a:pt x="25188" y="308930"/>
                </a:lnTo>
                <a:lnTo>
                  <a:pt x="14282" y="295463"/>
                </a:lnTo>
                <a:lnTo>
                  <a:pt x="10387" y="278296"/>
                </a:lnTo>
                <a:lnTo>
                  <a:pt x="13162" y="262752"/>
                </a:lnTo>
                <a:lnTo>
                  <a:pt x="20124" y="252855"/>
                </a:lnTo>
                <a:lnTo>
                  <a:pt x="29229" y="247630"/>
                </a:lnTo>
                <a:lnTo>
                  <a:pt x="38432" y="246105"/>
                </a:lnTo>
                <a:lnTo>
                  <a:pt x="43544" y="246673"/>
                </a:lnTo>
                <a:lnTo>
                  <a:pt x="46741" y="283488"/>
                </a:lnTo>
                <a:lnTo>
                  <a:pt x="39470" y="289719"/>
                </a:lnTo>
                <a:lnTo>
                  <a:pt x="25967" y="289719"/>
                </a:lnTo>
                <a:lnTo>
                  <a:pt x="34293" y="301287"/>
                </a:lnTo>
                <a:lnTo>
                  <a:pt x="45053" y="307502"/>
                </a:lnTo>
                <a:lnTo>
                  <a:pt x="55619" y="310017"/>
                </a:lnTo>
                <a:lnTo>
                  <a:pt x="63361" y="310487"/>
                </a:lnTo>
                <a:lnTo>
                  <a:pt x="104994" y="310487"/>
                </a:lnTo>
                <a:lnTo>
                  <a:pt x="100965" y="313018"/>
                </a:lnTo>
                <a:lnTo>
                  <a:pt x="63361" y="320871"/>
                </a:lnTo>
                <a:close/>
              </a:path>
            </a:pathLst>
          </a:custGeom>
          <a:solidFill>
            <a:srgbClr val="000000"/>
          </a:solidFill>
        </p:spPr>
        <p:txBody>
          <a:bodyPr wrap="square" lIns="0" tIns="0" rIns="0" bIns="0" rtlCol="0"/>
          <a:lstStyle/>
          <a:p>
            <a:endParaRPr/>
          </a:p>
        </p:txBody>
      </p:sp>
      <p:sp>
        <p:nvSpPr>
          <p:cNvPr id="44" name="object 44"/>
          <p:cNvSpPr/>
          <p:nvPr/>
        </p:nvSpPr>
        <p:spPr>
          <a:xfrm>
            <a:off x="9042350" y="7354209"/>
            <a:ext cx="265430" cy="236854"/>
          </a:xfrm>
          <a:custGeom>
            <a:avLst/>
            <a:gdLst/>
            <a:ahLst/>
            <a:cxnLst/>
            <a:rect l="l" t="t" r="r" b="b"/>
            <a:pathLst>
              <a:path w="265429" h="236854">
                <a:moveTo>
                  <a:pt x="202035" y="109034"/>
                </a:moveTo>
                <a:lnTo>
                  <a:pt x="153728" y="109034"/>
                </a:lnTo>
                <a:lnTo>
                  <a:pt x="185181" y="103566"/>
                </a:lnTo>
                <a:lnTo>
                  <a:pt x="209818" y="89433"/>
                </a:lnTo>
                <a:lnTo>
                  <a:pt x="225886" y="70044"/>
                </a:lnTo>
                <a:lnTo>
                  <a:pt x="231631" y="48805"/>
                </a:lnTo>
                <a:lnTo>
                  <a:pt x="229781" y="37869"/>
                </a:lnTo>
                <a:lnTo>
                  <a:pt x="223062" y="25960"/>
                </a:lnTo>
                <a:lnTo>
                  <a:pt x="209721" y="16387"/>
                </a:lnTo>
                <a:lnTo>
                  <a:pt x="188005" y="12461"/>
                </a:lnTo>
                <a:lnTo>
                  <a:pt x="56090" y="12461"/>
                </a:lnTo>
                <a:lnTo>
                  <a:pt x="56090" y="0"/>
                </a:lnTo>
                <a:lnTo>
                  <a:pt x="193199" y="0"/>
                </a:lnTo>
                <a:lnTo>
                  <a:pt x="223678" y="3991"/>
                </a:lnTo>
                <a:lnTo>
                  <a:pt x="246173" y="14797"/>
                </a:lnTo>
                <a:lnTo>
                  <a:pt x="260098" y="30665"/>
                </a:lnTo>
                <a:lnTo>
                  <a:pt x="264870" y="49844"/>
                </a:lnTo>
                <a:lnTo>
                  <a:pt x="258848" y="70985"/>
                </a:lnTo>
                <a:lnTo>
                  <a:pt x="242408" y="89693"/>
                </a:lnTo>
                <a:lnTo>
                  <a:pt x="217982" y="104312"/>
                </a:lnTo>
                <a:lnTo>
                  <a:pt x="202035" y="109034"/>
                </a:lnTo>
                <a:close/>
              </a:path>
              <a:path w="265429" h="236854">
                <a:moveTo>
                  <a:pt x="68554" y="224298"/>
                </a:moveTo>
                <a:lnTo>
                  <a:pt x="10387" y="224298"/>
                </a:lnTo>
                <a:lnTo>
                  <a:pt x="26048" y="223779"/>
                </a:lnTo>
                <a:lnTo>
                  <a:pt x="34407" y="221702"/>
                </a:lnTo>
                <a:lnTo>
                  <a:pt x="38286" y="217289"/>
                </a:lnTo>
                <a:lnTo>
                  <a:pt x="40509" y="209760"/>
                </a:lnTo>
                <a:lnTo>
                  <a:pt x="87251" y="25960"/>
                </a:lnTo>
                <a:lnTo>
                  <a:pt x="88290" y="20768"/>
                </a:lnTo>
                <a:lnTo>
                  <a:pt x="88290" y="14537"/>
                </a:lnTo>
                <a:lnTo>
                  <a:pt x="87251" y="13499"/>
                </a:lnTo>
                <a:lnTo>
                  <a:pt x="79980" y="13499"/>
                </a:lnTo>
                <a:lnTo>
                  <a:pt x="73748" y="12461"/>
                </a:lnTo>
                <a:lnTo>
                  <a:pt x="120489" y="12461"/>
                </a:lnTo>
                <a:lnTo>
                  <a:pt x="120489" y="13499"/>
                </a:lnTo>
                <a:lnTo>
                  <a:pt x="117373" y="24922"/>
                </a:lnTo>
                <a:lnTo>
                  <a:pt x="96599" y="109034"/>
                </a:lnTo>
                <a:lnTo>
                  <a:pt x="202035" y="109034"/>
                </a:lnTo>
                <a:lnTo>
                  <a:pt x="188005" y="113187"/>
                </a:lnTo>
                <a:lnTo>
                  <a:pt x="209533" y="118379"/>
                </a:lnTo>
                <a:lnTo>
                  <a:pt x="93483" y="118379"/>
                </a:lnTo>
                <a:lnTo>
                  <a:pt x="69593" y="213914"/>
                </a:lnTo>
                <a:lnTo>
                  <a:pt x="68564" y="219058"/>
                </a:lnTo>
                <a:lnTo>
                  <a:pt x="68554" y="224298"/>
                </a:lnTo>
                <a:close/>
              </a:path>
              <a:path w="265429" h="236854">
                <a:moveTo>
                  <a:pt x="144380" y="236759"/>
                </a:moveTo>
                <a:lnTo>
                  <a:pt x="0" y="236759"/>
                </a:lnTo>
                <a:lnTo>
                  <a:pt x="0" y="224298"/>
                </a:lnTo>
                <a:lnTo>
                  <a:pt x="135031" y="224298"/>
                </a:lnTo>
                <a:lnTo>
                  <a:pt x="165170" y="219058"/>
                </a:lnTo>
                <a:lnTo>
                  <a:pt x="189953" y="204958"/>
                </a:lnTo>
                <a:lnTo>
                  <a:pt x="206751" y="184433"/>
                </a:lnTo>
                <a:lnTo>
                  <a:pt x="212934" y="159916"/>
                </a:lnTo>
                <a:lnTo>
                  <a:pt x="210467" y="145103"/>
                </a:lnTo>
                <a:lnTo>
                  <a:pt x="202547" y="131749"/>
                </a:lnTo>
                <a:lnTo>
                  <a:pt x="188395" y="122095"/>
                </a:lnTo>
                <a:lnTo>
                  <a:pt x="167231" y="118379"/>
                </a:lnTo>
                <a:lnTo>
                  <a:pt x="209533" y="118379"/>
                </a:lnTo>
                <a:lnTo>
                  <a:pt x="213032" y="119223"/>
                </a:lnTo>
                <a:lnTo>
                  <a:pt x="231631" y="130321"/>
                </a:lnTo>
                <a:lnTo>
                  <a:pt x="243219" y="145313"/>
                </a:lnTo>
                <a:lnTo>
                  <a:pt x="247212" y="163032"/>
                </a:lnTo>
                <a:lnTo>
                  <a:pt x="239324" y="189008"/>
                </a:lnTo>
                <a:lnTo>
                  <a:pt x="217608" y="212746"/>
                </a:lnTo>
                <a:lnTo>
                  <a:pt x="184987" y="230058"/>
                </a:lnTo>
                <a:lnTo>
                  <a:pt x="144380" y="236759"/>
                </a:lnTo>
                <a:close/>
              </a:path>
            </a:pathLst>
          </a:custGeom>
          <a:solidFill>
            <a:srgbClr val="000000"/>
          </a:solidFill>
        </p:spPr>
        <p:txBody>
          <a:bodyPr wrap="square" lIns="0" tIns="0" rIns="0" bIns="0" rtlCol="0"/>
          <a:lstStyle/>
          <a:p>
            <a:endParaRPr/>
          </a:p>
        </p:txBody>
      </p:sp>
      <p:sp>
        <p:nvSpPr>
          <p:cNvPr id="45" name="object 45"/>
          <p:cNvSpPr/>
          <p:nvPr/>
        </p:nvSpPr>
        <p:spPr>
          <a:xfrm>
            <a:off x="8986260" y="7782038"/>
            <a:ext cx="164465" cy="330835"/>
          </a:xfrm>
          <a:custGeom>
            <a:avLst/>
            <a:gdLst/>
            <a:ahLst/>
            <a:cxnLst/>
            <a:rect l="l" t="t" r="r" b="b"/>
            <a:pathLst>
              <a:path w="164465" h="330834">
                <a:moveTo>
                  <a:pt x="0" y="46728"/>
                </a:moveTo>
                <a:lnTo>
                  <a:pt x="0" y="32191"/>
                </a:lnTo>
                <a:lnTo>
                  <a:pt x="16457" y="31688"/>
                </a:lnTo>
                <a:lnTo>
                  <a:pt x="39730" y="28167"/>
                </a:lnTo>
                <a:lnTo>
                  <a:pt x="65730" y="18610"/>
                </a:lnTo>
                <a:lnTo>
                  <a:pt x="90367" y="0"/>
                </a:lnTo>
                <a:lnTo>
                  <a:pt x="101793" y="0"/>
                </a:lnTo>
                <a:lnTo>
                  <a:pt x="101793" y="34267"/>
                </a:lnTo>
                <a:lnTo>
                  <a:pt x="65438" y="34267"/>
                </a:lnTo>
                <a:lnTo>
                  <a:pt x="45719" y="41471"/>
                </a:lnTo>
                <a:lnTo>
                  <a:pt x="26876" y="45171"/>
                </a:lnTo>
                <a:lnTo>
                  <a:pt x="10955" y="46534"/>
                </a:lnTo>
                <a:lnTo>
                  <a:pt x="0" y="46728"/>
                </a:lnTo>
                <a:close/>
              </a:path>
              <a:path w="164465" h="330834">
                <a:moveTo>
                  <a:pt x="148535" y="315679"/>
                </a:moveTo>
                <a:lnTo>
                  <a:pt x="18696" y="315679"/>
                </a:lnTo>
                <a:lnTo>
                  <a:pt x="44842" y="314430"/>
                </a:lnTo>
                <a:lnTo>
                  <a:pt x="58816" y="310357"/>
                </a:lnTo>
                <a:lnTo>
                  <a:pt x="64416" y="302975"/>
                </a:lnTo>
                <a:lnTo>
                  <a:pt x="65438" y="291796"/>
                </a:lnTo>
                <a:lnTo>
                  <a:pt x="65438" y="34267"/>
                </a:lnTo>
                <a:lnTo>
                  <a:pt x="101793" y="34267"/>
                </a:lnTo>
                <a:lnTo>
                  <a:pt x="101793" y="291796"/>
                </a:lnTo>
                <a:lnTo>
                  <a:pt x="102815" y="302975"/>
                </a:lnTo>
                <a:lnTo>
                  <a:pt x="108414" y="310357"/>
                </a:lnTo>
                <a:lnTo>
                  <a:pt x="122388" y="314430"/>
                </a:lnTo>
                <a:lnTo>
                  <a:pt x="148535" y="315679"/>
                </a:lnTo>
                <a:close/>
              </a:path>
              <a:path w="164465" h="330834">
                <a:moveTo>
                  <a:pt x="3116" y="330217"/>
                </a:moveTo>
                <a:lnTo>
                  <a:pt x="3116" y="315679"/>
                </a:lnTo>
                <a:lnTo>
                  <a:pt x="164115" y="315679"/>
                </a:lnTo>
                <a:lnTo>
                  <a:pt x="164115" y="329179"/>
                </a:lnTo>
                <a:lnTo>
                  <a:pt x="83096" y="329179"/>
                </a:lnTo>
                <a:lnTo>
                  <a:pt x="42327" y="329309"/>
                </a:lnTo>
                <a:lnTo>
                  <a:pt x="20287" y="329617"/>
                </a:lnTo>
                <a:lnTo>
                  <a:pt x="3116" y="330217"/>
                </a:lnTo>
                <a:close/>
              </a:path>
              <a:path w="164465" h="330834">
                <a:moveTo>
                  <a:pt x="164115" y="330217"/>
                </a:moveTo>
                <a:lnTo>
                  <a:pt x="146928" y="329617"/>
                </a:lnTo>
                <a:lnTo>
                  <a:pt x="124774" y="329309"/>
                </a:lnTo>
                <a:lnTo>
                  <a:pt x="83096" y="329179"/>
                </a:lnTo>
                <a:lnTo>
                  <a:pt x="164115" y="329179"/>
                </a:lnTo>
                <a:lnTo>
                  <a:pt x="164115" y="330217"/>
                </a:lnTo>
                <a:close/>
              </a:path>
            </a:pathLst>
          </a:custGeom>
          <a:solidFill>
            <a:srgbClr val="000000"/>
          </a:solidFill>
        </p:spPr>
        <p:txBody>
          <a:bodyPr wrap="square" lIns="0" tIns="0" rIns="0" bIns="0" rtlCol="0"/>
          <a:lstStyle/>
          <a:p>
            <a:endParaRPr/>
          </a:p>
        </p:txBody>
      </p:sp>
      <p:sp>
        <p:nvSpPr>
          <p:cNvPr id="46" name="object 46"/>
          <p:cNvSpPr/>
          <p:nvPr/>
        </p:nvSpPr>
        <p:spPr>
          <a:xfrm>
            <a:off x="9395510" y="6503744"/>
            <a:ext cx="273685" cy="898525"/>
          </a:xfrm>
          <a:custGeom>
            <a:avLst/>
            <a:gdLst/>
            <a:ahLst/>
            <a:cxnLst/>
            <a:rect l="l" t="t" r="r" b="b"/>
            <a:pathLst>
              <a:path w="273684" h="898525">
                <a:moveTo>
                  <a:pt x="273179" y="898233"/>
                </a:moveTo>
                <a:lnTo>
                  <a:pt x="218128" y="898233"/>
                </a:lnTo>
                <a:lnTo>
                  <a:pt x="218128" y="890964"/>
                </a:lnTo>
                <a:lnTo>
                  <a:pt x="217746" y="835412"/>
                </a:lnTo>
                <a:lnTo>
                  <a:pt x="216538" y="780573"/>
                </a:lnTo>
                <a:lnTo>
                  <a:pt x="214406" y="726466"/>
                </a:lnTo>
                <a:lnTo>
                  <a:pt x="211254" y="673113"/>
                </a:lnTo>
                <a:lnTo>
                  <a:pt x="206987" y="620533"/>
                </a:lnTo>
                <a:lnTo>
                  <a:pt x="201509" y="568746"/>
                </a:lnTo>
                <a:lnTo>
                  <a:pt x="194722" y="517774"/>
                </a:lnTo>
                <a:lnTo>
                  <a:pt x="186531" y="467636"/>
                </a:lnTo>
                <a:lnTo>
                  <a:pt x="176839" y="418353"/>
                </a:lnTo>
                <a:lnTo>
                  <a:pt x="165551" y="369945"/>
                </a:lnTo>
                <a:lnTo>
                  <a:pt x="152571" y="322432"/>
                </a:lnTo>
                <a:lnTo>
                  <a:pt x="137801" y="275835"/>
                </a:lnTo>
                <a:lnTo>
                  <a:pt x="121147" y="230173"/>
                </a:lnTo>
                <a:lnTo>
                  <a:pt x="102511" y="185468"/>
                </a:lnTo>
                <a:lnTo>
                  <a:pt x="81798" y="141739"/>
                </a:lnTo>
                <a:lnTo>
                  <a:pt x="58911" y="99007"/>
                </a:lnTo>
                <a:lnTo>
                  <a:pt x="33754" y="57292"/>
                </a:lnTo>
                <a:lnTo>
                  <a:pt x="6232" y="16614"/>
                </a:lnTo>
                <a:lnTo>
                  <a:pt x="0" y="7268"/>
                </a:lnTo>
                <a:lnTo>
                  <a:pt x="0" y="0"/>
                </a:lnTo>
                <a:lnTo>
                  <a:pt x="18696" y="0"/>
                </a:lnTo>
                <a:lnTo>
                  <a:pt x="19735" y="1038"/>
                </a:lnTo>
                <a:lnTo>
                  <a:pt x="20774" y="1038"/>
                </a:lnTo>
                <a:lnTo>
                  <a:pt x="22851" y="2076"/>
                </a:lnTo>
                <a:lnTo>
                  <a:pt x="24928" y="5192"/>
                </a:lnTo>
                <a:lnTo>
                  <a:pt x="32199" y="13499"/>
                </a:lnTo>
                <a:lnTo>
                  <a:pt x="66113" y="58327"/>
                </a:lnTo>
                <a:lnTo>
                  <a:pt x="96702" y="104462"/>
                </a:lnTo>
                <a:lnTo>
                  <a:pt x="124075" y="151560"/>
                </a:lnTo>
                <a:lnTo>
                  <a:pt x="148341" y="199276"/>
                </a:lnTo>
                <a:lnTo>
                  <a:pt x="169608" y="247265"/>
                </a:lnTo>
                <a:lnTo>
                  <a:pt x="187987" y="295180"/>
                </a:lnTo>
                <a:lnTo>
                  <a:pt x="203586" y="342678"/>
                </a:lnTo>
                <a:lnTo>
                  <a:pt x="215340" y="382521"/>
                </a:lnTo>
                <a:lnTo>
                  <a:pt x="231384" y="447622"/>
                </a:lnTo>
                <a:lnTo>
                  <a:pt x="239972" y="489621"/>
                </a:lnTo>
                <a:lnTo>
                  <a:pt x="248382" y="537908"/>
                </a:lnTo>
                <a:lnTo>
                  <a:pt x="256198" y="592471"/>
                </a:lnTo>
                <a:lnTo>
                  <a:pt x="263002" y="653303"/>
                </a:lnTo>
                <a:lnTo>
                  <a:pt x="268378" y="720393"/>
                </a:lnTo>
                <a:lnTo>
                  <a:pt x="271910" y="793732"/>
                </a:lnTo>
                <a:lnTo>
                  <a:pt x="273179" y="873311"/>
                </a:lnTo>
                <a:lnTo>
                  <a:pt x="273179" y="898233"/>
                </a:lnTo>
                <a:close/>
              </a:path>
            </a:pathLst>
          </a:custGeom>
          <a:solidFill>
            <a:srgbClr val="000000"/>
          </a:solidFill>
        </p:spPr>
        <p:txBody>
          <a:bodyPr wrap="square" lIns="0" tIns="0" rIns="0" bIns="0" rtlCol="0"/>
          <a:lstStyle/>
          <a:p>
            <a:endParaRPr/>
          </a:p>
        </p:txBody>
      </p:sp>
      <p:sp>
        <p:nvSpPr>
          <p:cNvPr id="47" name="object 47"/>
          <p:cNvSpPr/>
          <p:nvPr/>
        </p:nvSpPr>
        <p:spPr>
          <a:xfrm>
            <a:off x="9395509" y="7392632"/>
            <a:ext cx="273685" cy="898525"/>
          </a:xfrm>
          <a:custGeom>
            <a:avLst/>
            <a:gdLst/>
            <a:ahLst/>
            <a:cxnLst/>
            <a:rect l="l" t="t" r="r" b="b"/>
            <a:pathLst>
              <a:path w="273684" h="898525">
                <a:moveTo>
                  <a:pt x="19735" y="898233"/>
                </a:moveTo>
                <a:lnTo>
                  <a:pt x="0" y="898233"/>
                </a:lnTo>
                <a:lnTo>
                  <a:pt x="0" y="890964"/>
                </a:lnTo>
                <a:lnTo>
                  <a:pt x="3116" y="886811"/>
                </a:lnTo>
                <a:lnTo>
                  <a:pt x="29476" y="848098"/>
                </a:lnTo>
                <a:lnTo>
                  <a:pt x="54036" y="808160"/>
                </a:lnTo>
                <a:lnTo>
                  <a:pt x="76815" y="766808"/>
                </a:lnTo>
                <a:lnTo>
                  <a:pt x="97830" y="723856"/>
                </a:lnTo>
                <a:lnTo>
                  <a:pt x="117100" y="679115"/>
                </a:lnTo>
                <a:lnTo>
                  <a:pt x="134642" y="632398"/>
                </a:lnTo>
                <a:lnTo>
                  <a:pt x="150474" y="583517"/>
                </a:lnTo>
                <a:lnTo>
                  <a:pt x="164615" y="532286"/>
                </a:lnTo>
                <a:lnTo>
                  <a:pt x="177083" y="478517"/>
                </a:lnTo>
                <a:lnTo>
                  <a:pt x="187895" y="422021"/>
                </a:lnTo>
                <a:lnTo>
                  <a:pt x="197069" y="362613"/>
                </a:lnTo>
                <a:lnTo>
                  <a:pt x="204625" y="300103"/>
                </a:lnTo>
                <a:lnTo>
                  <a:pt x="210313" y="239038"/>
                </a:lnTo>
                <a:lnTo>
                  <a:pt x="214127" y="180569"/>
                </a:lnTo>
                <a:lnTo>
                  <a:pt x="216440" y="126427"/>
                </a:lnTo>
                <a:lnTo>
                  <a:pt x="217628" y="78343"/>
                </a:lnTo>
                <a:lnTo>
                  <a:pt x="218065" y="38046"/>
                </a:lnTo>
                <a:lnTo>
                  <a:pt x="218128" y="7268"/>
                </a:lnTo>
                <a:lnTo>
                  <a:pt x="218128" y="0"/>
                </a:lnTo>
                <a:lnTo>
                  <a:pt x="273179" y="0"/>
                </a:lnTo>
                <a:lnTo>
                  <a:pt x="273179" y="24922"/>
                </a:lnTo>
                <a:lnTo>
                  <a:pt x="272091" y="93100"/>
                </a:lnTo>
                <a:lnTo>
                  <a:pt x="269457" y="154400"/>
                </a:lnTo>
                <a:lnTo>
                  <a:pt x="266224" y="205183"/>
                </a:lnTo>
                <a:lnTo>
                  <a:pt x="261753" y="260643"/>
                </a:lnTo>
                <a:lnTo>
                  <a:pt x="255458" y="313956"/>
                </a:lnTo>
                <a:lnTo>
                  <a:pt x="247785" y="365524"/>
                </a:lnTo>
                <a:lnTo>
                  <a:pt x="238728" y="415409"/>
                </a:lnTo>
                <a:lnTo>
                  <a:pt x="228282" y="463675"/>
                </a:lnTo>
                <a:lnTo>
                  <a:pt x="216440" y="510383"/>
                </a:lnTo>
                <a:lnTo>
                  <a:pt x="203195" y="555596"/>
                </a:lnTo>
                <a:lnTo>
                  <a:pt x="188542" y="599376"/>
                </a:lnTo>
                <a:lnTo>
                  <a:pt x="172475" y="641785"/>
                </a:lnTo>
                <a:lnTo>
                  <a:pt x="154986" y="682886"/>
                </a:lnTo>
                <a:lnTo>
                  <a:pt x="136070" y="722740"/>
                </a:lnTo>
                <a:lnTo>
                  <a:pt x="97313" y="791763"/>
                </a:lnTo>
                <a:lnTo>
                  <a:pt x="60504" y="846572"/>
                </a:lnTo>
                <a:lnTo>
                  <a:pt x="32654" y="883079"/>
                </a:lnTo>
                <a:lnTo>
                  <a:pt x="20774" y="897195"/>
                </a:lnTo>
                <a:lnTo>
                  <a:pt x="19735" y="898233"/>
                </a:lnTo>
                <a:close/>
              </a:path>
            </a:pathLst>
          </a:custGeom>
          <a:solidFill>
            <a:srgbClr val="000000"/>
          </a:solidFill>
        </p:spPr>
        <p:txBody>
          <a:bodyPr wrap="square" lIns="0" tIns="0" rIns="0" bIns="0" rtlCol="0"/>
          <a:lstStyle/>
          <a:p>
            <a:endParaRPr/>
          </a:p>
        </p:txBody>
      </p:sp>
      <p:sp>
        <p:nvSpPr>
          <p:cNvPr id="48" name="object 48"/>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49" name="object 49"/>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34</a:t>
            </a:fld>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677108"/>
          </a:xfrm>
          <a:prstGeom prst="rect">
            <a:avLst/>
          </a:prstGeom>
        </p:spPr>
        <p:txBody>
          <a:bodyPr vert="horz" wrap="square" lIns="0" tIns="0" rIns="0" bIns="0" rtlCol="0">
            <a:spAutoFit/>
          </a:bodyPr>
          <a:lstStyle/>
          <a:p>
            <a:pPr marL="384175" marR="5080" indent="-372110">
              <a:lnSpc>
                <a:spcPct val="100000"/>
              </a:lnSpc>
            </a:pPr>
            <a:r>
              <a:rPr lang="zh-CN" altLang="en-US" dirty="0"/>
              <a:t>利用矩阵乘法计算初等变换</a:t>
            </a:r>
            <a:r>
              <a:rPr lang="en-US" altLang="zh-CN" dirty="0"/>
              <a:t>:</a:t>
            </a:r>
            <a:r>
              <a:rPr lang="zh-CN" altLang="en-US" dirty="0"/>
              <a:t>旋转</a:t>
            </a:r>
            <a:endParaRPr dirty="0"/>
          </a:p>
        </p:txBody>
      </p:sp>
      <p:sp>
        <p:nvSpPr>
          <p:cNvPr id="3" name="object 3"/>
          <p:cNvSpPr/>
          <p:nvPr/>
        </p:nvSpPr>
        <p:spPr>
          <a:xfrm>
            <a:off x="5989397" y="3337990"/>
            <a:ext cx="1950085" cy="1523365"/>
          </a:xfrm>
          <a:custGeom>
            <a:avLst/>
            <a:gdLst/>
            <a:ahLst/>
            <a:cxnLst/>
            <a:rect l="l" t="t" r="r" b="b"/>
            <a:pathLst>
              <a:path w="1950084" h="1523364">
                <a:moveTo>
                  <a:pt x="0" y="1523161"/>
                </a:moveTo>
                <a:lnTo>
                  <a:pt x="1949564" y="0"/>
                </a:lnTo>
              </a:path>
            </a:pathLst>
          </a:custGeom>
          <a:ln w="12700">
            <a:solidFill>
              <a:srgbClr val="E13101"/>
            </a:solidFill>
          </a:ln>
        </p:spPr>
        <p:txBody>
          <a:bodyPr wrap="square" lIns="0" tIns="0" rIns="0" bIns="0" rtlCol="0"/>
          <a:lstStyle/>
          <a:p>
            <a:endParaRPr/>
          </a:p>
        </p:txBody>
      </p:sp>
      <p:sp>
        <p:nvSpPr>
          <p:cNvPr id="4" name="object 4"/>
          <p:cNvSpPr/>
          <p:nvPr/>
        </p:nvSpPr>
        <p:spPr>
          <a:xfrm>
            <a:off x="7851544" y="3337984"/>
            <a:ext cx="87630" cy="82550"/>
          </a:xfrm>
          <a:custGeom>
            <a:avLst/>
            <a:gdLst/>
            <a:ahLst/>
            <a:cxnLst/>
            <a:rect l="l" t="t" r="r" b="b"/>
            <a:pathLst>
              <a:path w="87629" h="82550">
                <a:moveTo>
                  <a:pt x="0" y="11887"/>
                </a:moveTo>
                <a:lnTo>
                  <a:pt x="87414" y="0"/>
                </a:lnTo>
                <a:lnTo>
                  <a:pt x="54724" y="81940"/>
                </a:lnTo>
              </a:path>
            </a:pathLst>
          </a:custGeom>
          <a:ln w="12700">
            <a:solidFill>
              <a:srgbClr val="E13101"/>
            </a:solidFill>
          </a:ln>
        </p:spPr>
        <p:txBody>
          <a:bodyPr wrap="square" lIns="0" tIns="0" rIns="0" bIns="0" rtlCol="0"/>
          <a:lstStyle/>
          <a:p>
            <a:endParaRPr/>
          </a:p>
        </p:txBody>
      </p:sp>
      <p:sp>
        <p:nvSpPr>
          <p:cNvPr id="5" name="object 5"/>
          <p:cNvSpPr/>
          <p:nvPr/>
        </p:nvSpPr>
        <p:spPr>
          <a:xfrm>
            <a:off x="4386924" y="2810076"/>
            <a:ext cx="1602740" cy="2051685"/>
          </a:xfrm>
          <a:custGeom>
            <a:avLst/>
            <a:gdLst/>
            <a:ahLst/>
            <a:cxnLst/>
            <a:rect l="l" t="t" r="r" b="b"/>
            <a:pathLst>
              <a:path w="1602739" h="2051685">
                <a:moveTo>
                  <a:pt x="1602473" y="2051075"/>
                </a:moveTo>
                <a:lnTo>
                  <a:pt x="0" y="0"/>
                </a:lnTo>
              </a:path>
            </a:pathLst>
          </a:custGeom>
          <a:ln w="12700">
            <a:solidFill>
              <a:srgbClr val="E13101"/>
            </a:solidFill>
          </a:ln>
        </p:spPr>
        <p:txBody>
          <a:bodyPr wrap="square" lIns="0" tIns="0" rIns="0" bIns="0" rtlCol="0"/>
          <a:lstStyle/>
          <a:p>
            <a:endParaRPr/>
          </a:p>
        </p:txBody>
      </p:sp>
      <p:sp>
        <p:nvSpPr>
          <p:cNvPr id="6" name="object 6"/>
          <p:cNvSpPr/>
          <p:nvPr/>
        </p:nvSpPr>
        <p:spPr>
          <a:xfrm>
            <a:off x="4386925" y="2810074"/>
            <a:ext cx="82550" cy="87630"/>
          </a:xfrm>
          <a:custGeom>
            <a:avLst/>
            <a:gdLst/>
            <a:ahLst/>
            <a:cxnLst/>
            <a:rect l="l" t="t" r="r" b="b"/>
            <a:pathLst>
              <a:path w="82550" h="87630">
                <a:moveTo>
                  <a:pt x="81940" y="32677"/>
                </a:moveTo>
                <a:lnTo>
                  <a:pt x="0" y="0"/>
                </a:lnTo>
                <a:lnTo>
                  <a:pt x="11887" y="87414"/>
                </a:lnTo>
              </a:path>
            </a:pathLst>
          </a:custGeom>
          <a:ln w="12700">
            <a:solidFill>
              <a:srgbClr val="E13101"/>
            </a:solidFill>
          </a:ln>
        </p:spPr>
        <p:txBody>
          <a:bodyPr wrap="square" lIns="0" tIns="0" rIns="0" bIns="0" rtlCol="0"/>
          <a:lstStyle/>
          <a:p>
            <a:endParaRPr/>
          </a:p>
        </p:txBody>
      </p:sp>
      <p:sp>
        <p:nvSpPr>
          <p:cNvPr id="7" name="object 7"/>
          <p:cNvSpPr/>
          <p:nvPr/>
        </p:nvSpPr>
        <p:spPr>
          <a:xfrm>
            <a:off x="5397256" y="3511106"/>
            <a:ext cx="1350645" cy="1350645"/>
          </a:xfrm>
          <a:custGeom>
            <a:avLst/>
            <a:gdLst/>
            <a:ahLst/>
            <a:cxnLst/>
            <a:rect l="l" t="t" r="r" b="b"/>
            <a:pathLst>
              <a:path w="1350645" h="1350645">
                <a:moveTo>
                  <a:pt x="0" y="592137"/>
                </a:moveTo>
                <a:lnTo>
                  <a:pt x="757910" y="0"/>
                </a:lnTo>
                <a:lnTo>
                  <a:pt x="1350048" y="757897"/>
                </a:lnTo>
                <a:lnTo>
                  <a:pt x="592137" y="1350048"/>
                </a:lnTo>
                <a:lnTo>
                  <a:pt x="0" y="592137"/>
                </a:lnTo>
                <a:close/>
              </a:path>
            </a:pathLst>
          </a:custGeom>
          <a:ln w="9525">
            <a:solidFill>
              <a:srgbClr val="000000"/>
            </a:solidFill>
          </a:ln>
        </p:spPr>
        <p:txBody>
          <a:bodyPr wrap="square" lIns="0" tIns="0" rIns="0" bIns="0" rtlCol="0"/>
          <a:lstStyle/>
          <a:p>
            <a:endParaRPr/>
          </a:p>
        </p:txBody>
      </p:sp>
      <p:sp>
        <p:nvSpPr>
          <p:cNvPr id="8" name="object 8"/>
          <p:cNvSpPr/>
          <p:nvPr/>
        </p:nvSpPr>
        <p:spPr>
          <a:xfrm>
            <a:off x="5990844" y="4861559"/>
            <a:ext cx="2474595" cy="0"/>
          </a:xfrm>
          <a:custGeom>
            <a:avLst/>
            <a:gdLst/>
            <a:ahLst/>
            <a:cxnLst/>
            <a:rect l="l" t="t" r="r" b="b"/>
            <a:pathLst>
              <a:path w="2474595">
                <a:moveTo>
                  <a:pt x="0" y="0"/>
                </a:moveTo>
                <a:lnTo>
                  <a:pt x="2474023" y="0"/>
                </a:lnTo>
              </a:path>
            </a:pathLst>
          </a:custGeom>
          <a:ln w="12700">
            <a:solidFill>
              <a:srgbClr val="0000FF"/>
            </a:solidFill>
          </a:ln>
        </p:spPr>
        <p:txBody>
          <a:bodyPr wrap="square" lIns="0" tIns="0" rIns="0" bIns="0" rtlCol="0"/>
          <a:lstStyle/>
          <a:p>
            <a:endParaRPr/>
          </a:p>
        </p:txBody>
      </p:sp>
      <p:sp>
        <p:nvSpPr>
          <p:cNvPr id="9" name="object 9"/>
          <p:cNvSpPr/>
          <p:nvPr/>
        </p:nvSpPr>
        <p:spPr>
          <a:xfrm>
            <a:off x="8388674" y="4817106"/>
            <a:ext cx="76200" cy="88900"/>
          </a:xfrm>
          <a:custGeom>
            <a:avLst/>
            <a:gdLst/>
            <a:ahLst/>
            <a:cxnLst/>
            <a:rect l="l" t="t" r="r" b="b"/>
            <a:pathLst>
              <a:path w="76200" h="88900">
                <a:moveTo>
                  <a:pt x="0" y="0"/>
                </a:moveTo>
                <a:lnTo>
                  <a:pt x="76200" y="44450"/>
                </a:lnTo>
                <a:lnTo>
                  <a:pt x="0" y="88900"/>
                </a:lnTo>
              </a:path>
            </a:pathLst>
          </a:custGeom>
          <a:ln w="12700">
            <a:solidFill>
              <a:srgbClr val="0000FF"/>
            </a:solidFill>
          </a:ln>
        </p:spPr>
        <p:txBody>
          <a:bodyPr wrap="square" lIns="0" tIns="0" rIns="0" bIns="0" rtlCol="0"/>
          <a:lstStyle/>
          <a:p>
            <a:endParaRPr/>
          </a:p>
        </p:txBody>
      </p:sp>
      <p:sp>
        <p:nvSpPr>
          <p:cNvPr id="10" name="object 10"/>
          <p:cNvSpPr/>
          <p:nvPr/>
        </p:nvSpPr>
        <p:spPr>
          <a:xfrm>
            <a:off x="5990844" y="2258948"/>
            <a:ext cx="0" cy="2602865"/>
          </a:xfrm>
          <a:custGeom>
            <a:avLst/>
            <a:gdLst/>
            <a:ahLst/>
            <a:cxnLst/>
            <a:rect l="l" t="t" r="r" b="b"/>
            <a:pathLst>
              <a:path h="2602865">
                <a:moveTo>
                  <a:pt x="0" y="2602852"/>
                </a:moveTo>
                <a:lnTo>
                  <a:pt x="0" y="0"/>
                </a:lnTo>
              </a:path>
            </a:pathLst>
          </a:custGeom>
          <a:ln w="12700">
            <a:solidFill>
              <a:srgbClr val="0000FF"/>
            </a:solidFill>
          </a:ln>
        </p:spPr>
        <p:txBody>
          <a:bodyPr wrap="square" lIns="0" tIns="0" rIns="0" bIns="0" rtlCol="0"/>
          <a:lstStyle/>
          <a:p>
            <a:endParaRPr/>
          </a:p>
        </p:txBody>
      </p:sp>
      <p:sp>
        <p:nvSpPr>
          <p:cNvPr id="11" name="object 11"/>
          <p:cNvSpPr/>
          <p:nvPr/>
        </p:nvSpPr>
        <p:spPr>
          <a:xfrm>
            <a:off x="5946399" y="2258946"/>
            <a:ext cx="88900" cy="76200"/>
          </a:xfrm>
          <a:custGeom>
            <a:avLst/>
            <a:gdLst/>
            <a:ahLst/>
            <a:cxnLst/>
            <a:rect l="l" t="t" r="r" b="b"/>
            <a:pathLst>
              <a:path w="88900" h="76200">
                <a:moveTo>
                  <a:pt x="88900" y="76200"/>
                </a:moveTo>
                <a:lnTo>
                  <a:pt x="44450" y="0"/>
                </a:lnTo>
                <a:lnTo>
                  <a:pt x="0" y="76200"/>
                </a:lnTo>
              </a:path>
            </a:pathLst>
          </a:custGeom>
          <a:ln w="12700">
            <a:solidFill>
              <a:srgbClr val="0000FF"/>
            </a:solidFill>
          </a:ln>
        </p:spPr>
        <p:txBody>
          <a:bodyPr wrap="square" lIns="0" tIns="0" rIns="0" bIns="0" rtlCol="0"/>
          <a:lstStyle/>
          <a:p>
            <a:endParaRPr/>
          </a:p>
        </p:txBody>
      </p:sp>
      <p:sp>
        <p:nvSpPr>
          <p:cNvPr id="12" name="object 12"/>
          <p:cNvSpPr txBox="1"/>
          <p:nvPr/>
        </p:nvSpPr>
        <p:spPr>
          <a:xfrm>
            <a:off x="6399589" y="2130634"/>
            <a:ext cx="33464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A</a:t>
            </a:r>
            <a:endParaRPr sz="4200">
              <a:latin typeface="Calibri"/>
              <a:cs typeface="Calibri"/>
            </a:endParaRPr>
          </a:p>
        </p:txBody>
      </p:sp>
      <p:sp>
        <p:nvSpPr>
          <p:cNvPr id="13" name="object 13"/>
          <p:cNvSpPr txBox="1"/>
          <p:nvPr/>
        </p:nvSpPr>
        <p:spPr>
          <a:xfrm>
            <a:off x="4712445" y="2551486"/>
            <a:ext cx="31559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B</a:t>
            </a:r>
            <a:endParaRPr sz="4200">
              <a:latin typeface="Calibri"/>
              <a:cs typeface="Calibri"/>
            </a:endParaRPr>
          </a:p>
        </p:txBody>
      </p:sp>
      <p:sp>
        <p:nvSpPr>
          <p:cNvPr id="14" name="object 14"/>
          <p:cNvSpPr/>
          <p:nvPr/>
        </p:nvSpPr>
        <p:spPr>
          <a:xfrm>
            <a:off x="1364222" y="6085402"/>
            <a:ext cx="316865" cy="1040130"/>
          </a:xfrm>
          <a:custGeom>
            <a:avLst/>
            <a:gdLst/>
            <a:ahLst/>
            <a:cxnLst/>
            <a:rect l="l" t="t" r="r" b="b"/>
            <a:pathLst>
              <a:path w="316864" h="1040129">
                <a:moveTo>
                  <a:pt x="63771" y="1040140"/>
                </a:moveTo>
                <a:lnTo>
                  <a:pt x="0" y="1040140"/>
                </a:lnTo>
                <a:lnTo>
                  <a:pt x="0" y="1011280"/>
                </a:lnTo>
                <a:lnTo>
                  <a:pt x="1260" y="932446"/>
                </a:lnTo>
                <a:lnTo>
                  <a:pt x="4312" y="861692"/>
                </a:lnTo>
                <a:lnTo>
                  <a:pt x="8056" y="803060"/>
                </a:lnTo>
                <a:lnTo>
                  <a:pt x="11397" y="760588"/>
                </a:lnTo>
                <a:lnTo>
                  <a:pt x="19799" y="682111"/>
                </a:lnTo>
                <a:lnTo>
                  <a:pt x="27681" y="627579"/>
                </a:lnTo>
                <a:lnTo>
                  <a:pt x="36887" y="574667"/>
                </a:lnTo>
                <a:lnTo>
                  <a:pt x="47421" y="523322"/>
                </a:lnTo>
                <a:lnTo>
                  <a:pt x="59290" y="473490"/>
                </a:lnTo>
                <a:lnTo>
                  <a:pt x="72498" y="425115"/>
                </a:lnTo>
                <a:lnTo>
                  <a:pt x="87052" y="378145"/>
                </a:lnTo>
                <a:lnTo>
                  <a:pt x="102956" y="332524"/>
                </a:lnTo>
                <a:lnTo>
                  <a:pt x="120217" y="288198"/>
                </a:lnTo>
                <a:lnTo>
                  <a:pt x="138838" y="245114"/>
                </a:lnTo>
                <a:lnTo>
                  <a:pt x="158827" y="203218"/>
                </a:lnTo>
                <a:lnTo>
                  <a:pt x="194664" y="138111"/>
                </a:lnTo>
                <a:lnTo>
                  <a:pt x="230097" y="82932"/>
                </a:lnTo>
                <a:lnTo>
                  <a:pt x="260967" y="40104"/>
                </a:lnTo>
                <a:lnTo>
                  <a:pt x="292386" y="1202"/>
                </a:lnTo>
                <a:lnTo>
                  <a:pt x="292386" y="0"/>
                </a:lnTo>
                <a:lnTo>
                  <a:pt x="316451" y="0"/>
                </a:lnTo>
                <a:lnTo>
                  <a:pt x="316451" y="8417"/>
                </a:lnTo>
                <a:lnTo>
                  <a:pt x="312841" y="13227"/>
                </a:lnTo>
                <a:lnTo>
                  <a:pt x="285016" y="53785"/>
                </a:lnTo>
                <a:lnTo>
                  <a:pt x="259246" y="95074"/>
                </a:lnTo>
                <a:lnTo>
                  <a:pt x="235459" y="137103"/>
                </a:lnTo>
                <a:lnTo>
                  <a:pt x="213583" y="179881"/>
                </a:lnTo>
                <a:lnTo>
                  <a:pt x="193545" y="223421"/>
                </a:lnTo>
                <a:lnTo>
                  <a:pt x="175272" y="267731"/>
                </a:lnTo>
                <a:lnTo>
                  <a:pt x="158693" y="312821"/>
                </a:lnTo>
                <a:lnTo>
                  <a:pt x="143735" y="358702"/>
                </a:lnTo>
                <a:lnTo>
                  <a:pt x="130324" y="405384"/>
                </a:lnTo>
                <a:lnTo>
                  <a:pt x="118390" y="452877"/>
                </a:lnTo>
                <a:lnTo>
                  <a:pt x="107859" y="501191"/>
                </a:lnTo>
                <a:lnTo>
                  <a:pt x="98658" y="550336"/>
                </a:lnTo>
                <a:lnTo>
                  <a:pt x="90715" y="600323"/>
                </a:lnTo>
                <a:lnTo>
                  <a:pt x="83959" y="651161"/>
                </a:lnTo>
                <a:lnTo>
                  <a:pt x="78315" y="702861"/>
                </a:lnTo>
                <a:lnTo>
                  <a:pt x="73712" y="755433"/>
                </a:lnTo>
                <a:lnTo>
                  <a:pt x="70078" y="808887"/>
                </a:lnTo>
                <a:lnTo>
                  <a:pt x="67339" y="863232"/>
                </a:lnTo>
                <a:lnTo>
                  <a:pt x="65423" y="918480"/>
                </a:lnTo>
                <a:lnTo>
                  <a:pt x="64258" y="974640"/>
                </a:lnTo>
                <a:lnTo>
                  <a:pt x="63771" y="1031722"/>
                </a:lnTo>
                <a:lnTo>
                  <a:pt x="63771" y="1040140"/>
                </a:lnTo>
                <a:close/>
              </a:path>
            </a:pathLst>
          </a:custGeom>
          <a:solidFill>
            <a:srgbClr val="000000"/>
          </a:solidFill>
        </p:spPr>
        <p:txBody>
          <a:bodyPr wrap="square" lIns="0" tIns="0" rIns="0" bIns="0" rtlCol="0"/>
          <a:lstStyle/>
          <a:p>
            <a:endParaRPr/>
          </a:p>
        </p:txBody>
      </p:sp>
      <p:sp>
        <p:nvSpPr>
          <p:cNvPr id="15" name="object 15"/>
          <p:cNvSpPr/>
          <p:nvPr/>
        </p:nvSpPr>
        <p:spPr>
          <a:xfrm>
            <a:off x="1364222" y="7114720"/>
            <a:ext cx="316865" cy="1040130"/>
          </a:xfrm>
          <a:custGeom>
            <a:avLst/>
            <a:gdLst/>
            <a:ahLst/>
            <a:cxnLst/>
            <a:rect l="l" t="t" r="r" b="b"/>
            <a:pathLst>
              <a:path w="316864" h="1040129">
                <a:moveTo>
                  <a:pt x="316451" y="1040140"/>
                </a:moveTo>
                <a:lnTo>
                  <a:pt x="293589" y="1040140"/>
                </a:lnTo>
                <a:lnTo>
                  <a:pt x="293589" y="1038937"/>
                </a:lnTo>
                <a:lnTo>
                  <a:pt x="292386" y="1038937"/>
                </a:lnTo>
                <a:lnTo>
                  <a:pt x="289980" y="1037735"/>
                </a:lnTo>
                <a:lnTo>
                  <a:pt x="287573" y="1034127"/>
                </a:lnTo>
                <a:lnTo>
                  <a:pt x="279151" y="1024507"/>
                </a:lnTo>
                <a:lnTo>
                  <a:pt x="248258" y="984278"/>
                </a:lnTo>
                <a:lnTo>
                  <a:pt x="219712" y="943079"/>
                </a:lnTo>
                <a:lnTo>
                  <a:pt x="193453" y="901098"/>
                </a:lnTo>
                <a:lnTo>
                  <a:pt x="169423" y="858523"/>
                </a:lnTo>
                <a:lnTo>
                  <a:pt x="147562" y="815542"/>
                </a:lnTo>
                <a:lnTo>
                  <a:pt x="127810" y="772344"/>
                </a:lnTo>
                <a:lnTo>
                  <a:pt x="110108" y="729116"/>
                </a:lnTo>
                <a:lnTo>
                  <a:pt x="94397" y="686046"/>
                </a:lnTo>
                <a:lnTo>
                  <a:pt x="80616" y="643323"/>
                </a:lnTo>
                <a:lnTo>
                  <a:pt x="68378" y="602150"/>
                </a:lnTo>
                <a:lnTo>
                  <a:pt x="51694" y="536392"/>
                </a:lnTo>
                <a:lnTo>
                  <a:pt x="42615" y="494315"/>
                </a:lnTo>
                <a:lnTo>
                  <a:pt x="33540" y="446117"/>
                </a:lnTo>
                <a:lnTo>
                  <a:pt x="24841" y="391807"/>
                </a:lnTo>
                <a:lnTo>
                  <a:pt x="16889" y="331392"/>
                </a:lnTo>
                <a:lnTo>
                  <a:pt x="10058" y="264882"/>
                </a:lnTo>
                <a:lnTo>
                  <a:pt x="4718" y="192284"/>
                </a:lnTo>
                <a:lnTo>
                  <a:pt x="1241" y="113607"/>
                </a:lnTo>
                <a:lnTo>
                  <a:pt x="0" y="28859"/>
                </a:lnTo>
                <a:lnTo>
                  <a:pt x="0" y="0"/>
                </a:lnTo>
                <a:lnTo>
                  <a:pt x="63771" y="0"/>
                </a:lnTo>
                <a:lnTo>
                  <a:pt x="63771" y="8417"/>
                </a:lnTo>
                <a:lnTo>
                  <a:pt x="64172" y="69496"/>
                </a:lnTo>
                <a:lnTo>
                  <a:pt x="65408" y="129075"/>
                </a:lnTo>
                <a:lnTo>
                  <a:pt x="67528" y="187193"/>
                </a:lnTo>
                <a:lnTo>
                  <a:pt x="70581" y="243887"/>
                </a:lnTo>
                <a:lnTo>
                  <a:pt x="74617" y="299197"/>
                </a:lnTo>
                <a:lnTo>
                  <a:pt x="79683" y="353159"/>
                </a:lnTo>
                <a:lnTo>
                  <a:pt x="85830" y="405812"/>
                </a:lnTo>
                <a:lnTo>
                  <a:pt x="93107" y="457195"/>
                </a:lnTo>
                <a:lnTo>
                  <a:pt x="101563" y="507345"/>
                </a:lnTo>
                <a:lnTo>
                  <a:pt x="111246" y="556301"/>
                </a:lnTo>
                <a:lnTo>
                  <a:pt x="122206" y="604101"/>
                </a:lnTo>
                <a:lnTo>
                  <a:pt x="134492" y="650783"/>
                </a:lnTo>
                <a:lnTo>
                  <a:pt x="148153" y="696386"/>
                </a:lnTo>
                <a:lnTo>
                  <a:pt x="163239" y="740946"/>
                </a:lnTo>
                <a:lnTo>
                  <a:pt x="179798" y="784503"/>
                </a:lnTo>
                <a:lnTo>
                  <a:pt x="197879" y="827095"/>
                </a:lnTo>
                <a:lnTo>
                  <a:pt x="217532" y="868760"/>
                </a:lnTo>
                <a:lnTo>
                  <a:pt x="238805" y="909536"/>
                </a:lnTo>
                <a:lnTo>
                  <a:pt x="261749" y="949461"/>
                </a:lnTo>
                <a:lnTo>
                  <a:pt x="286411" y="988574"/>
                </a:lnTo>
                <a:lnTo>
                  <a:pt x="312841" y="1026912"/>
                </a:lnTo>
                <a:lnTo>
                  <a:pt x="316451" y="1031722"/>
                </a:lnTo>
                <a:lnTo>
                  <a:pt x="316451" y="1040140"/>
                </a:lnTo>
                <a:close/>
              </a:path>
            </a:pathLst>
          </a:custGeom>
          <a:solidFill>
            <a:srgbClr val="000000"/>
          </a:solidFill>
        </p:spPr>
        <p:txBody>
          <a:bodyPr wrap="square" lIns="0" tIns="0" rIns="0" bIns="0" rtlCol="0"/>
          <a:lstStyle/>
          <a:p>
            <a:endParaRPr/>
          </a:p>
        </p:txBody>
      </p:sp>
      <p:sp>
        <p:nvSpPr>
          <p:cNvPr id="16" name="object 16"/>
          <p:cNvSpPr/>
          <p:nvPr/>
        </p:nvSpPr>
        <p:spPr>
          <a:xfrm>
            <a:off x="1716770" y="6313873"/>
            <a:ext cx="286385" cy="260985"/>
          </a:xfrm>
          <a:custGeom>
            <a:avLst/>
            <a:gdLst/>
            <a:ahLst/>
            <a:cxnLst/>
            <a:rect l="l" t="t" r="r" b="b"/>
            <a:pathLst>
              <a:path w="286385" h="260984">
                <a:moveTo>
                  <a:pt x="28877" y="94995"/>
                </a:moveTo>
                <a:lnTo>
                  <a:pt x="18048" y="94995"/>
                </a:lnTo>
                <a:lnTo>
                  <a:pt x="18048" y="88983"/>
                </a:lnTo>
                <a:lnTo>
                  <a:pt x="24064" y="68991"/>
                </a:lnTo>
                <a:lnTo>
                  <a:pt x="41812" y="39080"/>
                </a:lnTo>
                <a:lnTo>
                  <a:pt x="70840" y="11874"/>
                </a:lnTo>
                <a:lnTo>
                  <a:pt x="110697" y="0"/>
                </a:lnTo>
                <a:lnTo>
                  <a:pt x="125362" y="1540"/>
                </a:lnTo>
                <a:lnTo>
                  <a:pt x="142282" y="7816"/>
                </a:lnTo>
                <a:lnTo>
                  <a:pt x="148888" y="13227"/>
                </a:lnTo>
                <a:lnTo>
                  <a:pt x="109494" y="13227"/>
                </a:lnTo>
                <a:lnTo>
                  <a:pt x="91540" y="16440"/>
                </a:lnTo>
                <a:lnTo>
                  <a:pt x="70539" y="28107"/>
                </a:lnTo>
                <a:lnTo>
                  <a:pt x="49765" y="51274"/>
                </a:lnTo>
                <a:lnTo>
                  <a:pt x="32487" y="88983"/>
                </a:lnTo>
                <a:lnTo>
                  <a:pt x="31284" y="93792"/>
                </a:lnTo>
                <a:lnTo>
                  <a:pt x="28877" y="94995"/>
                </a:lnTo>
                <a:close/>
              </a:path>
              <a:path w="286385" h="260984">
                <a:moveTo>
                  <a:pt x="189079" y="44491"/>
                </a:moveTo>
                <a:lnTo>
                  <a:pt x="172062" y="44491"/>
                </a:lnTo>
                <a:lnTo>
                  <a:pt x="179940" y="31959"/>
                </a:lnTo>
                <a:lnTo>
                  <a:pt x="192668" y="17285"/>
                </a:lnTo>
                <a:lnTo>
                  <a:pt x="210134" y="5091"/>
                </a:lnTo>
                <a:lnTo>
                  <a:pt x="232224" y="0"/>
                </a:lnTo>
                <a:lnTo>
                  <a:pt x="249314" y="1784"/>
                </a:lnTo>
                <a:lnTo>
                  <a:pt x="266968" y="7966"/>
                </a:lnTo>
                <a:lnTo>
                  <a:pt x="273119" y="13227"/>
                </a:lnTo>
                <a:lnTo>
                  <a:pt x="232224" y="13227"/>
                </a:lnTo>
                <a:lnTo>
                  <a:pt x="207144" y="21719"/>
                </a:lnTo>
                <a:lnTo>
                  <a:pt x="190412" y="41485"/>
                </a:lnTo>
                <a:lnTo>
                  <a:pt x="189079" y="44491"/>
                </a:lnTo>
                <a:close/>
              </a:path>
              <a:path w="286385" h="260984">
                <a:moveTo>
                  <a:pt x="87972" y="247709"/>
                </a:moveTo>
                <a:lnTo>
                  <a:pt x="54145" y="247709"/>
                </a:lnTo>
                <a:lnTo>
                  <a:pt x="72100" y="243407"/>
                </a:lnTo>
                <a:lnTo>
                  <a:pt x="87685" y="231325"/>
                </a:lnTo>
                <a:lnTo>
                  <a:pt x="109494" y="188788"/>
                </a:lnTo>
                <a:lnTo>
                  <a:pt x="123012" y="135917"/>
                </a:lnTo>
                <a:lnTo>
                  <a:pt x="132807" y="96799"/>
                </a:lnTo>
                <a:lnTo>
                  <a:pt x="140778" y="51706"/>
                </a:lnTo>
                <a:lnTo>
                  <a:pt x="137413" y="31489"/>
                </a:lnTo>
                <a:lnTo>
                  <a:pt x="129197" y="19840"/>
                </a:lnTo>
                <a:lnTo>
                  <a:pt x="118951" y="14504"/>
                </a:lnTo>
                <a:lnTo>
                  <a:pt x="109494" y="13227"/>
                </a:lnTo>
                <a:lnTo>
                  <a:pt x="148888" y="13227"/>
                </a:lnTo>
                <a:lnTo>
                  <a:pt x="158752" y="21306"/>
                </a:lnTo>
                <a:lnTo>
                  <a:pt x="172062" y="44491"/>
                </a:lnTo>
                <a:lnTo>
                  <a:pt x="189079" y="44491"/>
                </a:lnTo>
                <a:lnTo>
                  <a:pt x="175672" y="80565"/>
                </a:lnTo>
                <a:lnTo>
                  <a:pt x="155217" y="159929"/>
                </a:lnTo>
                <a:lnTo>
                  <a:pt x="146249" y="200512"/>
                </a:lnTo>
                <a:lnTo>
                  <a:pt x="145591" y="210432"/>
                </a:lnTo>
                <a:lnTo>
                  <a:pt x="146554" y="217647"/>
                </a:lnTo>
                <a:lnTo>
                  <a:pt x="114307" y="217647"/>
                </a:lnTo>
                <a:lnTo>
                  <a:pt x="109645" y="225426"/>
                </a:lnTo>
                <a:lnTo>
                  <a:pt x="97763" y="240194"/>
                </a:lnTo>
                <a:lnTo>
                  <a:pt x="87972" y="247709"/>
                </a:lnTo>
                <a:close/>
              </a:path>
              <a:path w="286385" h="260984">
                <a:moveTo>
                  <a:pt x="255086" y="72148"/>
                </a:moveTo>
                <a:lnTo>
                  <a:pt x="245103" y="70307"/>
                </a:lnTo>
                <a:lnTo>
                  <a:pt x="238391" y="65534"/>
                </a:lnTo>
                <a:lnTo>
                  <a:pt x="234612" y="58958"/>
                </a:lnTo>
                <a:lnTo>
                  <a:pt x="233428" y="51706"/>
                </a:lnTo>
                <a:lnTo>
                  <a:pt x="235552" y="41072"/>
                </a:lnTo>
                <a:lnTo>
                  <a:pt x="241399" y="31564"/>
                </a:lnTo>
                <a:lnTo>
                  <a:pt x="250179" y="24312"/>
                </a:lnTo>
                <a:lnTo>
                  <a:pt x="261102" y="20442"/>
                </a:lnTo>
                <a:lnTo>
                  <a:pt x="251852" y="16270"/>
                </a:lnTo>
                <a:lnTo>
                  <a:pt x="243053" y="14129"/>
                </a:lnTo>
                <a:lnTo>
                  <a:pt x="236060" y="13339"/>
                </a:lnTo>
                <a:lnTo>
                  <a:pt x="232224" y="13227"/>
                </a:lnTo>
                <a:lnTo>
                  <a:pt x="273119" y="13227"/>
                </a:lnTo>
                <a:lnTo>
                  <a:pt x="280786" y="19784"/>
                </a:lnTo>
                <a:lnTo>
                  <a:pt x="286370" y="38479"/>
                </a:lnTo>
                <a:lnTo>
                  <a:pt x="283343" y="53378"/>
                </a:lnTo>
                <a:lnTo>
                  <a:pt x="275691" y="63881"/>
                </a:lnTo>
                <a:lnTo>
                  <a:pt x="265558" y="70100"/>
                </a:lnTo>
                <a:lnTo>
                  <a:pt x="255086" y="72148"/>
                </a:lnTo>
                <a:close/>
              </a:path>
              <a:path w="286385" h="260984">
                <a:moveTo>
                  <a:pt x="217463" y="247709"/>
                </a:moveTo>
                <a:lnTo>
                  <a:pt x="178079" y="247709"/>
                </a:lnTo>
                <a:lnTo>
                  <a:pt x="194830" y="244684"/>
                </a:lnTo>
                <a:lnTo>
                  <a:pt x="215529" y="233430"/>
                </a:lnTo>
                <a:lnTo>
                  <a:pt x="236454" y="210677"/>
                </a:lnTo>
                <a:lnTo>
                  <a:pt x="253883" y="173156"/>
                </a:lnTo>
                <a:lnTo>
                  <a:pt x="255086" y="168346"/>
                </a:lnTo>
                <a:lnTo>
                  <a:pt x="256289" y="167143"/>
                </a:lnTo>
                <a:lnTo>
                  <a:pt x="268321" y="167143"/>
                </a:lnTo>
                <a:lnTo>
                  <a:pt x="268321" y="171953"/>
                </a:lnTo>
                <a:lnTo>
                  <a:pt x="262324" y="191944"/>
                </a:lnTo>
                <a:lnTo>
                  <a:pt x="244708" y="221856"/>
                </a:lnTo>
                <a:lnTo>
                  <a:pt x="217463" y="247709"/>
                </a:lnTo>
                <a:close/>
              </a:path>
              <a:path w="286385" h="260984">
                <a:moveTo>
                  <a:pt x="54145" y="260936"/>
                </a:moveTo>
                <a:lnTo>
                  <a:pt x="35025" y="258644"/>
                </a:lnTo>
                <a:lnTo>
                  <a:pt x="17597" y="251617"/>
                </a:lnTo>
                <a:lnTo>
                  <a:pt x="4906" y="239630"/>
                </a:lnTo>
                <a:lnTo>
                  <a:pt x="0" y="222457"/>
                </a:lnTo>
                <a:lnTo>
                  <a:pt x="2519" y="209775"/>
                </a:lnTo>
                <a:lnTo>
                  <a:pt x="9325" y="199460"/>
                </a:lnTo>
                <a:lnTo>
                  <a:pt x="19289" y="192527"/>
                </a:lnTo>
                <a:lnTo>
                  <a:pt x="31284" y="189990"/>
                </a:lnTo>
                <a:lnTo>
                  <a:pt x="38221" y="190798"/>
                </a:lnTo>
                <a:lnTo>
                  <a:pt x="44519" y="230273"/>
                </a:lnTo>
                <a:lnTo>
                  <a:pt x="25267" y="240494"/>
                </a:lnTo>
                <a:lnTo>
                  <a:pt x="34348" y="244665"/>
                </a:lnTo>
                <a:lnTo>
                  <a:pt x="42865" y="246807"/>
                </a:lnTo>
                <a:lnTo>
                  <a:pt x="49802" y="247596"/>
                </a:lnTo>
                <a:lnTo>
                  <a:pt x="54145" y="247709"/>
                </a:lnTo>
                <a:lnTo>
                  <a:pt x="87972" y="247709"/>
                </a:lnTo>
                <a:lnTo>
                  <a:pt x="79112" y="254511"/>
                </a:lnTo>
                <a:lnTo>
                  <a:pt x="54145" y="260936"/>
                </a:lnTo>
                <a:close/>
              </a:path>
              <a:path w="286385" h="260984">
                <a:moveTo>
                  <a:pt x="176875" y="260936"/>
                </a:moveTo>
                <a:lnTo>
                  <a:pt x="153393" y="257047"/>
                </a:lnTo>
                <a:lnTo>
                  <a:pt x="135213" y="246958"/>
                </a:lnTo>
                <a:lnTo>
                  <a:pt x="122222" y="233035"/>
                </a:lnTo>
                <a:lnTo>
                  <a:pt x="114307" y="217647"/>
                </a:lnTo>
                <a:lnTo>
                  <a:pt x="146554" y="217647"/>
                </a:lnTo>
                <a:lnTo>
                  <a:pt x="147452" y="224374"/>
                </a:lnTo>
                <a:lnTo>
                  <a:pt x="153262" y="236286"/>
                </a:lnTo>
                <a:lnTo>
                  <a:pt x="163358" y="244590"/>
                </a:lnTo>
                <a:lnTo>
                  <a:pt x="178079" y="247709"/>
                </a:lnTo>
                <a:lnTo>
                  <a:pt x="217463" y="247709"/>
                </a:lnTo>
                <a:lnTo>
                  <a:pt x="216037" y="249062"/>
                </a:lnTo>
                <a:lnTo>
                  <a:pt x="176875" y="260936"/>
                </a:lnTo>
                <a:close/>
              </a:path>
            </a:pathLst>
          </a:custGeom>
          <a:solidFill>
            <a:srgbClr val="000000"/>
          </a:solidFill>
        </p:spPr>
        <p:txBody>
          <a:bodyPr wrap="square" lIns="0" tIns="0" rIns="0" bIns="0" rtlCol="0"/>
          <a:lstStyle/>
          <a:p>
            <a:endParaRPr/>
          </a:p>
        </p:txBody>
      </p:sp>
      <p:sp>
        <p:nvSpPr>
          <p:cNvPr id="17" name="object 17"/>
          <p:cNvSpPr/>
          <p:nvPr/>
        </p:nvSpPr>
        <p:spPr>
          <a:xfrm>
            <a:off x="2051270" y="6367985"/>
            <a:ext cx="303530" cy="286385"/>
          </a:xfrm>
          <a:custGeom>
            <a:avLst/>
            <a:gdLst/>
            <a:ahLst/>
            <a:cxnLst/>
            <a:rect l="l" t="t" r="r" b="b"/>
            <a:pathLst>
              <a:path w="303530" h="286384">
                <a:moveTo>
                  <a:pt x="6016" y="286188"/>
                </a:moveTo>
                <a:lnTo>
                  <a:pt x="3609" y="286188"/>
                </a:lnTo>
                <a:lnTo>
                  <a:pt x="0" y="284986"/>
                </a:lnTo>
                <a:lnTo>
                  <a:pt x="0" y="272961"/>
                </a:lnTo>
                <a:lnTo>
                  <a:pt x="6016" y="272961"/>
                </a:lnTo>
                <a:lnTo>
                  <a:pt x="9625" y="271759"/>
                </a:lnTo>
                <a:lnTo>
                  <a:pt x="49558" y="252312"/>
                </a:lnTo>
                <a:lnTo>
                  <a:pt x="208160" y="9619"/>
                </a:lnTo>
                <a:lnTo>
                  <a:pt x="211769" y="3607"/>
                </a:lnTo>
                <a:lnTo>
                  <a:pt x="214176" y="0"/>
                </a:lnTo>
                <a:lnTo>
                  <a:pt x="228615" y="0"/>
                </a:lnTo>
                <a:lnTo>
                  <a:pt x="229818" y="3607"/>
                </a:lnTo>
                <a:lnTo>
                  <a:pt x="231021" y="12024"/>
                </a:lnTo>
                <a:lnTo>
                  <a:pt x="236272" y="49301"/>
                </a:lnTo>
                <a:lnTo>
                  <a:pt x="197330" y="49301"/>
                </a:lnTo>
                <a:lnTo>
                  <a:pt x="113104" y="180371"/>
                </a:lnTo>
                <a:lnTo>
                  <a:pt x="254735" y="180371"/>
                </a:lnTo>
                <a:lnTo>
                  <a:pt x="256768" y="194800"/>
                </a:lnTo>
                <a:lnTo>
                  <a:pt x="103478" y="194800"/>
                </a:lnTo>
                <a:lnTo>
                  <a:pt x="94172" y="209794"/>
                </a:lnTo>
                <a:lnTo>
                  <a:pt x="84076" y="225463"/>
                </a:lnTo>
                <a:lnTo>
                  <a:pt x="75559" y="238428"/>
                </a:lnTo>
                <a:lnTo>
                  <a:pt x="70991" y="245304"/>
                </a:lnTo>
                <a:lnTo>
                  <a:pt x="69787" y="248912"/>
                </a:lnTo>
                <a:lnTo>
                  <a:pt x="64974" y="254924"/>
                </a:lnTo>
                <a:lnTo>
                  <a:pt x="64974" y="270556"/>
                </a:lnTo>
                <a:lnTo>
                  <a:pt x="80616" y="271759"/>
                </a:lnTo>
                <a:lnTo>
                  <a:pt x="85429" y="271759"/>
                </a:lnTo>
                <a:lnTo>
                  <a:pt x="90242" y="272961"/>
                </a:lnTo>
                <a:lnTo>
                  <a:pt x="90242" y="284986"/>
                </a:lnTo>
                <a:lnTo>
                  <a:pt x="40910" y="284986"/>
                </a:lnTo>
                <a:lnTo>
                  <a:pt x="32412" y="285174"/>
                </a:lnTo>
                <a:lnTo>
                  <a:pt x="14514" y="286000"/>
                </a:lnTo>
                <a:lnTo>
                  <a:pt x="6016" y="286188"/>
                </a:lnTo>
                <a:close/>
              </a:path>
              <a:path w="303530" h="286384">
                <a:moveTo>
                  <a:pt x="254735" y="180371"/>
                </a:moveTo>
                <a:lnTo>
                  <a:pt x="216582" y="180371"/>
                </a:lnTo>
                <a:lnTo>
                  <a:pt x="197330" y="49301"/>
                </a:lnTo>
                <a:lnTo>
                  <a:pt x="236272" y="49301"/>
                </a:lnTo>
                <a:lnTo>
                  <a:pt x="254735" y="180371"/>
                </a:lnTo>
                <a:close/>
              </a:path>
              <a:path w="303530" h="286384">
                <a:moveTo>
                  <a:pt x="292386" y="271759"/>
                </a:moveTo>
                <a:lnTo>
                  <a:pt x="200940" y="271759"/>
                </a:lnTo>
                <a:lnTo>
                  <a:pt x="214571" y="270763"/>
                </a:lnTo>
                <a:lnTo>
                  <a:pt x="222448" y="268302"/>
                </a:lnTo>
                <a:lnTo>
                  <a:pt x="226490" y="265164"/>
                </a:lnTo>
                <a:lnTo>
                  <a:pt x="228615" y="262139"/>
                </a:lnTo>
                <a:lnTo>
                  <a:pt x="218989" y="194800"/>
                </a:lnTo>
                <a:lnTo>
                  <a:pt x="256768" y="194800"/>
                </a:lnTo>
                <a:lnTo>
                  <a:pt x="265915" y="259734"/>
                </a:lnTo>
                <a:lnTo>
                  <a:pt x="267175" y="265671"/>
                </a:lnTo>
                <a:lnTo>
                  <a:pt x="270578" y="269354"/>
                </a:lnTo>
                <a:lnTo>
                  <a:pt x="278267" y="271233"/>
                </a:lnTo>
                <a:lnTo>
                  <a:pt x="292386" y="271759"/>
                </a:lnTo>
                <a:close/>
              </a:path>
              <a:path w="303530" h="286384">
                <a:moveTo>
                  <a:pt x="196127" y="286188"/>
                </a:moveTo>
                <a:lnTo>
                  <a:pt x="191314" y="286188"/>
                </a:lnTo>
                <a:lnTo>
                  <a:pt x="190111" y="282581"/>
                </a:lnTo>
                <a:lnTo>
                  <a:pt x="190111" y="271759"/>
                </a:lnTo>
                <a:lnTo>
                  <a:pt x="303215" y="271759"/>
                </a:lnTo>
                <a:lnTo>
                  <a:pt x="303215" y="283783"/>
                </a:lnTo>
                <a:lnTo>
                  <a:pt x="302012" y="284986"/>
                </a:lnTo>
                <a:lnTo>
                  <a:pt x="247866" y="284986"/>
                </a:lnTo>
                <a:lnTo>
                  <a:pt x="236906" y="285174"/>
                </a:lnTo>
                <a:lnTo>
                  <a:pt x="207765" y="286000"/>
                </a:lnTo>
                <a:lnTo>
                  <a:pt x="196127" y="286188"/>
                </a:lnTo>
                <a:close/>
              </a:path>
              <a:path w="303530" h="286384">
                <a:moveTo>
                  <a:pt x="90242" y="286188"/>
                </a:moveTo>
                <a:lnTo>
                  <a:pt x="81820" y="286188"/>
                </a:lnTo>
                <a:lnTo>
                  <a:pt x="72043" y="286000"/>
                </a:lnTo>
                <a:lnTo>
                  <a:pt x="50686" y="285174"/>
                </a:lnTo>
                <a:lnTo>
                  <a:pt x="40910" y="284986"/>
                </a:lnTo>
                <a:lnTo>
                  <a:pt x="90242" y="284986"/>
                </a:lnTo>
                <a:lnTo>
                  <a:pt x="90242" y="286188"/>
                </a:lnTo>
                <a:close/>
              </a:path>
              <a:path w="303530" h="286384">
                <a:moveTo>
                  <a:pt x="300809" y="286188"/>
                </a:moveTo>
                <a:lnTo>
                  <a:pt x="279151" y="286188"/>
                </a:lnTo>
                <a:lnTo>
                  <a:pt x="271931" y="284986"/>
                </a:lnTo>
                <a:lnTo>
                  <a:pt x="302012" y="284986"/>
                </a:lnTo>
                <a:lnTo>
                  <a:pt x="300809" y="286188"/>
                </a:lnTo>
                <a:close/>
              </a:path>
            </a:pathLst>
          </a:custGeom>
          <a:solidFill>
            <a:srgbClr val="000000"/>
          </a:solidFill>
        </p:spPr>
        <p:txBody>
          <a:bodyPr wrap="square" lIns="0" tIns="0" rIns="0" bIns="0" rtlCol="0"/>
          <a:lstStyle/>
          <a:p>
            <a:endParaRPr/>
          </a:p>
        </p:txBody>
      </p:sp>
      <p:sp>
        <p:nvSpPr>
          <p:cNvPr id="18" name="object 18"/>
          <p:cNvSpPr/>
          <p:nvPr/>
        </p:nvSpPr>
        <p:spPr>
          <a:xfrm>
            <a:off x="1739632" y="7004094"/>
            <a:ext cx="266065" cy="372110"/>
          </a:xfrm>
          <a:custGeom>
            <a:avLst/>
            <a:gdLst/>
            <a:ahLst/>
            <a:cxnLst/>
            <a:rect l="l" t="t" r="r" b="b"/>
            <a:pathLst>
              <a:path w="266064" h="372109">
                <a:moveTo>
                  <a:pt x="13235" y="94995"/>
                </a:moveTo>
                <a:lnTo>
                  <a:pt x="0" y="94995"/>
                </a:lnTo>
                <a:lnTo>
                  <a:pt x="0" y="88983"/>
                </a:lnTo>
                <a:lnTo>
                  <a:pt x="4230" y="73050"/>
                </a:lnTo>
                <a:lnTo>
                  <a:pt x="17597" y="42687"/>
                </a:lnTo>
                <a:lnTo>
                  <a:pt x="41116" y="13227"/>
                </a:lnTo>
                <a:lnTo>
                  <a:pt x="75803" y="0"/>
                </a:lnTo>
                <a:lnTo>
                  <a:pt x="95506" y="3776"/>
                </a:lnTo>
                <a:lnTo>
                  <a:pt x="109578" y="13227"/>
                </a:lnTo>
                <a:lnTo>
                  <a:pt x="74600" y="13227"/>
                </a:lnTo>
                <a:lnTo>
                  <a:pt x="59654" y="16703"/>
                </a:lnTo>
                <a:lnTo>
                  <a:pt x="44369" y="28408"/>
                </a:lnTo>
                <a:lnTo>
                  <a:pt x="29761" y="50259"/>
                </a:lnTo>
                <a:lnTo>
                  <a:pt x="16845" y="84173"/>
                </a:lnTo>
                <a:lnTo>
                  <a:pt x="13235" y="93792"/>
                </a:lnTo>
                <a:lnTo>
                  <a:pt x="13235" y="94995"/>
                </a:lnTo>
                <a:close/>
              </a:path>
              <a:path w="266064" h="372109">
                <a:moveTo>
                  <a:pt x="157979" y="247709"/>
                </a:moveTo>
                <a:lnTo>
                  <a:pt x="117917" y="247709"/>
                </a:lnTo>
                <a:lnTo>
                  <a:pt x="143974" y="241377"/>
                </a:lnTo>
                <a:lnTo>
                  <a:pt x="163941" y="226816"/>
                </a:lnTo>
                <a:lnTo>
                  <a:pt x="177139" y="210677"/>
                </a:lnTo>
                <a:lnTo>
                  <a:pt x="182892" y="199610"/>
                </a:lnTo>
                <a:lnTo>
                  <a:pt x="209363" y="96197"/>
                </a:lnTo>
                <a:lnTo>
                  <a:pt x="220192" y="49301"/>
                </a:lnTo>
                <a:lnTo>
                  <a:pt x="222354" y="40884"/>
                </a:lnTo>
                <a:lnTo>
                  <a:pt x="243053" y="6012"/>
                </a:lnTo>
                <a:lnTo>
                  <a:pt x="257492" y="6012"/>
                </a:lnTo>
                <a:lnTo>
                  <a:pt x="265915" y="12024"/>
                </a:lnTo>
                <a:lnTo>
                  <a:pt x="265915" y="27656"/>
                </a:lnTo>
                <a:lnTo>
                  <a:pt x="263508" y="34871"/>
                </a:lnTo>
                <a:lnTo>
                  <a:pt x="213301" y="234482"/>
                </a:lnTo>
                <a:lnTo>
                  <a:pt x="174469" y="234482"/>
                </a:lnTo>
                <a:lnTo>
                  <a:pt x="161365" y="245718"/>
                </a:lnTo>
                <a:lnTo>
                  <a:pt x="157979" y="247709"/>
                </a:lnTo>
                <a:close/>
              </a:path>
              <a:path w="266064" h="372109">
                <a:moveTo>
                  <a:pt x="115510" y="260936"/>
                </a:moveTo>
                <a:lnTo>
                  <a:pt x="90393" y="257329"/>
                </a:lnTo>
                <a:lnTo>
                  <a:pt x="67982" y="245605"/>
                </a:lnTo>
                <a:lnTo>
                  <a:pt x="51889" y="224411"/>
                </a:lnTo>
                <a:lnTo>
                  <a:pt x="45723" y="192395"/>
                </a:lnTo>
                <a:lnTo>
                  <a:pt x="47772" y="170375"/>
                </a:lnTo>
                <a:lnTo>
                  <a:pt x="53995" y="144296"/>
                </a:lnTo>
                <a:lnTo>
                  <a:pt x="64504" y="111905"/>
                </a:lnTo>
                <a:lnTo>
                  <a:pt x="79413" y="70945"/>
                </a:lnTo>
                <a:lnTo>
                  <a:pt x="82440" y="62209"/>
                </a:lnTo>
                <a:lnTo>
                  <a:pt x="85580" y="52457"/>
                </a:lnTo>
                <a:lnTo>
                  <a:pt x="88043" y="42030"/>
                </a:lnTo>
                <a:lnTo>
                  <a:pt x="89039" y="31264"/>
                </a:lnTo>
                <a:lnTo>
                  <a:pt x="89039" y="13227"/>
                </a:lnTo>
                <a:lnTo>
                  <a:pt x="109578" y="13227"/>
                </a:lnTo>
                <a:lnTo>
                  <a:pt x="110697" y="13978"/>
                </a:lnTo>
                <a:lnTo>
                  <a:pt x="120474" y="28915"/>
                </a:lnTo>
                <a:lnTo>
                  <a:pt x="123933" y="46896"/>
                </a:lnTo>
                <a:lnTo>
                  <a:pt x="123407" y="55163"/>
                </a:lnTo>
                <a:lnTo>
                  <a:pt x="121526" y="63430"/>
                </a:lnTo>
                <a:lnTo>
                  <a:pt x="117842" y="73952"/>
                </a:lnTo>
                <a:lnTo>
                  <a:pt x="111901" y="88983"/>
                </a:lnTo>
                <a:lnTo>
                  <a:pt x="99267" y="124230"/>
                </a:lnTo>
                <a:lnTo>
                  <a:pt x="90242" y="154517"/>
                </a:lnTo>
                <a:lnTo>
                  <a:pt x="84828" y="180295"/>
                </a:lnTo>
                <a:lnTo>
                  <a:pt x="83023" y="202015"/>
                </a:lnTo>
                <a:lnTo>
                  <a:pt x="84414" y="217779"/>
                </a:lnTo>
                <a:lnTo>
                  <a:pt x="89641" y="232528"/>
                </a:lnTo>
                <a:lnTo>
                  <a:pt x="100282" y="243444"/>
                </a:lnTo>
                <a:lnTo>
                  <a:pt x="117917" y="247709"/>
                </a:lnTo>
                <a:lnTo>
                  <a:pt x="157979" y="247709"/>
                </a:lnTo>
                <a:lnTo>
                  <a:pt x="147246" y="254022"/>
                </a:lnTo>
                <a:lnTo>
                  <a:pt x="131998" y="259170"/>
                </a:lnTo>
                <a:lnTo>
                  <a:pt x="115510" y="260936"/>
                </a:lnTo>
                <a:close/>
              </a:path>
              <a:path w="266064" h="372109">
                <a:moveTo>
                  <a:pt x="121625" y="359539"/>
                </a:moveTo>
                <a:lnTo>
                  <a:pt x="73397" y="359539"/>
                </a:lnTo>
                <a:lnTo>
                  <a:pt x="92329" y="356608"/>
                </a:lnTo>
                <a:lnTo>
                  <a:pt x="109344" y="348717"/>
                </a:lnTo>
                <a:lnTo>
                  <a:pt x="151457" y="301107"/>
                </a:lnTo>
                <a:lnTo>
                  <a:pt x="168302" y="256840"/>
                </a:lnTo>
                <a:lnTo>
                  <a:pt x="174469" y="234482"/>
                </a:lnTo>
                <a:lnTo>
                  <a:pt x="213301" y="234482"/>
                </a:lnTo>
                <a:lnTo>
                  <a:pt x="208160" y="254924"/>
                </a:lnTo>
                <a:lnTo>
                  <a:pt x="188287" y="300543"/>
                </a:lnTo>
                <a:lnTo>
                  <a:pt x="156571" y="337594"/>
                </a:lnTo>
                <a:lnTo>
                  <a:pt x="121625" y="359539"/>
                </a:lnTo>
                <a:close/>
              </a:path>
              <a:path w="266064" h="372109">
                <a:moveTo>
                  <a:pt x="73397" y="371564"/>
                </a:moveTo>
                <a:lnTo>
                  <a:pt x="48580" y="367919"/>
                </a:lnTo>
                <a:lnTo>
                  <a:pt x="29178" y="357736"/>
                </a:lnTo>
                <a:lnTo>
                  <a:pt x="16544" y="342141"/>
                </a:lnTo>
                <a:lnTo>
                  <a:pt x="12032" y="322263"/>
                </a:lnTo>
                <a:lnTo>
                  <a:pt x="15247" y="304263"/>
                </a:lnTo>
                <a:lnTo>
                  <a:pt x="23312" y="292802"/>
                </a:lnTo>
                <a:lnTo>
                  <a:pt x="33859" y="286752"/>
                </a:lnTo>
                <a:lnTo>
                  <a:pt x="44519" y="284986"/>
                </a:lnTo>
                <a:lnTo>
                  <a:pt x="50441" y="285643"/>
                </a:lnTo>
                <a:lnTo>
                  <a:pt x="58563" y="324198"/>
                </a:lnTo>
                <a:lnTo>
                  <a:pt x="54145" y="328275"/>
                </a:lnTo>
                <a:lnTo>
                  <a:pt x="46926" y="335490"/>
                </a:lnTo>
                <a:lnTo>
                  <a:pt x="30080" y="335490"/>
                </a:lnTo>
                <a:lnTo>
                  <a:pt x="39725" y="348886"/>
                </a:lnTo>
                <a:lnTo>
                  <a:pt x="52190" y="356082"/>
                </a:lnTo>
                <a:lnTo>
                  <a:pt x="64429" y="358994"/>
                </a:lnTo>
                <a:lnTo>
                  <a:pt x="73397" y="359539"/>
                </a:lnTo>
                <a:lnTo>
                  <a:pt x="121625" y="359539"/>
                </a:lnTo>
                <a:lnTo>
                  <a:pt x="116958" y="362470"/>
                </a:lnTo>
                <a:lnTo>
                  <a:pt x="73397" y="371564"/>
                </a:lnTo>
                <a:close/>
              </a:path>
            </a:pathLst>
          </a:custGeom>
          <a:solidFill>
            <a:srgbClr val="000000"/>
          </a:solidFill>
        </p:spPr>
        <p:txBody>
          <a:bodyPr wrap="square" lIns="0" tIns="0" rIns="0" bIns="0" rtlCol="0"/>
          <a:lstStyle/>
          <a:p>
            <a:endParaRPr/>
          </a:p>
        </p:txBody>
      </p:sp>
      <p:sp>
        <p:nvSpPr>
          <p:cNvPr id="19" name="object 19"/>
          <p:cNvSpPr/>
          <p:nvPr/>
        </p:nvSpPr>
        <p:spPr>
          <a:xfrm>
            <a:off x="2028409" y="7058206"/>
            <a:ext cx="302260" cy="286385"/>
          </a:xfrm>
          <a:custGeom>
            <a:avLst/>
            <a:gdLst/>
            <a:ahLst/>
            <a:cxnLst/>
            <a:rect l="l" t="t" r="r" b="b"/>
            <a:pathLst>
              <a:path w="302260" h="286384">
                <a:moveTo>
                  <a:pt x="6016" y="286188"/>
                </a:moveTo>
                <a:lnTo>
                  <a:pt x="3609" y="286188"/>
                </a:lnTo>
                <a:lnTo>
                  <a:pt x="0" y="284986"/>
                </a:lnTo>
                <a:lnTo>
                  <a:pt x="0" y="272961"/>
                </a:lnTo>
                <a:lnTo>
                  <a:pt x="4812" y="272961"/>
                </a:lnTo>
                <a:lnTo>
                  <a:pt x="9625" y="271759"/>
                </a:lnTo>
                <a:lnTo>
                  <a:pt x="49389" y="252312"/>
                </a:lnTo>
                <a:lnTo>
                  <a:pt x="206956" y="9619"/>
                </a:lnTo>
                <a:lnTo>
                  <a:pt x="210566" y="3607"/>
                </a:lnTo>
                <a:lnTo>
                  <a:pt x="212973" y="0"/>
                </a:lnTo>
                <a:lnTo>
                  <a:pt x="228615" y="0"/>
                </a:lnTo>
                <a:lnTo>
                  <a:pt x="229818" y="2404"/>
                </a:lnTo>
                <a:lnTo>
                  <a:pt x="231021" y="10822"/>
                </a:lnTo>
                <a:lnTo>
                  <a:pt x="236415" y="49301"/>
                </a:lnTo>
                <a:lnTo>
                  <a:pt x="197330" y="49301"/>
                </a:lnTo>
                <a:lnTo>
                  <a:pt x="113104" y="180371"/>
                </a:lnTo>
                <a:lnTo>
                  <a:pt x="254789" y="180371"/>
                </a:lnTo>
                <a:lnTo>
                  <a:pt x="256812" y="194800"/>
                </a:lnTo>
                <a:lnTo>
                  <a:pt x="103478" y="194800"/>
                </a:lnTo>
                <a:lnTo>
                  <a:pt x="93664" y="209794"/>
                </a:lnTo>
                <a:lnTo>
                  <a:pt x="83624" y="225463"/>
                </a:lnTo>
                <a:lnTo>
                  <a:pt x="75390" y="238428"/>
                </a:lnTo>
                <a:lnTo>
                  <a:pt x="70991" y="245304"/>
                </a:lnTo>
                <a:lnTo>
                  <a:pt x="68584" y="248912"/>
                </a:lnTo>
                <a:lnTo>
                  <a:pt x="64974" y="254924"/>
                </a:lnTo>
                <a:lnTo>
                  <a:pt x="64974" y="270556"/>
                </a:lnTo>
                <a:lnTo>
                  <a:pt x="79413" y="271759"/>
                </a:lnTo>
                <a:lnTo>
                  <a:pt x="84226" y="271759"/>
                </a:lnTo>
                <a:lnTo>
                  <a:pt x="89039" y="272961"/>
                </a:lnTo>
                <a:lnTo>
                  <a:pt x="89039" y="284986"/>
                </a:lnTo>
                <a:lnTo>
                  <a:pt x="39706" y="284986"/>
                </a:lnTo>
                <a:lnTo>
                  <a:pt x="31227" y="285174"/>
                </a:lnTo>
                <a:lnTo>
                  <a:pt x="13818" y="286000"/>
                </a:lnTo>
                <a:lnTo>
                  <a:pt x="6016" y="286188"/>
                </a:lnTo>
                <a:close/>
              </a:path>
              <a:path w="302260" h="286384">
                <a:moveTo>
                  <a:pt x="254789" y="180371"/>
                </a:moveTo>
                <a:lnTo>
                  <a:pt x="216582" y="180371"/>
                </a:lnTo>
                <a:lnTo>
                  <a:pt x="197330" y="49301"/>
                </a:lnTo>
                <a:lnTo>
                  <a:pt x="236415" y="49301"/>
                </a:lnTo>
                <a:lnTo>
                  <a:pt x="254789" y="180371"/>
                </a:lnTo>
                <a:close/>
              </a:path>
              <a:path w="302260" h="286384">
                <a:moveTo>
                  <a:pt x="291183" y="271759"/>
                </a:moveTo>
                <a:lnTo>
                  <a:pt x="199737" y="271759"/>
                </a:lnTo>
                <a:lnTo>
                  <a:pt x="214044" y="270763"/>
                </a:lnTo>
                <a:lnTo>
                  <a:pt x="222147" y="268302"/>
                </a:lnTo>
                <a:lnTo>
                  <a:pt x="225964" y="265164"/>
                </a:lnTo>
                <a:lnTo>
                  <a:pt x="227411" y="262139"/>
                </a:lnTo>
                <a:lnTo>
                  <a:pt x="217785" y="194800"/>
                </a:lnTo>
                <a:lnTo>
                  <a:pt x="256812" y="194800"/>
                </a:lnTo>
                <a:lnTo>
                  <a:pt x="265915" y="259734"/>
                </a:lnTo>
                <a:lnTo>
                  <a:pt x="267156" y="265671"/>
                </a:lnTo>
                <a:lnTo>
                  <a:pt x="270427" y="269354"/>
                </a:lnTo>
                <a:lnTo>
                  <a:pt x="277759" y="271233"/>
                </a:lnTo>
                <a:lnTo>
                  <a:pt x="291183" y="271759"/>
                </a:lnTo>
                <a:close/>
              </a:path>
              <a:path w="302260" h="286384">
                <a:moveTo>
                  <a:pt x="196127" y="286188"/>
                </a:moveTo>
                <a:lnTo>
                  <a:pt x="191314" y="286188"/>
                </a:lnTo>
                <a:lnTo>
                  <a:pt x="190111" y="282581"/>
                </a:lnTo>
                <a:lnTo>
                  <a:pt x="190111" y="271759"/>
                </a:lnTo>
                <a:lnTo>
                  <a:pt x="302012" y="271759"/>
                </a:lnTo>
                <a:lnTo>
                  <a:pt x="302012" y="283783"/>
                </a:lnTo>
                <a:lnTo>
                  <a:pt x="300809" y="284986"/>
                </a:lnTo>
                <a:lnTo>
                  <a:pt x="247866" y="284986"/>
                </a:lnTo>
                <a:lnTo>
                  <a:pt x="236398" y="285174"/>
                </a:lnTo>
                <a:lnTo>
                  <a:pt x="207596" y="286000"/>
                </a:lnTo>
                <a:lnTo>
                  <a:pt x="196127" y="286188"/>
                </a:lnTo>
                <a:close/>
              </a:path>
              <a:path w="302260" h="286384">
                <a:moveTo>
                  <a:pt x="89039" y="286188"/>
                </a:moveTo>
                <a:lnTo>
                  <a:pt x="81820" y="286188"/>
                </a:lnTo>
                <a:lnTo>
                  <a:pt x="72025" y="286000"/>
                </a:lnTo>
                <a:lnTo>
                  <a:pt x="50178" y="285174"/>
                </a:lnTo>
                <a:lnTo>
                  <a:pt x="39706" y="284986"/>
                </a:lnTo>
                <a:lnTo>
                  <a:pt x="89039" y="284986"/>
                </a:lnTo>
                <a:lnTo>
                  <a:pt x="89039" y="286188"/>
                </a:lnTo>
                <a:close/>
              </a:path>
              <a:path w="302260" h="286384">
                <a:moveTo>
                  <a:pt x="299606" y="286188"/>
                </a:moveTo>
                <a:lnTo>
                  <a:pt x="279151" y="286188"/>
                </a:lnTo>
                <a:lnTo>
                  <a:pt x="271931" y="284986"/>
                </a:lnTo>
                <a:lnTo>
                  <a:pt x="300809" y="284986"/>
                </a:lnTo>
                <a:lnTo>
                  <a:pt x="299606" y="286188"/>
                </a:lnTo>
                <a:close/>
              </a:path>
            </a:pathLst>
          </a:custGeom>
          <a:solidFill>
            <a:srgbClr val="000000"/>
          </a:solidFill>
        </p:spPr>
        <p:txBody>
          <a:bodyPr wrap="square" lIns="0" tIns="0" rIns="0" bIns="0" rtlCol="0"/>
          <a:lstStyle/>
          <a:p>
            <a:endParaRPr/>
          </a:p>
        </p:txBody>
      </p:sp>
      <p:sp>
        <p:nvSpPr>
          <p:cNvPr id="20" name="object 20"/>
          <p:cNvSpPr/>
          <p:nvPr/>
        </p:nvSpPr>
        <p:spPr>
          <a:xfrm>
            <a:off x="1958621" y="7565650"/>
            <a:ext cx="190500" cy="382905"/>
          </a:xfrm>
          <a:custGeom>
            <a:avLst/>
            <a:gdLst/>
            <a:ahLst/>
            <a:cxnLst/>
            <a:rect l="l" t="t" r="r" b="b"/>
            <a:pathLst>
              <a:path w="190500" h="382904">
                <a:moveTo>
                  <a:pt x="0" y="54111"/>
                </a:moveTo>
                <a:lnTo>
                  <a:pt x="0" y="37276"/>
                </a:lnTo>
                <a:lnTo>
                  <a:pt x="19571" y="36694"/>
                </a:lnTo>
                <a:lnTo>
                  <a:pt x="46475" y="32617"/>
                </a:lnTo>
                <a:lnTo>
                  <a:pt x="76311" y="21550"/>
                </a:lnTo>
                <a:lnTo>
                  <a:pt x="104681" y="0"/>
                </a:lnTo>
                <a:lnTo>
                  <a:pt x="117917" y="0"/>
                </a:lnTo>
                <a:lnTo>
                  <a:pt x="117917" y="39681"/>
                </a:lnTo>
                <a:lnTo>
                  <a:pt x="75803" y="39681"/>
                </a:lnTo>
                <a:lnTo>
                  <a:pt x="52961" y="48023"/>
                </a:lnTo>
                <a:lnTo>
                  <a:pt x="31133" y="52307"/>
                </a:lnTo>
                <a:lnTo>
                  <a:pt x="12690" y="53885"/>
                </a:lnTo>
                <a:lnTo>
                  <a:pt x="0" y="54111"/>
                </a:lnTo>
                <a:close/>
              </a:path>
              <a:path w="190500" h="382904">
                <a:moveTo>
                  <a:pt x="172062" y="365552"/>
                </a:moveTo>
                <a:lnTo>
                  <a:pt x="22861" y="365552"/>
                </a:lnTo>
                <a:lnTo>
                  <a:pt x="52961" y="364105"/>
                </a:lnTo>
                <a:lnTo>
                  <a:pt x="68734" y="359389"/>
                </a:lnTo>
                <a:lnTo>
                  <a:pt x="74807" y="350840"/>
                </a:lnTo>
                <a:lnTo>
                  <a:pt x="75803" y="337895"/>
                </a:lnTo>
                <a:lnTo>
                  <a:pt x="75803" y="39681"/>
                </a:lnTo>
                <a:lnTo>
                  <a:pt x="117917" y="39681"/>
                </a:lnTo>
                <a:lnTo>
                  <a:pt x="117917" y="337895"/>
                </a:lnTo>
                <a:lnTo>
                  <a:pt x="119101" y="350840"/>
                </a:lnTo>
                <a:lnTo>
                  <a:pt x="125587" y="359389"/>
                </a:lnTo>
                <a:lnTo>
                  <a:pt x="141775" y="364105"/>
                </a:lnTo>
                <a:lnTo>
                  <a:pt x="172062" y="365552"/>
                </a:lnTo>
                <a:close/>
              </a:path>
              <a:path w="190500" h="382904">
                <a:moveTo>
                  <a:pt x="3609" y="382386"/>
                </a:moveTo>
                <a:lnTo>
                  <a:pt x="3609" y="365552"/>
                </a:lnTo>
                <a:lnTo>
                  <a:pt x="190111" y="365552"/>
                </a:lnTo>
                <a:lnTo>
                  <a:pt x="190111" y="381184"/>
                </a:lnTo>
                <a:lnTo>
                  <a:pt x="97462" y="381184"/>
                </a:lnTo>
                <a:lnTo>
                  <a:pt x="49633" y="381334"/>
                </a:lnTo>
                <a:lnTo>
                  <a:pt x="23688" y="381691"/>
                </a:lnTo>
                <a:lnTo>
                  <a:pt x="3609" y="382386"/>
                </a:lnTo>
                <a:close/>
              </a:path>
              <a:path w="190500" h="382904">
                <a:moveTo>
                  <a:pt x="190111" y="382386"/>
                </a:moveTo>
                <a:lnTo>
                  <a:pt x="170220" y="381691"/>
                </a:lnTo>
                <a:lnTo>
                  <a:pt x="144689" y="381334"/>
                </a:lnTo>
                <a:lnTo>
                  <a:pt x="97462" y="381184"/>
                </a:lnTo>
                <a:lnTo>
                  <a:pt x="190111" y="381184"/>
                </a:lnTo>
                <a:lnTo>
                  <a:pt x="190111" y="382386"/>
                </a:lnTo>
                <a:close/>
              </a:path>
            </a:pathLst>
          </a:custGeom>
          <a:solidFill>
            <a:srgbClr val="000000"/>
          </a:solidFill>
        </p:spPr>
        <p:txBody>
          <a:bodyPr wrap="square" lIns="0" tIns="0" rIns="0" bIns="0" rtlCol="0"/>
          <a:lstStyle/>
          <a:p>
            <a:endParaRPr/>
          </a:p>
        </p:txBody>
      </p:sp>
      <p:sp>
        <p:nvSpPr>
          <p:cNvPr id="21" name="object 21"/>
          <p:cNvSpPr/>
          <p:nvPr/>
        </p:nvSpPr>
        <p:spPr>
          <a:xfrm>
            <a:off x="2421867" y="6085405"/>
            <a:ext cx="318135" cy="1040130"/>
          </a:xfrm>
          <a:custGeom>
            <a:avLst/>
            <a:gdLst/>
            <a:ahLst/>
            <a:cxnLst/>
            <a:rect l="l" t="t" r="r" b="b"/>
            <a:pathLst>
              <a:path w="318135" h="1040129">
                <a:moveTo>
                  <a:pt x="316451" y="1040140"/>
                </a:moveTo>
                <a:lnTo>
                  <a:pt x="252679" y="1040140"/>
                </a:lnTo>
                <a:lnTo>
                  <a:pt x="252679" y="1031722"/>
                </a:lnTo>
                <a:lnTo>
                  <a:pt x="252364" y="976534"/>
                </a:lnTo>
                <a:lnTo>
                  <a:pt x="251371" y="921949"/>
                </a:lnTo>
                <a:lnTo>
                  <a:pt x="249627" y="867982"/>
                </a:lnTo>
                <a:lnTo>
                  <a:pt x="247060" y="814650"/>
                </a:lnTo>
                <a:lnTo>
                  <a:pt x="243598" y="761965"/>
                </a:lnTo>
                <a:lnTo>
                  <a:pt x="239167" y="709943"/>
                </a:lnTo>
                <a:lnTo>
                  <a:pt x="233695" y="658599"/>
                </a:lnTo>
                <a:lnTo>
                  <a:pt x="227110" y="607948"/>
                </a:lnTo>
                <a:lnTo>
                  <a:pt x="219340" y="558004"/>
                </a:lnTo>
                <a:lnTo>
                  <a:pt x="210311" y="508782"/>
                </a:lnTo>
                <a:lnTo>
                  <a:pt x="199951" y="460297"/>
                </a:lnTo>
                <a:lnTo>
                  <a:pt x="188189" y="412564"/>
                </a:lnTo>
                <a:lnTo>
                  <a:pt x="174950" y="365597"/>
                </a:lnTo>
                <a:lnTo>
                  <a:pt x="160164" y="319412"/>
                </a:lnTo>
                <a:lnTo>
                  <a:pt x="143757" y="274023"/>
                </a:lnTo>
                <a:lnTo>
                  <a:pt x="125656" y="229445"/>
                </a:lnTo>
                <a:lnTo>
                  <a:pt x="105790" y="185693"/>
                </a:lnTo>
                <a:lnTo>
                  <a:pt x="84086" y="142782"/>
                </a:lnTo>
                <a:lnTo>
                  <a:pt x="60471" y="100726"/>
                </a:lnTo>
                <a:lnTo>
                  <a:pt x="34873" y="59540"/>
                </a:lnTo>
                <a:lnTo>
                  <a:pt x="7219" y="19239"/>
                </a:lnTo>
                <a:lnTo>
                  <a:pt x="0" y="8417"/>
                </a:lnTo>
                <a:lnTo>
                  <a:pt x="0" y="0"/>
                </a:lnTo>
                <a:lnTo>
                  <a:pt x="22861" y="0"/>
                </a:lnTo>
                <a:lnTo>
                  <a:pt x="22861" y="1202"/>
                </a:lnTo>
                <a:lnTo>
                  <a:pt x="24064" y="1202"/>
                </a:lnTo>
                <a:lnTo>
                  <a:pt x="26471" y="2404"/>
                </a:lnTo>
                <a:lnTo>
                  <a:pt x="28877" y="6012"/>
                </a:lnTo>
                <a:lnTo>
                  <a:pt x="37300" y="15632"/>
                </a:lnTo>
                <a:lnTo>
                  <a:pt x="68195" y="55861"/>
                </a:lnTo>
                <a:lnTo>
                  <a:pt x="96752" y="97060"/>
                </a:lnTo>
                <a:lnTo>
                  <a:pt x="123042" y="139041"/>
                </a:lnTo>
                <a:lnTo>
                  <a:pt x="147133" y="181616"/>
                </a:lnTo>
                <a:lnTo>
                  <a:pt x="169095" y="224597"/>
                </a:lnTo>
                <a:lnTo>
                  <a:pt x="188997" y="267795"/>
                </a:lnTo>
                <a:lnTo>
                  <a:pt x="206908" y="311023"/>
                </a:lnTo>
                <a:lnTo>
                  <a:pt x="222899" y="354093"/>
                </a:lnTo>
                <a:lnTo>
                  <a:pt x="237037" y="396816"/>
                </a:lnTo>
                <a:lnTo>
                  <a:pt x="248858" y="437990"/>
                </a:lnTo>
                <a:lnTo>
                  <a:pt x="265425" y="503747"/>
                </a:lnTo>
                <a:lnTo>
                  <a:pt x="274527" y="545824"/>
                </a:lnTo>
                <a:lnTo>
                  <a:pt x="283663" y="594022"/>
                </a:lnTo>
                <a:lnTo>
                  <a:pt x="292447" y="648332"/>
                </a:lnTo>
                <a:lnTo>
                  <a:pt x="300497" y="708747"/>
                </a:lnTo>
                <a:lnTo>
                  <a:pt x="307427" y="775257"/>
                </a:lnTo>
                <a:lnTo>
                  <a:pt x="312852" y="847855"/>
                </a:lnTo>
                <a:lnTo>
                  <a:pt x="316390" y="926532"/>
                </a:lnTo>
                <a:lnTo>
                  <a:pt x="317654" y="1011280"/>
                </a:lnTo>
                <a:lnTo>
                  <a:pt x="317654" y="1034127"/>
                </a:lnTo>
                <a:lnTo>
                  <a:pt x="316451" y="1040140"/>
                </a:lnTo>
                <a:close/>
              </a:path>
            </a:pathLst>
          </a:custGeom>
          <a:solidFill>
            <a:srgbClr val="000000"/>
          </a:solidFill>
        </p:spPr>
        <p:txBody>
          <a:bodyPr wrap="square" lIns="0" tIns="0" rIns="0" bIns="0" rtlCol="0"/>
          <a:lstStyle/>
          <a:p>
            <a:endParaRPr/>
          </a:p>
        </p:txBody>
      </p:sp>
      <p:sp>
        <p:nvSpPr>
          <p:cNvPr id="22" name="object 22"/>
          <p:cNvSpPr/>
          <p:nvPr/>
        </p:nvSpPr>
        <p:spPr>
          <a:xfrm>
            <a:off x="2421867" y="7114723"/>
            <a:ext cx="318135" cy="1040130"/>
          </a:xfrm>
          <a:custGeom>
            <a:avLst/>
            <a:gdLst/>
            <a:ahLst/>
            <a:cxnLst/>
            <a:rect l="l" t="t" r="r" b="b"/>
            <a:pathLst>
              <a:path w="318135" h="1040129">
                <a:moveTo>
                  <a:pt x="24064" y="1040140"/>
                </a:moveTo>
                <a:lnTo>
                  <a:pt x="0" y="1040140"/>
                </a:lnTo>
                <a:lnTo>
                  <a:pt x="0" y="1031722"/>
                </a:lnTo>
                <a:lnTo>
                  <a:pt x="3609" y="1026912"/>
                </a:lnTo>
                <a:lnTo>
                  <a:pt x="29928" y="988570"/>
                </a:lnTo>
                <a:lnTo>
                  <a:pt x="54745" y="949207"/>
                </a:lnTo>
                <a:lnTo>
                  <a:pt x="78067" y="908688"/>
                </a:lnTo>
                <a:lnTo>
                  <a:pt x="99903" y="866875"/>
                </a:lnTo>
                <a:lnTo>
                  <a:pt x="120261" y="823631"/>
                </a:lnTo>
                <a:lnTo>
                  <a:pt x="139147" y="778821"/>
                </a:lnTo>
                <a:lnTo>
                  <a:pt x="156571" y="732306"/>
                </a:lnTo>
                <a:lnTo>
                  <a:pt x="172540" y="683951"/>
                </a:lnTo>
                <a:lnTo>
                  <a:pt x="187061" y="633619"/>
                </a:lnTo>
                <a:lnTo>
                  <a:pt x="200144" y="581173"/>
                </a:lnTo>
                <a:lnTo>
                  <a:pt x="211795" y="526476"/>
                </a:lnTo>
                <a:lnTo>
                  <a:pt x="222023" y="469392"/>
                </a:lnTo>
                <a:lnTo>
                  <a:pt x="230836" y="409784"/>
                </a:lnTo>
                <a:lnTo>
                  <a:pt x="238241" y="347515"/>
                </a:lnTo>
                <a:lnTo>
                  <a:pt x="243587" y="286767"/>
                </a:lnTo>
                <a:lnTo>
                  <a:pt x="247417" y="228017"/>
                </a:lnTo>
                <a:lnTo>
                  <a:pt x="249985" y="172528"/>
                </a:lnTo>
                <a:lnTo>
                  <a:pt x="251543" y="121562"/>
                </a:lnTo>
                <a:lnTo>
                  <a:pt x="252343" y="76379"/>
                </a:lnTo>
                <a:lnTo>
                  <a:pt x="252637" y="38244"/>
                </a:lnTo>
                <a:lnTo>
                  <a:pt x="252679" y="8417"/>
                </a:lnTo>
                <a:lnTo>
                  <a:pt x="252679" y="0"/>
                </a:lnTo>
                <a:lnTo>
                  <a:pt x="316451" y="0"/>
                </a:lnTo>
                <a:lnTo>
                  <a:pt x="317654" y="6012"/>
                </a:lnTo>
                <a:lnTo>
                  <a:pt x="317654" y="28859"/>
                </a:lnTo>
                <a:lnTo>
                  <a:pt x="316268" y="107809"/>
                </a:lnTo>
                <a:lnTo>
                  <a:pt x="312918" y="178793"/>
                </a:lnTo>
                <a:lnTo>
                  <a:pt x="308818" y="237599"/>
                </a:lnTo>
                <a:lnTo>
                  <a:pt x="305179" y="280012"/>
                </a:lnTo>
                <a:lnTo>
                  <a:pt x="296679" y="358028"/>
                </a:lnTo>
                <a:lnTo>
                  <a:pt x="288874" y="412560"/>
                </a:lnTo>
                <a:lnTo>
                  <a:pt x="279783" y="465472"/>
                </a:lnTo>
                <a:lnTo>
                  <a:pt x="269391" y="516817"/>
                </a:lnTo>
                <a:lnTo>
                  <a:pt x="257680" y="566649"/>
                </a:lnTo>
                <a:lnTo>
                  <a:pt x="244635" y="615024"/>
                </a:lnTo>
                <a:lnTo>
                  <a:pt x="230240" y="661994"/>
                </a:lnTo>
                <a:lnTo>
                  <a:pt x="214478" y="707615"/>
                </a:lnTo>
                <a:lnTo>
                  <a:pt x="197332" y="751941"/>
                </a:lnTo>
                <a:lnTo>
                  <a:pt x="178787" y="795025"/>
                </a:lnTo>
                <a:lnTo>
                  <a:pt x="158827" y="836921"/>
                </a:lnTo>
                <a:lnTo>
                  <a:pt x="122528" y="902028"/>
                </a:lnTo>
                <a:lnTo>
                  <a:pt x="87037" y="957207"/>
                </a:lnTo>
                <a:lnTo>
                  <a:pt x="56340" y="1000035"/>
                </a:lnTo>
                <a:lnTo>
                  <a:pt x="25267" y="1038937"/>
                </a:lnTo>
                <a:lnTo>
                  <a:pt x="24064" y="1040140"/>
                </a:lnTo>
                <a:close/>
              </a:path>
            </a:pathLst>
          </a:custGeom>
          <a:solidFill>
            <a:srgbClr val="000000"/>
          </a:solidFill>
        </p:spPr>
        <p:txBody>
          <a:bodyPr wrap="square" lIns="0" tIns="0" rIns="0" bIns="0" rtlCol="0"/>
          <a:lstStyle/>
          <a:p>
            <a:endParaRPr/>
          </a:p>
        </p:txBody>
      </p:sp>
      <p:sp>
        <p:nvSpPr>
          <p:cNvPr id="23" name="object 23"/>
          <p:cNvSpPr/>
          <p:nvPr/>
        </p:nvSpPr>
        <p:spPr>
          <a:xfrm>
            <a:off x="3514406" y="7064820"/>
            <a:ext cx="382905" cy="0"/>
          </a:xfrm>
          <a:custGeom>
            <a:avLst/>
            <a:gdLst/>
            <a:ahLst/>
            <a:cxnLst/>
            <a:rect l="l" t="t" r="r" b="b"/>
            <a:pathLst>
              <a:path w="382904">
                <a:moveTo>
                  <a:pt x="0" y="0"/>
                </a:moveTo>
                <a:lnTo>
                  <a:pt x="382629" y="0"/>
                </a:lnTo>
              </a:path>
            </a:pathLst>
          </a:custGeom>
          <a:ln w="22847">
            <a:solidFill>
              <a:srgbClr val="000000"/>
            </a:solidFill>
          </a:ln>
        </p:spPr>
        <p:txBody>
          <a:bodyPr wrap="square" lIns="0" tIns="0" rIns="0" bIns="0" rtlCol="0"/>
          <a:lstStyle/>
          <a:p>
            <a:endParaRPr/>
          </a:p>
        </p:txBody>
      </p:sp>
      <p:sp>
        <p:nvSpPr>
          <p:cNvPr id="24" name="object 24"/>
          <p:cNvSpPr/>
          <p:nvPr/>
        </p:nvSpPr>
        <p:spPr>
          <a:xfrm>
            <a:off x="3514406" y="7176651"/>
            <a:ext cx="382905" cy="0"/>
          </a:xfrm>
          <a:custGeom>
            <a:avLst/>
            <a:gdLst/>
            <a:ahLst/>
            <a:cxnLst/>
            <a:rect l="l" t="t" r="r" b="b"/>
            <a:pathLst>
              <a:path w="382904">
                <a:moveTo>
                  <a:pt x="0" y="0"/>
                </a:moveTo>
                <a:lnTo>
                  <a:pt x="382629" y="0"/>
                </a:lnTo>
              </a:path>
            </a:pathLst>
          </a:custGeom>
          <a:ln w="22847">
            <a:solidFill>
              <a:srgbClr val="000000"/>
            </a:solidFill>
          </a:ln>
        </p:spPr>
        <p:txBody>
          <a:bodyPr wrap="square" lIns="0" tIns="0" rIns="0" bIns="0" rtlCol="0"/>
          <a:lstStyle/>
          <a:p>
            <a:endParaRPr/>
          </a:p>
        </p:txBody>
      </p:sp>
      <p:sp>
        <p:nvSpPr>
          <p:cNvPr id="25" name="object 25"/>
          <p:cNvSpPr/>
          <p:nvPr/>
        </p:nvSpPr>
        <p:spPr>
          <a:xfrm>
            <a:off x="4673123" y="6085406"/>
            <a:ext cx="316865" cy="1040130"/>
          </a:xfrm>
          <a:custGeom>
            <a:avLst/>
            <a:gdLst/>
            <a:ahLst/>
            <a:cxnLst/>
            <a:rect l="l" t="t" r="r" b="b"/>
            <a:pathLst>
              <a:path w="316864" h="1040129">
                <a:moveTo>
                  <a:pt x="63771" y="1040140"/>
                </a:moveTo>
                <a:lnTo>
                  <a:pt x="0" y="1040140"/>
                </a:lnTo>
                <a:lnTo>
                  <a:pt x="0" y="1011280"/>
                </a:lnTo>
                <a:lnTo>
                  <a:pt x="1260" y="932446"/>
                </a:lnTo>
                <a:lnTo>
                  <a:pt x="4312" y="861692"/>
                </a:lnTo>
                <a:lnTo>
                  <a:pt x="8056" y="803060"/>
                </a:lnTo>
                <a:lnTo>
                  <a:pt x="11397" y="760588"/>
                </a:lnTo>
                <a:lnTo>
                  <a:pt x="19799" y="682111"/>
                </a:lnTo>
                <a:lnTo>
                  <a:pt x="27681" y="627579"/>
                </a:lnTo>
                <a:lnTo>
                  <a:pt x="36887" y="574667"/>
                </a:lnTo>
                <a:lnTo>
                  <a:pt x="47421" y="523322"/>
                </a:lnTo>
                <a:lnTo>
                  <a:pt x="59290" y="473490"/>
                </a:lnTo>
                <a:lnTo>
                  <a:pt x="72498" y="425115"/>
                </a:lnTo>
                <a:lnTo>
                  <a:pt x="87052" y="378145"/>
                </a:lnTo>
                <a:lnTo>
                  <a:pt x="102956" y="332524"/>
                </a:lnTo>
                <a:lnTo>
                  <a:pt x="120217" y="288198"/>
                </a:lnTo>
                <a:lnTo>
                  <a:pt x="138838" y="245114"/>
                </a:lnTo>
                <a:lnTo>
                  <a:pt x="158827" y="203218"/>
                </a:lnTo>
                <a:lnTo>
                  <a:pt x="194664" y="138111"/>
                </a:lnTo>
                <a:lnTo>
                  <a:pt x="230097" y="82932"/>
                </a:lnTo>
                <a:lnTo>
                  <a:pt x="260967" y="40104"/>
                </a:lnTo>
                <a:lnTo>
                  <a:pt x="292386" y="1202"/>
                </a:lnTo>
                <a:lnTo>
                  <a:pt x="292386" y="0"/>
                </a:lnTo>
                <a:lnTo>
                  <a:pt x="316451" y="0"/>
                </a:lnTo>
                <a:lnTo>
                  <a:pt x="316451" y="8417"/>
                </a:lnTo>
                <a:lnTo>
                  <a:pt x="312841" y="13227"/>
                </a:lnTo>
                <a:lnTo>
                  <a:pt x="285016" y="53785"/>
                </a:lnTo>
                <a:lnTo>
                  <a:pt x="259246" y="95074"/>
                </a:lnTo>
                <a:lnTo>
                  <a:pt x="235459" y="137103"/>
                </a:lnTo>
                <a:lnTo>
                  <a:pt x="213583" y="179881"/>
                </a:lnTo>
                <a:lnTo>
                  <a:pt x="193545" y="223421"/>
                </a:lnTo>
                <a:lnTo>
                  <a:pt x="175272" y="267731"/>
                </a:lnTo>
                <a:lnTo>
                  <a:pt x="158693" y="312821"/>
                </a:lnTo>
                <a:lnTo>
                  <a:pt x="143735" y="358702"/>
                </a:lnTo>
                <a:lnTo>
                  <a:pt x="130324" y="405384"/>
                </a:lnTo>
                <a:lnTo>
                  <a:pt x="118390" y="452877"/>
                </a:lnTo>
                <a:lnTo>
                  <a:pt x="107859" y="501191"/>
                </a:lnTo>
                <a:lnTo>
                  <a:pt x="98658" y="550336"/>
                </a:lnTo>
                <a:lnTo>
                  <a:pt x="90715" y="600323"/>
                </a:lnTo>
                <a:lnTo>
                  <a:pt x="83959" y="651161"/>
                </a:lnTo>
                <a:lnTo>
                  <a:pt x="78315" y="702861"/>
                </a:lnTo>
                <a:lnTo>
                  <a:pt x="73712" y="755433"/>
                </a:lnTo>
                <a:lnTo>
                  <a:pt x="70078" y="808887"/>
                </a:lnTo>
                <a:lnTo>
                  <a:pt x="67339" y="863232"/>
                </a:lnTo>
                <a:lnTo>
                  <a:pt x="65423" y="918480"/>
                </a:lnTo>
                <a:lnTo>
                  <a:pt x="64258" y="974640"/>
                </a:lnTo>
                <a:lnTo>
                  <a:pt x="63771" y="1031722"/>
                </a:lnTo>
                <a:lnTo>
                  <a:pt x="63771" y="1040140"/>
                </a:lnTo>
                <a:close/>
              </a:path>
            </a:pathLst>
          </a:custGeom>
          <a:solidFill>
            <a:srgbClr val="000000"/>
          </a:solidFill>
        </p:spPr>
        <p:txBody>
          <a:bodyPr wrap="square" lIns="0" tIns="0" rIns="0" bIns="0" rtlCol="0"/>
          <a:lstStyle/>
          <a:p>
            <a:endParaRPr/>
          </a:p>
        </p:txBody>
      </p:sp>
      <p:sp>
        <p:nvSpPr>
          <p:cNvPr id="26" name="object 26"/>
          <p:cNvSpPr/>
          <p:nvPr/>
        </p:nvSpPr>
        <p:spPr>
          <a:xfrm>
            <a:off x="4673124" y="7114724"/>
            <a:ext cx="316865" cy="1040130"/>
          </a:xfrm>
          <a:custGeom>
            <a:avLst/>
            <a:gdLst/>
            <a:ahLst/>
            <a:cxnLst/>
            <a:rect l="l" t="t" r="r" b="b"/>
            <a:pathLst>
              <a:path w="316864" h="1040129">
                <a:moveTo>
                  <a:pt x="316451" y="1040140"/>
                </a:moveTo>
                <a:lnTo>
                  <a:pt x="293589" y="1040140"/>
                </a:lnTo>
                <a:lnTo>
                  <a:pt x="293589" y="1038937"/>
                </a:lnTo>
                <a:lnTo>
                  <a:pt x="292386" y="1038937"/>
                </a:lnTo>
                <a:lnTo>
                  <a:pt x="289980" y="1037735"/>
                </a:lnTo>
                <a:lnTo>
                  <a:pt x="287573" y="1034127"/>
                </a:lnTo>
                <a:lnTo>
                  <a:pt x="279151" y="1024507"/>
                </a:lnTo>
                <a:lnTo>
                  <a:pt x="248258" y="984278"/>
                </a:lnTo>
                <a:lnTo>
                  <a:pt x="219712" y="943079"/>
                </a:lnTo>
                <a:lnTo>
                  <a:pt x="193453" y="901098"/>
                </a:lnTo>
                <a:lnTo>
                  <a:pt x="169423" y="858523"/>
                </a:lnTo>
                <a:lnTo>
                  <a:pt x="147562" y="815542"/>
                </a:lnTo>
                <a:lnTo>
                  <a:pt x="127810" y="772344"/>
                </a:lnTo>
                <a:lnTo>
                  <a:pt x="110108" y="729116"/>
                </a:lnTo>
                <a:lnTo>
                  <a:pt x="94397" y="686046"/>
                </a:lnTo>
                <a:lnTo>
                  <a:pt x="80616" y="643323"/>
                </a:lnTo>
                <a:lnTo>
                  <a:pt x="68378" y="602150"/>
                </a:lnTo>
                <a:lnTo>
                  <a:pt x="51694" y="536392"/>
                </a:lnTo>
                <a:lnTo>
                  <a:pt x="42615" y="494315"/>
                </a:lnTo>
                <a:lnTo>
                  <a:pt x="33540" y="446117"/>
                </a:lnTo>
                <a:lnTo>
                  <a:pt x="24841" y="391807"/>
                </a:lnTo>
                <a:lnTo>
                  <a:pt x="16889" y="331392"/>
                </a:lnTo>
                <a:lnTo>
                  <a:pt x="10058" y="264882"/>
                </a:lnTo>
                <a:lnTo>
                  <a:pt x="4718" y="192284"/>
                </a:lnTo>
                <a:lnTo>
                  <a:pt x="1241" y="113607"/>
                </a:lnTo>
                <a:lnTo>
                  <a:pt x="0" y="28859"/>
                </a:lnTo>
                <a:lnTo>
                  <a:pt x="0" y="0"/>
                </a:lnTo>
                <a:lnTo>
                  <a:pt x="63771" y="0"/>
                </a:lnTo>
                <a:lnTo>
                  <a:pt x="63771" y="8417"/>
                </a:lnTo>
                <a:lnTo>
                  <a:pt x="64172" y="69496"/>
                </a:lnTo>
                <a:lnTo>
                  <a:pt x="65408" y="129075"/>
                </a:lnTo>
                <a:lnTo>
                  <a:pt x="67528" y="187193"/>
                </a:lnTo>
                <a:lnTo>
                  <a:pt x="70581" y="243887"/>
                </a:lnTo>
                <a:lnTo>
                  <a:pt x="74617" y="299197"/>
                </a:lnTo>
                <a:lnTo>
                  <a:pt x="79683" y="353159"/>
                </a:lnTo>
                <a:lnTo>
                  <a:pt x="85830" y="405812"/>
                </a:lnTo>
                <a:lnTo>
                  <a:pt x="93107" y="457195"/>
                </a:lnTo>
                <a:lnTo>
                  <a:pt x="101563" y="507345"/>
                </a:lnTo>
                <a:lnTo>
                  <a:pt x="111246" y="556301"/>
                </a:lnTo>
                <a:lnTo>
                  <a:pt x="122206" y="604101"/>
                </a:lnTo>
                <a:lnTo>
                  <a:pt x="134492" y="650783"/>
                </a:lnTo>
                <a:lnTo>
                  <a:pt x="148153" y="696386"/>
                </a:lnTo>
                <a:lnTo>
                  <a:pt x="163239" y="740946"/>
                </a:lnTo>
                <a:lnTo>
                  <a:pt x="179798" y="784503"/>
                </a:lnTo>
                <a:lnTo>
                  <a:pt x="197879" y="827095"/>
                </a:lnTo>
                <a:lnTo>
                  <a:pt x="217532" y="868760"/>
                </a:lnTo>
                <a:lnTo>
                  <a:pt x="238805" y="909536"/>
                </a:lnTo>
                <a:lnTo>
                  <a:pt x="261749" y="949461"/>
                </a:lnTo>
                <a:lnTo>
                  <a:pt x="286411" y="988574"/>
                </a:lnTo>
                <a:lnTo>
                  <a:pt x="312841" y="1026912"/>
                </a:lnTo>
                <a:lnTo>
                  <a:pt x="316451" y="1031722"/>
                </a:lnTo>
                <a:lnTo>
                  <a:pt x="316451" y="1040140"/>
                </a:lnTo>
                <a:close/>
              </a:path>
            </a:pathLst>
          </a:custGeom>
          <a:solidFill>
            <a:srgbClr val="000000"/>
          </a:solidFill>
        </p:spPr>
        <p:txBody>
          <a:bodyPr wrap="square" lIns="0" tIns="0" rIns="0" bIns="0" rtlCol="0"/>
          <a:lstStyle/>
          <a:p>
            <a:endParaRPr/>
          </a:p>
        </p:txBody>
      </p:sp>
      <p:sp>
        <p:nvSpPr>
          <p:cNvPr id="27" name="object 27"/>
          <p:cNvSpPr/>
          <p:nvPr/>
        </p:nvSpPr>
        <p:spPr>
          <a:xfrm>
            <a:off x="5028078" y="6311472"/>
            <a:ext cx="219075" cy="263525"/>
          </a:xfrm>
          <a:custGeom>
            <a:avLst/>
            <a:gdLst/>
            <a:ahLst/>
            <a:cxnLst/>
            <a:rect l="l" t="t" r="r" b="b"/>
            <a:pathLst>
              <a:path w="219075" h="263525">
                <a:moveTo>
                  <a:pt x="123933" y="263341"/>
                </a:moveTo>
                <a:lnTo>
                  <a:pt x="76649" y="253346"/>
                </a:lnTo>
                <a:lnTo>
                  <a:pt x="37149" y="225764"/>
                </a:lnTo>
                <a:lnTo>
                  <a:pt x="10058" y="184203"/>
                </a:lnTo>
                <a:lnTo>
                  <a:pt x="0" y="132272"/>
                </a:lnTo>
                <a:lnTo>
                  <a:pt x="9400" y="81674"/>
                </a:lnTo>
                <a:lnTo>
                  <a:pt x="35495" y="39531"/>
                </a:lnTo>
                <a:lnTo>
                  <a:pt x="75127" y="10690"/>
                </a:lnTo>
                <a:lnTo>
                  <a:pt x="125136" y="0"/>
                </a:lnTo>
                <a:lnTo>
                  <a:pt x="157642" y="4001"/>
                </a:lnTo>
                <a:lnTo>
                  <a:pt x="179653" y="13227"/>
                </a:lnTo>
                <a:lnTo>
                  <a:pt x="126339" y="13227"/>
                </a:lnTo>
                <a:lnTo>
                  <a:pt x="100921" y="18619"/>
                </a:lnTo>
                <a:lnTo>
                  <a:pt x="75503" y="37427"/>
                </a:lnTo>
                <a:lnTo>
                  <a:pt x="55950" y="73595"/>
                </a:lnTo>
                <a:lnTo>
                  <a:pt x="48129" y="131069"/>
                </a:lnTo>
                <a:lnTo>
                  <a:pt x="56495" y="188544"/>
                </a:lnTo>
                <a:lnTo>
                  <a:pt x="77157" y="224712"/>
                </a:lnTo>
                <a:lnTo>
                  <a:pt x="103459" y="243519"/>
                </a:lnTo>
                <a:lnTo>
                  <a:pt x="128746" y="248912"/>
                </a:lnTo>
                <a:lnTo>
                  <a:pt x="175625" y="248912"/>
                </a:lnTo>
                <a:lnTo>
                  <a:pt x="171273" y="252538"/>
                </a:lnTo>
                <a:lnTo>
                  <a:pt x="123933" y="263341"/>
                </a:lnTo>
                <a:close/>
              </a:path>
              <a:path w="219075" h="263525">
                <a:moveTo>
                  <a:pt x="186501" y="87780"/>
                </a:moveTo>
                <a:lnTo>
                  <a:pt x="175766" y="85845"/>
                </a:lnTo>
                <a:lnTo>
                  <a:pt x="167400" y="80415"/>
                </a:lnTo>
                <a:lnTo>
                  <a:pt x="161967" y="72054"/>
                </a:lnTo>
                <a:lnTo>
                  <a:pt x="160030" y="61326"/>
                </a:lnTo>
                <a:lnTo>
                  <a:pt x="160970" y="54487"/>
                </a:lnTo>
                <a:lnTo>
                  <a:pt x="164843" y="46295"/>
                </a:lnTo>
                <a:lnTo>
                  <a:pt x="173228" y="39005"/>
                </a:lnTo>
                <a:lnTo>
                  <a:pt x="187705" y="34871"/>
                </a:lnTo>
                <a:lnTo>
                  <a:pt x="170164" y="22865"/>
                </a:lnTo>
                <a:lnTo>
                  <a:pt x="151156" y="16383"/>
                </a:lnTo>
                <a:lnTo>
                  <a:pt x="135082" y="13734"/>
                </a:lnTo>
                <a:lnTo>
                  <a:pt x="126339" y="13227"/>
                </a:lnTo>
                <a:lnTo>
                  <a:pt x="179653" y="13227"/>
                </a:lnTo>
                <a:lnTo>
                  <a:pt x="185749" y="15782"/>
                </a:lnTo>
                <a:lnTo>
                  <a:pt x="205509" y="35003"/>
                </a:lnTo>
                <a:lnTo>
                  <a:pt x="212973" y="61326"/>
                </a:lnTo>
                <a:lnTo>
                  <a:pt x="211036" y="72561"/>
                </a:lnTo>
                <a:lnTo>
                  <a:pt x="205603" y="80866"/>
                </a:lnTo>
                <a:lnTo>
                  <a:pt x="197236" y="86014"/>
                </a:lnTo>
                <a:lnTo>
                  <a:pt x="186501" y="87780"/>
                </a:lnTo>
                <a:close/>
              </a:path>
              <a:path w="219075" h="263525">
                <a:moveTo>
                  <a:pt x="175625" y="248912"/>
                </a:moveTo>
                <a:lnTo>
                  <a:pt x="128746" y="248912"/>
                </a:lnTo>
                <a:lnTo>
                  <a:pt x="147358" y="246958"/>
                </a:lnTo>
                <a:lnTo>
                  <a:pt x="168453" y="238691"/>
                </a:lnTo>
                <a:lnTo>
                  <a:pt x="188645" y="220503"/>
                </a:lnTo>
                <a:lnTo>
                  <a:pt x="204550" y="188788"/>
                </a:lnTo>
                <a:lnTo>
                  <a:pt x="205753" y="185181"/>
                </a:lnTo>
                <a:lnTo>
                  <a:pt x="206956" y="182776"/>
                </a:lnTo>
                <a:lnTo>
                  <a:pt x="218989" y="182776"/>
                </a:lnTo>
                <a:lnTo>
                  <a:pt x="218989" y="188788"/>
                </a:lnTo>
                <a:lnTo>
                  <a:pt x="214965" y="202973"/>
                </a:lnTo>
                <a:lnTo>
                  <a:pt x="200339" y="228319"/>
                </a:lnTo>
                <a:lnTo>
                  <a:pt x="175625" y="248912"/>
                </a:lnTo>
                <a:close/>
              </a:path>
            </a:pathLst>
          </a:custGeom>
          <a:solidFill>
            <a:srgbClr val="000000"/>
          </a:solidFill>
        </p:spPr>
        <p:txBody>
          <a:bodyPr wrap="square" lIns="0" tIns="0" rIns="0" bIns="0" rtlCol="0"/>
          <a:lstStyle/>
          <a:p>
            <a:endParaRPr/>
          </a:p>
        </p:txBody>
      </p:sp>
      <p:sp>
        <p:nvSpPr>
          <p:cNvPr id="28" name="object 28"/>
          <p:cNvSpPr/>
          <p:nvPr/>
        </p:nvSpPr>
        <p:spPr>
          <a:xfrm>
            <a:off x="5280759" y="6311472"/>
            <a:ext cx="255270" cy="263525"/>
          </a:xfrm>
          <a:custGeom>
            <a:avLst/>
            <a:gdLst/>
            <a:ahLst/>
            <a:cxnLst/>
            <a:rect l="l" t="t" r="r" b="b"/>
            <a:pathLst>
              <a:path w="255270" h="263525">
                <a:moveTo>
                  <a:pt x="127543" y="263341"/>
                </a:moveTo>
                <a:lnTo>
                  <a:pt x="79188" y="253534"/>
                </a:lnTo>
                <a:lnTo>
                  <a:pt x="38503" y="226365"/>
                </a:lnTo>
                <a:lnTo>
                  <a:pt x="10453" y="185218"/>
                </a:lnTo>
                <a:lnTo>
                  <a:pt x="0" y="133474"/>
                </a:lnTo>
                <a:lnTo>
                  <a:pt x="9776" y="82688"/>
                </a:lnTo>
                <a:lnTo>
                  <a:pt x="36698" y="40132"/>
                </a:lnTo>
                <a:lnTo>
                  <a:pt x="77157" y="10878"/>
                </a:lnTo>
                <a:lnTo>
                  <a:pt x="127543" y="0"/>
                </a:lnTo>
                <a:lnTo>
                  <a:pt x="176913" y="10540"/>
                </a:lnTo>
                <a:lnTo>
                  <a:pt x="179012" y="12024"/>
                </a:lnTo>
                <a:lnTo>
                  <a:pt x="127543" y="12024"/>
                </a:lnTo>
                <a:lnTo>
                  <a:pt x="109757" y="14316"/>
                </a:lnTo>
                <a:lnTo>
                  <a:pt x="75089" y="33331"/>
                </a:lnTo>
                <a:lnTo>
                  <a:pt x="53713" y="70344"/>
                </a:lnTo>
                <a:lnTo>
                  <a:pt x="48336" y="111379"/>
                </a:lnTo>
                <a:lnTo>
                  <a:pt x="48129" y="129867"/>
                </a:lnTo>
                <a:lnTo>
                  <a:pt x="48355" y="147528"/>
                </a:lnTo>
                <a:lnTo>
                  <a:pt x="54220" y="190066"/>
                </a:lnTo>
                <a:lnTo>
                  <a:pt x="75935" y="227605"/>
                </a:lnTo>
                <a:lnTo>
                  <a:pt x="109438" y="246619"/>
                </a:lnTo>
                <a:lnTo>
                  <a:pt x="127543" y="248912"/>
                </a:lnTo>
                <a:lnTo>
                  <a:pt x="182996" y="248912"/>
                </a:lnTo>
                <a:lnTo>
                  <a:pt x="176405" y="253365"/>
                </a:lnTo>
                <a:lnTo>
                  <a:pt x="127543" y="263341"/>
                </a:lnTo>
                <a:close/>
              </a:path>
              <a:path w="255270" h="263525">
                <a:moveTo>
                  <a:pt x="182996" y="248912"/>
                </a:moveTo>
                <a:lnTo>
                  <a:pt x="127543" y="248912"/>
                </a:lnTo>
                <a:lnTo>
                  <a:pt x="148393" y="245887"/>
                </a:lnTo>
                <a:lnTo>
                  <a:pt x="167099" y="237338"/>
                </a:lnTo>
                <a:lnTo>
                  <a:pt x="194924" y="206825"/>
                </a:lnTo>
                <a:lnTo>
                  <a:pt x="205452" y="166542"/>
                </a:lnTo>
                <a:lnTo>
                  <a:pt x="206956" y="129867"/>
                </a:lnTo>
                <a:lnTo>
                  <a:pt x="206731" y="111191"/>
                </a:lnTo>
                <a:lnTo>
                  <a:pt x="200865" y="69330"/>
                </a:lnTo>
                <a:lnTo>
                  <a:pt x="179319" y="33331"/>
                </a:lnTo>
                <a:lnTo>
                  <a:pt x="146155" y="14467"/>
                </a:lnTo>
                <a:lnTo>
                  <a:pt x="127543" y="12024"/>
                </a:lnTo>
                <a:lnTo>
                  <a:pt x="179012" y="12024"/>
                </a:lnTo>
                <a:lnTo>
                  <a:pt x="217485" y="39230"/>
                </a:lnTo>
                <a:lnTo>
                  <a:pt x="244971" y="81674"/>
                </a:lnTo>
                <a:lnTo>
                  <a:pt x="255086" y="133474"/>
                </a:lnTo>
                <a:lnTo>
                  <a:pt x="244802" y="184711"/>
                </a:lnTo>
                <a:lnTo>
                  <a:pt x="217033" y="225914"/>
                </a:lnTo>
                <a:lnTo>
                  <a:pt x="182996" y="248912"/>
                </a:lnTo>
                <a:close/>
              </a:path>
            </a:pathLst>
          </a:custGeom>
          <a:solidFill>
            <a:srgbClr val="000000"/>
          </a:solidFill>
        </p:spPr>
        <p:txBody>
          <a:bodyPr wrap="square" lIns="0" tIns="0" rIns="0" bIns="0" rtlCol="0"/>
          <a:lstStyle/>
          <a:p>
            <a:endParaRPr/>
          </a:p>
        </p:txBody>
      </p:sp>
      <p:sp>
        <p:nvSpPr>
          <p:cNvPr id="29" name="object 29"/>
          <p:cNvSpPr/>
          <p:nvPr/>
        </p:nvSpPr>
        <p:spPr>
          <a:xfrm>
            <a:off x="5570739" y="6311473"/>
            <a:ext cx="189230" cy="263525"/>
          </a:xfrm>
          <a:custGeom>
            <a:avLst/>
            <a:gdLst/>
            <a:ahLst/>
            <a:cxnLst/>
            <a:rect l="l" t="t" r="r" b="b"/>
            <a:pathLst>
              <a:path w="189229" h="263525">
                <a:moveTo>
                  <a:pt x="149225" y="250114"/>
                </a:moveTo>
                <a:lnTo>
                  <a:pt x="96258" y="250114"/>
                </a:lnTo>
                <a:lnTo>
                  <a:pt x="125193" y="246093"/>
                </a:lnTo>
                <a:lnTo>
                  <a:pt x="145441" y="235083"/>
                </a:lnTo>
                <a:lnTo>
                  <a:pt x="157342" y="218662"/>
                </a:lnTo>
                <a:lnTo>
                  <a:pt x="161233" y="198408"/>
                </a:lnTo>
                <a:lnTo>
                  <a:pt x="153694" y="172724"/>
                </a:lnTo>
                <a:lnTo>
                  <a:pt x="136116" y="157073"/>
                </a:lnTo>
                <a:lnTo>
                  <a:pt x="116056" y="148862"/>
                </a:lnTo>
                <a:lnTo>
                  <a:pt x="101071" y="145499"/>
                </a:lnTo>
                <a:lnTo>
                  <a:pt x="74506" y="139843"/>
                </a:lnTo>
                <a:lnTo>
                  <a:pt x="54596" y="134526"/>
                </a:lnTo>
                <a:lnTo>
                  <a:pt x="14720" y="108636"/>
                </a:lnTo>
                <a:lnTo>
                  <a:pt x="0" y="69743"/>
                </a:lnTo>
                <a:lnTo>
                  <a:pt x="4662" y="45656"/>
                </a:lnTo>
                <a:lnTo>
                  <a:pt x="20154" y="23147"/>
                </a:lnTo>
                <a:lnTo>
                  <a:pt x="48731" y="6500"/>
                </a:lnTo>
                <a:lnTo>
                  <a:pt x="92649" y="0"/>
                </a:lnTo>
                <a:lnTo>
                  <a:pt x="101617" y="244"/>
                </a:lnTo>
                <a:lnTo>
                  <a:pt x="114758" y="1954"/>
                </a:lnTo>
                <a:lnTo>
                  <a:pt x="130382" y="6594"/>
                </a:lnTo>
                <a:lnTo>
                  <a:pt x="138059" y="10822"/>
                </a:lnTo>
                <a:lnTo>
                  <a:pt x="92649" y="10822"/>
                </a:lnTo>
                <a:lnTo>
                  <a:pt x="61684" y="14711"/>
                </a:lnTo>
                <a:lnTo>
                  <a:pt x="41662" y="24801"/>
                </a:lnTo>
                <a:lnTo>
                  <a:pt x="30889" y="38723"/>
                </a:lnTo>
                <a:lnTo>
                  <a:pt x="27674" y="54111"/>
                </a:lnTo>
                <a:lnTo>
                  <a:pt x="34198" y="74797"/>
                </a:lnTo>
                <a:lnTo>
                  <a:pt x="50987" y="87930"/>
                </a:lnTo>
                <a:lnTo>
                  <a:pt x="73867" y="95878"/>
                </a:lnTo>
                <a:lnTo>
                  <a:pt x="116450" y="104821"/>
                </a:lnTo>
                <a:lnTo>
                  <a:pt x="133559" y="109876"/>
                </a:lnTo>
                <a:lnTo>
                  <a:pt x="171141" y="135935"/>
                </a:lnTo>
                <a:lnTo>
                  <a:pt x="188908" y="182776"/>
                </a:lnTo>
                <a:lnTo>
                  <a:pt x="183738" y="213119"/>
                </a:lnTo>
                <a:lnTo>
                  <a:pt x="167400" y="238841"/>
                </a:lnTo>
                <a:lnTo>
                  <a:pt x="149225" y="250114"/>
                </a:lnTo>
                <a:close/>
              </a:path>
              <a:path w="189229" h="263525">
                <a:moveTo>
                  <a:pt x="174469" y="15632"/>
                </a:moveTo>
                <a:lnTo>
                  <a:pt x="146794" y="15632"/>
                </a:lnTo>
                <a:lnTo>
                  <a:pt x="149201" y="13227"/>
                </a:lnTo>
                <a:lnTo>
                  <a:pt x="155217" y="8417"/>
                </a:lnTo>
                <a:lnTo>
                  <a:pt x="156420" y="6012"/>
                </a:lnTo>
                <a:lnTo>
                  <a:pt x="163640" y="0"/>
                </a:lnTo>
                <a:lnTo>
                  <a:pt x="174469" y="0"/>
                </a:lnTo>
                <a:lnTo>
                  <a:pt x="174469" y="15632"/>
                </a:lnTo>
                <a:close/>
              </a:path>
              <a:path w="189229" h="263525">
                <a:moveTo>
                  <a:pt x="174469" y="85375"/>
                </a:moveTo>
                <a:lnTo>
                  <a:pt x="160030" y="85375"/>
                </a:lnTo>
                <a:lnTo>
                  <a:pt x="160030" y="79363"/>
                </a:lnTo>
                <a:lnTo>
                  <a:pt x="157962" y="61551"/>
                </a:lnTo>
                <a:lnTo>
                  <a:pt x="149803" y="38779"/>
                </a:lnTo>
                <a:lnTo>
                  <a:pt x="129912" y="19164"/>
                </a:lnTo>
                <a:lnTo>
                  <a:pt x="92649" y="10822"/>
                </a:lnTo>
                <a:lnTo>
                  <a:pt x="138059" y="10822"/>
                </a:lnTo>
                <a:lnTo>
                  <a:pt x="146794" y="15632"/>
                </a:lnTo>
                <a:lnTo>
                  <a:pt x="174469" y="15632"/>
                </a:lnTo>
                <a:lnTo>
                  <a:pt x="174469" y="85375"/>
                </a:lnTo>
                <a:close/>
              </a:path>
              <a:path w="189229" h="263525">
                <a:moveTo>
                  <a:pt x="9625" y="263341"/>
                </a:moveTo>
                <a:lnTo>
                  <a:pt x="0" y="263341"/>
                </a:lnTo>
                <a:lnTo>
                  <a:pt x="0" y="158726"/>
                </a:lnTo>
                <a:lnTo>
                  <a:pt x="13235" y="158726"/>
                </a:lnTo>
                <a:lnTo>
                  <a:pt x="14438" y="161131"/>
                </a:lnTo>
                <a:lnTo>
                  <a:pt x="15642" y="169548"/>
                </a:lnTo>
                <a:lnTo>
                  <a:pt x="26038" y="202428"/>
                </a:lnTo>
                <a:lnTo>
                  <a:pt x="41962" y="227868"/>
                </a:lnTo>
                <a:lnTo>
                  <a:pt x="56227" y="238089"/>
                </a:lnTo>
                <a:lnTo>
                  <a:pt x="32487" y="238089"/>
                </a:lnTo>
                <a:lnTo>
                  <a:pt x="22861" y="248912"/>
                </a:lnTo>
                <a:lnTo>
                  <a:pt x="22861" y="250114"/>
                </a:lnTo>
                <a:lnTo>
                  <a:pt x="9625" y="263341"/>
                </a:lnTo>
                <a:close/>
              </a:path>
              <a:path w="189229" h="263525">
                <a:moveTo>
                  <a:pt x="96258" y="263341"/>
                </a:moveTo>
                <a:lnTo>
                  <a:pt x="84771" y="262778"/>
                </a:lnTo>
                <a:lnTo>
                  <a:pt x="69336" y="259734"/>
                </a:lnTo>
                <a:lnTo>
                  <a:pt x="51419" y="252181"/>
                </a:lnTo>
                <a:lnTo>
                  <a:pt x="32487" y="238089"/>
                </a:lnTo>
                <a:lnTo>
                  <a:pt x="56227" y="238089"/>
                </a:lnTo>
                <a:lnTo>
                  <a:pt x="64880" y="244290"/>
                </a:lnTo>
                <a:lnTo>
                  <a:pt x="96258" y="250114"/>
                </a:lnTo>
                <a:lnTo>
                  <a:pt x="149225" y="250114"/>
                </a:lnTo>
                <a:lnTo>
                  <a:pt x="138654" y="256671"/>
                </a:lnTo>
                <a:lnTo>
                  <a:pt x="96258" y="263341"/>
                </a:lnTo>
                <a:close/>
              </a:path>
            </a:pathLst>
          </a:custGeom>
          <a:solidFill>
            <a:srgbClr val="000000"/>
          </a:solidFill>
        </p:spPr>
        <p:txBody>
          <a:bodyPr wrap="square" lIns="0" tIns="0" rIns="0" bIns="0" rtlCol="0"/>
          <a:lstStyle/>
          <a:p>
            <a:endParaRPr/>
          </a:p>
        </p:txBody>
      </p:sp>
      <p:sp>
        <p:nvSpPr>
          <p:cNvPr id="30" name="object 30"/>
          <p:cNvSpPr/>
          <p:nvPr/>
        </p:nvSpPr>
        <p:spPr>
          <a:xfrm>
            <a:off x="5899222" y="6163569"/>
            <a:ext cx="238760" cy="411480"/>
          </a:xfrm>
          <a:custGeom>
            <a:avLst/>
            <a:gdLst/>
            <a:ahLst/>
            <a:cxnLst/>
            <a:rect l="l" t="t" r="r" b="b"/>
            <a:pathLst>
              <a:path w="238760" h="411479">
                <a:moveTo>
                  <a:pt x="68584" y="411246"/>
                </a:moveTo>
                <a:lnTo>
                  <a:pt x="36040" y="400442"/>
                </a:lnTo>
                <a:lnTo>
                  <a:pt x="14890" y="372616"/>
                </a:lnTo>
                <a:lnTo>
                  <a:pt x="3440" y="334644"/>
                </a:lnTo>
                <a:lnTo>
                  <a:pt x="0" y="293403"/>
                </a:lnTo>
                <a:lnTo>
                  <a:pt x="3981" y="242819"/>
                </a:lnTo>
                <a:lnTo>
                  <a:pt x="15153" y="191757"/>
                </a:lnTo>
                <a:lnTo>
                  <a:pt x="32360" y="142441"/>
                </a:lnTo>
                <a:lnTo>
                  <a:pt x="54446" y="97099"/>
                </a:lnTo>
                <a:lnTo>
                  <a:pt x="80254" y="57958"/>
                </a:lnTo>
                <a:lnTo>
                  <a:pt x="108629" y="27243"/>
                </a:lnTo>
                <a:lnTo>
                  <a:pt x="168453" y="0"/>
                </a:lnTo>
                <a:lnTo>
                  <a:pt x="201542" y="12024"/>
                </a:lnTo>
                <a:lnTo>
                  <a:pt x="168453" y="12024"/>
                </a:lnTo>
                <a:lnTo>
                  <a:pt x="149539" y="17529"/>
                </a:lnTo>
                <a:lnTo>
                  <a:pt x="118030" y="51086"/>
                </a:lnTo>
                <a:lnTo>
                  <a:pt x="90130" y="103675"/>
                </a:lnTo>
                <a:lnTo>
                  <a:pt x="68998" y="167181"/>
                </a:lnTo>
                <a:lnTo>
                  <a:pt x="61365" y="196003"/>
                </a:lnTo>
                <a:lnTo>
                  <a:pt x="228045" y="196003"/>
                </a:lnTo>
                <a:lnTo>
                  <a:pt x="224097" y="214040"/>
                </a:lnTo>
                <a:lnTo>
                  <a:pt x="56552" y="214040"/>
                </a:lnTo>
                <a:lnTo>
                  <a:pt x="47640" y="252350"/>
                </a:lnTo>
                <a:lnTo>
                  <a:pt x="42113" y="283332"/>
                </a:lnTo>
                <a:lnTo>
                  <a:pt x="39293" y="308227"/>
                </a:lnTo>
                <a:lnTo>
                  <a:pt x="38503" y="328275"/>
                </a:lnTo>
                <a:lnTo>
                  <a:pt x="40665" y="362001"/>
                </a:lnTo>
                <a:lnTo>
                  <a:pt x="46775" y="383438"/>
                </a:lnTo>
                <a:lnTo>
                  <a:pt x="56270" y="394730"/>
                </a:lnTo>
                <a:lnTo>
                  <a:pt x="68584" y="398018"/>
                </a:lnTo>
                <a:lnTo>
                  <a:pt x="108100" y="398018"/>
                </a:lnTo>
                <a:lnTo>
                  <a:pt x="99365" y="403916"/>
                </a:lnTo>
                <a:lnTo>
                  <a:pt x="68584" y="411246"/>
                </a:lnTo>
                <a:close/>
              </a:path>
              <a:path w="238760" h="411479">
                <a:moveTo>
                  <a:pt x="228045" y="196003"/>
                </a:moveTo>
                <a:lnTo>
                  <a:pt x="181688" y="196003"/>
                </a:lnTo>
                <a:lnTo>
                  <a:pt x="190092" y="158200"/>
                </a:lnTo>
                <a:lnTo>
                  <a:pt x="195676" y="128063"/>
                </a:lnTo>
                <a:lnTo>
                  <a:pt x="198778" y="103337"/>
                </a:lnTo>
                <a:lnTo>
                  <a:pt x="199737" y="81768"/>
                </a:lnTo>
                <a:lnTo>
                  <a:pt x="198740" y="57173"/>
                </a:lnTo>
                <a:lnTo>
                  <a:pt x="194473" y="34721"/>
                </a:lnTo>
                <a:lnTo>
                  <a:pt x="185016" y="18356"/>
                </a:lnTo>
                <a:lnTo>
                  <a:pt x="168453" y="12024"/>
                </a:lnTo>
                <a:lnTo>
                  <a:pt x="201542" y="12024"/>
                </a:lnTo>
                <a:lnTo>
                  <a:pt x="204230" y="13001"/>
                </a:lnTo>
                <a:lnTo>
                  <a:pt x="225456" y="44491"/>
                </a:lnTo>
                <a:lnTo>
                  <a:pt x="235627" y="83196"/>
                </a:lnTo>
                <a:lnTo>
                  <a:pt x="238241" y="117842"/>
                </a:lnTo>
                <a:lnTo>
                  <a:pt x="234306" y="167390"/>
                </a:lnTo>
                <a:lnTo>
                  <a:pt x="228045" y="196003"/>
                </a:lnTo>
                <a:close/>
              </a:path>
              <a:path w="238760" h="411479">
                <a:moveTo>
                  <a:pt x="108100" y="398018"/>
                </a:moveTo>
                <a:lnTo>
                  <a:pt x="68584" y="398018"/>
                </a:lnTo>
                <a:lnTo>
                  <a:pt x="86896" y="393077"/>
                </a:lnTo>
                <a:lnTo>
                  <a:pt x="104080" y="379230"/>
                </a:lnTo>
                <a:lnTo>
                  <a:pt x="135965" y="330680"/>
                </a:lnTo>
                <a:lnTo>
                  <a:pt x="161685" y="266949"/>
                </a:lnTo>
                <a:lnTo>
                  <a:pt x="175672" y="214040"/>
                </a:lnTo>
                <a:lnTo>
                  <a:pt x="224097" y="214040"/>
                </a:lnTo>
                <a:lnTo>
                  <a:pt x="206134" y="267219"/>
                </a:lnTo>
                <a:lnTo>
                  <a:pt x="184095" y="312793"/>
                </a:lnTo>
                <a:lnTo>
                  <a:pt x="158221" y="352336"/>
                </a:lnTo>
                <a:lnTo>
                  <a:pt x="129611" y="383495"/>
                </a:lnTo>
                <a:lnTo>
                  <a:pt x="108100" y="398018"/>
                </a:lnTo>
                <a:close/>
              </a:path>
            </a:pathLst>
          </a:custGeom>
          <a:solidFill>
            <a:srgbClr val="000000"/>
          </a:solidFill>
        </p:spPr>
        <p:txBody>
          <a:bodyPr wrap="square" lIns="0" tIns="0" rIns="0" bIns="0" rtlCol="0"/>
          <a:lstStyle/>
          <a:p>
            <a:endParaRPr/>
          </a:p>
        </p:txBody>
      </p:sp>
      <p:sp>
        <p:nvSpPr>
          <p:cNvPr id="31" name="object 31"/>
          <p:cNvSpPr/>
          <p:nvPr/>
        </p:nvSpPr>
        <p:spPr>
          <a:xfrm>
            <a:off x="6784804" y="6425107"/>
            <a:ext cx="351790" cy="0"/>
          </a:xfrm>
          <a:custGeom>
            <a:avLst/>
            <a:gdLst/>
            <a:ahLst/>
            <a:cxnLst/>
            <a:rect l="l" t="t" r="r" b="b"/>
            <a:pathLst>
              <a:path w="351790">
                <a:moveTo>
                  <a:pt x="0" y="0"/>
                </a:moveTo>
                <a:lnTo>
                  <a:pt x="351345" y="0"/>
                </a:lnTo>
              </a:path>
            </a:pathLst>
          </a:custGeom>
          <a:ln w="22847">
            <a:solidFill>
              <a:srgbClr val="000000"/>
            </a:solidFill>
          </a:ln>
        </p:spPr>
        <p:txBody>
          <a:bodyPr wrap="square" lIns="0" tIns="0" rIns="0" bIns="0" rtlCol="0"/>
          <a:lstStyle/>
          <a:p>
            <a:endParaRPr/>
          </a:p>
        </p:txBody>
      </p:sp>
      <p:sp>
        <p:nvSpPr>
          <p:cNvPr id="32" name="object 32"/>
          <p:cNvSpPr/>
          <p:nvPr/>
        </p:nvSpPr>
        <p:spPr>
          <a:xfrm>
            <a:off x="7298586" y="6311474"/>
            <a:ext cx="189230" cy="263525"/>
          </a:xfrm>
          <a:custGeom>
            <a:avLst/>
            <a:gdLst/>
            <a:ahLst/>
            <a:cxnLst/>
            <a:rect l="l" t="t" r="r" b="b"/>
            <a:pathLst>
              <a:path w="189229" h="263525">
                <a:moveTo>
                  <a:pt x="149225" y="250114"/>
                </a:moveTo>
                <a:lnTo>
                  <a:pt x="96258" y="250114"/>
                </a:lnTo>
                <a:lnTo>
                  <a:pt x="125193" y="246093"/>
                </a:lnTo>
                <a:lnTo>
                  <a:pt x="145441" y="235083"/>
                </a:lnTo>
                <a:lnTo>
                  <a:pt x="157342" y="218662"/>
                </a:lnTo>
                <a:lnTo>
                  <a:pt x="161233" y="198408"/>
                </a:lnTo>
                <a:lnTo>
                  <a:pt x="153694" y="172724"/>
                </a:lnTo>
                <a:lnTo>
                  <a:pt x="136116" y="157073"/>
                </a:lnTo>
                <a:lnTo>
                  <a:pt x="116056" y="148862"/>
                </a:lnTo>
                <a:lnTo>
                  <a:pt x="101071" y="145499"/>
                </a:lnTo>
                <a:lnTo>
                  <a:pt x="74506" y="139843"/>
                </a:lnTo>
                <a:lnTo>
                  <a:pt x="54596" y="134526"/>
                </a:lnTo>
                <a:lnTo>
                  <a:pt x="14720" y="108636"/>
                </a:lnTo>
                <a:lnTo>
                  <a:pt x="0" y="69743"/>
                </a:lnTo>
                <a:lnTo>
                  <a:pt x="4662" y="45656"/>
                </a:lnTo>
                <a:lnTo>
                  <a:pt x="20154" y="23147"/>
                </a:lnTo>
                <a:lnTo>
                  <a:pt x="48731" y="6500"/>
                </a:lnTo>
                <a:lnTo>
                  <a:pt x="92649" y="0"/>
                </a:lnTo>
                <a:lnTo>
                  <a:pt x="101617" y="244"/>
                </a:lnTo>
                <a:lnTo>
                  <a:pt x="114758" y="1954"/>
                </a:lnTo>
                <a:lnTo>
                  <a:pt x="130382" y="6594"/>
                </a:lnTo>
                <a:lnTo>
                  <a:pt x="138059" y="10822"/>
                </a:lnTo>
                <a:lnTo>
                  <a:pt x="92649" y="10822"/>
                </a:lnTo>
                <a:lnTo>
                  <a:pt x="61684" y="14711"/>
                </a:lnTo>
                <a:lnTo>
                  <a:pt x="41662" y="24801"/>
                </a:lnTo>
                <a:lnTo>
                  <a:pt x="30889" y="38723"/>
                </a:lnTo>
                <a:lnTo>
                  <a:pt x="27674" y="54111"/>
                </a:lnTo>
                <a:lnTo>
                  <a:pt x="34198" y="74797"/>
                </a:lnTo>
                <a:lnTo>
                  <a:pt x="50987" y="87930"/>
                </a:lnTo>
                <a:lnTo>
                  <a:pt x="73867" y="95878"/>
                </a:lnTo>
                <a:lnTo>
                  <a:pt x="116450" y="104821"/>
                </a:lnTo>
                <a:lnTo>
                  <a:pt x="133559" y="109876"/>
                </a:lnTo>
                <a:lnTo>
                  <a:pt x="171141" y="135935"/>
                </a:lnTo>
                <a:lnTo>
                  <a:pt x="188908" y="182776"/>
                </a:lnTo>
                <a:lnTo>
                  <a:pt x="183738" y="213119"/>
                </a:lnTo>
                <a:lnTo>
                  <a:pt x="167400" y="238841"/>
                </a:lnTo>
                <a:lnTo>
                  <a:pt x="149225" y="250114"/>
                </a:lnTo>
                <a:close/>
              </a:path>
              <a:path w="189229" h="263525">
                <a:moveTo>
                  <a:pt x="174469" y="15632"/>
                </a:moveTo>
                <a:lnTo>
                  <a:pt x="146794" y="15632"/>
                </a:lnTo>
                <a:lnTo>
                  <a:pt x="149201" y="13227"/>
                </a:lnTo>
                <a:lnTo>
                  <a:pt x="155217" y="8417"/>
                </a:lnTo>
                <a:lnTo>
                  <a:pt x="156420" y="6012"/>
                </a:lnTo>
                <a:lnTo>
                  <a:pt x="163640" y="0"/>
                </a:lnTo>
                <a:lnTo>
                  <a:pt x="174469" y="0"/>
                </a:lnTo>
                <a:lnTo>
                  <a:pt x="174469" y="15632"/>
                </a:lnTo>
                <a:close/>
              </a:path>
              <a:path w="189229" h="263525">
                <a:moveTo>
                  <a:pt x="174469" y="85375"/>
                </a:moveTo>
                <a:lnTo>
                  <a:pt x="160030" y="85375"/>
                </a:lnTo>
                <a:lnTo>
                  <a:pt x="160030" y="79363"/>
                </a:lnTo>
                <a:lnTo>
                  <a:pt x="157793" y="61551"/>
                </a:lnTo>
                <a:lnTo>
                  <a:pt x="149351" y="38779"/>
                </a:lnTo>
                <a:lnTo>
                  <a:pt x="129404" y="19164"/>
                </a:lnTo>
                <a:lnTo>
                  <a:pt x="92649" y="10822"/>
                </a:lnTo>
                <a:lnTo>
                  <a:pt x="138059" y="10822"/>
                </a:lnTo>
                <a:lnTo>
                  <a:pt x="146794" y="15632"/>
                </a:lnTo>
                <a:lnTo>
                  <a:pt x="174469" y="15632"/>
                </a:lnTo>
                <a:lnTo>
                  <a:pt x="174469" y="85375"/>
                </a:lnTo>
                <a:close/>
              </a:path>
              <a:path w="189229" h="263525">
                <a:moveTo>
                  <a:pt x="9625" y="263341"/>
                </a:moveTo>
                <a:lnTo>
                  <a:pt x="0" y="263341"/>
                </a:lnTo>
                <a:lnTo>
                  <a:pt x="0" y="158726"/>
                </a:lnTo>
                <a:lnTo>
                  <a:pt x="13235" y="158726"/>
                </a:lnTo>
                <a:lnTo>
                  <a:pt x="14438" y="161131"/>
                </a:lnTo>
                <a:lnTo>
                  <a:pt x="15642" y="169548"/>
                </a:lnTo>
                <a:lnTo>
                  <a:pt x="26038" y="202428"/>
                </a:lnTo>
                <a:lnTo>
                  <a:pt x="41962" y="227868"/>
                </a:lnTo>
                <a:lnTo>
                  <a:pt x="56227" y="238089"/>
                </a:lnTo>
                <a:lnTo>
                  <a:pt x="32487" y="238089"/>
                </a:lnTo>
                <a:lnTo>
                  <a:pt x="22861" y="248912"/>
                </a:lnTo>
                <a:lnTo>
                  <a:pt x="22861" y="250114"/>
                </a:lnTo>
                <a:lnTo>
                  <a:pt x="9625" y="263341"/>
                </a:lnTo>
                <a:close/>
              </a:path>
              <a:path w="189229" h="263525">
                <a:moveTo>
                  <a:pt x="96258" y="263341"/>
                </a:moveTo>
                <a:lnTo>
                  <a:pt x="84771" y="262778"/>
                </a:lnTo>
                <a:lnTo>
                  <a:pt x="69336" y="259734"/>
                </a:lnTo>
                <a:lnTo>
                  <a:pt x="51419" y="252181"/>
                </a:lnTo>
                <a:lnTo>
                  <a:pt x="32487" y="238089"/>
                </a:lnTo>
                <a:lnTo>
                  <a:pt x="56227" y="238089"/>
                </a:lnTo>
                <a:lnTo>
                  <a:pt x="64880" y="244290"/>
                </a:lnTo>
                <a:lnTo>
                  <a:pt x="96258" y="250114"/>
                </a:lnTo>
                <a:lnTo>
                  <a:pt x="149225" y="250114"/>
                </a:lnTo>
                <a:lnTo>
                  <a:pt x="138654" y="256671"/>
                </a:lnTo>
                <a:lnTo>
                  <a:pt x="96258" y="263341"/>
                </a:lnTo>
                <a:close/>
              </a:path>
            </a:pathLst>
          </a:custGeom>
          <a:solidFill>
            <a:srgbClr val="000000"/>
          </a:solidFill>
        </p:spPr>
        <p:txBody>
          <a:bodyPr wrap="square" lIns="0" tIns="0" rIns="0" bIns="0" rtlCol="0"/>
          <a:lstStyle/>
          <a:p>
            <a:endParaRPr/>
          </a:p>
        </p:txBody>
      </p:sp>
      <p:sp>
        <p:nvSpPr>
          <p:cNvPr id="33" name="object 33"/>
          <p:cNvSpPr/>
          <p:nvPr/>
        </p:nvSpPr>
        <p:spPr>
          <a:xfrm>
            <a:off x="7525998" y="6184012"/>
            <a:ext cx="123189" cy="384810"/>
          </a:xfrm>
          <a:custGeom>
            <a:avLst/>
            <a:gdLst/>
            <a:ahLst/>
            <a:cxnLst/>
            <a:rect l="l" t="t" r="r" b="b"/>
            <a:pathLst>
              <a:path w="123190" h="384809">
                <a:moveTo>
                  <a:pt x="0" y="384791"/>
                </a:moveTo>
                <a:lnTo>
                  <a:pt x="0" y="366754"/>
                </a:lnTo>
                <a:lnTo>
                  <a:pt x="23199" y="366341"/>
                </a:lnTo>
                <a:lnTo>
                  <a:pt x="36698" y="363447"/>
                </a:lnTo>
                <a:lnTo>
                  <a:pt x="42978" y="355594"/>
                </a:lnTo>
                <a:lnTo>
                  <a:pt x="44519" y="340300"/>
                </a:lnTo>
                <a:lnTo>
                  <a:pt x="44519" y="186383"/>
                </a:lnTo>
                <a:lnTo>
                  <a:pt x="43184" y="169135"/>
                </a:lnTo>
                <a:lnTo>
                  <a:pt x="37450" y="159327"/>
                </a:lnTo>
                <a:lnTo>
                  <a:pt x="24722" y="154931"/>
                </a:lnTo>
                <a:lnTo>
                  <a:pt x="2406" y="153916"/>
                </a:lnTo>
                <a:lnTo>
                  <a:pt x="2406" y="137082"/>
                </a:lnTo>
                <a:lnTo>
                  <a:pt x="83023" y="129867"/>
                </a:lnTo>
                <a:lnTo>
                  <a:pt x="83023" y="341502"/>
                </a:lnTo>
                <a:lnTo>
                  <a:pt x="83982" y="354579"/>
                </a:lnTo>
                <a:lnTo>
                  <a:pt x="88889" y="362245"/>
                </a:lnTo>
                <a:lnTo>
                  <a:pt x="100789" y="365852"/>
                </a:lnTo>
                <a:lnTo>
                  <a:pt x="122730" y="366754"/>
                </a:lnTo>
                <a:lnTo>
                  <a:pt x="122730" y="382386"/>
                </a:lnTo>
                <a:lnTo>
                  <a:pt x="63771" y="382386"/>
                </a:lnTo>
                <a:lnTo>
                  <a:pt x="50253" y="382593"/>
                </a:lnTo>
                <a:lnTo>
                  <a:pt x="33239" y="383138"/>
                </a:lnTo>
                <a:lnTo>
                  <a:pt x="15548" y="383908"/>
                </a:lnTo>
                <a:lnTo>
                  <a:pt x="0" y="384791"/>
                </a:lnTo>
                <a:close/>
              </a:path>
              <a:path w="123190" h="384809">
                <a:moveTo>
                  <a:pt x="122730" y="384791"/>
                </a:moveTo>
                <a:lnTo>
                  <a:pt x="93250" y="383138"/>
                </a:lnTo>
                <a:lnTo>
                  <a:pt x="78398" y="382593"/>
                </a:lnTo>
                <a:lnTo>
                  <a:pt x="63771" y="382386"/>
                </a:lnTo>
                <a:lnTo>
                  <a:pt x="122730" y="382386"/>
                </a:lnTo>
                <a:lnTo>
                  <a:pt x="122730" y="384791"/>
                </a:lnTo>
                <a:close/>
              </a:path>
              <a:path w="123190" h="384809">
                <a:moveTo>
                  <a:pt x="54145" y="61326"/>
                </a:moveTo>
                <a:lnTo>
                  <a:pt x="42338" y="58639"/>
                </a:lnTo>
                <a:lnTo>
                  <a:pt x="32788" y="51556"/>
                </a:lnTo>
                <a:lnTo>
                  <a:pt x="26396" y="41541"/>
                </a:lnTo>
                <a:lnTo>
                  <a:pt x="24064" y="30061"/>
                </a:lnTo>
                <a:lnTo>
                  <a:pt x="26396" y="19277"/>
                </a:lnTo>
                <a:lnTo>
                  <a:pt x="32788" y="9619"/>
                </a:lnTo>
                <a:lnTo>
                  <a:pt x="42338" y="2667"/>
                </a:lnTo>
                <a:lnTo>
                  <a:pt x="54145" y="0"/>
                </a:lnTo>
                <a:lnTo>
                  <a:pt x="66140" y="2160"/>
                </a:lnTo>
                <a:lnTo>
                  <a:pt x="76104" y="8267"/>
                </a:lnTo>
                <a:lnTo>
                  <a:pt x="82910" y="17755"/>
                </a:lnTo>
                <a:lnTo>
                  <a:pt x="85429" y="30061"/>
                </a:lnTo>
                <a:lnTo>
                  <a:pt x="82910" y="42556"/>
                </a:lnTo>
                <a:lnTo>
                  <a:pt x="76104" y="52457"/>
                </a:lnTo>
                <a:lnTo>
                  <a:pt x="66140" y="58977"/>
                </a:lnTo>
                <a:lnTo>
                  <a:pt x="54145" y="61326"/>
                </a:lnTo>
                <a:close/>
              </a:path>
            </a:pathLst>
          </a:custGeom>
          <a:solidFill>
            <a:srgbClr val="000000"/>
          </a:solidFill>
        </p:spPr>
        <p:txBody>
          <a:bodyPr wrap="square" lIns="0" tIns="0" rIns="0" bIns="0" rtlCol="0"/>
          <a:lstStyle/>
          <a:p>
            <a:endParaRPr/>
          </a:p>
        </p:txBody>
      </p:sp>
      <p:sp>
        <p:nvSpPr>
          <p:cNvPr id="34" name="object 34"/>
          <p:cNvSpPr/>
          <p:nvPr/>
        </p:nvSpPr>
        <p:spPr>
          <a:xfrm>
            <a:off x="7684826" y="6313880"/>
            <a:ext cx="290195" cy="255270"/>
          </a:xfrm>
          <a:custGeom>
            <a:avLst/>
            <a:gdLst/>
            <a:ahLst/>
            <a:cxnLst/>
            <a:rect l="l" t="t" r="r" b="b"/>
            <a:pathLst>
              <a:path w="290195" h="255270">
                <a:moveTo>
                  <a:pt x="0" y="254924"/>
                </a:moveTo>
                <a:lnTo>
                  <a:pt x="0" y="236887"/>
                </a:lnTo>
                <a:lnTo>
                  <a:pt x="23199" y="236474"/>
                </a:lnTo>
                <a:lnTo>
                  <a:pt x="36698" y="233580"/>
                </a:lnTo>
                <a:lnTo>
                  <a:pt x="42978" y="225726"/>
                </a:lnTo>
                <a:lnTo>
                  <a:pt x="44519" y="210432"/>
                </a:lnTo>
                <a:lnTo>
                  <a:pt x="44519" y="56516"/>
                </a:lnTo>
                <a:lnTo>
                  <a:pt x="43316" y="39775"/>
                </a:lnTo>
                <a:lnTo>
                  <a:pt x="37601" y="29911"/>
                </a:lnTo>
                <a:lnTo>
                  <a:pt x="24215" y="25233"/>
                </a:lnTo>
                <a:lnTo>
                  <a:pt x="0" y="24049"/>
                </a:lnTo>
                <a:lnTo>
                  <a:pt x="0" y="7214"/>
                </a:lnTo>
                <a:lnTo>
                  <a:pt x="81820" y="0"/>
                </a:lnTo>
                <a:lnTo>
                  <a:pt x="81820" y="61326"/>
                </a:lnTo>
                <a:lnTo>
                  <a:pt x="93830" y="61326"/>
                </a:lnTo>
                <a:lnTo>
                  <a:pt x="91201" y="65478"/>
                </a:lnTo>
                <a:lnTo>
                  <a:pt x="84226" y="104615"/>
                </a:lnTo>
                <a:lnTo>
                  <a:pt x="84226" y="210432"/>
                </a:lnTo>
                <a:lnTo>
                  <a:pt x="85956" y="225726"/>
                </a:lnTo>
                <a:lnTo>
                  <a:pt x="92649" y="233580"/>
                </a:lnTo>
                <a:lnTo>
                  <a:pt x="106561" y="236474"/>
                </a:lnTo>
                <a:lnTo>
                  <a:pt x="129949" y="236887"/>
                </a:lnTo>
                <a:lnTo>
                  <a:pt x="129949" y="252519"/>
                </a:lnTo>
                <a:lnTo>
                  <a:pt x="64974" y="252519"/>
                </a:lnTo>
                <a:lnTo>
                  <a:pt x="51099" y="252726"/>
                </a:lnTo>
                <a:lnTo>
                  <a:pt x="34292" y="253271"/>
                </a:lnTo>
                <a:lnTo>
                  <a:pt x="0" y="254924"/>
                </a:lnTo>
                <a:close/>
              </a:path>
              <a:path w="290195" h="255270">
                <a:moveTo>
                  <a:pt x="93830" y="61326"/>
                </a:moveTo>
                <a:lnTo>
                  <a:pt x="81820" y="61326"/>
                </a:lnTo>
                <a:lnTo>
                  <a:pt x="95657" y="36525"/>
                </a:lnTo>
                <a:lnTo>
                  <a:pt x="114006" y="17135"/>
                </a:lnTo>
                <a:lnTo>
                  <a:pt x="137319" y="4509"/>
                </a:lnTo>
                <a:lnTo>
                  <a:pt x="166046" y="0"/>
                </a:lnTo>
                <a:lnTo>
                  <a:pt x="188663" y="2029"/>
                </a:lnTo>
                <a:lnTo>
                  <a:pt x="206204" y="7214"/>
                </a:lnTo>
                <a:lnTo>
                  <a:pt x="217218" y="13227"/>
                </a:lnTo>
                <a:lnTo>
                  <a:pt x="162437" y="13227"/>
                </a:lnTo>
                <a:lnTo>
                  <a:pt x="134480" y="19220"/>
                </a:lnTo>
                <a:lnTo>
                  <a:pt x="109344" y="36825"/>
                </a:lnTo>
                <a:lnTo>
                  <a:pt x="93830" y="61326"/>
                </a:lnTo>
                <a:close/>
              </a:path>
              <a:path w="290195" h="255270">
                <a:moveTo>
                  <a:pt x="160030" y="254924"/>
                </a:moveTo>
                <a:lnTo>
                  <a:pt x="160030" y="236887"/>
                </a:lnTo>
                <a:lnTo>
                  <a:pt x="183230" y="236474"/>
                </a:lnTo>
                <a:lnTo>
                  <a:pt x="196729" y="233580"/>
                </a:lnTo>
                <a:lnTo>
                  <a:pt x="203008" y="225726"/>
                </a:lnTo>
                <a:lnTo>
                  <a:pt x="204550" y="210432"/>
                </a:lnTo>
                <a:lnTo>
                  <a:pt x="204550" y="76958"/>
                </a:lnTo>
                <a:lnTo>
                  <a:pt x="203046" y="53303"/>
                </a:lnTo>
                <a:lnTo>
                  <a:pt x="197030" y="32917"/>
                </a:lnTo>
                <a:lnTo>
                  <a:pt x="184245" y="18619"/>
                </a:lnTo>
                <a:lnTo>
                  <a:pt x="162437" y="13227"/>
                </a:lnTo>
                <a:lnTo>
                  <a:pt x="217218" y="13227"/>
                </a:lnTo>
                <a:lnTo>
                  <a:pt x="242151" y="54712"/>
                </a:lnTo>
                <a:lnTo>
                  <a:pt x="244257" y="109425"/>
                </a:lnTo>
                <a:lnTo>
                  <a:pt x="244257" y="218850"/>
                </a:lnTo>
                <a:lnTo>
                  <a:pt x="247678" y="229277"/>
                </a:lnTo>
                <a:lnTo>
                  <a:pt x="256289" y="234632"/>
                </a:lnTo>
                <a:lnTo>
                  <a:pt x="270314" y="236605"/>
                </a:lnTo>
                <a:lnTo>
                  <a:pt x="289980" y="236887"/>
                </a:lnTo>
                <a:lnTo>
                  <a:pt x="289980" y="252519"/>
                </a:lnTo>
                <a:lnTo>
                  <a:pt x="225005" y="252519"/>
                </a:lnTo>
                <a:lnTo>
                  <a:pt x="211130" y="252726"/>
                </a:lnTo>
                <a:lnTo>
                  <a:pt x="194322" y="253271"/>
                </a:lnTo>
                <a:lnTo>
                  <a:pt x="160030" y="254924"/>
                </a:lnTo>
                <a:close/>
              </a:path>
              <a:path w="290195" h="255270">
                <a:moveTo>
                  <a:pt x="129949" y="254924"/>
                </a:moveTo>
                <a:lnTo>
                  <a:pt x="95657" y="253271"/>
                </a:lnTo>
                <a:lnTo>
                  <a:pt x="78849" y="252726"/>
                </a:lnTo>
                <a:lnTo>
                  <a:pt x="64974" y="252519"/>
                </a:lnTo>
                <a:lnTo>
                  <a:pt x="129949" y="252519"/>
                </a:lnTo>
                <a:lnTo>
                  <a:pt x="129949" y="254924"/>
                </a:lnTo>
                <a:close/>
              </a:path>
              <a:path w="290195" h="255270">
                <a:moveTo>
                  <a:pt x="289980" y="254924"/>
                </a:moveTo>
                <a:lnTo>
                  <a:pt x="255687" y="253271"/>
                </a:lnTo>
                <a:lnTo>
                  <a:pt x="238880" y="252726"/>
                </a:lnTo>
                <a:lnTo>
                  <a:pt x="225005" y="252519"/>
                </a:lnTo>
                <a:lnTo>
                  <a:pt x="289980" y="252519"/>
                </a:lnTo>
                <a:lnTo>
                  <a:pt x="289980" y="254924"/>
                </a:lnTo>
                <a:close/>
              </a:path>
            </a:pathLst>
          </a:custGeom>
          <a:solidFill>
            <a:srgbClr val="000000"/>
          </a:solidFill>
        </p:spPr>
        <p:txBody>
          <a:bodyPr wrap="square" lIns="0" tIns="0" rIns="0" bIns="0" rtlCol="0"/>
          <a:lstStyle/>
          <a:p>
            <a:endParaRPr/>
          </a:p>
        </p:txBody>
      </p:sp>
      <p:sp>
        <p:nvSpPr>
          <p:cNvPr id="35" name="object 35"/>
          <p:cNvSpPr/>
          <p:nvPr/>
        </p:nvSpPr>
        <p:spPr>
          <a:xfrm>
            <a:off x="8107162" y="6163571"/>
            <a:ext cx="237490" cy="411480"/>
          </a:xfrm>
          <a:custGeom>
            <a:avLst/>
            <a:gdLst/>
            <a:ahLst/>
            <a:cxnLst/>
            <a:rect l="l" t="t" r="r" b="b"/>
            <a:pathLst>
              <a:path w="237490" h="411479">
                <a:moveTo>
                  <a:pt x="68584" y="411246"/>
                </a:moveTo>
                <a:lnTo>
                  <a:pt x="35533" y="400442"/>
                </a:lnTo>
                <a:lnTo>
                  <a:pt x="14438" y="372616"/>
                </a:lnTo>
                <a:lnTo>
                  <a:pt x="3271" y="334644"/>
                </a:lnTo>
                <a:lnTo>
                  <a:pt x="0" y="293403"/>
                </a:lnTo>
                <a:lnTo>
                  <a:pt x="3931" y="242819"/>
                </a:lnTo>
                <a:lnTo>
                  <a:pt x="14984" y="191757"/>
                </a:lnTo>
                <a:lnTo>
                  <a:pt x="32043" y="142441"/>
                </a:lnTo>
                <a:lnTo>
                  <a:pt x="53995" y="97099"/>
                </a:lnTo>
                <a:lnTo>
                  <a:pt x="79726" y="57958"/>
                </a:lnTo>
                <a:lnTo>
                  <a:pt x="108122" y="27243"/>
                </a:lnTo>
                <a:lnTo>
                  <a:pt x="168453" y="0"/>
                </a:lnTo>
                <a:lnTo>
                  <a:pt x="200898" y="12024"/>
                </a:lnTo>
                <a:lnTo>
                  <a:pt x="167249" y="12024"/>
                </a:lnTo>
                <a:lnTo>
                  <a:pt x="149013" y="17529"/>
                </a:lnTo>
                <a:lnTo>
                  <a:pt x="117503" y="51086"/>
                </a:lnTo>
                <a:lnTo>
                  <a:pt x="89434" y="103675"/>
                </a:lnTo>
                <a:lnTo>
                  <a:pt x="67964" y="167181"/>
                </a:lnTo>
                <a:lnTo>
                  <a:pt x="60161" y="196003"/>
                </a:lnTo>
                <a:lnTo>
                  <a:pt x="226853" y="196003"/>
                </a:lnTo>
                <a:lnTo>
                  <a:pt x="222911" y="214040"/>
                </a:lnTo>
                <a:lnTo>
                  <a:pt x="55348" y="214040"/>
                </a:lnTo>
                <a:lnTo>
                  <a:pt x="46437" y="252350"/>
                </a:lnTo>
                <a:lnTo>
                  <a:pt x="40910" y="283332"/>
                </a:lnTo>
                <a:lnTo>
                  <a:pt x="38089" y="308227"/>
                </a:lnTo>
                <a:lnTo>
                  <a:pt x="37300" y="328275"/>
                </a:lnTo>
                <a:lnTo>
                  <a:pt x="39481" y="362001"/>
                </a:lnTo>
                <a:lnTo>
                  <a:pt x="45723" y="383438"/>
                </a:lnTo>
                <a:lnTo>
                  <a:pt x="55574" y="394730"/>
                </a:lnTo>
                <a:lnTo>
                  <a:pt x="68584" y="398018"/>
                </a:lnTo>
                <a:lnTo>
                  <a:pt x="107616" y="398018"/>
                </a:lnTo>
                <a:lnTo>
                  <a:pt x="98968" y="403916"/>
                </a:lnTo>
                <a:lnTo>
                  <a:pt x="68584" y="411246"/>
                </a:lnTo>
                <a:close/>
              </a:path>
              <a:path w="237490" h="411479">
                <a:moveTo>
                  <a:pt x="226853" y="196003"/>
                </a:moveTo>
                <a:lnTo>
                  <a:pt x="180485" y="196003"/>
                </a:lnTo>
                <a:lnTo>
                  <a:pt x="189397" y="158200"/>
                </a:lnTo>
                <a:lnTo>
                  <a:pt x="194924" y="128063"/>
                </a:lnTo>
                <a:lnTo>
                  <a:pt x="197744" y="103337"/>
                </a:lnTo>
                <a:lnTo>
                  <a:pt x="198534" y="81768"/>
                </a:lnTo>
                <a:lnTo>
                  <a:pt x="197706" y="57173"/>
                </a:lnTo>
                <a:lnTo>
                  <a:pt x="193721" y="34721"/>
                </a:lnTo>
                <a:lnTo>
                  <a:pt x="184320" y="18356"/>
                </a:lnTo>
                <a:lnTo>
                  <a:pt x="167249" y="12024"/>
                </a:lnTo>
                <a:lnTo>
                  <a:pt x="200898" y="12024"/>
                </a:lnTo>
                <a:lnTo>
                  <a:pt x="203535" y="13001"/>
                </a:lnTo>
                <a:lnTo>
                  <a:pt x="224403" y="44491"/>
                </a:lnTo>
                <a:lnTo>
                  <a:pt x="234443" y="83196"/>
                </a:lnTo>
                <a:lnTo>
                  <a:pt x="237037" y="117842"/>
                </a:lnTo>
                <a:lnTo>
                  <a:pt x="233106" y="167390"/>
                </a:lnTo>
                <a:lnTo>
                  <a:pt x="226853" y="196003"/>
                </a:lnTo>
                <a:close/>
              </a:path>
              <a:path w="237490" h="411479">
                <a:moveTo>
                  <a:pt x="107616" y="398018"/>
                </a:moveTo>
                <a:lnTo>
                  <a:pt x="68584" y="398018"/>
                </a:lnTo>
                <a:lnTo>
                  <a:pt x="86369" y="393077"/>
                </a:lnTo>
                <a:lnTo>
                  <a:pt x="103478" y="379230"/>
                </a:lnTo>
                <a:lnTo>
                  <a:pt x="134762" y="330680"/>
                </a:lnTo>
                <a:lnTo>
                  <a:pt x="161534" y="266949"/>
                </a:lnTo>
                <a:lnTo>
                  <a:pt x="175672" y="214040"/>
                </a:lnTo>
                <a:lnTo>
                  <a:pt x="222911" y="214040"/>
                </a:lnTo>
                <a:lnTo>
                  <a:pt x="204994" y="267219"/>
                </a:lnTo>
                <a:lnTo>
                  <a:pt x="183042" y="312793"/>
                </a:lnTo>
                <a:lnTo>
                  <a:pt x="157311" y="352336"/>
                </a:lnTo>
                <a:lnTo>
                  <a:pt x="128915" y="383495"/>
                </a:lnTo>
                <a:lnTo>
                  <a:pt x="107616" y="398018"/>
                </a:lnTo>
                <a:close/>
              </a:path>
            </a:pathLst>
          </a:custGeom>
          <a:solidFill>
            <a:srgbClr val="000000"/>
          </a:solidFill>
        </p:spPr>
        <p:txBody>
          <a:bodyPr wrap="square" lIns="0" tIns="0" rIns="0" bIns="0" rtlCol="0"/>
          <a:lstStyle/>
          <a:p>
            <a:endParaRPr/>
          </a:p>
        </p:txBody>
      </p:sp>
      <p:sp>
        <p:nvSpPr>
          <p:cNvPr id="36" name="object 36"/>
          <p:cNvSpPr/>
          <p:nvPr/>
        </p:nvSpPr>
        <p:spPr>
          <a:xfrm>
            <a:off x="8966273" y="6185216"/>
            <a:ext cx="241935" cy="395605"/>
          </a:xfrm>
          <a:custGeom>
            <a:avLst/>
            <a:gdLst/>
            <a:ahLst/>
            <a:cxnLst/>
            <a:rect l="l" t="t" r="r" b="b"/>
            <a:pathLst>
              <a:path w="241934" h="395604">
                <a:moveTo>
                  <a:pt x="120323" y="395613"/>
                </a:moveTo>
                <a:lnTo>
                  <a:pt x="72043" y="384340"/>
                </a:lnTo>
                <a:lnTo>
                  <a:pt x="26471" y="337895"/>
                </a:lnTo>
                <a:lnTo>
                  <a:pt x="4211" y="268752"/>
                </a:lnTo>
                <a:lnTo>
                  <a:pt x="0" y="199610"/>
                </a:lnTo>
                <a:lnTo>
                  <a:pt x="676" y="164926"/>
                </a:lnTo>
                <a:lnTo>
                  <a:pt x="10152" y="99166"/>
                </a:lnTo>
                <a:lnTo>
                  <a:pt x="42000" y="35510"/>
                </a:lnTo>
                <a:lnTo>
                  <a:pt x="94416" y="3269"/>
                </a:lnTo>
                <a:lnTo>
                  <a:pt x="121526" y="0"/>
                </a:lnTo>
                <a:lnTo>
                  <a:pt x="143185" y="2367"/>
                </a:lnTo>
                <a:lnTo>
                  <a:pt x="169355" y="11724"/>
                </a:lnTo>
                <a:lnTo>
                  <a:pt x="171383" y="13227"/>
                </a:lnTo>
                <a:lnTo>
                  <a:pt x="120323" y="13227"/>
                </a:lnTo>
                <a:lnTo>
                  <a:pt x="105734" y="15049"/>
                </a:lnTo>
                <a:lnTo>
                  <a:pt x="66178" y="46201"/>
                </a:lnTo>
                <a:lnTo>
                  <a:pt x="52942" y="86578"/>
                </a:lnTo>
                <a:lnTo>
                  <a:pt x="48731" y="137232"/>
                </a:lnTo>
                <a:lnTo>
                  <a:pt x="48129" y="192395"/>
                </a:lnTo>
                <a:lnTo>
                  <a:pt x="48223" y="220672"/>
                </a:lnTo>
                <a:lnTo>
                  <a:pt x="50667" y="284892"/>
                </a:lnTo>
                <a:lnTo>
                  <a:pt x="66008" y="348078"/>
                </a:lnTo>
                <a:lnTo>
                  <a:pt x="102369" y="380470"/>
                </a:lnTo>
                <a:lnTo>
                  <a:pt x="120323" y="383589"/>
                </a:lnTo>
                <a:lnTo>
                  <a:pt x="171070" y="383589"/>
                </a:lnTo>
                <a:lnTo>
                  <a:pt x="145760" y="392889"/>
                </a:lnTo>
                <a:lnTo>
                  <a:pt x="120323" y="395613"/>
                </a:lnTo>
                <a:close/>
              </a:path>
              <a:path w="241934" h="395604">
                <a:moveTo>
                  <a:pt x="171070" y="383589"/>
                </a:moveTo>
                <a:lnTo>
                  <a:pt x="120323" y="383589"/>
                </a:lnTo>
                <a:lnTo>
                  <a:pt x="140835" y="379925"/>
                </a:lnTo>
                <a:lnTo>
                  <a:pt x="160782" y="367806"/>
                </a:lnTo>
                <a:lnTo>
                  <a:pt x="187705" y="311440"/>
                </a:lnTo>
                <a:lnTo>
                  <a:pt x="194022" y="254172"/>
                </a:lnTo>
                <a:lnTo>
                  <a:pt x="194924" y="192395"/>
                </a:lnTo>
                <a:lnTo>
                  <a:pt x="194830" y="164269"/>
                </a:lnTo>
                <a:lnTo>
                  <a:pt x="192386" y="106663"/>
                </a:lnTo>
                <a:lnTo>
                  <a:pt x="176330" y="45694"/>
                </a:lnTo>
                <a:lnTo>
                  <a:pt x="137639" y="15632"/>
                </a:lnTo>
                <a:lnTo>
                  <a:pt x="120323" y="13227"/>
                </a:lnTo>
                <a:lnTo>
                  <a:pt x="171383" y="13227"/>
                </a:lnTo>
                <a:lnTo>
                  <a:pt x="218989" y="64933"/>
                </a:lnTo>
                <a:lnTo>
                  <a:pt x="238090" y="130468"/>
                </a:lnTo>
                <a:lnTo>
                  <a:pt x="241850" y="199610"/>
                </a:lnTo>
                <a:lnTo>
                  <a:pt x="241192" y="233092"/>
                </a:lnTo>
                <a:lnTo>
                  <a:pt x="232206" y="298702"/>
                </a:lnTo>
                <a:lnTo>
                  <a:pt x="199342" y="362639"/>
                </a:lnTo>
                <a:lnTo>
                  <a:pt x="173115" y="382837"/>
                </a:lnTo>
                <a:lnTo>
                  <a:pt x="171070" y="383589"/>
                </a:lnTo>
                <a:close/>
              </a:path>
            </a:pathLst>
          </a:custGeom>
          <a:solidFill>
            <a:srgbClr val="000000"/>
          </a:solidFill>
        </p:spPr>
        <p:txBody>
          <a:bodyPr wrap="square" lIns="0" tIns="0" rIns="0" bIns="0" rtlCol="0"/>
          <a:lstStyle/>
          <a:p>
            <a:endParaRPr/>
          </a:p>
        </p:txBody>
      </p:sp>
      <p:sp>
        <p:nvSpPr>
          <p:cNvPr id="37" name="object 37"/>
          <p:cNvSpPr/>
          <p:nvPr/>
        </p:nvSpPr>
        <p:spPr>
          <a:xfrm>
            <a:off x="5059361" y="7000493"/>
            <a:ext cx="189230" cy="264795"/>
          </a:xfrm>
          <a:custGeom>
            <a:avLst/>
            <a:gdLst/>
            <a:ahLst/>
            <a:cxnLst/>
            <a:rect l="l" t="t" r="r" b="b"/>
            <a:pathLst>
              <a:path w="189229" h="264795">
                <a:moveTo>
                  <a:pt x="149225" y="251317"/>
                </a:moveTo>
                <a:lnTo>
                  <a:pt x="96258" y="251317"/>
                </a:lnTo>
                <a:lnTo>
                  <a:pt x="125193" y="247296"/>
                </a:lnTo>
                <a:lnTo>
                  <a:pt x="145441" y="236286"/>
                </a:lnTo>
                <a:lnTo>
                  <a:pt x="157342" y="219864"/>
                </a:lnTo>
                <a:lnTo>
                  <a:pt x="161233" y="199610"/>
                </a:lnTo>
                <a:lnTo>
                  <a:pt x="153694" y="173926"/>
                </a:lnTo>
                <a:lnTo>
                  <a:pt x="136116" y="158275"/>
                </a:lnTo>
                <a:lnTo>
                  <a:pt x="116056" y="150065"/>
                </a:lnTo>
                <a:lnTo>
                  <a:pt x="101071" y="146701"/>
                </a:lnTo>
                <a:lnTo>
                  <a:pt x="74506" y="141046"/>
                </a:lnTo>
                <a:lnTo>
                  <a:pt x="54596" y="135729"/>
                </a:lnTo>
                <a:lnTo>
                  <a:pt x="14720" y="109838"/>
                </a:lnTo>
                <a:lnTo>
                  <a:pt x="0" y="70945"/>
                </a:lnTo>
                <a:lnTo>
                  <a:pt x="4662" y="46163"/>
                </a:lnTo>
                <a:lnTo>
                  <a:pt x="20154" y="23297"/>
                </a:lnTo>
                <a:lnTo>
                  <a:pt x="48731" y="6519"/>
                </a:lnTo>
                <a:lnTo>
                  <a:pt x="92649" y="0"/>
                </a:lnTo>
                <a:lnTo>
                  <a:pt x="101617" y="263"/>
                </a:lnTo>
                <a:lnTo>
                  <a:pt x="114758" y="2104"/>
                </a:lnTo>
                <a:lnTo>
                  <a:pt x="130382" y="7102"/>
                </a:lnTo>
                <a:lnTo>
                  <a:pt x="136655" y="10822"/>
                </a:lnTo>
                <a:lnTo>
                  <a:pt x="92649" y="10822"/>
                </a:lnTo>
                <a:lnTo>
                  <a:pt x="61684" y="14899"/>
                </a:lnTo>
                <a:lnTo>
                  <a:pt x="41662" y="25402"/>
                </a:lnTo>
                <a:lnTo>
                  <a:pt x="30889" y="39738"/>
                </a:lnTo>
                <a:lnTo>
                  <a:pt x="27674" y="55313"/>
                </a:lnTo>
                <a:lnTo>
                  <a:pt x="34198" y="75492"/>
                </a:lnTo>
                <a:lnTo>
                  <a:pt x="50987" y="88682"/>
                </a:lnTo>
                <a:lnTo>
                  <a:pt x="73867" y="96911"/>
                </a:lnTo>
                <a:lnTo>
                  <a:pt x="116450" y="106024"/>
                </a:lnTo>
                <a:lnTo>
                  <a:pt x="133559" y="111078"/>
                </a:lnTo>
                <a:lnTo>
                  <a:pt x="171141" y="137138"/>
                </a:lnTo>
                <a:lnTo>
                  <a:pt x="188908" y="183978"/>
                </a:lnTo>
                <a:lnTo>
                  <a:pt x="183738" y="214322"/>
                </a:lnTo>
                <a:lnTo>
                  <a:pt x="167400" y="240043"/>
                </a:lnTo>
                <a:lnTo>
                  <a:pt x="149225" y="251317"/>
                </a:lnTo>
                <a:close/>
              </a:path>
              <a:path w="189229" h="264795">
                <a:moveTo>
                  <a:pt x="174469" y="16834"/>
                </a:moveTo>
                <a:lnTo>
                  <a:pt x="146794" y="16834"/>
                </a:lnTo>
                <a:lnTo>
                  <a:pt x="149201" y="14429"/>
                </a:lnTo>
                <a:lnTo>
                  <a:pt x="155217" y="9619"/>
                </a:lnTo>
                <a:lnTo>
                  <a:pt x="156420" y="7214"/>
                </a:lnTo>
                <a:lnTo>
                  <a:pt x="163640" y="0"/>
                </a:lnTo>
                <a:lnTo>
                  <a:pt x="174469" y="0"/>
                </a:lnTo>
                <a:lnTo>
                  <a:pt x="174469" y="16834"/>
                </a:lnTo>
                <a:close/>
              </a:path>
              <a:path w="189229" h="264795">
                <a:moveTo>
                  <a:pt x="174469" y="86578"/>
                </a:moveTo>
                <a:lnTo>
                  <a:pt x="160030" y="86578"/>
                </a:lnTo>
                <a:lnTo>
                  <a:pt x="160030" y="80565"/>
                </a:lnTo>
                <a:lnTo>
                  <a:pt x="157793" y="62058"/>
                </a:lnTo>
                <a:lnTo>
                  <a:pt x="149351" y="38930"/>
                </a:lnTo>
                <a:lnTo>
                  <a:pt x="129404" y="19183"/>
                </a:lnTo>
                <a:lnTo>
                  <a:pt x="92649" y="10822"/>
                </a:lnTo>
                <a:lnTo>
                  <a:pt x="136655" y="10822"/>
                </a:lnTo>
                <a:lnTo>
                  <a:pt x="146794" y="16834"/>
                </a:lnTo>
                <a:lnTo>
                  <a:pt x="174469" y="16834"/>
                </a:lnTo>
                <a:lnTo>
                  <a:pt x="174469" y="86578"/>
                </a:lnTo>
                <a:close/>
              </a:path>
              <a:path w="189229" h="264795">
                <a:moveTo>
                  <a:pt x="9625" y="264544"/>
                </a:moveTo>
                <a:lnTo>
                  <a:pt x="0" y="264544"/>
                </a:lnTo>
                <a:lnTo>
                  <a:pt x="0" y="159929"/>
                </a:lnTo>
                <a:lnTo>
                  <a:pt x="13235" y="159929"/>
                </a:lnTo>
                <a:lnTo>
                  <a:pt x="14438" y="162334"/>
                </a:lnTo>
                <a:lnTo>
                  <a:pt x="15642" y="169548"/>
                </a:lnTo>
                <a:lnTo>
                  <a:pt x="26038" y="203124"/>
                </a:lnTo>
                <a:lnTo>
                  <a:pt x="41962" y="228921"/>
                </a:lnTo>
                <a:lnTo>
                  <a:pt x="56322" y="239292"/>
                </a:lnTo>
                <a:lnTo>
                  <a:pt x="32487" y="239292"/>
                </a:lnTo>
                <a:lnTo>
                  <a:pt x="22861" y="250114"/>
                </a:lnTo>
                <a:lnTo>
                  <a:pt x="22861" y="251317"/>
                </a:lnTo>
                <a:lnTo>
                  <a:pt x="9625" y="264544"/>
                </a:lnTo>
                <a:close/>
              </a:path>
              <a:path w="189229" h="264795">
                <a:moveTo>
                  <a:pt x="96258" y="264544"/>
                </a:moveTo>
                <a:lnTo>
                  <a:pt x="84771" y="263980"/>
                </a:lnTo>
                <a:lnTo>
                  <a:pt x="69336" y="260936"/>
                </a:lnTo>
                <a:lnTo>
                  <a:pt x="51419" y="253383"/>
                </a:lnTo>
                <a:lnTo>
                  <a:pt x="32487" y="239292"/>
                </a:lnTo>
                <a:lnTo>
                  <a:pt x="56322" y="239292"/>
                </a:lnTo>
                <a:lnTo>
                  <a:pt x="64880" y="245473"/>
                </a:lnTo>
                <a:lnTo>
                  <a:pt x="96258" y="251317"/>
                </a:lnTo>
                <a:lnTo>
                  <a:pt x="149225" y="251317"/>
                </a:lnTo>
                <a:lnTo>
                  <a:pt x="138654" y="257874"/>
                </a:lnTo>
                <a:lnTo>
                  <a:pt x="96258" y="264544"/>
                </a:lnTo>
                <a:close/>
              </a:path>
            </a:pathLst>
          </a:custGeom>
          <a:solidFill>
            <a:srgbClr val="000000"/>
          </a:solidFill>
        </p:spPr>
        <p:txBody>
          <a:bodyPr wrap="square" lIns="0" tIns="0" rIns="0" bIns="0" rtlCol="0"/>
          <a:lstStyle/>
          <a:p>
            <a:endParaRPr/>
          </a:p>
        </p:txBody>
      </p:sp>
      <p:sp>
        <p:nvSpPr>
          <p:cNvPr id="38" name="object 38"/>
          <p:cNvSpPr/>
          <p:nvPr/>
        </p:nvSpPr>
        <p:spPr>
          <a:xfrm>
            <a:off x="5286774" y="6874234"/>
            <a:ext cx="123189" cy="384175"/>
          </a:xfrm>
          <a:custGeom>
            <a:avLst/>
            <a:gdLst/>
            <a:ahLst/>
            <a:cxnLst/>
            <a:rect l="l" t="t" r="r" b="b"/>
            <a:pathLst>
              <a:path w="123189" h="384175">
                <a:moveTo>
                  <a:pt x="0" y="383589"/>
                </a:moveTo>
                <a:lnTo>
                  <a:pt x="0" y="366754"/>
                </a:lnTo>
                <a:lnTo>
                  <a:pt x="23199" y="366341"/>
                </a:lnTo>
                <a:lnTo>
                  <a:pt x="36698" y="363447"/>
                </a:lnTo>
                <a:lnTo>
                  <a:pt x="42978" y="355594"/>
                </a:lnTo>
                <a:lnTo>
                  <a:pt x="44519" y="340300"/>
                </a:lnTo>
                <a:lnTo>
                  <a:pt x="44519" y="186383"/>
                </a:lnTo>
                <a:lnTo>
                  <a:pt x="43184" y="169135"/>
                </a:lnTo>
                <a:lnTo>
                  <a:pt x="37450" y="159327"/>
                </a:lnTo>
                <a:lnTo>
                  <a:pt x="24722" y="154931"/>
                </a:lnTo>
                <a:lnTo>
                  <a:pt x="2406" y="153916"/>
                </a:lnTo>
                <a:lnTo>
                  <a:pt x="2406" y="135879"/>
                </a:lnTo>
                <a:lnTo>
                  <a:pt x="83023" y="129867"/>
                </a:lnTo>
                <a:lnTo>
                  <a:pt x="83023" y="341502"/>
                </a:lnTo>
                <a:lnTo>
                  <a:pt x="83982" y="354579"/>
                </a:lnTo>
                <a:lnTo>
                  <a:pt x="88889" y="362245"/>
                </a:lnTo>
                <a:lnTo>
                  <a:pt x="100789" y="365852"/>
                </a:lnTo>
                <a:lnTo>
                  <a:pt x="122730" y="366754"/>
                </a:lnTo>
                <a:lnTo>
                  <a:pt x="122730" y="382386"/>
                </a:lnTo>
                <a:lnTo>
                  <a:pt x="63771" y="382386"/>
                </a:lnTo>
                <a:lnTo>
                  <a:pt x="50253" y="382574"/>
                </a:lnTo>
                <a:lnTo>
                  <a:pt x="15548" y="383401"/>
                </a:lnTo>
                <a:lnTo>
                  <a:pt x="0" y="383589"/>
                </a:lnTo>
                <a:close/>
              </a:path>
              <a:path w="123189" h="384175">
                <a:moveTo>
                  <a:pt x="122730" y="383589"/>
                </a:moveTo>
                <a:lnTo>
                  <a:pt x="108103" y="383401"/>
                </a:lnTo>
                <a:lnTo>
                  <a:pt x="78398" y="382574"/>
                </a:lnTo>
                <a:lnTo>
                  <a:pt x="63771" y="382386"/>
                </a:lnTo>
                <a:lnTo>
                  <a:pt x="122730" y="382386"/>
                </a:lnTo>
                <a:lnTo>
                  <a:pt x="122730" y="383589"/>
                </a:lnTo>
                <a:close/>
              </a:path>
              <a:path w="123189" h="384175">
                <a:moveTo>
                  <a:pt x="54145" y="60123"/>
                </a:moveTo>
                <a:lnTo>
                  <a:pt x="42338" y="57624"/>
                </a:lnTo>
                <a:lnTo>
                  <a:pt x="32788" y="50954"/>
                </a:lnTo>
                <a:lnTo>
                  <a:pt x="26396" y="41353"/>
                </a:lnTo>
                <a:lnTo>
                  <a:pt x="24064" y="30061"/>
                </a:lnTo>
                <a:lnTo>
                  <a:pt x="26396" y="19277"/>
                </a:lnTo>
                <a:lnTo>
                  <a:pt x="32788" y="9619"/>
                </a:lnTo>
                <a:lnTo>
                  <a:pt x="42338" y="2667"/>
                </a:lnTo>
                <a:lnTo>
                  <a:pt x="54145" y="0"/>
                </a:lnTo>
                <a:lnTo>
                  <a:pt x="66140" y="2160"/>
                </a:lnTo>
                <a:lnTo>
                  <a:pt x="76104" y="8267"/>
                </a:lnTo>
                <a:lnTo>
                  <a:pt x="82910" y="17755"/>
                </a:lnTo>
                <a:lnTo>
                  <a:pt x="85429" y="30061"/>
                </a:lnTo>
                <a:lnTo>
                  <a:pt x="82910" y="42368"/>
                </a:lnTo>
                <a:lnTo>
                  <a:pt x="76104" y="51856"/>
                </a:lnTo>
                <a:lnTo>
                  <a:pt x="66140" y="57963"/>
                </a:lnTo>
                <a:lnTo>
                  <a:pt x="54145" y="60123"/>
                </a:lnTo>
                <a:close/>
              </a:path>
            </a:pathLst>
          </a:custGeom>
          <a:solidFill>
            <a:srgbClr val="000000"/>
          </a:solidFill>
        </p:spPr>
        <p:txBody>
          <a:bodyPr wrap="square" lIns="0" tIns="0" rIns="0" bIns="0" rtlCol="0"/>
          <a:lstStyle/>
          <a:p>
            <a:endParaRPr/>
          </a:p>
        </p:txBody>
      </p:sp>
      <p:sp>
        <p:nvSpPr>
          <p:cNvPr id="39" name="object 39"/>
          <p:cNvSpPr/>
          <p:nvPr/>
        </p:nvSpPr>
        <p:spPr>
          <a:xfrm>
            <a:off x="5445601" y="7004101"/>
            <a:ext cx="290195" cy="254000"/>
          </a:xfrm>
          <a:custGeom>
            <a:avLst/>
            <a:gdLst/>
            <a:ahLst/>
            <a:cxnLst/>
            <a:rect l="l" t="t" r="r" b="b"/>
            <a:pathLst>
              <a:path w="290195" h="254000">
                <a:moveTo>
                  <a:pt x="0" y="253722"/>
                </a:moveTo>
                <a:lnTo>
                  <a:pt x="0" y="236887"/>
                </a:lnTo>
                <a:lnTo>
                  <a:pt x="23199" y="236474"/>
                </a:lnTo>
                <a:lnTo>
                  <a:pt x="36698" y="233580"/>
                </a:lnTo>
                <a:lnTo>
                  <a:pt x="42978" y="225726"/>
                </a:lnTo>
                <a:lnTo>
                  <a:pt x="44519" y="210432"/>
                </a:lnTo>
                <a:lnTo>
                  <a:pt x="44519" y="56516"/>
                </a:lnTo>
                <a:lnTo>
                  <a:pt x="43316" y="39775"/>
                </a:lnTo>
                <a:lnTo>
                  <a:pt x="37601" y="29911"/>
                </a:lnTo>
                <a:lnTo>
                  <a:pt x="24215" y="25233"/>
                </a:lnTo>
                <a:lnTo>
                  <a:pt x="0" y="24049"/>
                </a:lnTo>
                <a:lnTo>
                  <a:pt x="0" y="6012"/>
                </a:lnTo>
                <a:lnTo>
                  <a:pt x="81820" y="0"/>
                </a:lnTo>
                <a:lnTo>
                  <a:pt x="81820" y="60123"/>
                </a:lnTo>
                <a:lnTo>
                  <a:pt x="94592" y="60123"/>
                </a:lnTo>
                <a:lnTo>
                  <a:pt x="91201" y="65478"/>
                </a:lnTo>
                <a:lnTo>
                  <a:pt x="84226" y="104615"/>
                </a:lnTo>
                <a:lnTo>
                  <a:pt x="84226" y="210432"/>
                </a:lnTo>
                <a:lnTo>
                  <a:pt x="85956" y="225726"/>
                </a:lnTo>
                <a:lnTo>
                  <a:pt x="92649" y="233580"/>
                </a:lnTo>
                <a:lnTo>
                  <a:pt x="106561" y="236474"/>
                </a:lnTo>
                <a:lnTo>
                  <a:pt x="129949" y="236887"/>
                </a:lnTo>
                <a:lnTo>
                  <a:pt x="129949" y="252519"/>
                </a:lnTo>
                <a:lnTo>
                  <a:pt x="64974" y="252519"/>
                </a:lnTo>
                <a:lnTo>
                  <a:pt x="51099" y="252707"/>
                </a:lnTo>
                <a:lnTo>
                  <a:pt x="16582" y="253534"/>
                </a:lnTo>
                <a:lnTo>
                  <a:pt x="0" y="253722"/>
                </a:lnTo>
                <a:close/>
              </a:path>
              <a:path w="290195" h="254000">
                <a:moveTo>
                  <a:pt x="94592" y="60123"/>
                </a:moveTo>
                <a:lnTo>
                  <a:pt x="81820" y="60123"/>
                </a:lnTo>
                <a:lnTo>
                  <a:pt x="95657" y="36017"/>
                </a:lnTo>
                <a:lnTo>
                  <a:pt x="114006" y="16984"/>
                </a:lnTo>
                <a:lnTo>
                  <a:pt x="137319" y="4490"/>
                </a:lnTo>
                <a:lnTo>
                  <a:pt x="166046" y="0"/>
                </a:lnTo>
                <a:lnTo>
                  <a:pt x="188663" y="2029"/>
                </a:lnTo>
                <a:lnTo>
                  <a:pt x="206204" y="7214"/>
                </a:lnTo>
                <a:lnTo>
                  <a:pt x="217218" y="13227"/>
                </a:lnTo>
                <a:lnTo>
                  <a:pt x="162437" y="13227"/>
                </a:lnTo>
                <a:lnTo>
                  <a:pt x="134480" y="19220"/>
                </a:lnTo>
                <a:lnTo>
                  <a:pt x="109344" y="36825"/>
                </a:lnTo>
                <a:lnTo>
                  <a:pt x="94592" y="60123"/>
                </a:lnTo>
                <a:close/>
              </a:path>
              <a:path w="290195" h="254000">
                <a:moveTo>
                  <a:pt x="160030" y="253722"/>
                </a:moveTo>
                <a:lnTo>
                  <a:pt x="160030" y="236887"/>
                </a:lnTo>
                <a:lnTo>
                  <a:pt x="183230" y="236474"/>
                </a:lnTo>
                <a:lnTo>
                  <a:pt x="196729" y="233580"/>
                </a:lnTo>
                <a:lnTo>
                  <a:pt x="203008" y="225726"/>
                </a:lnTo>
                <a:lnTo>
                  <a:pt x="204550" y="210432"/>
                </a:lnTo>
                <a:lnTo>
                  <a:pt x="204550" y="76958"/>
                </a:lnTo>
                <a:lnTo>
                  <a:pt x="203046" y="53303"/>
                </a:lnTo>
                <a:lnTo>
                  <a:pt x="197030" y="32917"/>
                </a:lnTo>
                <a:lnTo>
                  <a:pt x="184245" y="18619"/>
                </a:lnTo>
                <a:lnTo>
                  <a:pt x="162437" y="13227"/>
                </a:lnTo>
                <a:lnTo>
                  <a:pt x="217218" y="13227"/>
                </a:lnTo>
                <a:lnTo>
                  <a:pt x="242151" y="54712"/>
                </a:lnTo>
                <a:lnTo>
                  <a:pt x="244257" y="109425"/>
                </a:lnTo>
                <a:lnTo>
                  <a:pt x="244257" y="218850"/>
                </a:lnTo>
                <a:lnTo>
                  <a:pt x="247678" y="229277"/>
                </a:lnTo>
                <a:lnTo>
                  <a:pt x="256289" y="234632"/>
                </a:lnTo>
                <a:lnTo>
                  <a:pt x="270314" y="236605"/>
                </a:lnTo>
                <a:lnTo>
                  <a:pt x="289980" y="236887"/>
                </a:lnTo>
                <a:lnTo>
                  <a:pt x="289980" y="252519"/>
                </a:lnTo>
                <a:lnTo>
                  <a:pt x="225005" y="252519"/>
                </a:lnTo>
                <a:lnTo>
                  <a:pt x="211130" y="252707"/>
                </a:lnTo>
                <a:lnTo>
                  <a:pt x="176612" y="253534"/>
                </a:lnTo>
                <a:lnTo>
                  <a:pt x="160030" y="253722"/>
                </a:lnTo>
                <a:close/>
              </a:path>
              <a:path w="290195" h="254000">
                <a:moveTo>
                  <a:pt x="129949" y="253722"/>
                </a:moveTo>
                <a:lnTo>
                  <a:pt x="113367" y="253534"/>
                </a:lnTo>
                <a:lnTo>
                  <a:pt x="78849" y="252707"/>
                </a:lnTo>
                <a:lnTo>
                  <a:pt x="64974" y="252519"/>
                </a:lnTo>
                <a:lnTo>
                  <a:pt x="129949" y="252519"/>
                </a:lnTo>
                <a:lnTo>
                  <a:pt x="129949" y="253722"/>
                </a:lnTo>
                <a:close/>
              </a:path>
              <a:path w="290195" h="254000">
                <a:moveTo>
                  <a:pt x="289980" y="253722"/>
                </a:moveTo>
                <a:lnTo>
                  <a:pt x="273398" y="253534"/>
                </a:lnTo>
                <a:lnTo>
                  <a:pt x="238880" y="252707"/>
                </a:lnTo>
                <a:lnTo>
                  <a:pt x="225005" y="252519"/>
                </a:lnTo>
                <a:lnTo>
                  <a:pt x="289980" y="252519"/>
                </a:lnTo>
                <a:lnTo>
                  <a:pt x="289980" y="253722"/>
                </a:lnTo>
                <a:close/>
              </a:path>
            </a:pathLst>
          </a:custGeom>
          <a:solidFill>
            <a:srgbClr val="000000"/>
          </a:solidFill>
        </p:spPr>
        <p:txBody>
          <a:bodyPr wrap="square" lIns="0" tIns="0" rIns="0" bIns="0" rtlCol="0"/>
          <a:lstStyle/>
          <a:p>
            <a:endParaRPr/>
          </a:p>
        </p:txBody>
      </p:sp>
      <p:sp>
        <p:nvSpPr>
          <p:cNvPr id="40" name="object 40"/>
          <p:cNvSpPr/>
          <p:nvPr/>
        </p:nvSpPr>
        <p:spPr>
          <a:xfrm>
            <a:off x="5867937" y="6853793"/>
            <a:ext cx="237490" cy="411480"/>
          </a:xfrm>
          <a:custGeom>
            <a:avLst/>
            <a:gdLst/>
            <a:ahLst/>
            <a:cxnLst/>
            <a:rect l="l" t="t" r="r" b="b"/>
            <a:pathLst>
              <a:path w="237489" h="411479">
                <a:moveTo>
                  <a:pt x="68584" y="411246"/>
                </a:moveTo>
                <a:lnTo>
                  <a:pt x="35533" y="400442"/>
                </a:lnTo>
                <a:lnTo>
                  <a:pt x="14438" y="372616"/>
                </a:lnTo>
                <a:lnTo>
                  <a:pt x="3271" y="334644"/>
                </a:lnTo>
                <a:lnTo>
                  <a:pt x="0" y="293403"/>
                </a:lnTo>
                <a:lnTo>
                  <a:pt x="3931" y="242819"/>
                </a:lnTo>
                <a:lnTo>
                  <a:pt x="14984" y="191757"/>
                </a:lnTo>
                <a:lnTo>
                  <a:pt x="32043" y="142441"/>
                </a:lnTo>
                <a:lnTo>
                  <a:pt x="53995" y="97099"/>
                </a:lnTo>
                <a:lnTo>
                  <a:pt x="79726" y="57958"/>
                </a:lnTo>
                <a:lnTo>
                  <a:pt x="108122" y="27243"/>
                </a:lnTo>
                <a:lnTo>
                  <a:pt x="168453" y="0"/>
                </a:lnTo>
                <a:lnTo>
                  <a:pt x="200945" y="12024"/>
                </a:lnTo>
                <a:lnTo>
                  <a:pt x="167249" y="12024"/>
                </a:lnTo>
                <a:lnTo>
                  <a:pt x="149013" y="17529"/>
                </a:lnTo>
                <a:lnTo>
                  <a:pt x="117503" y="51086"/>
                </a:lnTo>
                <a:lnTo>
                  <a:pt x="89434" y="103506"/>
                </a:lnTo>
                <a:lnTo>
                  <a:pt x="67964" y="166674"/>
                </a:lnTo>
                <a:lnTo>
                  <a:pt x="60161" y="196003"/>
                </a:lnTo>
                <a:lnTo>
                  <a:pt x="226715" y="196003"/>
                </a:lnTo>
                <a:lnTo>
                  <a:pt x="222796" y="214040"/>
                </a:lnTo>
                <a:lnTo>
                  <a:pt x="55348" y="214040"/>
                </a:lnTo>
                <a:lnTo>
                  <a:pt x="46437" y="252350"/>
                </a:lnTo>
                <a:lnTo>
                  <a:pt x="40910" y="283332"/>
                </a:lnTo>
                <a:lnTo>
                  <a:pt x="38089" y="308227"/>
                </a:lnTo>
                <a:lnTo>
                  <a:pt x="37300" y="328275"/>
                </a:lnTo>
                <a:lnTo>
                  <a:pt x="39481" y="361493"/>
                </a:lnTo>
                <a:lnTo>
                  <a:pt x="45723" y="382987"/>
                </a:lnTo>
                <a:lnTo>
                  <a:pt x="55574" y="394561"/>
                </a:lnTo>
                <a:lnTo>
                  <a:pt x="68584" y="398018"/>
                </a:lnTo>
                <a:lnTo>
                  <a:pt x="107606" y="398018"/>
                </a:lnTo>
                <a:lnTo>
                  <a:pt x="98968" y="403913"/>
                </a:lnTo>
                <a:lnTo>
                  <a:pt x="68584" y="411246"/>
                </a:lnTo>
                <a:close/>
              </a:path>
              <a:path w="237489" h="411479">
                <a:moveTo>
                  <a:pt x="226715" y="196003"/>
                </a:moveTo>
                <a:lnTo>
                  <a:pt x="180485" y="196003"/>
                </a:lnTo>
                <a:lnTo>
                  <a:pt x="189397" y="158200"/>
                </a:lnTo>
                <a:lnTo>
                  <a:pt x="194924" y="128063"/>
                </a:lnTo>
                <a:lnTo>
                  <a:pt x="197744" y="103337"/>
                </a:lnTo>
                <a:lnTo>
                  <a:pt x="198534" y="81768"/>
                </a:lnTo>
                <a:lnTo>
                  <a:pt x="197706" y="57173"/>
                </a:lnTo>
                <a:lnTo>
                  <a:pt x="193721" y="34721"/>
                </a:lnTo>
                <a:lnTo>
                  <a:pt x="184320" y="18356"/>
                </a:lnTo>
                <a:lnTo>
                  <a:pt x="167249" y="12024"/>
                </a:lnTo>
                <a:lnTo>
                  <a:pt x="200945" y="12024"/>
                </a:lnTo>
                <a:lnTo>
                  <a:pt x="203535" y="12982"/>
                </a:lnTo>
                <a:lnTo>
                  <a:pt x="224403" y="44341"/>
                </a:lnTo>
                <a:lnTo>
                  <a:pt x="234443" y="82688"/>
                </a:lnTo>
                <a:lnTo>
                  <a:pt x="237037" y="116639"/>
                </a:lnTo>
                <a:lnTo>
                  <a:pt x="233106" y="166584"/>
                </a:lnTo>
                <a:lnTo>
                  <a:pt x="226715" y="196003"/>
                </a:lnTo>
                <a:close/>
              </a:path>
              <a:path w="237489" h="411479">
                <a:moveTo>
                  <a:pt x="107606" y="398018"/>
                </a:moveTo>
                <a:lnTo>
                  <a:pt x="68584" y="398018"/>
                </a:lnTo>
                <a:lnTo>
                  <a:pt x="86369" y="393077"/>
                </a:lnTo>
                <a:lnTo>
                  <a:pt x="103478" y="379230"/>
                </a:lnTo>
                <a:lnTo>
                  <a:pt x="134762" y="330680"/>
                </a:lnTo>
                <a:lnTo>
                  <a:pt x="161083" y="266949"/>
                </a:lnTo>
                <a:lnTo>
                  <a:pt x="175672" y="214040"/>
                </a:lnTo>
                <a:lnTo>
                  <a:pt x="222796" y="214040"/>
                </a:lnTo>
                <a:lnTo>
                  <a:pt x="204994" y="266925"/>
                </a:lnTo>
                <a:lnTo>
                  <a:pt x="183042" y="312643"/>
                </a:lnTo>
                <a:lnTo>
                  <a:pt x="157311" y="352273"/>
                </a:lnTo>
                <a:lnTo>
                  <a:pt x="128915" y="383476"/>
                </a:lnTo>
                <a:lnTo>
                  <a:pt x="107606" y="398018"/>
                </a:lnTo>
                <a:close/>
              </a:path>
            </a:pathLst>
          </a:custGeom>
          <a:solidFill>
            <a:srgbClr val="000000"/>
          </a:solidFill>
        </p:spPr>
        <p:txBody>
          <a:bodyPr wrap="square" lIns="0" tIns="0" rIns="0" bIns="0" rtlCol="0"/>
          <a:lstStyle/>
          <a:p>
            <a:endParaRPr/>
          </a:p>
        </p:txBody>
      </p:sp>
      <p:sp>
        <p:nvSpPr>
          <p:cNvPr id="41" name="object 41"/>
          <p:cNvSpPr/>
          <p:nvPr/>
        </p:nvSpPr>
        <p:spPr>
          <a:xfrm>
            <a:off x="6995370" y="7000495"/>
            <a:ext cx="220345" cy="264795"/>
          </a:xfrm>
          <a:custGeom>
            <a:avLst/>
            <a:gdLst/>
            <a:ahLst/>
            <a:cxnLst/>
            <a:rect l="l" t="t" r="r" b="b"/>
            <a:pathLst>
              <a:path w="220345" h="264795">
                <a:moveTo>
                  <a:pt x="123933" y="264544"/>
                </a:moveTo>
                <a:lnTo>
                  <a:pt x="76649" y="254379"/>
                </a:lnTo>
                <a:lnTo>
                  <a:pt x="37149" y="226516"/>
                </a:lnTo>
                <a:lnTo>
                  <a:pt x="10058" y="184899"/>
                </a:lnTo>
                <a:lnTo>
                  <a:pt x="0" y="133474"/>
                </a:lnTo>
                <a:lnTo>
                  <a:pt x="9400" y="82688"/>
                </a:lnTo>
                <a:lnTo>
                  <a:pt x="35495" y="40132"/>
                </a:lnTo>
                <a:lnTo>
                  <a:pt x="75127" y="10878"/>
                </a:lnTo>
                <a:lnTo>
                  <a:pt x="125136" y="0"/>
                </a:lnTo>
                <a:lnTo>
                  <a:pt x="157642" y="4171"/>
                </a:lnTo>
                <a:lnTo>
                  <a:pt x="181546" y="14429"/>
                </a:lnTo>
                <a:lnTo>
                  <a:pt x="126339" y="14429"/>
                </a:lnTo>
                <a:lnTo>
                  <a:pt x="100921" y="19652"/>
                </a:lnTo>
                <a:lnTo>
                  <a:pt x="75503" y="38178"/>
                </a:lnTo>
                <a:lnTo>
                  <a:pt x="55950" y="74290"/>
                </a:lnTo>
                <a:lnTo>
                  <a:pt x="48129" y="132272"/>
                </a:lnTo>
                <a:lnTo>
                  <a:pt x="56514" y="189746"/>
                </a:lnTo>
                <a:lnTo>
                  <a:pt x="77308" y="225914"/>
                </a:lnTo>
                <a:lnTo>
                  <a:pt x="103967" y="244722"/>
                </a:lnTo>
                <a:lnTo>
                  <a:pt x="129949" y="250114"/>
                </a:lnTo>
                <a:lnTo>
                  <a:pt x="175620" y="250114"/>
                </a:lnTo>
                <a:lnTo>
                  <a:pt x="171461" y="253571"/>
                </a:lnTo>
                <a:lnTo>
                  <a:pt x="123933" y="264544"/>
                </a:lnTo>
                <a:close/>
              </a:path>
              <a:path w="220345" h="264795">
                <a:moveTo>
                  <a:pt x="186501" y="88983"/>
                </a:moveTo>
                <a:lnTo>
                  <a:pt x="175766" y="86878"/>
                </a:lnTo>
                <a:lnTo>
                  <a:pt x="167400" y="81167"/>
                </a:lnTo>
                <a:lnTo>
                  <a:pt x="161967" y="72749"/>
                </a:lnTo>
                <a:lnTo>
                  <a:pt x="160030" y="62528"/>
                </a:lnTo>
                <a:lnTo>
                  <a:pt x="160970" y="55520"/>
                </a:lnTo>
                <a:lnTo>
                  <a:pt x="164843" y="47046"/>
                </a:lnTo>
                <a:lnTo>
                  <a:pt x="173228" y="39700"/>
                </a:lnTo>
                <a:lnTo>
                  <a:pt x="187705" y="36074"/>
                </a:lnTo>
                <a:lnTo>
                  <a:pt x="170164" y="24068"/>
                </a:lnTo>
                <a:lnTo>
                  <a:pt x="151156" y="17586"/>
                </a:lnTo>
                <a:lnTo>
                  <a:pt x="135082" y="14936"/>
                </a:lnTo>
                <a:lnTo>
                  <a:pt x="126339" y="14429"/>
                </a:lnTo>
                <a:lnTo>
                  <a:pt x="181546" y="14429"/>
                </a:lnTo>
                <a:lnTo>
                  <a:pt x="185749" y="16233"/>
                </a:lnTo>
                <a:lnTo>
                  <a:pt x="205509" y="35510"/>
                </a:lnTo>
                <a:lnTo>
                  <a:pt x="212973" y="61326"/>
                </a:lnTo>
                <a:lnTo>
                  <a:pt x="211036" y="73256"/>
                </a:lnTo>
                <a:lnTo>
                  <a:pt x="205603" y="81918"/>
                </a:lnTo>
                <a:lnTo>
                  <a:pt x="197236" y="87198"/>
                </a:lnTo>
                <a:lnTo>
                  <a:pt x="186501" y="88983"/>
                </a:lnTo>
                <a:close/>
              </a:path>
              <a:path w="220345" h="264795">
                <a:moveTo>
                  <a:pt x="175620" y="250114"/>
                </a:moveTo>
                <a:lnTo>
                  <a:pt x="129949" y="250114"/>
                </a:lnTo>
                <a:lnTo>
                  <a:pt x="147866" y="248160"/>
                </a:lnTo>
                <a:lnTo>
                  <a:pt x="168603" y="239893"/>
                </a:lnTo>
                <a:lnTo>
                  <a:pt x="188663" y="221706"/>
                </a:lnTo>
                <a:lnTo>
                  <a:pt x="204550" y="189990"/>
                </a:lnTo>
                <a:lnTo>
                  <a:pt x="205753" y="186383"/>
                </a:lnTo>
                <a:lnTo>
                  <a:pt x="206956" y="183978"/>
                </a:lnTo>
                <a:lnTo>
                  <a:pt x="220192" y="183978"/>
                </a:lnTo>
                <a:lnTo>
                  <a:pt x="220192" y="189990"/>
                </a:lnTo>
                <a:lnTo>
                  <a:pt x="215981" y="203669"/>
                </a:lnTo>
                <a:lnTo>
                  <a:pt x="200940" y="229071"/>
                </a:lnTo>
                <a:lnTo>
                  <a:pt x="175620" y="250114"/>
                </a:lnTo>
                <a:close/>
              </a:path>
            </a:pathLst>
          </a:custGeom>
          <a:solidFill>
            <a:srgbClr val="000000"/>
          </a:solidFill>
        </p:spPr>
        <p:txBody>
          <a:bodyPr wrap="square" lIns="0" tIns="0" rIns="0" bIns="0" rtlCol="0"/>
          <a:lstStyle/>
          <a:p>
            <a:endParaRPr/>
          </a:p>
        </p:txBody>
      </p:sp>
      <p:sp>
        <p:nvSpPr>
          <p:cNvPr id="42" name="object 42"/>
          <p:cNvSpPr/>
          <p:nvPr/>
        </p:nvSpPr>
        <p:spPr>
          <a:xfrm>
            <a:off x="7248049" y="7000495"/>
            <a:ext cx="255270" cy="264795"/>
          </a:xfrm>
          <a:custGeom>
            <a:avLst/>
            <a:gdLst/>
            <a:ahLst/>
            <a:cxnLst/>
            <a:rect l="l" t="t" r="r" b="b"/>
            <a:pathLst>
              <a:path w="255270" h="264795">
                <a:moveTo>
                  <a:pt x="127543" y="264544"/>
                </a:moveTo>
                <a:lnTo>
                  <a:pt x="79188" y="254736"/>
                </a:lnTo>
                <a:lnTo>
                  <a:pt x="38503" y="227568"/>
                </a:lnTo>
                <a:lnTo>
                  <a:pt x="10453" y="186421"/>
                </a:lnTo>
                <a:lnTo>
                  <a:pt x="0" y="134677"/>
                </a:lnTo>
                <a:lnTo>
                  <a:pt x="9945" y="83196"/>
                </a:lnTo>
                <a:lnTo>
                  <a:pt x="37149" y="40282"/>
                </a:lnTo>
                <a:lnTo>
                  <a:pt x="77665" y="10897"/>
                </a:lnTo>
                <a:lnTo>
                  <a:pt x="127543" y="0"/>
                </a:lnTo>
                <a:lnTo>
                  <a:pt x="176913" y="10728"/>
                </a:lnTo>
                <a:lnTo>
                  <a:pt x="180397" y="13227"/>
                </a:lnTo>
                <a:lnTo>
                  <a:pt x="127543" y="13227"/>
                </a:lnTo>
                <a:lnTo>
                  <a:pt x="109757" y="15519"/>
                </a:lnTo>
                <a:lnTo>
                  <a:pt x="75089" y="34533"/>
                </a:lnTo>
                <a:lnTo>
                  <a:pt x="53713" y="71528"/>
                </a:lnTo>
                <a:lnTo>
                  <a:pt x="48336" y="112074"/>
                </a:lnTo>
                <a:lnTo>
                  <a:pt x="48129" y="129867"/>
                </a:lnTo>
                <a:lnTo>
                  <a:pt x="48355" y="148223"/>
                </a:lnTo>
                <a:lnTo>
                  <a:pt x="54220" y="191249"/>
                </a:lnTo>
                <a:lnTo>
                  <a:pt x="75935" y="228808"/>
                </a:lnTo>
                <a:lnTo>
                  <a:pt x="109438" y="247822"/>
                </a:lnTo>
                <a:lnTo>
                  <a:pt x="127543" y="250114"/>
                </a:lnTo>
                <a:lnTo>
                  <a:pt x="183494" y="250114"/>
                </a:lnTo>
                <a:lnTo>
                  <a:pt x="176913" y="254567"/>
                </a:lnTo>
                <a:lnTo>
                  <a:pt x="127543" y="264544"/>
                </a:lnTo>
                <a:close/>
              </a:path>
              <a:path w="255270" h="264795">
                <a:moveTo>
                  <a:pt x="183494" y="250114"/>
                </a:moveTo>
                <a:lnTo>
                  <a:pt x="127543" y="250114"/>
                </a:lnTo>
                <a:lnTo>
                  <a:pt x="148393" y="247070"/>
                </a:lnTo>
                <a:lnTo>
                  <a:pt x="167099" y="238390"/>
                </a:lnTo>
                <a:lnTo>
                  <a:pt x="194924" y="206825"/>
                </a:lnTo>
                <a:lnTo>
                  <a:pt x="205452" y="166993"/>
                </a:lnTo>
                <a:lnTo>
                  <a:pt x="206956" y="129867"/>
                </a:lnTo>
                <a:lnTo>
                  <a:pt x="206731" y="111717"/>
                </a:lnTo>
                <a:lnTo>
                  <a:pt x="200865" y="70006"/>
                </a:lnTo>
                <a:lnTo>
                  <a:pt x="179319" y="34026"/>
                </a:lnTo>
                <a:lnTo>
                  <a:pt x="127543" y="13227"/>
                </a:lnTo>
                <a:lnTo>
                  <a:pt x="180397" y="13227"/>
                </a:lnTo>
                <a:lnTo>
                  <a:pt x="217485" y="39831"/>
                </a:lnTo>
                <a:lnTo>
                  <a:pt x="244971" y="82688"/>
                </a:lnTo>
                <a:lnTo>
                  <a:pt x="255086" y="134677"/>
                </a:lnTo>
                <a:lnTo>
                  <a:pt x="244971" y="185913"/>
                </a:lnTo>
                <a:lnTo>
                  <a:pt x="217485" y="227117"/>
                </a:lnTo>
                <a:lnTo>
                  <a:pt x="183494" y="250114"/>
                </a:lnTo>
                <a:close/>
              </a:path>
            </a:pathLst>
          </a:custGeom>
          <a:solidFill>
            <a:srgbClr val="000000"/>
          </a:solidFill>
        </p:spPr>
        <p:txBody>
          <a:bodyPr wrap="square" lIns="0" tIns="0" rIns="0" bIns="0" rtlCol="0"/>
          <a:lstStyle/>
          <a:p>
            <a:endParaRPr/>
          </a:p>
        </p:txBody>
      </p:sp>
      <p:sp>
        <p:nvSpPr>
          <p:cNvPr id="43" name="object 43"/>
          <p:cNvSpPr/>
          <p:nvPr/>
        </p:nvSpPr>
        <p:spPr>
          <a:xfrm>
            <a:off x="7539233" y="7000495"/>
            <a:ext cx="187960" cy="264795"/>
          </a:xfrm>
          <a:custGeom>
            <a:avLst/>
            <a:gdLst/>
            <a:ahLst/>
            <a:cxnLst/>
            <a:rect l="l" t="t" r="r" b="b"/>
            <a:pathLst>
              <a:path w="187959" h="264795">
                <a:moveTo>
                  <a:pt x="148022" y="251317"/>
                </a:moveTo>
                <a:lnTo>
                  <a:pt x="95055" y="251317"/>
                </a:lnTo>
                <a:lnTo>
                  <a:pt x="123989" y="247296"/>
                </a:lnTo>
                <a:lnTo>
                  <a:pt x="144238" y="236286"/>
                </a:lnTo>
                <a:lnTo>
                  <a:pt x="156138" y="219864"/>
                </a:lnTo>
                <a:lnTo>
                  <a:pt x="160030" y="199610"/>
                </a:lnTo>
                <a:lnTo>
                  <a:pt x="152491" y="173926"/>
                </a:lnTo>
                <a:lnTo>
                  <a:pt x="134912" y="158275"/>
                </a:lnTo>
                <a:lnTo>
                  <a:pt x="114852" y="150065"/>
                </a:lnTo>
                <a:lnTo>
                  <a:pt x="99868" y="146701"/>
                </a:lnTo>
                <a:lnTo>
                  <a:pt x="73303" y="141046"/>
                </a:lnTo>
                <a:lnTo>
                  <a:pt x="53393" y="135729"/>
                </a:lnTo>
                <a:lnTo>
                  <a:pt x="13705" y="109838"/>
                </a:lnTo>
                <a:lnTo>
                  <a:pt x="0" y="70945"/>
                </a:lnTo>
                <a:lnTo>
                  <a:pt x="4474" y="46163"/>
                </a:lnTo>
                <a:lnTo>
                  <a:pt x="19552" y="23297"/>
                </a:lnTo>
                <a:lnTo>
                  <a:pt x="47715" y="6519"/>
                </a:lnTo>
                <a:lnTo>
                  <a:pt x="91446" y="0"/>
                </a:lnTo>
                <a:lnTo>
                  <a:pt x="100413" y="263"/>
                </a:lnTo>
                <a:lnTo>
                  <a:pt x="113555" y="2104"/>
                </a:lnTo>
                <a:lnTo>
                  <a:pt x="129178" y="7102"/>
                </a:lnTo>
                <a:lnTo>
                  <a:pt x="135452" y="10822"/>
                </a:lnTo>
                <a:lnTo>
                  <a:pt x="91446" y="10822"/>
                </a:lnTo>
                <a:lnTo>
                  <a:pt x="60669" y="14899"/>
                </a:lnTo>
                <a:lnTo>
                  <a:pt x="41060" y="25402"/>
                </a:lnTo>
                <a:lnTo>
                  <a:pt x="30701" y="39738"/>
                </a:lnTo>
                <a:lnTo>
                  <a:pt x="27674" y="55313"/>
                </a:lnTo>
                <a:lnTo>
                  <a:pt x="34179" y="75492"/>
                </a:lnTo>
                <a:lnTo>
                  <a:pt x="50836" y="88682"/>
                </a:lnTo>
                <a:lnTo>
                  <a:pt x="73359" y="96911"/>
                </a:lnTo>
                <a:lnTo>
                  <a:pt x="115247" y="106024"/>
                </a:lnTo>
                <a:lnTo>
                  <a:pt x="132356" y="111078"/>
                </a:lnTo>
                <a:lnTo>
                  <a:pt x="170446" y="137138"/>
                </a:lnTo>
                <a:lnTo>
                  <a:pt x="187705" y="183978"/>
                </a:lnTo>
                <a:lnTo>
                  <a:pt x="182534" y="214322"/>
                </a:lnTo>
                <a:lnTo>
                  <a:pt x="166197" y="240043"/>
                </a:lnTo>
                <a:lnTo>
                  <a:pt x="148022" y="251317"/>
                </a:lnTo>
                <a:close/>
              </a:path>
              <a:path w="187959" h="264795">
                <a:moveTo>
                  <a:pt x="173266" y="16834"/>
                </a:moveTo>
                <a:lnTo>
                  <a:pt x="145591" y="16834"/>
                </a:lnTo>
                <a:lnTo>
                  <a:pt x="147998" y="14429"/>
                </a:lnTo>
                <a:lnTo>
                  <a:pt x="154014" y="9619"/>
                </a:lnTo>
                <a:lnTo>
                  <a:pt x="155217" y="7214"/>
                </a:lnTo>
                <a:lnTo>
                  <a:pt x="162437" y="0"/>
                </a:lnTo>
                <a:lnTo>
                  <a:pt x="173266" y="0"/>
                </a:lnTo>
                <a:lnTo>
                  <a:pt x="173266" y="16834"/>
                </a:lnTo>
                <a:close/>
              </a:path>
              <a:path w="187959" h="264795">
                <a:moveTo>
                  <a:pt x="173266" y="86578"/>
                </a:moveTo>
                <a:lnTo>
                  <a:pt x="160030" y="86578"/>
                </a:lnTo>
                <a:lnTo>
                  <a:pt x="158827" y="80565"/>
                </a:lnTo>
                <a:lnTo>
                  <a:pt x="156759" y="62058"/>
                </a:lnTo>
                <a:lnTo>
                  <a:pt x="148599" y="38930"/>
                </a:lnTo>
                <a:lnTo>
                  <a:pt x="128708" y="19183"/>
                </a:lnTo>
                <a:lnTo>
                  <a:pt x="91446" y="10822"/>
                </a:lnTo>
                <a:lnTo>
                  <a:pt x="135452" y="10822"/>
                </a:lnTo>
                <a:lnTo>
                  <a:pt x="145591" y="16834"/>
                </a:lnTo>
                <a:lnTo>
                  <a:pt x="173266" y="16834"/>
                </a:lnTo>
                <a:lnTo>
                  <a:pt x="173266" y="86578"/>
                </a:lnTo>
                <a:close/>
              </a:path>
              <a:path w="187959" h="264795">
                <a:moveTo>
                  <a:pt x="8422" y="264544"/>
                </a:moveTo>
                <a:lnTo>
                  <a:pt x="0" y="264544"/>
                </a:lnTo>
                <a:lnTo>
                  <a:pt x="0" y="159929"/>
                </a:lnTo>
                <a:lnTo>
                  <a:pt x="13235" y="159929"/>
                </a:lnTo>
                <a:lnTo>
                  <a:pt x="13235" y="162334"/>
                </a:lnTo>
                <a:lnTo>
                  <a:pt x="15642" y="169548"/>
                </a:lnTo>
                <a:lnTo>
                  <a:pt x="25850" y="203124"/>
                </a:lnTo>
                <a:lnTo>
                  <a:pt x="41361" y="228921"/>
                </a:lnTo>
                <a:lnTo>
                  <a:pt x="55461" y="239292"/>
                </a:lnTo>
                <a:lnTo>
                  <a:pt x="31284" y="239292"/>
                </a:lnTo>
                <a:lnTo>
                  <a:pt x="21658" y="250114"/>
                </a:lnTo>
                <a:lnTo>
                  <a:pt x="21658" y="251317"/>
                </a:lnTo>
                <a:lnTo>
                  <a:pt x="8422" y="264544"/>
                </a:lnTo>
                <a:close/>
              </a:path>
              <a:path w="187959" h="264795">
                <a:moveTo>
                  <a:pt x="95055" y="264544"/>
                </a:moveTo>
                <a:lnTo>
                  <a:pt x="83568" y="263980"/>
                </a:lnTo>
                <a:lnTo>
                  <a:pt x="68133" y="260936"/>
                </a:lnTo>
                <a:lnTo>
                  <a:pt x="50216" y="253383"/>
                </a:lnTo>
                <a:lnTo>
                  <a:pt x="31284" y="239292"/>
                </a:lnTo>
                <a:lnTo>
                  <a:pt x="55461" y="239292"/>
                </a:lnTo>
                <a:lnTo>
                  <a:pt x="63865" y="245473"/>
                </a:lnTo>
                <a:lnTo>
                  <a:pt x="95055" y="251317"/>
                </a:lnTo>
                <a:lnTo>
                  <a:pt x="148022" y="251317"/>
                </a:lnTo>
                <a:lnTo>
                  <a:pt x="137451" y="257874"/>
                </a:lnTo>
                <a:lnTo>
                  <a:pt x="95055" y="264544"/>
                </a:lnTo>
                <a:close/>
              </a:path>
            </a:pathLst>
          </a:custGeom>
          <a:solidFill>
            <a:srgbClr val="000000"/>
          </a:solidFill>
        </p:spPr>
        <p:txBody>
          <a:bodyPr wrap="square" lIns="0" tIns="0" rIns="0" bIns="0" rtlCol="0"/>
          <a:lstStyle/>
          <a:p>
            <a:endParaRPr/>
          </a:p>
        </p:txBody>
      </p:sp>
      <p:sp>
        <p:nvSpPr>
          <p:cNvPr id="44" name="object 44"/>
          <p:cNvSpPr/>
          <p:nvPr/>
        </p:nvSpPr>
        <p:spPr>
          <a:xfrm>
            <a:off x="7866513" y="6853794"/>
            <a:ext cx="238760" cy="411480"/>
          </a:xfrm>
          <a:custGeom>
            <a:avLst/>
            <a:gdLst/>
            <a:ahLst/>
            <a:cxnLst/>
            <a:rect l="l" t="t" r="r" b="b"/>
            <a:pathLst>
              <a:path w="238759" h="411479">
                <a:moveTo>
                  <a:pt x="69787" y="411246"/>
                </a:moveTo>
                <a:lnTo>
                  <a:pt x="36548" y="400442"/>
                </a:lnTo>
                <a:lnTo>
                  <a:pt x="15040" y="372616"/>
                </a:lnTo>
                <a:lnTo>
                  <a:pt x="3459" y="334644"/>
                </a:lnTo>
                <a:lnTo>
                  <a:pt x="0" y="293403"/>
                </a:lnTo>
                <a:lnTo>
                  <a:pt x="3981" y="242819"/>
                </a:lnTo>
                <a:lnTo>
                  <a:pt x="15153" y="191757"/>
                </a:lnTo>
                <a:lnTo>
                  <a:pt x="32360" y="142441"/>
                </a:lnTo>
                <a:lnTo>
                  <a:pt x="54446" y="97099"/>
                </a:lnTo>
                <a:lnTo>
                  <a:pt x="80254" y="57958"/>
                </a:lnTo>
                <a:lnTo>
                  <a:pt x="108629" y="27243"/>
                </a:lnTo>
                <a:lnTo>
                  <a:pt x="168453" y="0"/>
                </a:lnTo>
                <a:lnTo>
                  <a:pt x="201590" y="12024"/>
                </a:lnTo>
                <a:lnTo>
                  <a:pt x="168453" y="12024"/>
                </a:lnTo>
                <a:lnTo>
                  <a:pt x="149709" y="17529"/>
                </a:lnTo>
                <a:lnTo>
                  <a:pt x="118537" y="51086"/>
                </a:lnTo>
                <a:lnTo>
                  <a:pt x="90637" y="103506"/>
                </a:lnTo>
                <a:lnTo>
                  <a:pt x="69167" y="166674"/>
                </a:lnTo>
                <a:lnTo>
                  <a:pt x="61365" y="196003"/>
                </a:lnTo>
                <a:lnTo>
                  <a:pt x="227918" y="196003"/>
                </a:lnTo>
                <a:lnTo>
                  <a:pt x="223999" y="214040"/>
                </a:lnTo>
                <a:lnTo>
                  <a:pt x="56552" y="214040"/>
                </a:lnTo>
                <a:lnTo>
                  <a:pt x="47640" y="252350"/>
                </a:lnTo>
                <a:lnTo>
                  <a:pt x="42113" y="283332"/>
                </a:lnTo>
                <a:lnTo>
                  <a:pt x="39293" y="308227"/>
                </a:lnTo>
                <a:lnTo>
                  <a:pt x="38503" y="328275"/>
                </a:lnTo>
                <a:lnTo>
                  <a:pt x="40684" y="361493"/>
                </a:lnTo>
                <a:lnTo>
                  <a:pt x="46926" y="382987"/>
                </a:lnTo>
                <a:lnTo>
                  <a:pt x="56777" y="394561"/>
                </a:lnTo>
                <a:lnTo>
                  <a:pt x="69787" y="398018"/>
                </a:lnTo>
                <a:lnTo>
                  <a:pt x="108809" y="398018"/>
                </a:lnTo>
                <a:lnTo>
                  <a:pt x="100171" y="403913"/>
                </a:lnTo>
                <a:lnTo>
                  <a:pt x="69787" y="411246"/>
                </a:lnTo>
                <a:close/>
              </a:path>
              <a:path w="238759" h="411479">
                <a:moveTo>
                  <a:pt x="227918" y="196003"/>
                </a:moveTo>
                <a:lnTo>
                  <a:pt x="181688" y="196003"/>
                </a:lnTo>
                <a:lnTo>
                  <a:pt x="190092" y="158200"/>
                </a:lnTo>
                <a:lnTo>
                  <a:pt x="195676" y="128063"/>
                </a:lnTo>
                <a:lnTo>
                  <a:pt x="198778" y="103337"/>
                </a:lnTo>
                <a:lnTo>
                  <a:pt x="199737" y="81768"/>
                </a:lnTo>
                <a:lnTo>
                  <a:pt x="198740" y="57173"/>
                </a:lnTo>
                <a:lnTo>
                  <a:pt x="194473" y="34721"/>
                </a:lnTo>
                <a:lnTo>
                  <a:pt x="185016" y="18356"/>
                </a:lnTo>
                <a:lnTo>
                  <a:pt x="168453" y="12024"/>
                </a:lnTo>
                <a:lnTo>
                  <a:pt x="201590" y="12024"/>
                </a:lnTo>
                <a:lnTo>
                  <a:pt x="204230" y="12982"/>
                </a:lnTo>
                <a:lnTo>
                  <a:pt x="225456" y="44341"/>
                </a:lnTo>
                <a:lnTo>
                  <a:pt x="235627" y="82688"/>
                </a:lnTo>
                <a:lnTo>
                  <a:pt x="238241" y="116639"/>
                </a:lnTo>
                <a:lnTo>
                  <a:pt x="234309" y="166584"/>
                </a:lnTo>
                <a:lnTo>
                  <a:pt x="227918" y="196003"/>
                </a:lnTo>
                <a:close/>
              </a:path>
              <a:path w="238759" h="411479">
                <a:moveTo>
                  <a:pt x="108809" y="398018"/>
                </a:moveTo>
                <a:lnTo>
                  <a:pt x="69787" y="398018"/>
                </a:lnTo>
                <a:lnTo>
                  <a:pt x="87403" y="393077"/>
                </a:lnTo>
                <a:lnTo>
                  <a:pt x="104230" y="379230"/>
                </a:lnTo>
                <a:lnTo>
                  <a:pt x="135965" y="330680"/>
                </a:lnTo>
                <a:lnTo>
                  <a:pt x="161835" y="266949"/>
                </a:lnTo>
                <a:lnTo>
                  <a:pt x="176875" y="214040"/>
                </a:lnTo>
                <a:lnTo>
                  <a:pt x="223999" y="214040"/>
                </a:lnTo>
                <a:lnTo>
                  <a:pt x="206197" y="266925"/>
                </a:lnTo>
                <a:lnTo>
                  <a:pt x="184245" y="312643"/>
                </a:lnTo>
                <a:lnTo>
                  <a:pt x="158514" y="352273"/>
                </a:lnTo>
                <a:lnTo>
                  <a:pt x="130118" y="383476"/>
                </a:lnTo>
                <a:lnTo>
                  <a:pt x="108809" y="398018"/>
                </a:lnTo>
                <a:close/>
              </a:path>
            </a:pathLst>
          </a:custGeom>
          <a:solidFill>
            <a:srgbClr val="000000"/>
          </a:solidFill>
        </p:spPr>
        <p:txBody>
          <a:bodyPr wrap="square" lIns="0" tIns="0" rIns="0" bIns="0" rtlCol="0"/>
          <a:lstStyle/>
          <a:p>
            <a:endParaRPr/>
          </a:p>
        </p:txBody>
      </p:sp>
      <p:sp>
        <p:nvSpPr>
          <p:cNvPr id="45" name="object 45"/>
          <p:cNvSpPr/>
          <p:nvPr/>
        </p:nvSpPr>
        <p:spPr>
          <a:xfrm>
            <a:off x="8966272" y="6875439"/>
            <a:ext cx="241935" cy="395605"/>
          </a:xfrm>
          <a:custGeom>
            <a:avLst/>
            <a:gdLst/>
            <a:ahLst/>
            <a:cxnLst/>
            <a:rect l="l" t="t" r="r" b="b"/>
            <a:pathLst>
              <a:path w="241934" h="395604">
                <a:moveTo>
                  <a:pt x="120323" y="395613"/>
                </a:moveTo>
                <a:lnTo>
                  <a:pt x="72043" y="383889"/>
                </a:lnTo>
                <a:lnTo>
                  <a:pt x="26471" y="337895"/>
                </a:lnTo>
                <a:lnTo>
                  <a:pt x="4211" y="267851"/>
                </a:lnTo>
                <a:lnTo>
                  <a:pt x="0" y="199610"/>
                </a:lnTo>
                <a:lnTo>
                  <a:pt x="676" y="164926"/>
                </a:lnTo>
                <a:lnTo>
                  <a:pt x="10152" y="99166"/>
                </a:lnTo>
                <a:lnTo>
                  <a:pt x="42000" y="35510"/>
                </a:lnTo>
                <a:lnTo>
                  <a:pt x="94416" y="3269"/>
                </a:lnTo>
                <a:lnTo>
                  <a:pt x="121526" y="0"/>
                </a:lnTo>
                <a:lnTo>
                  <a:pt x="143185" y="2367"/>
                </a:lnTo>
                <a:lnTo>
                  <a:pt x="169355" y="11724"/>
                </a:lnTo>
                <a:lnTo>
                  <a:pt x="171383" y="13227"/>
                </a:lnTo>
                <a:lnTo>
                  <a:pt x="120323" y="13227"/>
                </a:lnTo>
                <a:lnTo>
                  <a:pt x="105734" y="15049"/>
                </a:lnTo>
                <a:lnTo>
                  <a:pt x="66178" y="46201"/>
                </a:lnTo>
                <a:lnTo>
                  <a:pt x="52942" y="86578"/>
                </a:lnTo>
                <a:lnTo>
                  <a:pt x="48731" y="137232"/>
                </a:lnTo>
                <a:lnTo>
                  <a:pt x="48129" y="192395"/>
                </a:lnTo>
                <a:lnTo>
                  <a:pt x="48223" y="220672"/>
                </a:lnTo>
                <a:lnTo>
                  <a:pt x="50667" y="284892"/>
                </a:lnTo>
                <a:lnTo>
                  <a:pt x="66008" y="347890"/>
                </a:lnTo>
                <a:lnTo>
                  <a:pt x="102369" y="379455"/>
                </a:lnTo>
                <a:lnTo>
                  <a:pt x="120323" y="382386"/>
                </a:lnTo>
                <a:lnTo>
                  <a:pt x="173701" y="382386"/>
                </a:lnTo>
                <a:lnTo>
                  <a:pt x="173115" y="382837"/>
                </a:lnTo>
                <a:lnTo>
                  <a:pt x="145760" y="392889"/>
                </a:lnTo>
                <a:lnTo>
                  <a:pt x="120323" y="395613"/>
                </a:lnTo>
                <a:close/>
              </a:path>
              <a:path w="241934" h="395604">
                <a:moveTo>
                  <a:pt x="173701" y="382386"/>
                </a:moveTo>
                <a:lnTo>
                  <a:pt x="120323" y="382386"/>
                </a:lnTo>
                <a:lnTo>
                  <a:pt x="140835" y="378910"/>
                </a:lnTo>
                <a:lnTo>
                  <a:pt x="160782" y="367205"/>
                </a:lnTo>
                <a:lnTo>
                  <a:pt x="187705" y="311440"/>
                </a:lnTo>
                <a:lnTo>
                  <a:pt x="194022" y="254172"/>
                </a:lnTo>
                <a:lnTo>
                  <a:pt x="194924" y="192395"/>
                </a:lnTo>
                <a:lnTo>
                  <a:pt x="194830" y="164100"/>
                </a:lnTo>
                <a:lnTo>
                  <a:pt x="192386" y="106155"/>
                </a:lnTo>
                <a:lnTo>
                  <a:pt x="176330" y="45694"/>
                </a:lnTo>
                <a:lnTo>
                  <a:pt x="137639" y="15632"/>
                </a:lnTo>
                <a:lnTo>
                  <a:pt x="120323" y="13227"/>
                </a:lnTo>
                <a:lnTo>
                  <a:pt x="171383" y="13227"/>
                </a:lnTo>
                <a:lnTo>
                  <a:pt x="218989" y="64933"/>
                </a:lnTo>
                <a:lnTo>
                  <a:pt x="238090" y="130468"/>
                </a:lnTo>
                <a:lnTo>
                  <a:pt x="241850" y="199610"/>
                </a:lnTo>
                <a:lnTo>
                  <a:pt x="241192" y="233092"/>
                </a:lnTo>
                <a:lnTo>
                  <a:pt x="238391" y="266348"/>
                </a:lnTo>
                <a:lnTo>
                  <a:pt x="232206" y="298702"/>
                </a:lnTo>
                <a:lnTo>
                  <a:pt x="221395" y="329477"/>
                </a:lnTo>
                <a:lnTo>
                  <a:pt x="199342" y="362639"/>
                </a:lnTo>
                <a:lnTo>
                  <a:pt x="173701" y="382386"/>
                </a:lnTo>
                <a:close/>
              </a:path>
            </a:pathLst>
          </a:custGeom>
          <a:solidFill>
            <a:srgbClr val="000000"/>
          </a:solidFill>
        </p:spPr>
        <p:txBody>
          <a:bodyPr wrap="square" lIns="0" tIns="0" rIns="0" bIns="0" rtlCol="0"/>
          <a:lstStyle/>
          <a:p>
            <a:endParaRPr/>
          </a:p>
        </p:txBody>
      </p:sp>
      <p:sp>
        <p:nvSpPr>
          <p:cNvPr id="46" name="object 46"/>
          <p:cNvSpPr/>
          <p:nvPr/>
        </p:nvSpPr>
        <p:spPr>
          <a:xfrm>
            <a:off x="5463649" y="7565659"/>
            <a:ext cx="241935" cy="395605"/>
          </a:xfrm>
          <a:custGeom>
            <a:avLst/>
            <a:gdLst/>
            <a:ahLst/>
            <a:cxnLst/>
            <a:rect l="l" t="t" r="r" b="b"/>
            <a:pathLst>
              <a:path w="241935" h="395604">
                <a:moveTo>
                  <a:pt x="120323" y="395613"/>
                </a:moveTo>
                <a:lnTo>
                  <a:pt x="72043" y="383889"/>
                </a:lnTo>
                <a:lnTo>
                  <a:pt x="26471" y="337895"/>
                </a:lnTo>
                <a:lnTo>
                  <a:pt x="4211" y="267700"/>
                </a:lnTo>
                <a:lnTo>
                  <a:pt x="0" y="198408"/>
                </a:lnTo>
                <a:lnTo>
                  <a:pt x="676" y="164419"/>
                </a:lnTo>
                <a:lnTo>
                  <a:pt x="10152" y="99147"/>
                </a:lnTo>
                <a:lnTo>
                  <a:pt x="42000" y="35003"/>
                </a:lnTo>
                <a:lnTo>
                  <a:pt x="94416" y="3100"/>
                </a:lnTo>
                <a:lnTo>
                  <a:pt x="121526" y="0"/>
                </a:lnTo>
                <a:lnTo>
                  <a:pt x="143185" y="2367"/>
                </a:lnTo>
                <a:lnTo>
                  <a:pt x="169355" y="11724"/>
                </a:lnTo>
                <a:lnTo>
                  <a:pt x="171383" y="13227"/>
                </a:lnTo>
                <a:lnTo>
                  <a:pt x="120323" y="13227"/>
                </a:lnTo>
                <a:lnTo>
                  <a:pt x="105226" y="15049"/>
                </a:lnTo>
                <a:lnTo>
                  <a:pt x="66008" y="46201"/>
                </a:lnTo>
                <a:lnTo>
                  <a:pt x="52942" y="86578"/>
                </a:lnTo>
                <a:lnTo>
                  <a:pt x="48731" y="137232"/>
                </a:lnTo>
                <a:lnTo>
                  <a:pt x="48129" y="192395"/>
                </a:lnTo>
                <a:lnTo>
                  <a:pt x="48223" y="220672"/>
                </a:lnTo>
                <a:lnTo>
                  <a:pt x="50667" y="284892"/>
                </a:lnTo>
                <a:lnTo>
                  <a:pt x="66008" y="347383"/>
                </a:lnTo>
                <a:lnTo>
                  <a:pt x="102369" y="379286"/>
                </a:lnTo>
                <a:lnTo>
                  <a:pt x="120323" y="382386"/>
                </a:lnTo>
                <a:lnTo>
                  <a:pt x="173499" y="382386"/>
                </a:lnTo>
                <a:lnTo>
                  <a:pt x="173115" y="382687"/>
                </a:lnTo>
                <a:lnTo>
                  <a:pt x="145760" y="392870"/>
                </a:lnTo>
                <a:lnTo>
                  <a:pt x="120323" y="395613"/>
                </a:lnTo>
                <a:close/>
              </a:path>
              <a:path w="241935" h="395604">
                <a:moveTo>
                  <a:pt x="173499" y="382386"/>
                </a:moveTo>
                <a:lnTo>
                  <a:pt x="120323" y="382386"/>
                </a:lnTo>
                <a:lnTo>
                  <a:pt x="140835" y="378910"/>
                </a:lnTo>
                <a:lnTo>
                  <a:pt x="160782" y="367205"/>
                </a:lnTo>
                <a:lnTo>
                  <a:pt x="187705" y="311440"/>
                </a:lnTo>
                <a:lnTo>
                  <a:pt x="194022" y="254172"/>
                </a:lnTo>
                <a:lnTo>
                  <a:pt x="194924" y="192395"/>
                </a:lnTo>
                <a:lnTo>
                  <a:pt x="194830" y="164081"/>
                </a:lnTo>
                <a:lnTo>
                  <a:pt x="192386" y="105648"/>
                </a:lnTo>
                <a:lnTo>
                  <a:pt x="176330" y="45186"/>
                </a:lnTo>
                <a:lnTo>
                  <a:pt x="137639" y="15613"/>
                </a:lnTo>
                <a:lnTo>
                  <a:pt x="120323" y="13227"/>
                </a:lnTo>
                <a:lnTo>
                  <a:pt x="171383" y="13227"/>
                </a:lnTo>
                <a:lnTo>
                  <a:pt x="218989" y="64933"/>
                </a:lnTo>
                <a:lnTo>
                  <a:pt x="238090" y="130318"/>
                </a:lnTo>
                <a:lnTo>
                  <a:pt x="241850" y="198408"/>
                </a:lnTo>
                <a:lnTo>
                  <a:pt x="241192" y="232396"/>
                </a:lnTo>
                <a:lnTo>
                  <a:pt x="238391" y="265596"/>
                </a:lnTo>
                <a:lnTo>
                  <a:pt x="232206" y="297668"/>
                </a:lnTo>
                <a:lnTo>
                  <a:pt x="221395" y="328275"/>
                </a:lnTo>
                <a:lnTo>
                  <a:pt x="199342" y="362132"/>
                </a:lnTo>
                <a:lnTo>
                  <a:pt x="173499" y="382386"/>
                </a:lnTo>
                <a:close/>
              </a:path>
            </a:pathLst>
          </a:custGeom>
          <a:solidFill>
            <a:srgbClr val="000000"/>
          </a:solidFill>
        </p:spPr>
        <p:txBody>
          <a:bodyPr wrap="square" lIns="0" tIns="0" rIns="0" bIns="0" rtlCol="0"/>
          <a:lstStyle/>
          <a:p>
            <a:endParaRPr/>
          </a:p>
        </p:txBody>
      </p:sp>
      <p:sp>
        <p:nvSpPr>
          <p:cNvPr id="47" name="object 47"/>
          <p:cNvSpPr/>
          <p:nvPr/>
        </p:nvSpPr>
        <p:spPr>
          <a:xfrm>
            <a:off x="7430941" y="7565660"/>
            <a:ext cx="241935" cy="395605"/>
          </a:xfrm>
          <a:custGeom>
            <a:avLst/>
            <a:gdLst/>
            <a:ahLst/>
            <a:cxnLst/>
            <a:rect l="l" t="t" r="r" b="b"/>
            <a:pathLst>
              <a:path w="241934" h="395604">
                <a:moveTo>
                  <a:pt x="120323" y="395613"/>
                </a:moveTo>
                <a:lnTo>
                  <a:pt x="72043" y="383889"/>
                </a:lnTo>
                <a:lnTo>
                  <a:pt x="26471" y="337895"/>
                </a:lnTo>
                <a:lnTo>
                  <a:pt x="4211" y="267700"/>
                </a:lnTo>
                <a:lnTo>
                  <a:pt x="0" y="198408"/>
                </a:lnTo>
                <a:lnTo>
                  <a:pt x="676" y="164419"/>
                </a:lnTo>
                <a:lnTo>
                  <a:pt x="10152" y="99147"/>
                </a:lnTo>
                <a:lnTo>
                  <a:pt x="42000" y="35003"/>
                </a:lnTo>
                <a:lnTo>
                  <a:pt x="94416" y="3100"/>
                </a:lnTo>
                <a:lnTo>
                  <a:pt x="121526" y="0"/>
                </a:lnTo>
                <a:lnTo>
                  <a:pt x="143185" y="2367"/>
                </a:lnTo>
                <a:lnTo>
                  <a:pt x="169355" y="11724"/>
                </a:lnTo>
                <a:lnTo>
                  <a:pt x="171383" y="13227"/>
                </a:lnTo>
                <a:lnTo>
                  <a:pt x="120323" y="13227"/>
                </a:lnTo>
                <a:lnTo>
                  <a:pt x="105208" y="15049"/>
                </a:lnTo>
                <a:lnTo>
                  <a:pt x="65501" y="46201"/>
                </a:lnTo>
                <a:lnTo>
                  <a:pt x="51739" y="86578"/>
                </a:lnTo>
                <a:lnTo>
                  <a:pt x="48580" y="137232"/>
                </a:lnTo>
                <a:lnTo>
                  <a:pt x="48129" y="192395"/>
                </a:lnTo>
                <a:lnTo>
                  <a:pt x="48223" y="220672"/>
                </a:lnTo>
                <a:lnTo>
                  <a:pt x="50667" y="284892"/>
                </a:lnTo>
                <a:lnTo>
                  <a:pt x="66008" y="347383"/>
                </a:lnTo>
                <a:lnTo>
                  <a:pt x="102369" y="379286"/>
                </a:lnTo>
                <a:lnTo>
                  <a:pt x="120323" y="382386"/>
                </a:lnTo>
                <a:lnTo>
                  <a:pt x="173499" y="382386"/>
                </a:lnTo>
                <a:lnTo>
                  <a:pt x="173115" y="382687"/>
                </a:lnTo>
                <a:lnTo>
                  <a:pt x="145760" y="392870"/>
                </a:lnTo>
                <a:lnTo>
                  <a:pt x="120323" y="395613"/>
                </a:lnTo>
                <a:close/>
              </a:path>
              <a:path w="241934" h="395604">
                <a:moveTo>
                  <a:pt x="173499" y="382386"/>
                </a:moveTo>
                <a:lnTo>
                  <a:pt x="120323" y="382386"/>
                </a:lnTo>
                <a:lnTo>
                  <a:pt x="140835" y="378910"/>
                </a:lnTo>
                <a:lnTo>
                  <a:pt x="160782" y="367205"/>
                </a:lnTo>
                <a:lnTo>
                  <a:pt x="187705" y="311440"/>
                </a:lnTo>
                <a:lnTo>
                  <a:pt x="194022" y="254172"/>
                </a:lnTo>
                <a:lnTo>
                  <a:pt x="194924" y="192395"/>
                </a:lnTo>
                <a:lnTo>
                  <a:pt x="194830" y="164081"/>
                </a:lnTo>
                <a:lnTo>
                  <a:pt x="192386" y="105648"/>
                </a:lnTo>
                <a:lnTo>
                  <a:pt x="176330" y="45186"/>
                </a:lnTo>
                <a:lnTo>
                  <a:pt x="137639" y="15613"/>
                </a:lnTo>
                <a:lnTo>
                  <a:pt x="120323" y="13227"/>
                </a:lnTo>
                <a:lnTo>
                  <a:pt x="171383" y="13227"/>
                </a:lnTo>
                <a:lnTo>
                  <a:pt x="218989" y="64933"/>
                </a:lnTo>
                <a:lnTo>
                  <a:pt x="238090" y="130318"/>
                </a:lnTo>
                <a:lnTo>
                  <a:pt x="241850" y="198408"/>
                </a:lnTo>
                <a:lnTo>
                  <a:pt x="241192" y="232396"/>
                </a:lnTo>
                <a:lnTo>
                  <a:pt x="238391" y="265596"/>
                </a:lnTo>
                <a:lnTo>
                  <a:pt x="232206" y="297668"/>
                </a:lnTo>
                <a:lnTo>
                  <a:pt x="221395" y="328275"/>
                </a:lnTo>
                <a:lnTo>
                  <a:pt x="199342" y="362132"/>
                </a:lnTo>
                <a:lnTo>
                  <a:pt x="173499" y="382386"/>
                </a:lnTo>
                <a:close/>
              </a:path>
            </a:pathLst>
          </a:custGeom>
          <a:solidFill>
            <a:srgbClr val="000000"/>
          </a:solidFill>
        </p:spPr>
        <p:txBody>
          <a:bodyPr wrap="square" lIns="0" tIns="0" rIns="0" bIns="0" rtlCol="0"/>
          <a:lstStyle/>
          <a:p>
            <a:endParaRPr/>
          </a:p>
        </p:txBody>
      </p:sp>
      <p:sp>
        <p:nvSpPr>
          <p:cNvPr id="48" name="object 48"/>
          <p:cNvSpPr/>
          <p:nvPr/>
        </p:nvSpPr>
        <p:spPr>
          <a:xfrm>
            <a:off x="8995150" y="7565660"/>
            <a:ext cx="190500" cy="382905"/>
          </a:xfrm>
          <a:custGeom>
            <a:avLst/>
            <a:gdLst/>
            <a:ahLst/>
            <a:cxnLst/>
            <a:rect l="l" t="t" r="r" b="b"/>
            <a:pathLst>
              <a:path w="190500" h="382904">
                <a:moveTo>
                  <a:pt x="0" y="54111"/>
                </a:moveTo>
                <a:lnTo>
                  <a:pt x="0" y="37276"/>
                </a:lnTo>
                <a:lnTo>
                  <a:pt x="19571" y="36694"/>
                </a:lnTo>
                <a:lnTo>
                  <a:pt x="46475" y="32617"/>
                </a:lnTo>
                <a:lnTo>
                  <a:pt x="76311" y="21550"/>
                </a:lnTo>
                <a:lnTo>
                  <a:pt x="104681" y="0"/>
                </a:lnTo>
                <a:lnTo>
                  <a:pt x="117917" y="0"/>
                </a:lnTo>
                <a:lnTo>
                  <a:pt x="117917" y="39681"/>
                </a:lnTo>
                <a:lnTo>
                  <a:pt x="75803" y="39681"/>
                </a:lnTo>
                <a:lnTo>
                  <a:pt x="52961" y="48023"/>
                </a:lnTo>
                <a:lnTo>
                  <a:pt x="31133" y="52307"/>
                </a:lnTo>
                <a:lnTo>
                  <a:pt x="12690" y="53885"/>
                </a:lnTo>
                <a:lnTo>
                  <a:pt x="0" y="54111"/>
                </a:lnTo>
                <a:close/>
              </a:path>
              <a:path w="190500" h="382904">
                <a:moveTo>
                  <a:pt x="172062" y="365552"/>
                </a:moveTo>
                <a:lnTo>
                  <a:pt x="21658" y="365552"/>
                </a:lnTo>
                <a:lnTo>
                  <a:pt x="51946" y="364105"/>
                </a:lnTo>
                <a:lnTo>
                  <a:pt x="68133" y="359389"/>
                </a:lnTo>
                <a:lnTo>
                  <a:pt x="74619" y="350840"/>
                </a:lnTo>
                <a:lnTo>
                  <a:pt x="75803" y="337895"/>
                </a:lnTo>
                <a:lnTo>
                  <a:pt x="75803" y="39681"/>
                </a:lnTo>
                <a:lnTo>
                  <a:pt x="117917" y="39681"/>
                </a:lnTo>
                <a:lnTo>
                  <a:pt x="117917" y="337895"/>
                </a:lnTo>
                <a:lnTo>
                  <a:pt x="119101" y="350840"/>
                </a:lnTo>
                <a:lnTo>
                  <a:pt x="125587" y="359389"/>
                </a:lnTo>
                <a:lnTo>
                  <a:pt x="141775" y="364105"/>
                </a:lnTo>
                <a:lnTo>
                  <a:pt x="172062" y="365552"/>
                </a:lnTo>
                <a:close/>
              </a:path>
              <a:path w="190500" h="382904">
                <a:moveTo>
                  <a:pt x="3609" y="382386"/>
                </a:moveTo>
                <a:lnTo>
                  <a:pt x="3609" y="365552"/>
                </a:lnTo>
                <a:lnTo>
                  <a:pt x="190111" y="365552"/>
                </a:lnTo>
                <a:lnTo>
                  <a:pt x="190111" y="381184"/>
                </a:lnTo>
                <a:lnTo>
                  <a:pt x="97462" y="381184"/>
                </a:lnTo>
                <a:lnTo>
                  <a:pt x="49182" y="381334"/>
                </a:lnTo>
                <a:lnTo>
                  <a:pt x="23519" y="381691"/>
                </a:lnTo>
                <a:lnTo>
                  <a:pt x="3609" y="382386"/>
                </a:lnTo>
                <a:close/>
              </a:path>
              <a:path w="190500" h="382904">
                <a:moveTo>
                  <a:pt x="190111" y="382386"/>
                </a:moveTo>
                <a:lnTo>
                  <a:pt x="170220" y="381691"/>
                </a:lnTo>
                <a:lnTo>
                  <a:pt x="144689" y="381334"/>
                </a:lnTo>
                <a:lnTo>
                  <a:pt x="97462" y="381184"/>
                </a:lnTo>
                <a:lnTo>
                  <a:pt x="190111" y="381184"/>
                </a:lnTo>
                <a:lnTo>
                  <a:pt x="190111" y="382386"/>
                </a:lnTo>
                <a:close/>
              </a:path>
            </a:pathLst>
          </a:custGeom>
          <a:solidFill>
            <a:srgbClr val="000000"/>
          </a:solidFill>
        </p:spPr>
        <p:txBody>
          <a:bodyPr wrap="square" lIns="0" tIns="0" rIns="0" bIns="0" rtlCol="0"/>
          <a:lstStyle/>
          <a:p>
            <a:endParaRPr/>
          </a:p>
        </p:txBody>
      </p:sp>
      <p:sp>
        <p:nvSpPr>
          <p:cNvPr id="49" name="object 49"/>
          <p:cNvSpPr/>
          <p:nvPr/>
        </p:nvSpPr>
        <p:spPr>
          <a:xfrm>
            <a:off x="9250236" y="6085415"/>
            <a:ext cx="316865" cy="1040130"/>
          </a:xfrm>
          <a:custGeom>
            <a:avLst/>
            <a:gdLst/>
            <a:ahLst/>
            <a:cxnLst/>
            <a:rect l="l" t="t" r="r" b="b"/>
            <a:pathLst>
              <a:path w="316865" h="1040129">
                <a:moveTo>
                  <a:pt x="316451" y="1040140"/>
                </a:moveTo>
                <a:lnTo>
                  <a:pt x="252679" y="1040140"/>
                </a:lnTo>
                <a:lnTo>
                  <a:pt x="252679" y="1031722"/>
                </a:lnTo>
                <a:lnTo>
                  <a:pt x="252357" y="976534"/>
                </a:lnTo>
                <a:lnTo>
                  <a:pt x="251342" y="921949"/>
                </a:lnTo>
                <a:lnTo>
                  <a:pt x="249564" y="867982"/>
                </a:lnTo>
                <a:lnTo>
                  <a:pt x="246954" y="814650"/>
                </a:lnTo>
                <a:lnTo>
                  <a:pt x="243442" y="761965"/>
                </a:lnTo>
                <a:lnTo>
                  <a:pt x="238956" y="709943"/>
                </a:lnTo>
                <a:lnTo>
                  <a:pt x="233428" y="658599"/>
                </a:lnTo>
                <a:lnTo>
                  <a:pt x="226786" y="607948"/>
                </a:lnTo>
                <a:lnTo>
                  <a:pt x="218961" y="558004"/>
                </a:lnTo>
                <a:lnTo>
                  <a:pt x="209882" y="508782"/>
                </a:lnTo>
                <a:lnTo>
                  <a:pt x="199480" y="460297"/>
                </a:lnTo>
                <a:lnTo>
                  <a:pt x="187683" y="412564"/>
                </a:lnTo>
                <a:lnTo>
                  <a:pt x="174423" y="365597"/>
                </a:lnTo>
                <a:lnTo>
                  <a:pt x="159629" y="319412"/>
                </a:lnTo>
                <a:lnTo>
                  <a:pt x="143230" y="274023"/>
                </a:lnTo>
                <a:lnTo>
                  <a:pt x="125157" y="229445"/>
                </a:lnTo>
                <a:lnTo>
                  <a:pt x="105339" y="185693"/>
                </a:lnTo>
                <a:lnTo>
                  <a:pt x="83707" y="142782"/>
                </a:lnTo>
                <a:lnTo>
                  <a:pt x="60189" y="100726"/>
                </a:lnTo>
                <a:lnTo>
                  <a:pt x="34717" y="59540"/>
                </a:lnTo>
                <a:lnTo>
                  <a:pt x="7219" y="19239"/>
                </a:lnTo>
                <a:lnTo>
                  <a:pt x="0" y="8417"/>
                </a:lnTo>
                <a:lnTo>
                  <a:pt x="0" y="0"/>
                </a:lnTo>
                <a:lnTo>
                  <a:pt x="21658" y="0"/>
                </a:lnTo>
                <a:lnTo>
                  <a:pt x="22861" y="1202"/>
                </a:lnTo>
                <a:lnTo>
                  <a:pt x="24064" y="1202"/>
                </a:lnTo>
                <a:lnTo>
                  <a:pt x="26471" y="2404"/>
                </a:lnTo>
                <a:lnTo>
                  <a:pt x="28877" y="6012"/>
                </a:lnTo>
                <a:lnTo>
                  <a:pt x="37300" y="15632"/>
                </a:lnTo>
                <a:lnTo>
                  <a:pt x="68193" y="55861"/>
                </a:lnTo>
                <a:lnTo>
                  <a:pt x="96739" y="97060"/>
                </a:lnTo>
                <a:lnTo>
                  <a:pt x="122997" y="139041"/>
                </a:lnTo>
                <a:lnTo>
                  <a:pt x="147027" y="181616"/>
                </a:lnTo>
                <a:lnTo>
                  <a:pt x="168888" y="224597"/>
                </a:lnTo>
                <a:lnTo>
                  <a:pt x="188640" y="267795"/>
                </a:lnTo>
                <a:lnTo>
                  <a:pt x="206342" y="311023"/>
                </a:lnTo>
                <a:lnTo>
                  <a:pt x="222054" y="354093"/>
                </a:lnTo>
                <a:lnTo>
                  <a:pt x="235834" y="396816"/>
                </a:lnTo>
                <a:lnTo>
                  <a:pt x="248073" y="437990"/>
                </a:lnTo>
                <a:lnTo>
                  <a:pt x="264756" y="503747"/>
                </a:lnTo>
                <a:lnTo>
                  <a:pt x="273836" y="545824"/>
                </a:lnTo>
                <a:lnTo>
                  <a:pt x="282911" y="594022"/>
                </a:lnTo>
                <a:lnTo>
                  <a:pt x="291610" y="648332"/>
                </a:lnTo>
                <a:lnTo>
                  <a:pt x="299561" y="708747"/>
                </a:lnTo>
                <a:lnTo>
                  <a:pt x="306393" y="775257"/>
                </a:lnTo>
                <a:lnTo>
                  <a:pt x="311733" y="847855"/>
                </a:lnTo>
                <a:lnTo>
                  <a:pt x="315209" y="926532"/>
                </a:lnTo>
                <a:lnTo>
                  <a:pt x="316451" y="1011280"/>
                </a:lnTo>
                <a:lnTo>
                  <a:pt x="316451" y="1040140"/>
                </a:lnTo>
                <a:close/>
              </a:path>
            </a:pathLst>
          </a:custGeom>
          <a:solidFill>
            <a:srgbClr val="000000"/>
          </a:solidFill>
        </p:spPr>
        <p:txBody>
          <a:bodyPr wrap="square" lIns="0" tIns="0" rIns="0" bIns="0" rtlCol="0"/>
          <a:lstStyle/>
          <a:p>
            <a:endParaRPr/>
          </a:p>
        </p:txBody>
      </p:sp>
      <p:sp>
        <p:nvSpPr>
          <p:cNvPr id="50" name="object 50"/>
          <p:cNvSpPr/>
          <p:nvPr/>
        </p:nvSpPr>
        <p:spPr>
          <a:xfrm>
            <a:off x="9250236" y="7114733"/>
            <a:ext cx="316865" cy="1040130"/>
          </a:xfrm>
          <a:custGeom>
            <a:avLst/>
            <a:gdLst/>
            <a:ahLst/>
            <a:cxnLst/>
            <a:rect l="l" t="t" r="r" b="b"/>
            <a:pathLst>
              <a:path w="316865" h="1040129">
                <a:moveTo>
                  <a:pt x="22861" y="1040140"/>
                </a:moveTo>
                <a:lnTo>
                  <a:pt x="0" y="1040140"/>
                </a:lnTo>
                <a:lnTo>
                  <a:pt x="0" y="1031722"/>
                </a:lnTo>
                <a:lnTo>
                  <a:pt x="3609" y="1026912"/>
                </a:lnTo>
                <a:lnTo>
                  <a:pt x="29911" y="988570"/>
                </a:lnTo>
                <a:lnTo>
                  <a:pt x="54678" y="949207"/>
                </a:lnTo>
                <a:lnTo>
                  <a:pt x="77925" y="908688"/>
                </a:lnTo>
                <a:lnTo>
                  <a:pt x="99665" y="866875"/>
                </a:lnTo>
                <a:lnTo>
                  <a:pt x="119910" y="823631"/>
                </a:lnTo>
                <a:lnTo>
                  <a:pt x="138673" y="778821"/>
                </a:lnTo>
                <a:lnTo>
                  <a:pt x="155969" y="732306"/>
                </a:lnTo>
                <a:lnTo>
                  <a:pt x="171810" y="683951"/>
                </a:lnTo>
                <a:lnTo>
                  <a:pt x="186209" y="633619"/>
                </a:lnTo>
                <a:lnTo>
                  <a:pt x="199179" y="581173"/>
                </a:lnTo>
                <a:lnTo>
                  <a:pt x="210734" y="526476"/>
                </a:lnTo>
                <a:lnTo>
                  <a:pt x="220887" y="469392"/>
                </a:lnTo>
                <a:lnTo>
                  <a:pt x="229650" y="409784"/>
                </a:lnTo>
                <a:lnTo>
                  <a:pt x="237037" y="347515"/>
                </a:lnTo>
                <a:lnTo>
                  <a:pt x="242829" y="286767"/>
                </a:lnTo>
                <a:lnTo>
                  <a:pt x="246979" y="228017"/>
                </a:lnTo>
                <a:lnTo>
                  <a:pt x="249761" y="172528"/>
                </a:lnTo>
                <a:lnTo>
                  <a:pt x="251448" y="121562"/>
                </a:lnTo>
                <a:lnTo>
                  <a:pt x="252315" y="76379"/>
                </a:lnTo>
                <a:lnTo>
                  <a:pt x="252634" y="38244"/>
                </a:lnTo>
                <a:lnTo>
                  <a:pt x="252679" y="8417"/>
                </a:lnTo>
                <a:lnTo>
                  <a:pt x="252679" y="0"/>
                </a:lnTo>
                <a:lnTo>
                  <a:pt x="316451" y="0"/>
                </a:lnTo>
                <a:lnTo>
                  <a:pt x="316451" y="28859"/>
                </a:lnTo>
                <a:lnTo>
                  <a:pt x="315190" y="107809"/>
                </a:lnTo>
                <a:lnTo>
                  <a:pt x="312139" y="178793"/>
                </a:lnTo>
                <a:lnTo>
                  <a:pt x="308394" y="237599"/>
                </a:lnTo>
                <a:lnTo>
                  <a:pt x="305054" y="280012"/>
                </a:lnTo>
                <a:lnTo>
                  <a:pt x="296651" y="358028"/>
                </a:lnTo>
                <a:lnTo>
                  <a:pt x="288769" y="412560"/>
                </a:lnTo>
                <a:lnTo>
                  <a:pt x="279564" y="465472"/>
                </a:lnTo>
                <a:lnTo>
                  <a:pt x="269029" y="516817"/>
                </a:lnTo>
                <a:lnTo>
                  <a:pt x="257161" y="566649"/>
                </a:lnTo>
                <a:lnTo>
                  <a:pt x="243952" y="615024"/>
                </a:lnTo>
                <a:lnTo>
                  <a:pt x="229398" y="661994"/>
                </a:lnTo>
                <a:lnTo>
                  <a:pt x="213494" y="707615"/>
                </a:lnTo>
                <a:lnTo>
                  <a:pt x="196234" y="751941"/>
                </a:lnTo>
                <a:lnTo>
                  <a:pt x="177612" y="795025"/>
                </a:lnTo>
                <a:lnTo>
                  <a:pt x="157624" y="836921"/>
                </a:lnTo>
                <a:lnTo>
                  <a:pt x="121786" y="902028"/>
                </a:lnTo>
                <a:lnTo>
                  <a:pt x="86353" y="957207"/>
                </a:lnTo>
                <a:lnTo>
                  <a:pt x="55483" y="1000035"/>
                </a:lnTo>
                <a:lnTo>
                  <a:pt x="24064" y="1038937"/>
                </a:lnTo>
                <a:lnTo>
                  <a:pt x="22861" y="1040140"/>
                </a:lnTo>
                <a:close/>
              </a:path>
            </a:pathLst>
          </a:custGeom>
          <a:solidFill>
            <a:srgbClr val="000000"/>
          </a:solidFill>
        </p:spPr>
        <p:txBody>
          <a:bodyPr wrap="square" lIns="0" tIns="0" rIns="0" bIns="0" rtlCol="0"/>
          <a:lstStyle/>
          <a:p>
            <a:endParaRPr/>
          </a:p>
        </p:txBody>
      </p:sp>
      <p:sp>
        <p:nvSpPr>
          <p:cNvPr id="51" name="object 51"/>
          <p:cNvSpPr/>
          <p:nvPr/>
        </p:nvSpPr>
        <p:spPr>
          <a:xfrm>
            <a:off x="9998650" y="6085416"/>
            <a:ext cx="316865" cy="1040130"/>
          </a:xfrm>
          <a:custGeom>
            <a:avLst/>
            <a:gdLst/>
            <a:ahLst/>
            <a:cxnLst/>
            <a:rect l="l" t="t" r="r" b="b"/>
            <a:pathLst>
              <a:path w="316865" h="1040129">
                <a:moveTo>
                  <a:pt x="63771" y="1040140"/>
                </a:moveTo>
                <a:lnTo>
                  <a:pt x="0" y="1040140"/>
                </a:lnTo>
                <a:lnTo>
                  <a:pt x="0" y="1011280"/>
                </a:lnTo>
                <a:lnTo>
                  <a:pt x="1260" y="932446"/>
                </a:lnTo>
                <a:lnTo>
                  <a:pt x="4312" y="861692"/>
                </a:lnTo>
                <a:lnTo>
                  <a:pt x="8056" y="803060"/>
                </a:lnTo>
                <a:lnTo>
                  <a:pt x="11397" y="760588"/>
                </a:lnTo>
                <a:lnTo>
                  <a:pt x="19799" y="682111"/>
                </a:lnTo>
                <a:lnTo>
                  <a:pt x="27681" y="627579"/>
                </a:lnTo>
                <a:lnTo>
                  <a:pt x="36887" y="574667"/>
                </a:lnTo>
                <a:lnTo>
                  <a:pt x="47421" y="523322"/>
                </a:lnTo>
                <a:lnTo>
                  <a:pt x="59290" y="473490"/>
                </a:lnTo>
                <a:lnTo>
                  <a:pt x="72498" y="425115"/>
                </a:lnTo>
                <a:lnTo>
                  <a:pt x="87052" y="378145"/>
                </a:lnTo>
                <a:lnTo>
                  <a:pt x="102956" y="332524"/>
                </a:lnTo>
                <a:lnTo>
                  <a:pt x="120217" y="288198"/>
                </a:lnTo>
                <a:lnTo>
                  <a:pt x="138838" y="245114"/>
                </a:lnTo>
                <a:lnTo>
                  <a:pt x="158827" y="203218"/>
                </a:lnTo>
                <a:lnTo>
                  <a:pt x="194664" y="138111"/>
                </a:lnTo>
                <a:lnTo>
                  <a:pt x="230097" y="82932"/>
                </a:lnTo>
                <a:lnTo>
                  <a:pt x="260967" y="40104"/>
                </a:lnTo>
                <a:lnTo>
                  <a:pt x="292386" y="1202"/>
                </a:lnTo>
                <a:lnTo>
                  <a:pt x="293589" y="0"/>
                </a:lnTo>
                <a:lnTo>
                  <a:pt x="316451" y="0"/>
                </a:lnTo>
                <a:lnTo>
                  <a:pt x="316451" y="8417"/>
                </a:lnTo>
                <a:lnTo>
                  <a:pt x="312841" y="13227"/>
                </a:lnTo>
                <a:lnTo>
                  <a:pt x="285171" y="53785"/>
                </a:lnTo>
                <a:lnTo>
                  <a:pt x="259527" y="95074"/>
                </a:lnTo>
                <a:lnTo>
                  <a:pt x="235838" y="137103"/>
                </a:lnTo>
                <a:lnTo>
                  <a:pt x="214033" y="179881"/>
                </a:lnTo>
                <a:lnTo>
                  <a:pt x="194043" y="223421"/>
                </a:lnTo>
                <a:lnTo>
                  <a:pt x="175798" y="267731"/>
                </a:lnTo>
                <a:lnTo>
                  <a:pt x="159228" y="312821"/>
                </a:lnTo>
                <a:lnTo>
                  <a:pt x="144262" y="358702"/>
                </a:lnTo>
                <a:lnTo>
                  <a:pt x="130830" y="405384"/>
                </a:lnTo>
                <a:lnTo>
                  <a:pt x="118862" y="452877"/>
                </a:lnTo>
                <a:lnTo>
                  <a:pt x="108287" y="501191"/>
                </a:lnTo>
                <a:lnTo>
                  <a:pt x="99037" y="550336"/>
                </a:lnTo>
                <a:lnTo>
                  <a:pt x="91040" y="600323"/>
                </a:lnTo>
                <a:lnTo>
                  <a:pt x="84226" y="651161"/>
                </a:lnTo>
                <a:lnTo>
                  <a:pt x="78526" y="702861"/>
                </a:lnTo>
                <a:lnTo>
                  <a:pt x="73868" y="755433"/>
                </a:lnTo>
                <a:lnTo>
                  <a:pt x="70184" y="808887"/>
                </a:lnTo>
                <a:lnTo>
                  <a:pt x="67402" y="863232"/>
                </a:lnTo>
                <a:lnTo>
                  <a:pt x="65453" y="918480"/>
                </a:lnTo>
                <a:lnTo>
                  <a:pt x="64266" y="974640"/>
                </a:lnTo>
                <a:lnTo>
                  <a:pt x="63771" y="1031722"/>
                </a:lnTo>
                <a:lnTo>
                  <a:pt x="63771" y="1040140"/>
                </a:lnTo>
                <a:close/>
              </a:path>
            </a:pathLst>
          </a:custGeom>
          <a:solidFill>
            <a:srgbClr val="000000"/>
          </a:solidFill>
        </p:spPr>
        <p:txBody>
          <a:bodyPr wrap="square" lIns="0" tIns="0" rIns="0" bIns="0" rtlCol="0"/>
          <a:lstStyle/>
          <a:p>
            <a:endParaRPr/>
          </a:p>
        </p:txBody>
      </p:sp>
      <p:sp>
        <p:nvSpPr>
          <p:cNvPr id="52" name="object 52"/>
          <p:cNvSpPr/>
          <p:nvPr/>
        </p:nvSpPr>
        <p:spPr>
          <a:xfrm>
            <a:off x="9998650" y="7114734"/>
            <a:ext cx="316865" cy="1040130"/>
          </a:xfrm>
          <a:custGeom>
            <a:avLst/>
            <a:gdLst/>
            <a:ahLst/>
            <a:cxnLst/>
            <a:rect l="l" t="t" r="r" b="b"/>
            <a:pathLst>
              <a:path w="316865" h="1040129">
                <a:moveTo>
                  <a:pt x="316451" y="1040140"/>
                </a:moveTo>
                <a:lnTo>
                  <a:pt x="294793" y="1040140"/>
                </a:lnTo>
                <a:lnTo>
                  <a:pt x="293589" y="1038937"/>
                </a:lnTo>
                <a:lnTo>
                  <a:pt x="292386" y="1038937"/>
                </a:lnTo>
                <a:lnTo>
                  <a:pt x="289980" y="1037735"/>
                </a:lnTo>
                <a:lnTo>
                  <a:pt x="287573" y="1034127"/>
                </a:lnTo>
                <a:lnTo>
                  <a:pt x="279151" y="1024507"/>
                </a:lnTo>
                <a:lnTo>
                  <a:pt x="248258" y="984278"/>
                </a:lnTo>
                <a:lnTo>
                  <a:pt x="219712" y="943079"/>
                </a:lnTo>
                <a:lnTo>
                  <a:pt x="193453" y="901098"/>
                </a:lnTo>
                <a:lnTo>
                  <a:pt x="169423" y="858523"/>
                </a:lnTo>
                <a:lnTo>
                  <a:pt x="147562" y="815542"/>
                </a:lnTo>
                <a:lnTo>
                  <a:pt x="127810" y="772344"/>
                </a:lnTo>
                <a:lnTo>
                  <a:pt x="110108" y="729116"/>
                </a:lnTo>
                <a:lnTo>
                  <a:pt x="94397" y="686046"/>
                </a:lnTo>
                <a:lnTo>
                  <a:pt x="80616" y="643323"/>
                </a:lnTo>
                <a:lnTo>
                  <a:pt x="68378" y="602150"/>
                </a:lnTo>
                <a:lnTo>
                  <a:pt x="51694" y="536392"/>
                </a:lnTo>
                <a:lnTo>
                  <a:pt x="42615" y="494315"/>
                </a:lnTo>
                <a:lnTo>
                  <a:pt x="33540" y="446117"/>
                </a:lnTo>
                <a:lnTo>
                  <a:pt x="24841" y="391807"/>
                </a:lnTo>
                <a:lnTo>
                  <a:pt x="16889" y="331392"/>
                </a:lnTo>
                <a:lnTo>
                  <a:pt x="10058" y="264882"/>
                </a:lnTo>
                <a:lnTo>
                  <a:pt x="4718" y="192284"/>
                </a:lnTo>
                <a:lnTo>
                  <a:pt x="1241" y="113607"/>
                </a:lnTo>
                <a:lnTo>
                  <a:pt x="0" y="28859"/>
                </a:lnTo>
                <a:lnTo>
                  <a:pt x="0" y="0"/>
                </a:lnTo>
                <a:lnTo>
                  <a:pt x="63771" y="0"/>
                </a:lnTo>
                <a:lnTo>
                  <a:pt x="63771" y="8417"/>
                </a:lnTo>
                <a:lnTo>
                  <a:pt x="64172" y="69496"/>
                </a:lnTo>
                <a:lnTo>
                  <a:pt x="65408" y="129075"/>
                </a:lnTo>
                <a:lnTo>
                  <a:pt x="67528" y="187193"/>
                </a:lnTo>
                <a:lnTo>
                  <a:pt x="70581" y="243887"/>
                </a:lnTo>
                <a:lnTo>
                  <a:pt x="74617" y="299197"/>
                </a:lnTo>
                <a:lnTo>
                  <a:pt x="79683" y="353159"/>
                </a:lnTo>
                <a:lnTo>
                  <a:pt x="85830" y="405812"/>
                </a:lnTo>
                <a:lnTo>
                  <a:pt x="93107" y="457195"/>
                </a:lnTo>
                <a:lnTo>
                  <a:pt x="101563" y="507345"/>
                </a:lnTo>
                <a:lnTo>
                  <a:pt x="111246" y="556301"/>
                </a:lnTo>
                <a:lnTo>
                  <a:pt x="122206" y="604101"/>
                </a:lnTo>
                <a:lnTo>
                  <a:pt x="134492" y="650783"/>
                </a:lnTo>
                <a:lnTo>
                  <a:pt x="148153" y="696386"/>
                </a:lnTo>
                <a:lnTo>
                  <a:pt x="163239" y="740946"/>
                </a:lnTo>
                <a:lnTo>
                  <a:pt x="179798" y="784503"/>
                </a:lnTo>
                <a:lnTo>
                  <a:pt x="197879" y="827095"/>
                </a:lnTo>
                <a:lnTo>
                  <a:pt x="217532" y="868760"/>
                </a:lnTo>
                <a:lnTo>
                  <a:pt x="238805" y="909536"/>
                </a:lnTo>
                <a:lnTo>
                  <a:pt x="261749" y="949461"/>
                </a:lnTo>
                <a:lnTo>
                  <a:pt x="286411" y="988574"/>
                </a:lnTo>
                <a:lnTo>
                  <a:pt x="312841" y="1026912"/>
                </a:lnTo>
                <a:lnTo>
                  <a:pt x="316451" y="1031722"/>
                </a:lnTo>
                <a:lnTo>
                  <a:pt x="316451" y="1040140"/>
                </a:lnTo>
                <a:close/>
              </a:path>
            </a:pathLst>
          </a:custGeom>
          <a:solidFill>
            <a:srgbClr val="000000"/>
          </a:solidFill>
        </p:spPr>
        <p:txBody>
          <a:bodyPr wrap="square" lIns="0" tIns="0" rIns="0" bIns="0" rtlCol="0"/>
          <a:lstStyle/>
          <a:p>
            <a:endParaRPr/>
          </a:p>
        </p:txBody>
      </p:sp>
      <p:sp>
        <p:nvSpPr>
          <p:cNvPr id="53" name="object 53"/>
          <p:cNvSpPr/>
          <p:nvPr/>
        </p:nvSpPr>
        <p:spPr>
          <a:xfrm>
            <a:off x="10351198" y="6313887"/>
            <a:ext cx="286385" cy="260985"/>
          </a:xfrm>
          <a:custGeom>
            <a:avLst/>
            <a:gdLst/>
            <a:ahLst/>
            <a:cxnLst/>
            <a:rect l="l" t="t" r="r" b="b"/>
            <a:pathLst>
              <a:path w="286384" h="260984">
                <a:moveTo>
                  <a:pt x="28877" y="94995"/>
                </a:moveTo>
                <a:lnTo>
                  <a:pt x="18048" y="94995"/>
                </a:lnTo>
                <a:lnTo>
                  <a:pt x="18048" y="88983"/>
                </a:lnTo>
                <a:lnTo>
                  <a:pt x="24064" y="68991"/>
                </a:lnTo>
                <a:lnTo>
                  <a:pt x="41812" y="39080"/>
                </a:lnTo>
                <a:lnTo>
                  <a:pt x="70840" y="11874"/>
                </a:lnTo>
                <a:lnTo>
                  <a:pt x="110697" y="0"/>
                </a:lnTo>
                <a:lnTo>
                  <a:pt x="125362" y="1540"/>
                </a:lnTo>
                <a:lnTo>
                  <a:pt x="142282" y="7816"/>
                </a:lnTo>
                <a:lnTo>
                  <a:pt x="148888" y="13227"/>
                </a:lnTo>
                <a:lnTo>
                  <a:pt x="109494" y="13227"/>
                </a:lnTo>
                <a:lnTo>
                  <a:pt x="92047" y="16440"/>
                </a:lnTo>
                <a:lnTo>
                  <a:pt x="70991" y="28107"/>
                </a:lnTo>
                <a:lnTo>
                  <a:pt x="49934" y="51274"/>
                </a:lnTo>
                <a:lnTo>
                  <a:pt x="32487" y="88983"/>
                </a:lnTo>
                <a:lnTo>
                  <a:pt x="31284" y="93792"/>
                </a:lnTo>
                <a:lnTo>
                  <a:pt x="28877" y="94995"/>
                </a:lnTo>
                <a:close/>
              </a:path>
              <a:path w="286384" h="260984">
                <a:moveTo>
                  <a:pt x="189079" y="44491"/>
                </a:moveTo>
                <a:lnTo>
                  <a:pt x="172062" y="44491"/>
                </a:lnTo>
                <a:lnTo>
                  <a:pt x="179959" y="31959"/>
                </a:lnTo>
                <a:lnTo>
                  <a:pt x="192818" y="17285"/>
                </a:lnTo>
                <a:lnTo>
                  <a:pt x="210641" y="5091"/>
                </a:lnTo>
                <a:lnTo>
                  <a:pt x="233428" y="0"/>
                </a:lnTo>
                <a:lnTo>
                  <a:pt x="249822" y="1784"/>
                </a:lnTo>
                <a:lnTo>
                  <a:pt x="267118" y="7966"/>
                </a:lnTo>
                <a:lnTo>
                  <a:pt x="273211" y="13227"/>
                </a:lnTo>
                <a:lnTo>
                  <a:pt x="232224" y="13227"/>
                </a:lnTo>
                <a:lnTo>
                  <a:pt x="207144" y="21719"/>
                </a:lnTo>
                <a:lnTo>
                  <a:pt x="190412" y="41485"/>
                </a:lnTo>
                <a:lnTo>
                  <a:pt x="189079" y="44491"/>
                </a:lnTo>
                <a:close/>
              </a:path>
              <a:path w="286384" h="260984">
                <a:moveTo>
                  <a:pt x="87972" y="247709"/>
                </a:moveTo>
                <a:lnTo>
                  <a:pt x="54145" y="247709"/>
                </a:lnTo>
                <a:lnTo>
                  <a:pt x="72100" y="243407"/>
                </a:lnTo>
                <a:lnTo>
                  <a:pt x="87685" y="231325"/>
                </a:lnTo>
                <a:lnTo>
                  <a:pt x="109494" y="188788"/>
                </a:lnTo>
                <a:lnTo>
                  <a:pt x="123012" y="135917"/>
                </a:lnTo>
                <a:lnTo>
                  <a:pt x="132807" y="96799"/>
                </a:lnTo>
                <a:lnTo>
                  <a:pt x="140778" y="51706"/>
                </a:lnTo>
                <a:lnTo>
                  <a:pt x="137413" y="31489"/>
                </a:lnTo>
                <a:lnTo>
                  <a:pt x="129197" y="19840"/>
                </a:lnTo>
                <a:lnTo>
                  <a:pt x="118951" y="14504"/>
                </a:lnTo>
                <a:lnTo>
                  <a:pt x="109494" y="13227"/>
                </a:lnTo>
                <a:lnTo>
                  <a:pt x="148888" y="13227"/>
                </a:lnTo>
                <a:lnTo>
                  <a:pt x="158752" y="21306"/>
                </a:lnTo>
                <a:lnTo>
                  <a:pt x="172062" y="44491"/>
                </a:lnTo>
                <a:lnTo>
                  <a:pt x="189079" y="44491"/>
                </a:lnTo>
                <a:lnTo>
                  <a:pt x="180448" y="63956"/>
                </a:lnTo>
                <a:lnTo>
                  <a:pt x="175672" y="80565"/>
                </a:lnTo>
                <a:lnTo>
                  <a:pt x="156420" y="159929"/>
                </a:lnTo>
                <a:lnTo>
                  <a:pt x="151683" y="176613"/>
                </a:lnTo>
                <a:lnTo>
                  <a:pt x="148299" y="189690"/>
                </a:lnTo>
                <a:lnTo>
                  <a:pt x="146268" y="200512"/>
                </a:lnTo>
                <a:lnTo>
                  <a:pt x="145591" y="210432"/>
                </a:lnTo>
                <a:lnTo>
                  <a:pt x="146554" y="217647"/>
                </a:lnTo>
                <a:lnTo>
                  <a:pt x="114307" y="217647"/>
                </a:lnTo>
                <a:lnTo>
                  <a:pt x="109645" y="225426"/>
                </a:lnTo>
                <a:lnTo>
                  <a:pt x="97763" y="240194"/>
                </a:lnTo>
                <a:lnTo>
                  <a:pt x="87972" y="247709"/>
                </a:lnTo>
                <a:close/>
              </a:path>
              <a:path w="286384" h="260984">
                <a:moveTo>
                  <a:pt x="255086" y="72148"/>
                </a:moveTo>
                <a:lnTo>
                  <a:pt x="245103" y="70307"/>
                </a:lnTo>
                <a:lnTo>
                  <a:pt x="238391" y="65534"/>
                </a:lnTo>
                <a:lnTo>
                  <a:pt x="234612" y="58958"/>
                </a:lnTo>
                <a:lnTo>
                  <a:pt x="233428" y="51706"/>
                </a:lnTo>
                <a:lnTo>
                  <a:pt x="235552" y="41072"/>
                </a:lnTo>
                <a:lnTo>
                  <a:pt x="241399" y="31564"/>
                </a:lnTo>
                <a:lnTo>
                  <a:pt x="250179" y="24312"/>
                </a:lnTo>
                <a:lnTo>
                  <a:pt x="261102" y="20442"/>
                </a:lnTo>
                <a:lnTo>
                  <a:pt x="251852" y="16270"/>
                </a:lnTo>
                <a:lnTo>
                  <a:pt x="243053" y="14129"/>
                </a:lnTo>
                <a:lnTo>
                  <a:pt x="236060" y="13339"/>
                </a:lnTo>
                <a:lnTo>
                  <a:pt x="232224" y="13227"/>
                </a:lnTo>
                <a:lnTo>
                  <a:pt x="273211" y="13227"/>
                </a:lnTo>
                <a:lnTo>
                  <a:pt x="280805" y="19784"/>
                </a:lnTo>
                <a:lnTo>
                  <a:pt x="286370" y="38479"/>
                </a:lnTo>
                <a:lnTo>
                  <a:pt x="283343" y="53378"/>
                </a:lnTo>
                <a:lnTo>
                  <a:pt x="275691" y="63881"/>
                </a:lnTo>
                <a:lnTo>
                  <a:pt x="265558" y="70100"/>
                </a:lnTo>
                <a:lnTo>
                  <a:pt x="255086" y="72148"/>
                </a:lnTo>
                <a:close/>
              </a:path>
              <a:path w="286384" h="260984">
                <a:moveTo>
                  <a:pt x="217463" y="247709"/>
                </a:moveTo>
                <a:lnTo>
                  <a:pt x="178079" y="247709"/>
                </a:lnTo>
                <a:lnTo>
                  <a:pt x="194830" y="244684"/>
                </a:lnTo>
                <a:lnTo>
                  <a:pt x="215529" y="233430"/>
                </a:lnTo>
                <a:lnTo>
                  <a:pt x="236454" y="210677"/>
                </a:lnTo>
                <a:lnTo>
                  <a:pt x="253883" y="173156"/>
                </a:lnTo>
                <a:lnTo>
                  <a:pt x="255086" y="168346"/>
                </a:lnTo>
                <a:lnTo>
                  <a:pt x="256289" y="167143"/>
                </a:lnTo>
                <a:lnTo>
                  <a:pt x="268321" y="167143"/>
                </a:lnTo>
                <a:lnTo>
                  <a:pt x="268321" y="171953"/>
                </a:lnTo>
                <a:lnTo>
                  <a:pt x="262324" y="191944"/>
                </a:lnTo>
                <a:lnTo>
                  <a:pt x="244708" y="221856"/>
                </a:lnTo>
                <a:lnTo>
                  <a:pt x="217463" y="247709"/>
                </a:lnTo>
                <a:close/>
              </a:path>
              <a:path w="286384" h="260984">
                <a:moveTo>
                  <a:pt x="54145" y="260936"/>
                </a:moveTo>
                <a:lnTo>
                  <a:pt x="35025" y="258644"/>
                </a:lnTo>
                <a:lnTo>
                  <a:pt x="17597" y="251617"/>
                </a:lnTo>
                <a:lnTo>
                  <a:pt x="4906" y="239630"/>
                </a:lnTo>
                <a:lnTo>
                  <a:pt x="0" y="222457"/>
                </a:lnTo>
                <a:lnTo>
                  <a:pt x="2519" y="209775"/>
                </a:lnTo>
                <a:lnTo>
                  <a:pt x="9325" y="199460"/>
                </a:lnTo>
                <a:lnTo>
                  <a:pt x="19289" y="192527"/>
                </a:lnTo>
                <a:lnTo>
                  <a:pt x="31284" y="189990"/>
                </a:lnTo>
                <a:lnTo>
                  <a:pt x="38221" y="190798"/>
                </a:lnTo>
                <a:lnTo>
                  <a:pt x="44519" y="230273"/>
                </a:lnTo>
                <a:lnTo>
                  <a:pt x="25267" y="240494"/>
                </a:lnTo>
                <a:lnTo>
                  <a:pt x="35025" y="244665"/>
                </a:lnTo>
                <a:lnTo>
                  <a:pt x="43767" y="246807"/>
                </a:lnTo>
                <a:lnTo>
                  <a:pt x="50479" y="247596"/>
                </a:lnTo>
                <a:lnTo>
                  <a:pt x="54145" y="247709"/>
                </a:lnTo>
                <a:lnTo>
                  <a:pt x="87972" y="247709"/>
                </a:lnTo>
                <a:lnTo>
                  <a:pt x="79112" y="254511"/>
                </a:lnTo>
                <a:lnTo>
                  <a:pt x="54145" y="260936"/>
                </a:lnTo>
                <a:close/>
              </a:path>
              <a:path w="286384" h="260984">
                <a:moveTo>
                  <a:pt x="176875" y="260936"/>
                </a:moveTo>
                <a:lnTo>
                  <a:pt x="153393" y="257047"/>
                </a:lnTo>
                <a:lnTo>
                  <a:pt x="135213" y="246958"/>
                </a:lnTo>
                <a:lnTo>
                  <a:pt x="122222" y="233035"/>
                </a:lnTo>
                <a:lnTo>
                  <a:pt x="114307" y="217647"/>
                </a:lnTo>
                <a:lnTo>
                  <a:pt x="146554" y="217647"/>
                </a:lnTo>
                <a:lnTo>
                  <a:pt x="147452" y="224374"/>
                </a:lnTo>
                <a:lnTo>
                  <a:pt x="153262" y="236286"/>
                </a:lnTo>
                <a:lnTo>
                  <a:pt x="163358" y="244590"/>
                </a:lnTo>
                <a:lnTo>
                  <a:pt x="178079" y="247709"/>
                </a:lnTo>
                <a:lnTo>
                  <a:pt x="217463" y="247709"/>
                </a:lnTo>
                <a:lnTo>
                  <a:pt x="216037" y="249062"/>
                </a:lnTo>
                <a:lnTo>
                  <a:pt x="176875" y="260936"/>
                </a:lnTo>
                <a:close/>
              </a:path>
            </a:pathLst>
          </a:custGeom>
          <a:solidFill>
            <a:srgbClr val="000000"/>
          </a:solidFill>
        </p:spPr>
        <p:txBody>
          <a:bodyPr wrap="square" lIns="0" tIns="0" rIns="0" bIns="0" rtlCol="0"/>
          <a:lstStyle/>
          <a:p>
            <a:endParaRPr/>
          </a:p>
        </p:txBody>
      </p:sp>
      <p:sp>
        <p:nvSpPr>
          <p:cNvPr id="54" name="object 54"/>
          <p:cNvSpPr/>
          <p:nvPr/>
        </p:nvSpPr>
        <p:spPr>
          <a:xfrm>
            <a:off x="10691714" y="6380024"/>
            <a:ext cx="308610" cy="274320"/>
          </a:xfrm>
          <a:custGeom>
            <a:avLst/>
            <a:gdLst/>
            <a:ahLst/>
            <a:cxnLst/>
            <a:rect l="l" t="t" r="r" b="b"/>
            <a:pathLst>
              <a:path w="308609" h="274320">
                <a:moveTo>
                  <a:pt x="235003" y="126259"/>
                </a:moveTo>
                <a:lnTo>
                  <a:pt x="178079" y="126259"/>
                </a:lnTo>
                <a:lnTo>
                  <a:pt x="215022" y="119928"/>
                </a:lnTo>
                <a:lnTo>
                  <a:pt x="243505" y="103563"/>
                </a:lnTo>
                <a:lnTo>
                  <a:pt x="261835" y="81110"/>
                </a:lnTo>
                <a:lnTo>
                  <a:pt x="268321" y="56516"/>
                </a:lnTo>
                <a:lnTo>
                  <a:pt x="266366" y="43852"/>
                </a:lnTo>
                <a:lnTo>
                  <a:pt x="258996" y="30061"/>
                </a:lnTo>
                <a:lnTo>
                  <a:pt x="243956" y="18976"/>
                </a:lnTo>
                <a:lnTo>
                  <a:pt x="218989" y="14429"/>
                </a:lnTo>
                <a:lnTo>
                  <a:pt x="66178" y="14429"/>
                </a:lnTo>
                <a:lnTo>
                  <a:pt x="66178" y="0"/>
                </a:lnTo>
                <a:lnTo>
                  <a:pt x="225005" y="0"/>
                </a:lnTo>
                <a:lnTo>
                  <a:pt x="259805" y="4622"/>
                </a:lnTo>
                <a:lnTo>
                  <a:pt x="285919" y="17135"/>
                </a:lnTo>
                <a:lnTo>
                  <a:pt x="302332" y="35510"/>
                </a:lnTo>
                <a:lnTo>
                  <a:pt x="308028" y="57718"/>
                </a:lnTo>
                <a:lnTo>
                  <a:pt x="300884" y="82200"/>
                </a:lnTo>
                <a:lnTo>
                  <a:pt x="281557" y="103863"/>
                </a:lnTo>
                <a:lnTo>
                  <a:pt x="253206" y="120792"/>
                </a:lnTo>
                <a:lnTo>
                  <a:pt x="235003" y="126259"/>
                </a:lnTo>
                <a:close/>
              </a:path>
              <a:path w="308609" h="274320">
                <a:moveTo>
                  <a:pt x="80616" y="259734"/>
                </a:moveTo>
                <a:lnTo>
                  <a:pt x="12032" y="259734"/>
                </a:lnTo>
                <a:lnTo>
                  <a:pt x="30362" y="259133"/>
                </a:lnTo>
                <a:lnTo>
                  <a:pt x="40458" y="256728"/>
                </a:lnTo>
                <a:lnTo>
                  <a:pt x="45365" y="251617"/>
                </a:lnTo>
                <a:lnTo>
                  <a:pt x="48129" y="242899"/>
                </a:lnTo>
                <a:lnTo>
                  <a:pt x="101071" y="30061"/>
                </a:lnTo>
                <a:lnTo>
                  <a:pt x="103478" y="24049"/>
                </a:lnTo>
                <a:lnTo>
                  <a:pt x="103478" y="16834"/>
                </a:lnTo>
                <a:lnTo>
                  <a:pt x="102275" y="16834"/>
                </a:lnTo>
                <a:lnTo>
                  <a:pt x="93852" y="15632"/>
                </a:lnTo>
                <a:lnTo>
                  <a:pt x="86633" y="14429"/>
                </a:lnTo>
                <a:lnTo>
                  <a:pt x="140778" y="14429"/>
                </a:lnTo>
                <a:lnTo>
                  <a:pt x="139575" y="15632"/>
                </a:lnTo>
                <a:lnTo>
                  <a:pt x="137169" y="28859"/>
                </a:lnTo>
                <a:lnTo>
                  <a:pt x="111901" y="126259"/>
                </a:lnTo>
                <a:lnTo>
                  <a:pt x="235003" y="126259"/>
                </a:lnTo>
                <a:lnTo>
                  <a:pt x="218989" y="131069"/>
                </a:lnTo>
                <a:lnTo>
                  <a:pt x="247472" y="138059"/>
                </a:lnTo>
                <a:lnTo>
                  <a:pt x="247851" y="138284"/>
                </a:lnTo>
                <a:lnTo>
                  <a:pt x="109494" y="138284"/>
                </a:lnTo>
                <a:lnTo>
                  <a:pt x="81820" y="247709"/>
                </a:lnTo>
                <a:lnTo>
                  <a:pt x="80616" y="253722"/>
                </a:lnTo>
                <a:lnTo>
                  <a:pt x="80616" y="259734"/>
                </a:lnTo>
                <a:close/>
              </a:path>
              <a:path w="308609" h="274320">
                <a:moveTo>
                  <a:pt x="168453" y="274164"/>
                </a:moveTo>
                <a:lnTo>
                  <a:pt x="0" y="274164"/>
                </a:lnTo>
                <a:lnTo>
                  <a:pt x="0" y="259734"/>
                </a:lnTo>
                <a:lnTo>
                  <a:pt x="157624" y="259734"/>
                </a:lnTo>
                <a:lnTo>
                  <a:pt x="191841" y="253853"/>
                </a:lnTo>
                <a:lnTo>
                  <a:pt x="220192" y="237939"/>
                </a:lnTo>
                <a:lnTo>
                  <a:pt x="239519" y="214585"/>
                </a:lnTo>
                <a:lnTo>
                  <a:pt x="246663" y="186383"/>
                </a:lnTo>
                <a:lnTo>
                  <a:pt x="243824" y="168722"/>
                </a:lnTo>
                <a:lnTo>
                  <a:pt x="234781" y="153315"/>
                </a:lnTo>
                <a:lnTo>
                  <a:pt x="218744" y="142418"/>
                </a:lnTo>
                <a:lnTo>
                  <a:pt x="194924" y="138284"/>
                </a:lnTo>
                <a:lnTo>
                  <a:pt x="247851" y="138284"/>
                </a:lnTo>
                <a:lnTo>
                  <a:pt x="269073" y="150910"/>
                </a:lnTo>
                <a:lnTo>
                  <a:pt x="282779" y="168271"/>
                </a:lnTo>
                <a:lnTo>
                  <a:pt x="287573" y="188788"/>
                </a:lnTo>
                <a:lnTo>
                  <a:pt x="278436" y="218869"/>
                </a:lnTo>
                <a:lnTo>
                  <a:pt x="253281" y="246356"/>
                </a:lnTo>
                <a:lnTo>
                  <a:pt x="215492" y="266404"/>
                </a:lnTo>
                <a:lnTo>
                  <a:pt x="168453" y="274164"/>
                </a:lnTo>
                <a:close/>
              </a:path>
            </a:pathLst>
          </a:custGeom>
          <a:solidFill>
            <a:srgbClr val="000000"/>
          </a:solidFill>
        </p:spPr>
        <p:txBody>
          <a:bodyPr wrap="square" lIns="0" tIns="0" rIns="0" bIns="0" rtlCol="0"/>
          <a:lstStyle/>
          <a:p>
            <a:endParaRPr/>
          </a:p>
        </p:txBody>
      </p:sp>
      <p:sp>
        <p:nvSpPr>
          <p:cNvPr id="55" name="object 55"/>
          <p:cNvSpPr/>
          <p:nvPr/>
        </p:nvSpPr>
        <p:spPr>
          <a:xfrm>
            <a:off x="10374059" y="7004108"/>
            <a:ext cx="266065" cy="372110"/>
          </a:xfrm>
          <a:custGeom>
            <a:avLst/>
            <a:gdLst/>
            <a:ahLst/>
            <a:cxnLst/>
            <a:rect l="l" t="t" r="r" b="b"/>
            <a:pathLst>
              <a:path w="266065" h="372109">
                <a:moveTo>
                  <a:pt x="13235" y="94995"/>
                </a:moveTo>
                <a:lnTo>
                  <a:pt x="0" y="94995"/>
                </a:lnTo>
                <a:lnTo>
                  <a:pt x="0" y="88983"/>
                </a:lnTo>
                <a:lnTo>
                  <a:pt x="4248" y="73050"/>
                </a:lnTo>
                <a:lnTo>
                  <a:pt x="17747" y="42687"/>
                </a:lnTo>
                <a:lnTo>
                  <a:pt x="41624" y="13227"/>
                </a:lnTo>
                <a:lnTo>
                  <a:pt x="77007" y="0"/>
                </a:lnTo>
                <a:lnTo>
                  <a:pt x="96014" y="3776"/>
                </a:lnTo>
                <a:lnTo>
                  <a:pt x="109755" y="13227"/>
                </a:lnTo>
                <a:lnTo>
                  <a:pt x="74600" y="13227"/>
                </a:lnTo>
                <a:lnTo>
                  <a:pt x="59654" y="16703"/>
                </a:lnTo>
                <a:lnTo>
                  <a:pt x="44369" y="28408"/>
                </a:lnTo>
                <a:lnTo>
                  <a:pt x="29761" y="50259"/>
                </a:lnTo>
                <a:lnTo>
                  <a:pt x="16845" y="84173"/>
                </a:lnTo>
                <a:lnTo>
                  <a:pt x="13235" y="93792"/>
                </a:lnTo>
                <a:lnTo>
                  <a:pt x="13235" y="94995"/>
                </a:lnTo>
                <a:close/>
              </a:path>
              <a:path w="266065" h="372109">
                <a:moveTo>
                  <a:pt x="157979" y="247709"/>
                </a:moveTo>
                <a:lnTo>
                  <a:pt x="117917" y="247709"/>
                </a:lnTo>
                <a:lnTo>
                  <a:pt x="144144" y="241377"/>
                </a:lnTo>
                <a:lnTo>
                  <a:pt x="164392" y="226816"/>
                </a:lnTo>
                <a:lnTo>
                  <a:pt x="177646" y="210677"/>
                </a:lnTo>
                <a:lnTo>
                  <a:pt x="182892" y="199610"/>
                </a:lnTo>
                <a:lnTo>
                  <a:pt x="209363" y="96197"/>
                </a:lnTo>
                <a:lnTo>
                  <a:pt x="220192" y="49301"/>
                </a:lnTo>
                <a:lnTo>
                  <a:pt x="222354" y="40884"/>
                </a:lnTo>
                <a:lnTo>
                  <a:pt x="243053" y="6012"/>
                </a:lnTo>
                <a:lnTo>
                  <a:pt x="257492" y="6012"/>
                </a:lnTo>
                <a:lnTo>
                  <a:pt x="265915" y="12024"/>
                </a:lnTo>
                <a:lnTo>
                  <a:pt x="265915" y="27656"/>
                </a:lnTo>
                <a:lnTo>
                  <a:pt x="263508" y="34871"/>
                </a:lnTo>
                <a:lnTo>
                  <a:pt x="213301" y="234482"/>
                </a:lnTo>
                <a:lnTo>
                  <a:pt x="174469" y="234482"/>
                </a:lnTo>
                <a:lnTo>
                  <a:pt x="161365" y="245718"/>
                </a:lnTo>
                <a:lnTo>
                  <a:pt x="157979" y="247709"/>
                </a:lnTo>
                <a:close/>
              </a:path>
              <a:path w="266065" h="372109">
                <a:moveTo>
                  <a:pt x="115510" y="260936"/>
                </a:moveTo>
                <a:lnTo>
                  <a:pt x="90393" y="257329"/>
                </a:lnTo>
                <a:lnTo>
                  <a:pt x="67982" y="245605"/>
                </a:lnTo>
                <a:lnTo>
                  <a:pt x="51889" y="224411"/>
                </a:lnTo>
                <a:lnTo>
                  <a:pt x="45723" y="192395"/>
                </a:lnTo>
                <a:lnTo>
                  <a:pt x="47772" y="170375"/>
                </a:lnTo>
                <a:lnTo>
                  <a:pt x="53995" y="144296"/>
                </a:lnTo>
                <a:lnTo>
                  <a:pt x="64504" y="111905"/>
                </a:lnTo>
                <a:lnTo>
                  <a:pt x="79413" y="70945"/>
                </a:lnTo>
                <a:lnTo>
                  <a:pt x="82440" y="62209"/>
                </a:lnTo>
                <a:lnTo>
                  <a:pt x="85580" y="52457"/>
                </a:lnTo>
                <a:lnTo>
                  <a:pt x="88043" y="42030"/>
                </a:lnTo>
                <a:lnTo>
                  <a:pt x="89039" y="31264"/>
                </a:lnTo>
                <a:lnTo>
                  <a:pt x="89039" y="13227"/>
                </a:lnTo>
                <a:lnTo>
                  <a:pt x="109755" y="13227"/>
                </a:lnTo>
                <a:lnTo>
                  <a:pt x="110848" y="13978"/>
                </a:lnTo>
                <a:lnTo>
                  <a:pt x="120492" y="28915"/>
                </a:lnTo>
                <a:lnTo>
                  <a:pt x="123933" y="46896"/>
                </a:lnTo>
                <a:lnTo>
                  <a:pt x="123407" y="55163"/>
                </a:lnTo>
                <a:lnTo>
                  <a:pt x="121526" y="63430"/>
                </a:lnTo>
                <a:lnTo>
                  <a:pt x="117842" y="73952"/>
                </a:lnTo>
                <a:lnTo>
                  <a:pt x="111901" y="88983"/>
                </a:lnTo>
                <a:lnTo>
                  <a:pt x="99267" y="124230"/>
                </a:lnTo>
                <a:lnTo>
                  <a:pt x="90242" y="154517"/>
                </a:lnTo>
                <a:lnTo>
                  <a:pt x="84828" y="180295"/>
                </a:lnTo>
                <a:lnTo>
                  <a:pt x="83023" y="202015"/>
                </a:lnTo>
                <a:lnTo>
                  <a:pt x="84414" y="217779"/>
                </a:lnTo>
                <a:lnTo>
                  <a:pt x="89641" y="232528"/>
                </a:lnTo>
                <a:lnTo>
                  <a:pt x="100282" y="243444"/>
                </a:lnTo>
                <a:lnTo>
                  <a:pt x="117917" y="247709"/>
                </a:lnTo>
                <a:lnTo>
                  <a:pt x="157979" y="247709"/>
                </a:lnTo>
                <a:lnTo>
                  <a:pt x="147246" y="254022"/>
                </a:lnTo>
                <a:lnTo>
                  <a:pt x="131998" y="259170"/>
                </a:lnTo>
                <a:lnTo>
                  <a:pt x="115510" y="260936"/>
                </a:lnTo>
                <a:close/>
              </a:path>
              <a:path w="266065" h="372109">
                <a:moveTo>
                  <a:pt x="121828" y="359539"/>
                </a:moveTo>
                <a:lnTo>
                  <a:pt x="73397" y="359539"/>
                </a:lnTo>
                <a:lnTo>
                  <a:pt x="92329" y="356608"/>
                </a:lnTo>
                <a:lnTo>
                  <a:pt x="109344" y="348717"/>
                </a:lnTo>
                <a:lnTo>
                  <a:pt x="151626" y="301107"/>
                </a:lnTo>
                <a:lnTo>
                  <a:pt x="168810" y="256840"/>
                </a:lnTo>
                <a:lnTo>
                  <a:pt x="174469" y="234482"/>
                </a:lnTo>
                <a:lnTo>
                  <a:pt x="213301" y="234482"/>
                </a:lnTo>
                <a:lnTo>
                  <a:pt x="208160" y="254924"/>
                </a:lnTo>
                <a:lnTo>
                  <a:pt x="188795" y="300543"/>
                </a:lnTo>
                <a:lnTo>
                  <a:pt x="157022" y="337594"/>
                </a:lnTo>
                <a:lnTo>
                  <a:pt x="121828" y="359539"/>
                </a:lnTo>
                <a:close/>
              </a:path>
              <a:path w="266065" h="372109">
                <a:moveTo>
                  <a:pt x="73397" y="371564"/>
                </a:moveTo>
                <a:lnTo>
                  <a:pt x="48580" y="367919"/>
                </a:lnTo>
                <a:lnTo>
                  <a:pt x="29178" y="357736"/>
                </a:lnTo>
                <a:lnTo>
                  <a:pt x="16544" y="342141"/>
                </a:lnTo>
                <a:lnTo>
                  <a:pt x="12032" y="322263"/>
                </a:lnTo>
                <a:lnTo>
                  <a:pt x="15247" y="304263"/>
                </a:lnTo>
                <a:lnTo>
                  <a:pt x="23312" y="292802"/>
                </a:lnTo>
                <a:lnTo>
                  <a:pt x="33859" y="286752"/>
                </a:lnTo>
                <a:lnTo>
                  <a:pt x="44519" y="284986"/>
                </a:lnTo>
                <a:lnTo>
                  <a:pt x="50441" y="285643"/>
                </a:lnTo>
                <a:lnTo>
                  <a:pt x="58563" y="324198"/>
                </a:lnTo>
                <a:lnTo>
                  <a:pt x="54145" y="328275"/>
                </a:lnTo>
                <a:lnTo>
                  <a:pt x="46926" y="335490"/>
                </a:lnTo>
                <a:lnTo>
                  <a:pt x="30080" y="335490"/>
                </a:lnTo>
                <a:lnTo>
                  <a:pt x="39725" y="348886"/>
                </a:lnTo>
                <a:lnTo>
                  <a:pt x="52190" y="356082"/>
                </a:lnTo>
                <a:lnTo>
                  <a:pt x="64429" y="358994"/>
                </a:lnTo>
                <a:lnTo>
                  <a:pt x="73397" y="359539"/>
                </a:lnTo>
                <a:lnTo>
                  <a:pt x="121828" y="359539"/>
                </a:lnTo>
                <a:lnTo>
                  <a:pt x="117127" y="362470"/>
                </a:lnTo>
                <a:lnTo>
                  <a:pt x="73397" y="371564"/>
                </a:lnTo>
                <a:close/>
              </a:path>
            </a:pathLst>
          </a:custGeom>
          <a:solidFill>
            <a:srgbClr val="000000"/>
          </a:solidFill>
        </p:spPr>
        <p:txBody>
          <a:bodyPr wrap="square" lIns="0" tIns="0" rIns="0" bIns="0" rtlCol="0"/>
          <a:lstStyle/>
          <a:p>
            <a:endParaRPr/>
          </a:p>
        </p:txBody>
      </p:sp>
      <p:sp>
        <p:nvSpPr>
          <p:cNvPr id="56" name="object 56"/>
          <p:cNvSpPr/>
          <p:nvPr/>
        </p:nvSpPr>
        <p:spPr>
          <a:xfrm>
            <a:off x="10668852" y="7070244"/>
            <a:ext cx="308610" cy="274320"/>
          </a:xfrm>
          <a:custGeom>
            <a:avLst/>
            <a:gdLst/>
            <a:ahLst/>
            <a:cxnLst/>
            <a:rect l="l" t="t" r="r" b="b"/>
            <a:pathLst>
              <a:path w="308609" h="274320">
                <a:moveTo>
                  <a:pt x="234125" y="126259"/>
                </a:moveTo>
                <a:lnTo>
                  <a:pt x="178079" y="126259"/>
                </a:lnTo>
                <a:lnTo>
                  <a:pt x="214514" y="119928"/>
                </a:lnTo>
                <a:lnTo>
                  <a:pt x="243053" y="103563"/>
                </a:lnTo>
                <a:lnTo>
                  <a:pt x="261666" y="81110"/>
                </a:lnTo>
                <a:lnTo>
                  <a:pt x="268321" y="56516"/>
                </a:lnTo>
                <a:lnTo>
                  <a:pt x="266178" y="43852"/>
                </a:lnTo>
                <a:lnTo>
                  <a:pt x="258395" y="30061"/>
                </a:lnTo>
                <a:lnTo>
                  <a:pt x="242941" y="18976"/>
                </a:lnTo>
                <a:lnTo>
                  <a:pt x="217785" y="14429"/>
                </a:lnTo>
                <a:lnTo>
                  <a:pt x="64974" y="14429"/>
                </a:lnTo>
                <a:lnTo>
                  <a:pt x="64974" y="0"/>
                </a:lnTo>
                <a:lnTo>
                  <a:pt x="223802" y="0"/>
                </a:lnTo>
                <a:lnTo>
                  <a:pt x="259297" y="4622"/>
                </a:lnTo>
                <a:lnTo>
                  <a:pt x="285768" y="17135"/>
                </a:lnTo>
                <a:lnTo>
                  <a:pt x="302313" y="35510"/>
                </a:lnTo>
                <a:lnTo>
                  <a:pt x="308028" y="57718"/>
                </a:lnTo>
                <a:lnTo>
                  <a:pt x="300865" y="82200"/>
                </a:lnTo>
                <a:lnTo>
                  <a:pt x="281407" y="103863"/>
                </a:lnTo>
                <a:lnTo>
                  <a:pt x="252698" y="120792"/>
                </a:lnTo>
                <a:lnTo>
                  <a:pt x="234125" y="126259"/>
                </a:lnTo>
                <a:close/>
              </a:path>
              <a:path w="308609" h="274320">
                <a:moveTo>
                  <a:pt x="79413" y="259734"/>
                </a:moveTo>
                <a:lnTo>
                  <a:pt x="12032" y="259734"/>
                </a:lnTo>
                <a:lnTo>
                  <a:pt x="30174" y="259133"/>
                </a:lnTo>
                <a:lnTo>
                  <a:pt x="39857" y="256728"/>
                </a:lnTo>
                <a:lnTo>
                  <a:pt x="44350" y="251617"/>
                </a:lnTo>
                <a:lnTo>
                  <a:pt x="46926" y="242899"/>
                </a:lnTo>
                <a:lnTo>
                  <a:pt x="101071" y="30061"/>
                </a:lnTo>
                <a:lnTo>
                  <a:pt x="102275" y="24049"/>
                </a:lnTo>
                <a:lnTo>
                  <a:pt x="102275" y="15632"/>
                </a:lnTo>
                <a:lnTo>
                  <a:pt x="93852" y="15632"/>
                </a:lnTo>
                <a:lnTo>
                  <a:pt x="86633" y="14429"/>
                </a:lnTo>
                <a:lnTo>
                  <a:pt x="139575" y="14429"/>
                </a:lnTo>
                <a:lnTo>
                  <a:pt x="139575" y="15632"/>
                </a:lnTo>
                <a:lnTo>
                  <a:pt x="135965" y="28859"/>
                </a:lnTo>
                <a:lnTo>
                  <a:pt x="111901" y="126259"/>
                </a:lnTo>
                <a:lnTo>
                  <a:pt x="234125" y="126259"/>
                </a:lnTo>
                <a:lnTo>
                  <a:pt x="217785" y="131069"/>
                </a:lnTo>
                <a:lnTo>
                  <a:pt x="242885" y="137082"/>
                </a:lnTo>
                <a:lnTo>
                  <a:pt x="109494" y="137082"/>
                </a:lnTo>
                <a:lnTo>
                  <a:pt x="81820" y="247709"/>
                </a:lnTo>
                <a:lnTo>
                  <a:pt x="79413" y="253722"/>
                </a:lnTo>
                <a:lnTo>
                  <a:pt x="79413" y="259734"/>
                </a:lnTo>
                <a:close/>
              </a:path>
              <a:path w="308609" h="274320">
                <a:moveTo>
                  <a:pt x="167249" y="274164"/>
                </a:moveTo>
                <a:lnTo>
                  <a:pt x="0" y="274164"/>
                </a:lnTo>
                <a:lnTo>
                  <a:pt x="0" y="259734"/>
                </a:lnTo>
                <a:lnTo>
                  <a:pt x="157624" y="259734"/>
                </a:lnTo>
                <a:lnTo>
                  <a:pt x="191841" y="253665"/>
                </a:lnTo>
                <a:lnTo>
                  <a:pt x="220192" y="237338"/>
                </a:lnTo>
                <a:lnTo>
                  <a:pt x="239519" y="213570"/>
                </a:lnTo>
                <a:lnTo>
                  <a:pt x="246663" y="185181"/>
                </a:lnTo>
                <a:lnTo>
                  <a:pt x="243805" y="168026"/>
                </a:lnTo>
                <a:lnTo>
                  <a:pt x="234631" y="152563"/>
                </a:lnTo>
                <a:lnTo>
                  <a:pt x="218237" y="141384"/>
                </a:lnTo>
                <a:lnTo>
                  <a:pt x="193721" y="137082"/>
                </a:lnTo>
                <a:lnTo>
                  <a:pt x="242885" y="137082"/>
                </a:lnTo>
                <a:lnTo>
                  <a:pt x="246964" y="138059"/>
                </a:lnTo>
                <a:lnTo>
                  <a:pt x="268923" y="150910"/>
                </a:lnTo>
                <a:lnTo>
                  <a:pt x="282760" y="168271"/>
                </a:lnTo>
                <a:lnTo>
                  <a:pt x="287573" y="188788"/>
                </a:lnTo>
                <a:lnTo>
                  <a:pt x="278248" y="218869"/>
                </a:lnTo>
                <a:lnTo>
                  <a:pt x="252679" y="246356"/>
                </a:lnTo>
                <a:lnTo>
                  <a:pt x="214477" y="266404"/>
                </a:lnTo>
                <a:lnTo>
                  <a:pt x="167249" y="274164"/>
                </a:lnTo>
                <a:close/>
              </a:path>
            </a:pathLst>
          </a:custGeom>
          <a:solidFill>
            <a:srgbClr val="000000"/>
          </a:solidFill>
        </p:spPr>
        <p:txBody>
          <a:bodyPr wrap="square" lIns="0" tIns="0" rIns="0" bIns="0" rtlCol="0"/>
          <a:lstStyle/>
          <a:p>
            <a:endParaRPr/>
          </a:p>
        </p:txBody>
      </p:sp>
      <p:sp>
        <p:nvSpPr>
          <p:cNvPr id="57" name="object 57"/>
          <p:cNvSpPr/>
          <p:nvPr/>
        </p:nvSpPr>
        <p:spPr>
          <a:xfrm>
            <a:off x="10603877" y="7565664"/>
            <a:ext cx="190500" cy="382905"/>
          </a:xfrm>
          <a:custGeom>
            <a:avLst/>
            <a:gdLst/>
            <a:ahLst/>
            <a:cxnLst/>
            <a:rect l="l" t="t" r="r" b="b"/>
            <a:pathLst>
              <a:path w="190500" h="382904">
                <a:moveTo>
                  <a:pt x="0" y="54111"/>
                </a:moveTo>
                <a:lnTo>
                  <a:pt x="0" y="37276"/>
                </a:lnTo>
                <a:lnTo>
                  <a:pt x="19571" y="36694"/>
                </a:lnTo>
                <a:lnTo>
                  <a:pt x="46475" y="32617"/>
                </a:lnTo>
                <a:lnTo>
                  <a:pt x="76311" y="21550"/>
                </a:lnTo>
                <a:lnTo>
                  <a:pt x="104681" y="0"/>
                </a:lnTo>
                <a:lnTo>
                  <a:pt x="117917" y="0"/>
                </a:lnTo>
                <a:lnTo>
                  <a:pt x="117917" y="39681"/>
                </a:lnTo>
                <a:lnTo>
                  <a:pt x="75803" y="39681"/>
                </a:lnTo>
                <a:lnTo>
                  <a:pt x="52961" y="48023"/>
                </a:lnTo>
                <a:lnTo>
                  <a:pt x="31133" y="52307"/>
                </a:lnTo>
                <a:lnTo>
                  <a:pt x="12690" y="53885"/>
                </a:lnTo>
                <a:lnTo>
                  <a:pt x="0" y="54111"/>
                </a:lnTo>
                <a:close/>
              </a:path>
              <a:path w="190500" h="382904">
                <a:moveTo>
                  <a:pt x="172062" y="365552"/>
                </a:moveTo>
                <a:lnTo>
                  <a:pt x="21658" y="365552"/>
                </a:lnTo>
                <a:lnTo>
                  <a:pt x="52453" y="364105"/>
                </a:lnTo>
                <a:lnTo>
                  <a:pt x="68584" y="359389"/>
                </a:lnTo>
                <a:lnTo>
                  <a:pt x="74788" y="350840"/>
                </a:lnTo>
                <a:lnTo>
                  <a:pt x="75803" y="337895"/>
                </a:lnTo>
                <a:lnTo>
                  <a:pt x="75803" y="39681"/>
                </a:lnTo>
                <a:lnTo>
                  <a:pt x="117917" y="39681"/>
                </a:lnTo>
                <a:lnTo>
                  <a:pt x="117917" y="337895"/>
                </a:lnTo>
                <a:lnTo>
                  <a:pt x="119101" y="350840"/>
                </a:lnTo>
                <a:lnTo>
                  <a:pt x="125587" y="359389"/>
                </a:lnTo>
                <a:lnTo>
                  <a:pt x="141775" y="364105"/>
                </a:lnTo>
                <a:lnTo>
                  <a:pt x="172062" y="365552"/>
                </a:lnTo>
                <a:close/>
              </a:path>
              <a:path w="190500" h="382904">
                <a:moveTo>
                  <a:pt x="3609" y="382386"/>
                </a:moveTo>
                <a:lnTo>
                  <a:pt x="3609" y="365552"/>
                </a:lnTo>
                <a:lnTo>
                  <a:pt x="190111" y="365552"/>
                </a:lnTo>
                <a:lnTo>
                  <a:pt x="190111" y="381184"/>
                </a:lnTo>
                <a:lnTo>
                  <a:pt x="97462" y="381184"/>
                </a:lnTo>
                <a:lnTo>
                  <a:pt x="49633" y="381334"/>
                </a:lnTo>
                <a:lnTo>
                  <a:pt x="23688" y="381691"/>
                </a:lnTo>
                <a:lnTo>
                  <a:pt x="3609" y="382386"/>
                </a:lnTo>
                <a:close/>
              </a:path>
              <a:path w="190500" h="382904">
                <a:moveTo>
                  <a:pt x="190111" y="382386"/>
                </a:moveTo>
                <a:lnTo>
                  <a:pt x="170220" y="381691"/>
                </a:lnTo>
                <a:lnTo>
                  <a:pt x="144689" y="381334"/>
                </a:lnTo>
                <a:lnTo>
                  <a:pt x="97462" y="381184"/>
                </a:lnTo>
                <a:lnTo>
                  <a:pt x="190111" y="381184"/>
                </a:lnTo>
                <a:lnTo>
                  <a:pt x="190111" y="382386"/>
                </a:lnTo>
                <a:close/>
              </a:path>
            </a:pathLst>
          </a:custGeom>
          <a:solidFill>
            <a:srgbClr val="000000"/>
          </a:solidFill>
        </p:spPr>
        <p:txBody>
          <a:bodyPr wrap="square" lIns="0" tIns="0" rIns="0" bIns="0" rtlCol="0"/>
          <a:lstStyle/>
          <a:p>
            <a:endParaRPr/>
          </a:p>
        </p:txBody>
      </p:sp>
      <p:sp>
        <p:nvSpPr>
          <p:cNvPr id="58" name="object 58"/>
          <p:cNvSpPr/>
          <p:nvPr/>
        </p:nvSpPr>
        <p:spPr>
          <a:xfrm>
            <a:off x="11077953" y="6085419"/>
            <a:ext cx="316865" cy="1040130"/>
          </a:xfrm>
          <a:custGeom>
            <a:avLst/>
            <a:gdLst/>
            <a:ahLst/>
            <a:cxnLst/>
            <a:rect l="l" t="t" r="r" b="b"/>
            <a:pathLst>
              <a:path w="316865" h="1040129">
                <a:moveTo>
                  <a:pt x="316451" y="1040140"/>
                </a:moveTo>
                <a:lnTo>
                  <a:pt x="252679" y="1040140"/>
                </a:lnTo>
                <a:lnTo>
                  <a:pt x="252679" y="1031722"/>
                </a:lnTo>
                <a:lnTo>
                  <a:pt x="252357" y="976534"/>
                </a:lnTo>
                <a:lnTo>
                  <a:pt x="251342" y="921949"/>
                </a:lnTo>
                <a:lnTo>
                  <a:pt x="249564" y="867982"/>
                </a:lnTo>
                <a:lnTo>
                  <a:pt x="246954" y="814650"/>
                </a:lnTo>
                <a:lnTo>
                  <a:pt x="243442" y="761965"/>
                </a:lnTo>
                <a:lnTo>
                  <a:pt x="238956" y="709943"/>
                </a:lnTo>
                <a:lnTo>
                  <a:pt x="233428" y="658599"/>
                </a:lnTo>
                <a:lnTo>
                  <a:pt x="226786" y="607948"/>
                </a:lnTo>
                <a:lnTo>
                  <a:pt x="218961" y="558004"/>
                </a:lnTo>
                <a:lnTo>
                  <a:pt x="209882" y="508782"/>
                </a:lnTo>
                <a:lnTo>
                  <a:pt x="199480" y="460297"/>
                </a:lnTo>
                <a:lnTo>
                  <a:pt x="187683" y="412564"/>
                </a:lnTo>
                <a:lnTo>
                  <a:pt x="174423" y="365597"/>
                </a:lnTo>
                <a:lnTo>
                  <a:pt x="159629" y="319412"/>
                </a:lnTo>
                <a:lnTo>
                  <a:pt x="143230" y="274023"/>
                </a:lnTo>
                <a:lnTo>
                  <a:pt x="125157" y="229445"/>
                </a:lnTo>
                <a:lnTo>
                  <a:pt x="105339" y="185693"/>
                </a:lnTo>
                <a:lnTo>
                  <a:pt x="83707" y="142782"/>
                </a:lnTo>
                <a:lnTo>
                  <a:pt x="60189" y="100726"/>
                </a:lnTo>
                <a:lnTo>
                  <a:pt x="34717" y="59540"/>
                </a:lnTo>
                <a:lnTo>
                  <a:pt x="7219" y="19239"/>
                </a:lnTo>
                <a:lnTo>
                  <a:pt x="0" y="8417"/>
                </a:lnTo>
                <a:lnTo>
                  <a:pt x="0" y="0"/>
                </a:lnTo>
                <a:lnTo>
                  <a:pt x="21658" y="0"/>
                </a:lnTo>
                <a:lnTo>
                  <a:pt x="22861" y="1202"/>
                </a:lnTo>
                <a:lnTo>
                  <a:pt x="24064" y="1202"/>
                </a:lnTo>
                <a:lnTo>
                  <a:pt x="26471" y="2404"/>
                </a:lnTo>
                <a:lnTo>
                  <a:pt x="28877" y="6012"/>
                </a:lnTo>
                <a:lnTo>
                  <a:pt x="37300" y="15632"/>
                </a:lnTo>
                <a:lnTo>
                  <a:pt x="68193" y="55861"/>
                </a:lnTo>
                <a:lnTo>
                  <a:pt x="96739" y="97060"/>
                </a:lnTo>
                <a:lnTo>
                  <a:pt x="122997" y="139041"/>
                </a:lnTo>
                <a:lnTo>
                  <a:pt x="147027" y="181616"/>
                </a:lnTo>
                <a:lnTo>
                  <a:pt x="168888" y="224597"/>
                </a:lnTo>
                <a:lnTo>
                  <a:pt x="188640" y="267795"/>
                </a:lnTo>
                <a:lnTo>
                  <a:pt x="206342" y="311023"/>
                </a:lnTo>
                <a:lnTo>
                  <a:pt x="222054" y="354093"/>
                </a:lnTo>
                <a:lnTo>
                  <a:pt x="235834" y="396816"/>
                </a:lnTo>
                <a:lnTo>
                  <a:pt x="248073" y="437990"/>
                </a:lnTo>
                <a:lnTo>
                  <a:pt x="264756" y="503747"/>
                </a:lnTo>
                <a:lnTo>
                  <a:pt x="273836" y="545824"/>
                </a:lnTo>
                <a:lnTo>
                  <a:pt x="282911" y="594022"/>
                </a:lnTo>
                <a:lnTo>
                  <a:pt x="291610" y="648332"/>
                </a:lnTo>
                <a:lnTo>
                  <a:pt x="299561" y="708747"/>
                </a:lnTo>
                <a:lnTo>
                  <a:pt x="306393" y="775257"/>
                </a:lnTo>
                <a:lnTo>
                  <a:pt x="311733" y="847855"/>
                </a:lnTo>
                <a:lnTo>
                  <a:pt x="315209" y="926532"/>
                </a:lnTo>
                <a:lnTo>
                  <a:pt x="316451" y="1011280"/>
                </a:lnTo>
                <a:lnTo>
                  <a:pt x="316451" y="1040140"/>
                </a:lnTo>
                <a:close/>
              </a:path>
            </a:pathLst>
          </a:custGeom>
          <a:solidFill>
            <a:srgbClr val="000000"/>
          </a:solidFill>
        </p:spPr>
        <p:txBody>
          <a:bodyPr wrap="square" lIns="0" tIns="0" rIns="0" bIns="0" rtlCol="0"/>
          <a:lstStyle/>
          <a:p>
            <a:endParaRPr/>
          </a:p>
        </p:txBody>
      </p:sp>
      <p:sp>
        <p:nvSpPr>
          <p:cNvPr id="59" name="object 59"/>
          <p:cNvSpPr/>
          <p:nvPr/>
        </p:nvSpPr>
        <p:spPr>
          <a:xfrm>
            <a:off x="11077953" y="7114737"/>
            <a:ext cx="316865" cy="1040130"/>
          </a:xfrm>
          <a:custGeom>
            <a:avLst/>
            <a:gdLst/>
            <a:ahLst/>
            <a:cxnLst/>
            <a:rect l="l" t="t" r="r" b="b"/>
            <a:pathLst>
              <a:path w="316865" h="1040129">
                <a:moveTo>
                  <a:pt x="22861" y="1040140"/>
                </a:moveTo>
                <a:lnTo>
                  <a:pt x="0" y="1040140"/>
                </a:lnTo>
                <a:lnTo>
                  <a:pt x="0" y="1031722"/>
                </a:lnTo>
                <a:lnTo>
                  <a:pt x="3609" y="1026912"/>
                </a:lnTo>
                <a:lnTo>
                  <a:pt x="29911" y="988570"/>
                </a:lnTo>
                <a:lnTo>
                  <a:pt x="54678" y="949207"/>
                </a:lnTo>
                <a:lnTo>
                  <a:pt x="77925" y="908688"/>
                </a:lnTo>
                <a:lnTo>
                  <a:pt x="99665" y="866875"/>
                </a:lnTo>
                <a:lnTo>
                  <a:pt x="119910" y="823631"/>
                </a:lnTo>
                <a:lnTo>
                  <a:pt x="138673" y="778821"/>
                </a:lnTo>
                <a:lnTo>
                  <a:pt x="155969" y="732306"/>
                </a:lnTo>
                <a:lnTo>
                  <a:pt x="171810" y="683951"/>
                </a:lnTo>
                <a:lnTo>
                  <a:pt x="186209" y="633619"/>
                </a:lnTo>
                <a:lnTo>
                  <a:pt x="199179" y="581173"/>
                </a:lnTo>
                <a:lnTo>
                  <a:pt x="210734" y="526476"/>
                </a:lnTo>
                <a:lnTo>
                  <a:pt x="220887" y="469392"/>
                </a:lnTo>
                <a:lnTo>
                  <a:pt x="229650" y="409784"/>
                </a:lnTo>
                <a:lnTo>
                  <a:pt x="237037" y="347515"/>
                </a:lnTo>
                <a:lnTo>
                  <a:pt x="242829" y="286767"/>
                </a:lnTo>
                <a:lnTo>
                  <a:pt x="246979" y="228017"/>
                </a:lnTo>
                <a:lnTo>
                  <a:pt x="249761" y="172528"/>
                </a:lnTo>
                <a:lnTo>
                  <a:pt x="251448" y="121562"/>
                </a:lnTo>
                <a:lnTo>
                  <a:pt x="252315" y="76379"/>
                </a:lnTo>
                <a:lnTo>
                  <a:pt x="252634" y="38244"/>
                </a:lnTo>
                <a:lnTo>
                  <a:pt x="252679" y="8417"/>
                </a:lnTo>
                <a:lnTo>
                  <a:pt x="252679" y="0"/>
                </a:lnTo>
                <a:lnTo>
                  <a:pt x="316451" y="0"/>
                </a:lnTo>
                <a:lnTo>
                  <a:pt x="316451" y="28859"/>
                </a:lnTo>
                <a:lnTo>
                  <a:pt x="315190" y="107809"/>
                </a:lnTo>
                <a:lnTo>
                  <a:pt x="312139" y="178793"/>
                </a:lnTo>
                <a:lnTo>
                  <a:pt x="308394" y="237599"/>
                </a:lnTo>
                <a:lnTo>
                  <a:pt x="305054" y="280012"/>
                </a:lnTo>
                <a:lnTo>
                  <a:pt x="296651" y="358028"/>
                </a:lnTo>
                <a:lnTo>
                  <a:pt x="288769" y="412560"/>
                </a:lnTo>
                <a:lnTo>
                  <a:pt x="279564" y="465472"/>
                </a:lnTo>
                <a:lnTo>
                  <a:pt x="269029" y="516817"/>
                </a:lnTo>
                <a:lnTo>
                  <a:pt x="257161" y="566649"/>
                </a:lnTo>
                <a:lnTo>
                  <a:pt x="243952" y="615024"/>
                </a:lnTo>
                <a:lnTo>
                  <a:pt x="229398" y="661994"/>
                </a:lnTo>
                <a:lnTo>
                  <a:pt x="213494" y="707615"/>
                </a:lnTo>
                <a:lnTo>
                  <a:pt x="196234" y="751941"/>
                </a:lnTo>
                <a:lnTo>
                  <a:pt x="177612" y="795025"/>
                </a:lnTo>
                <a:lnTo>
                  <a:pt x="157624" y="836921"/>
                </a:lnTo>
                <a:lnTo>
                  <a:pt x="121786" y="902028"/>
                </a:lnTo>
                <a:lnTo>
                  <a:pt x="86353" y="957207"/>
                </a:lnTo>
                <a:lnTo>
                  <a:pt x="55483" y="1000035"/>
                </a:lnTo>
                <a:lnTo>
                  <a:pt x="24064" y="1038937"/>
                </a:lnTo>
                <a:lnTo>
                  <a:pt x="22861" y="1040140"/>
                </a:lnTo>
                <a:close/>
              </a:path>
            </a:pathLst>
          </a:custGeom>
          <a:solidFill>
            <a:srgbClr val="000000"/>
          </a:solidFill>
        </p:spPr>
        <p:txBody>
          <a:bodyPr wrap="square" lIns="0" tIns="0" rIns="0" bIns="0" rtlCol="0"/>
          <a:lstStyle/>
          <a:p>
            <a:endParaRPr/>
          </a:p>
        </p:txBody>
      </p:sp>
      <p:sp>
        <p:nvSpPr>
          <p:cNvPr id="60" name="object 60"/>
          <p:cNvSpPr txBox="1"/>
          <p:nvPr/>
        </p:nvSpPr>
        <p:spPr>
          <a:xfrm>
            <a:off x="5305566" y="4238631"/>
            <a:ext cx="1896110" cy="1576070"/>
          </a:xfrm>
          <a:prstGeom prst="rect">
            <a:avLst/>
          </a:prstGeom>
        </p:spPr>
        <p:txBody>
          <a:bodyPr vert="horz" wrap="square" lIns="0" tIns="0" rIns="0" bIns="0" rtlCol="0">
            <a:spAutoFit/>
          </a:bodyPr>
          <a:lstStyle/>
          <a:p>
            <a:pPr marL="12700" indent="1592580">
              <a:lnSpc>
                <a:spcPct val="100000"/>
              </a:lnSpc>
            </a:pPr>
            <a:r>
              <a:rPr sz="4200" dirty="0" smtClean="0">
                <a:latin typeface="Symbol"/>
                <a:cs typeface="Symbol"/>
              </a:rPr>
              <a:t></a:t>
            </a:r>
          </a:p>
          <a:p>
            <a:pPr marL="12700">
              <a:lnSpc>
                <a:spcPct val="100000"/>
              </a:lnSpc>
              <a:spcBef>
                <a:spcPts val="2014"/>
              </a:spcBef>
            </a:pPr>
            <a:r>
              <a:rPr lang="zh-CN" altLang="en-US" sz="4200" spc="-5" dirty="0" smtClean="0">
                <a:cs typeface="Calibri"/>
              </a:rPr>
              <a:t>   旋转</a:t>
            </a:r>
            <a:endParaRPr sz="4200" dirty="0">
              <a:latin typeface="Calibri"/>
              <a:cs typeface="Calibri"/>
            </a:endParaRPr>
          </a:p>
        </p:txBody>
      </p:sp>
      <p:sp>
        <p:nvSpPr>
          <p:cNvPr id="61" name="object 61"/>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62" name="object 62"/>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35</a:t>
            </a:fld>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36</a:t>
            </a:fld>
            <a:endParaRPr dirty="0"/>
          </a:p>
        </p:txBody>
      </p:sp>
      <p:sp>
        <p:nvSpPr>
          <p:cNvPr id="2" name="object 2"/>
          <p:cNvSpPr txBox="1">
            <a:spLocks noGrp="1"/>
          </p:cNvSpPr>
          <p:nvPr>
            <p:ph type="title"/>
          </p:nvPr>
        </p:nvSpPr>
        <p:spPr>
          <a:xfrm>
            <a:off x="1765331" y="458216"/>
            <a:ext cx="9472295" cy="731520"/>
          </a:xfrm>
          <a:prstGeom prst="rect">
            <a:avLst/>
          </a:prstGeom>
        </p:spPr>
        <p:txBody>
          <a:bodyPr vert="horz" wrap="square" lIns="0" tIns="0" rIns="0" bIns="0" rtlCol="0">
            <a:spAutoFit/>
          </a:bodyPr>
          <a:lstStyle/>
          <a:p>
            <a:pPr marL="12700" algn="ctr">
              <a:lnSpc>
                <a:spcPct val="100000"/>
              </a:lnSpc>
            </a:pPr>
            <a:r>
              <a:rPr lang="zh-CN" altLang="en-US" sz="4800" spc="-5" dirty="0"/>
              <a:t>构造变换矩阵</a:t>
            </a:r>
            <a:endParaRPr sz="4800" dirty="0"/>
          </a:p>
        </p:txBody>
      </p:sp>
      <p:sp>
        <p:nvSpPr>
          <p:cNvPr id="3" name="object 3"/>
          <p:cNvSpPr txBox="1"/>
          <p:nvPr/>
        </p:nvSpPr>
        <p:spPr>
          <a:xfrm>
            <a:off x="1539796" y="2438400"/>
            <a:ext cx="9690100" cy="2585323"/>
          </a:xfrm>
          <a:prstGeom prst="rect">
            <a:avLst/>
          </a:prstGeom>
        </p:spPr>
        <p:txBody>
          <a:bodyPr vert="horz" wrap="square" lIns="0" tIns="0" rIns="0" bIns="0" rtlCol="0">
            <a:spAutoFit/>
          </a:bodyPr>
          <a:lstStyle/>
          <a:p>
            <a:pPr marL="584200" marR="5080" indent="-571500">
              <a:lnSpc>
                <a:spcPct val="100000"/>
              </a:lnSpc>
              <a:buSzPct val="170238"/>
              <a:buChar char="•"/>
              <a:tabLst>
                <a:tab pos="584200" algn="l"/>
              </a:tabLst>
            </a:pPr>
            <a:r>
              <a:rPr lang="zh-CN" altLang="en-US" sz="4200" dirty="0">
                <a:cs typeface="Calibri"/>
              </a:rPr>
              <a:t>构建转换矩阵的一个好方法是考虑如何将坐标轴和原点从一个</a:t>
            </a:r>
            <a:r>
              <a:rPr lang="zh-CN" altLang="en-US" sz="4200" dirty="0" smtClean="0">
                <a:cs typeface="Calibri"/>
              </a:rPr>
              <a:t>参考系映射</a:t>
            </a:r>
            <a:r>
              <a:rPr lang="zh-CN" altLang="en-US" sz="4200" dirty="0">
                <a:cs typeface="Calibri"/>
              </a:rPr>
              <a:t>到另一个参考系。 这些</a:t>
            </a:r>
            <a:r>
              <a:rPr lang="zh-CN" altLang="en-US" sz="4200" dirty="0" smtClean="0">
                <a:cs typeface="Calibri"/>
              </a:rPr>
              <a:t>直接作用于变换矩阵</a:t>
            </a:r>
            <a:r>
              <a:rPr lang="zh-CN" altLang="en-US" sz="4200" dirty="0">
                <a:cs typeface="Calibri"/>
              </a:rPr>
              <a:t>的列。</a:t>
            </a:r>
            <a:endParaRPr sz="4200" dirty="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208455"/>
            <a:ext cx="9130665" cy="677108"/>
          </a:xfrm>
          <a:prstGeom prst="rect">
            <a:avLst/>
          </a:prstGeom>
        </p:spPr>
        <p:txBody>
          <a:bodyPr vert="horz" wrap="square" lIns="0" tIns="0" rIns="0" bIns="0" rtlCol="0">
            <a:spAutoFit/>
          </a:bodyPr>
          <a:lstStyle/>
          <a:p>
            <a:pPr marL="88265" marR="5080" indent="-76200" algn="ctr">
              <a:lnSpc>
                <a:spcPct val="100000"/>
              </a:lnSpc>
            </a:pPr>
            <a:r>
              <a:rPr lang="zh-CN" altLang="en-US" dirty="0"/>
              <a:t>利用矩阵乘法计算初等变换</a:t>
            </a:r>
            <a:r>
              <a:rPr lang="en-US" altLang="zh-CN" dirty="0"/>
              <a:t>:</a:t>
            </a:r>
            <a:r>
              <a:rPr lang="zh-CN" altLang="en-US" dirty="0"/>
              <a:t>翻译</a:t>
            </a:r>
            <a:endParaRPr dirty="0"/>
          </a:p>
        </p:txBody>
      </p:sp>
      <p:sp>
        <p:nvSpPr>
          <p:cNvPr id="3" name="object 3"/>
          <p:cNvSpPr/>
          <p:nvPr/>
        </p:nvSpPr>
        <p:spPr>
          <a:xfrm>
            <a:off x="5823203" y="4832603"/>
            <a:ext cx="2474595" cy="0"/>
          </a:xfrm>
          <a:custGeom>
            <a:avLst/>
            <a:gdLst/>
            <a:ahLst/>
            <a:cxnLst/>
            <a:rect l="l" t="t" r="r" b="b"/>
            <a:pathLst>
              <a:path w="2474595">
                <a:moveTo>
                  <a:pt x="0" y="0"/>
                </a:moveTo>
                <a:lnTo>
                  <a:pt x="2474023" y="0"/>
                </a:lnTo>
              </a:path>
            </a:pathLst>
          </a:custGeom>
          <a:ln w="12700">
            <a:solidFill>
              <a:srgbClr val="E13101"/>
            </a:solidFill>
          </a:ln>
        </p:spPr>
        <p:txBody>
          <a:bodyPr wrap="square" lIns="0" tIns="0" rIns="0" bIns="0" rtlCol="0"/>
          <a:lstStyle/>
          <a:p>
            <a:endParaRPr/>
          </a:p>
        </p:txBody>
      </p:sp>
      <p:sp>
        <p:nvSpPr>
          <p:cNvPr id="4" name="object 4"/>
          <p:cNvSpPr/>
          <p:nvPr/>
        </p:nvSpPr>
        <p:spPr>
          <a:xfrm>
            <a:off x="8221032" y="4788150"/>
            <a:ext cx="76200" cy="88900"/>
          </a:xfrm>
          <a:custGeom>
            <a:avLst/>
            <a:gdLst/>
            <a:ahLst/>
            <a:cxnLst/>
            <a:rect l="l" t="t" r="r" b="b"/>
            <a:pathLst>
              <a:path w="76200" h="88900">
                <a:moveTo>
                  <a:pt x="0" y="0"/>
                </a:moveTo>
                <a:lnTo>
                  <a:pt x="76200" y="44450"/>
                </a:lnTo>
                <a:lnTo>
                  <a:pt x="0" y="88900"/>
                </a:lnTo>
              </a:path>
            </a:pathLst>
          </a:custGeom>
          <a:ln w="12700">
            <a:solidFill>
              <a:srgbClr val="E13101"/>
            </a:solidFill>
          </a:ln>
        </p:spPr>
        <p:txBody>
          <a:bodyPr wrap="square" lIns="0" tIns="0" rIns="0" bIns="0" rtlCol="0"/>
          <a:lstStyle/>
          <a:p>
            <a:endParaRPr/>
          </a:p>
        </p:txBody>
      </p:sp>
      <p:sp>
        <p:nvSpPr>
          <p:cNvPr id="5" name="object 5"/>
          <p:cNvSpPr/>
          <p:nvPr/>
        </p:nvSpPr>
        <p:spPr>
          <a:xfrm>
            <a:off x="5823203" y="2229992"/>
            <a:ext cx="0" cy="2602865"/>
          </a:xfrm>
          <a:custGeom>
            <a:avLst/>
            <a:gdLst/>
            <a:ahLst/>
            <a:cxnLst/>
            <a:rect l="l" t="t" r="r" b="b"/>
            <a:pathLst>
              <a:path h="2602865">
                <a:moveTo>
                  <a:pt x="0" y="2602852"/>
                </a:moveTo>
                <a:lnTo>
                  <a:pt x="0" y="0"/>
                </a:lnTo>
              </a:path>
            </a:pathLst>
          </a:custGeom>
          <a:ln w="12700">
            <a:solidFill>
              <a:srgbClr val="E13101"/>
            </a:solidFill>
          </a:ln>
        </p:spPr>
        <p:txBody>
          <a:bodyPr wrap="square" lIns="0" tIns="0" rIns="0" bIns="0" rtlCol="0"/>
          <a:lstStyle/>
          <a:p>
            <a:endParaRPr/>
          </a:p>
        </p:txBody>
      </p:sp>
      <p:sp>
        <p:nvSpPr>
          <p:cNvPr id="6" name="object 6"/>
          <p:cNvSpPr/>
          <p:nvPr/>
        </p:nvSpPr>
        <p:spPr>
          <a:xfrm>
            <a:off x="5778758" y="2229990"/>
            <a:ext cx="88900" cy="76200"/>
          </a:xfrm>
          <a:custGeom>
            <a:avLst/>
            <a:gdLst/>
            <a:ahLst/>
            <a:cxnLst/>
            <a:rect l="l" t="t" r="r" b="b"/>
            <a:pathLst>
              <a:path w="88900" h="76200">
                <a:moveTo>
                  <a:pt x="88900" y="76200"/>
                </a:moveTo>
                <a:lnTo>
                  <a:pt x="44450" y="0"/>
                </a:lnTo>
                <a:lnTo>
                  <a:pt x="0" y="76200"/>
                </a:lnTo>
              </a:path>
            </a:pathLst>
          </a:custGeom>
          <a:ln w="12700">
            <a:solidFill>
              <a:srgbClr val="E13101"/>
            </a:solidFill>
          </a:ln>
        </p:spPr>
        <p:txBody>
          <a:bodyPr wrap="square" lIns="0" tIns="0" rIns="0" bIns="0" rtlCol="0"/>
          <a:lstStyle/>
          <a:p>
            <a:endParaRPr/>
          </a:p>
        </p:txBody>
      </p:sp>
      <p:sp>
        <p:nvSpPr>
          <p:cNvPr id="7" name="object 7"/>
          <p:cNvSpPr/>
          <p:nvPr/>
        </p:nvSpPr>
        <p:spPr>
          <a:xfrm>
            <a:off x="5823203" y="3870959"/>
            <a:ext cx="962025" cy="962025"/>
          </a:xfrm>
          <a:custGeom>
            <a:avLst/>
            <a:gdLst/>
            <a:ahLst/>
            <a:cxnLst/>
            <a:rect l="l" t="t" r="r" b="b"/>
            <a:pathLst>
              <a:path w="962025" h="962025">
                <a:moveTo>
                  <a:pt x="0" y="0"/>
                </a:moveTo>
                <a:lnTo>
                  <a:pt x="961644" y="0"/>
                </a:lnTo>
                <a:lnTo>
                  <a:pt x="961644" y="961643"/>
                </a:lnTo>
                <a:lnTo>
                  <a:pt x="0" y="961643"/>
                </a:lnTo>
                <a:lnTo>
                  <a:pt x="0" y="0"/>
                </a:lnTo>
                <a:close/>
              </a:path>
            </a:pathLst>
          </a:custGeom>
          <a:ln w="9144">
            <a:solidFill>
              <a:srgbClr val="000000"/>
            </a:solidFill>
          </a:ln>
        </p:spPr>
        <p:txBody>
          <a:bodyPr wrap="square" lIns="0" tIns="0" rIns="0" bIns="0" rtlCol="0"/>
          <a:lstStyle/>
          <a:p>
            <a:endParaRPr/>
          </a:p>
        </p:txBody>
      </p:sp>
      <p:sp>
        <p:nvSpPr>
          <p:cNvPr id="8" name="object 8"/>
          <p:cNvSpPr/>
          <p:nvPr/>
        </p:nvSpPr>
        <p:spPr>
          <a:xfrm>
            <a:off x="4695444" y="5971032"/>
            <a:ext cx="2474595" cy="0"/>
          </a:xfrm>
          <a:custGeom>
            <a:avLst/>
            <a:gdLst/>
            <a:ahLst/>
            <a:cxnLst/>
            <a:rect l="l" t="t" r="r" b="b"/>
            <a:pathLst>
              <a:path w="2474595">
                <a:moveTo>
                  <a:pt x="0" y="0"/>
                </a:moveTo>
                <a:lnTo>
                  <a:pt x="2474023" y="0"/>
                </a:lnTo>
              </a:path>
            </a:pathLst>
          </a:custGeom>
          <a:ln w="12700">
            <a:solidFill>
              <a:srgbClr val="0000FF"/>
            </a:solidFill>
          </a:ln>
        </p:spPr>
        <p:txBody>
          <a:bodyPr wrap="square" lIns="0" tIns="0" rIns="0" bIns="0" rtlCol="0"/>
          <a:lstStyle/>
          <a:p>
            <a:endParaRPr/>
          </a:p>
        </p:txBody>
      </p:sp>
      <p:sp>
        <p:nvSpPr>
          <p:cNvPr id="9" name="object 9"/>
          <p:cNvSpPr/>
          <p:nvPr/>
        </p:nvSpPr>
        <p:spPr>
          <a:xfrm>
            <a:off x="7093274" y="5926579"/>
            <a:ext cx="76200" cy="88900"/>
          </a:xfrm>
          <a:custGeom>
            <a:avLst/>
            <a:gdLst/>
            <a:ahLst/>
            <a:cxnLst/>
            <a:rect l="l" t="t" r="r" b="b"/>
            <a:pathLst>
              <a:path w="76200" h="88900">
                <a:moveTo>
                  <a:pt x="0" y="0"/>
                </a:moveTo>
                <a:lnTo>
                  <a:pt x="76200" y="44450"/>
                </a:lnTo>
                <a:lnTo>
                  <a:pt x="0" y="88900"/>
                </a:lnTo>
              </a:path>
            </a:pathLst>
          </a:custGeom>
          <a:ln w="12700">
            <a:solidFill>
              <a:srgbClr val="0000FF"/>
            </a:solidFill>
          </a:ln>
        </p:spPr>
        <p:txBody>
          <a:bodyPr wrap="square" lIns="0" tIns="0" rIns="0" bIns="0" rtlCol="0"/>
          <a:lstStyle/>
          <a:p>
            <a:endParaRPr/>
          </a:p>
        </p:txBody>
      </p:sp>
      <p:sp>
        <p:nvSpPr>
          <p:cNvPr id="10" name="object 10"/>
          <p:cNvSpPr/>
          <p:nvPr/>
        </p:nvSpPr>
        <p:spPr>
          <a:xfrm>
            <a:off x="4695444" y="3368421"/>
            <a:ext cx="0" cy="2602865"/>
          </a:xfrm>
          <a:custGeom>
            <a:avLst/>
            <a:gdLst/>
            <a:ahLst/>
            <a:cxnLst/>
            <a:rect l="l" t="t" r="r" b="b"/>
            <a:pathLst>
              <a:path h="2602865">
                <a:moveTo>
                  <a:pt x="0" y="2602852"/>
                </a:moveTo>
                <a:lnTo>
                  <a:pt x="0" y="0"/>
                </a:lnTo>
              </a:path>
            </a:pathLst>
          </a:custGeom>
          <a:ln w="12700">
            <a:solidFill>
              <a:srgbClr val="0000FF"/>
            </a:solidFill>
          </a:ln>
        </p:spPr>
        <p:txBody>
          <a:bodyPr wrap="square" lIns="0" tIns="0" rIns="0" bIns="0" rtlCol="0"/>
          <a:lstStyle/>
          <a:p>
            <a:endParaRPr/>
          </a:p>
        </p:txBody>
      </p:sp>
      <p:sp>
        <p:nvSpPr>
          <p:cNvPr id="11" name="object 11"/>
          <p:cNvSpPr/>
          <p:nvPr/>
        </p:nvSpPr>
        <p:spPr>
          <a:xfrm>
            <a:off x="4650999" y="3368418"/>
            <a:ext cx="88900" cy="76200"/>
          </a:xfrm>
          <a:custGeom>
            <a:avLst/>
            <a:gdLst/>
            <a:ahLst/>
            <a:cxnLst/>
            <a:rect l="l" t="t" r="r" b="b"/>
            <a:pathLst>
              <a:path w="88900" h="76200">
                <a:moveTo>
                  <a:pt x="88900" y="76200"/>
                </a:moveTo>
                <a:lnTo>
                  <a:pt x="44450" y="0"/>
                </a:lnTo>
                <a:lnTo>
                  <a:pt x="0" y="76200"/>
                </a:lnTo>
              </a:path>
            </a:pathLst>
          </a:custGeom>
          <a:ln w="12700">
            <a:solidFill>
              <a:srgbClr val="0000FF"/>
            </a:solidFill>
          </a:ln>
        </p:spPr>
        <p:txBody>
          <a:bodyPr wrap="square" lIns="0" tIns="0" rIns="0" bIns="0" rtlCol="0"/>
          <a:lstStyle/>
          <a:p>
            <a:endParaRPr/>
          </a:p>
        </p:txBody>
      </p:sp>
      <p:sp>
        <p:nvSpPr>
          <p:cNvPr id="12" name="object 12"/>
          <p:cNvSpPr/>
          <p:nvPr/>
        </p:nvSpPr>
        <p:spPr>
          <a:xfrm>
            <a:off x="2334391" y="7180997"/>
            <a:ext cx="313690" cy="1030605"/>
          </a:xfrm>
          <a:custGeom>
            <a:avLst/>
            <a:gdLst/>
            <a:ahLst/>
            <a:cxnLst/>
            <a:rect l="l" t="t" r="r" b="b"/>
            <a:pathLst>
              <a:path w="313689" h="1030604">
                <a:moveTo>
                  <a:pt x="63113" y="1030327"/>
                </a:moveTo>
                <a:lnTo>
                  <a:pt x="1190" y="1030327"/>
                </a:lnTo>
                <a:lnTo>
                  <a:pt x="0" y="1024372"/>
                </a:lnTo>
                <a:lnTo>
                  <a:pt x="0" y="1001740"/>
                </a:lnTo>
                <a:lnTo>
                  <a:pt x="1257" y="923650"/>
                </a:lnTo>
                <a:lnTo>
                  <a:pt x="4344" y="853564"/>
                </a:lnTo>
                <a:lnTo>
                  <a:pt x="8230" y="795484"/>
                </a:lnTo>
                <a:lnTo>
                  <a:pt x="11889" y="753413"/>
                </a:lnTo>
                <a:lnTo>
                  <a:pt x="20489" y="675677"/>
                </a:lnTo>
                <a:lnTo>
                  <a:pt x="28048" y="621659"/>
                </a:lnTo>
                <a:lnTo>
                  <a:pt x="36964" y="569246"/>
                </a:lnTo>
                <a:lnTo>
                  <a:pt x="47239" y="518386"/>
                </a:lnTo>
                <a:lnTo>
                  <a:pt x="58871" y="469023"/>
                </a:lnTo>
                <a:lnTo>
                  <a:pt x="71862" y="421105"/>
                </a:lnTo>
                <a:lnTo>
                  <a:pt x="86211" y="374577"/>
                </a:lnTo>
                <a:lnTo>
                  <a:pt x="101918" y="329387"/>
                </a:lnTo>
                <a:lnTo>
                  <a:pt x="118983" y="285480"/>
                </a:lnTo>
                <a:lnTo>
                  <a:pt x="137406" y="242802"/>
                </a:lnTo>
                <a:lnTo>
                  <a:pt x="157187" y="201301"/>
                </a:lnTo>
                <a:lnTo>
                  <a:pt x="192655" y="136808"/>
                </a:lnTo>
                <a:lnTo>
                  <a:pt x="227722" y="82149"/>
                </a:lnTo>
                <a:lnTo>
                  <a:pt x="258273" y="39726"/>
                </a:lnTo>
                <a:lnTo>
                  <a:pt x="289368" y="1191"/>
                </a:lnTo>
                <a:lnTo>
                  <a:pt x="290559" y="0"/>
                </a:lnTo>
                <a:lnTo>
                  <a:pt x="313184" y="0"/>
                </a:lnTo>
                <a:lnTo>
                  <a:pt x="313184" y="8337"/>
                </a:lnTo>
                <a:lnTo>
                  <a:pt x="309612" y="13102"/>
                </a:lnTo>
                <a:lnTo>
                  <a:pt x="282228" y="53278"/>
                </a:lnTo>
                <a:lnTo>
                  <a:pt x="256848" y="94177"/>
                </a:lnTo>
                <a:lnTo>
                  <a:pt x="233403" y="135809"/>
                </a:lnTo>
                <a:lnTo>
                  <a:pt x="211824" y="178185"/>
                </a:lnTo>
                <a:lnTo>
                  <a:pt x="192040" y="221313"/>
                </a:lnTo>
                <a:lnTo>
                  <a:pt x="173984" y="265205"/>
                </a:lnTo>
                <a:lnTo>
                  <a:pt x="157584" y="309870"/>
                </a:lnTo>
                <a:lnTo>
                  <a:pt x="142773" y="355318"/>
                </a:lnTo>
                <a:lnTo>
                  <a:pt x="129479" y="401560"/>
                </a:lnTo>
                <a:lnTo>
                  <a:pt x="117635" y="448605"/>
                </a:lnTo>
                <a:lnTo>
                  <a:pt x="107170" y="496463"/>
                </a:lnTo>
                <a:lnTo>
                  <a:pt x="98014" y="545145"/>
                </a:lnTo>
                <a:lnTo>
                  <a:pt x="90100" y="594660"/>
                </a:lnTo>
                <a:lnTo>
                  <a:pt x="83357" y="645019"/>
                </a:lnTo>
                <a:lnTo>
                  <a:pt x="77715" y="696231"/>
                </a:lnTo>
                <a:lnTo>
                  <a:pt x="73106" y="748307"/>
                </a:lnTo>
                <a:lnTo>
                  <a:pt x="69459" y="801256"/>
                </a:lnTo>
                <a:lnTo>
                  <a:pt x="66706" y="855089"/>
                </a:lnTo>
                <a:lnTo>
                  <a:pt x="64777" y="909815"/>
                </a:lnTo>
                <a:lnTo>
                  <a:pt x="63602" y="965446"/>
                </a:lnTo>
                <a:lnTo>
                  <a:pt x="63113" y="1021989"/>
                </a:lnTo>
                <a:lnTo>
                  <a:pt x="63113" y="1030327"/>
                </a:lnTo>
                <a:close/>
              </a:path>
            </a:pathLst>
          </a:custGeom>
          <a:solidFill>
            <a:srgbClr val="000000"/>
          </a:solidFill>
        </p:spPr>
        <p:txBody>
          <a:bodyPr wrap="square" lIns="0" tIns="0" rIns="0" bIns="0" rtlCol="0"/>
          <a:lstStyle/>
          <a:p>
            <a:endParaRPr/>
          </a:p>
        </p:txBody>
      </p:sp>
      <p:sp>
        <p:nvSpPr>
          <p:cNvPr id="13" name="object 13"/>
          <p:cNvSpPr/>
          <p:nvPr/>
        </p:nvSpPr>
        <p:spPr>
          <a:xfrm>
            <a:off x="2334391" y="8200604"/>
            <a:ext cx="313690" cy="1030605"/>
          </a:xfrm>
          <a:custGeom>
            <a:avLst/>
            <a:gdLst/>
            <a:ahLst/>
            <a:cxnLst/>
            <a:rect l="l" t="t" r="r" b="b"/>
            <a:pathLst>
              <a:path w="313689" h="1030604">
                <a:moveTo>
                  <a:pt x="313184" y="1030327"/>
                </a:moveTo>
                <a:lnTo>
                  <a:pt x="291750" y="1030327"/>
                </a:lnTo>
                <a:lnTo>
                  <a:pt x="290559" y="1029136"/>
                </a:lnTo>
                <a:lnTo>
                  <a:pt x="289368" y="1029136"/>
                </a:lnTo>
                <a:lnTo>
                  <a:pt x="286986" y="1027945"/>
                </a:lnTo>
                <a:lnTo>
                  <a:pt x="285796" y="1024372"/>
                </a:lnTo>
                <a:lnTo>
                  <a:pt x="276269" y="1014843"/>
                </a:lnTo>
                <a:lnTo>
                  <a:pt x="242428" y="969940"/>
                </a:lnTo>
                <a:lnTo>
                  <a:pt x="211407" y="923851"/>
                </a:lnTo>
                <a:lnTo>
                  <a:pt x="183120" y="876841"/>
                </a:lnTo>
                <a:lnTo>
                  <a:pt x="157485" y="829175"/>
                </a:lnTo>
                <a:lnTo>
                  <a:pt x="134418" y="781118"/>
                </a:lnTo>
                <a:lnTo>
                  <a:pt x="113834" y="732936"/>
                </a:lnTo>
                <a:lnTo>
                  <a:pt x="95651" y="684893"/>
                </a:lnTo>
                <a:lnTo>
                  <a:pt x="79784" y="637254"/>
                </a:lnTo>
                <a:lnTo>
                  <a:pt x="67672" y="596469"/>
                </a:lnTo>
                <a:lnTo>
                  <a:pt x="51161" y="531332"/>
                </a:lnTo>
                <a:lnTo>
                  <a:pt x="42175" y="489652"/>
                </a:lnTo>
                <a:lnTo>
                  <a:pt x="33194" y="441909"/>
                </a:lnTo>
                <a:lnTo>
                  <a:pt x="24584" y="388111"/>
                </a:lnTo>
                <a:lnTo>
                  <a:pt x="16715" y="328266"/>
                </a:lnTo>
                <a:lnTo>
                  <a:pt x="9954" y="262383"/>
                </a:lnTo>
                <a:lnTo>
                  <a:pt x="4669" y="190470"/>
                </a:lnTo>
                <a:lnTo>
                  <a:pt x="1228" y="112535"/>
                </a:lnTo>
                <a:lnTo>
                  <a:pt x="0" y="28587"/>
                </a:lnTo>
                <a:lnTo>
                  <a:pt x="0" y="5955"/>
                </a:lnTo>
                <a:lnTo>
                  <a:pt x="1190" y="0"/>
                </a:lnTo>
                <a:lnTo>
                  <a:pt x="63113" y="0"/>
                </a:lnTo>
                <a:lnTo>
                  <a:pt x="63113" y="8337"/>
                </a:lnTo>
                <a:lnTo>
                  <a:pt x="63664" y="68840"/>
                </a:lnTo>
                <a:lnTo>
                  <a:pt x="65012" y="127857"/>
                </a:lnTo>
                <a:lnTo>
                  <a:pt x="67209" y="185427"/>
                </a:lnTo>
                <a:lnTo>
                  <a:pt x="70307" y="241587"/>
                </a:lnTo>
                <a:lnTo>
                  <a:pt x="74356" y="296374"/>
                </a:lnTo>
                <a:lnTo>
                  <a:pt x="79409" y="349827"/>
                </a:lnTo>
                <a:lnTo>
                  <a:pt x="85518" y="401984"/>
                </a:lnTo>
                <a:lnTo>
                  <a:pt x="92733" y="452882"/>
                </a:lnTo>
                <a:lnTo>
                  <a:pt x="101108" y="502559"/>
                </a:lnTo>
                <a:lnTo>
                  <a:pt x="110693" y="551054"/>
                </a:lnTo>
                <a:lnTo>
                  <a:pt x="121540" y="598403"/>
                </a:lnTo>
                <a:lnTo>
                  <a:pt x="133701" y="644644"/>
                </a:lnTo>
                <a:lnTo>
                  <a:pt x="147227" y="689816"/>
                </a:lnTo>
                <a:lnTo>
                  <a:pt x="162171" y="733956"/>
                </a:lnTo>
                <a:lnTo>
                  <a:pt x="178584" y="777103"/>
                </a:lnTo>
                <a:lnTo>
                  <a:pt x="196517" y="819293"/>
                </a:lnTo>
                <a:lnTo>
                  <a:pt x="216023" y="860565"/>
                </a:lnTo>
                <a:lnTo>
                  <a:pt x="237153" y="900956"/>
                </a:lnTo>
                <a:lnTo>
                  <a:pt x="259958" y="940505"/>
                </a:lnTo>
                <a:lnTo>
                  <a:pt x="284491" y="979248"/>
                </a:lnTo>
                <a:lnTo>
                  <a:pt x="310803" y="1017225"/>
                </a:lnTo>
                <a:lnTo>
                  <a:pt x="313184" y="1021989"/>
                </a:lnTo>
                <a:lnTo>
                  <a:pt x="313184" y="1030327"/>
                </a:lnTo>
                <a:close/>
              </a:path>
            </a:pathLst>
          </a:custGeom>
          <a:solidFill>
            <a:srgbClr val="000000"/>
          </a:solidFill>
        </p:spPr>
        <p:txBody>
          <a:bodyPr wrap="square" lIns="0" tIns="0" rIns="0" bIns="0" rtlCol="0"/>
          <a:lstStyle/>
          <a:p>
            <a:endParaRPr/>
          </a:p>
        </p:txBody>
      </p:sp>
      <p:sp>
        <p:nvSpPr>
          <p:cNvPr id="14" name="object 14"/>
          <p:cNvSpPr/>
          <p:nvPr/>
        </p:nvSpPr>
        <p:spPr>
          <a:xfrm>
            <a:off x="2683301" y="7407310"/>
            <a:ext cx="283845" cy="259079"/>
          </a:xfrm>
          <a:custGeom>
            <a:avLst/>
            <a:gdLst/>
            <a:ahLst/>
            <a:cxnLst/>
            <a:rect l="l" t="t" r="r" b="b"/>
            <a:pathLst>
              <a:path w="283844" h="259079">
                <a:moveTo>
                  <a:pt x="29770" y="94099"/>
                </a:moveTo>
                <a:lnTo>
                  <a:pt x="17862" y="94099"/>
                </a:lnTo>
                <a:lnTo>
                  <a:pt x="17862" y="88143"/>
                </a:lnTo>
                <a:lnTo>
                  <a:pt x="23816" y="68341"/>
                </a:lnTo>
                <a:lnTo>
                  <a:pt x="41380" y="38711"/>
                </a:lnTo>
                <a:lnTo>
                  <a:pt x="70109" y="11762"/>
                </a:lnTo>
                <a:lnTo>
                  <a:pt x="109555" y="0"/>
                </a:lnTo>
                <a:lnTo>
                  <a:pt x="124254" y="1526"/>
                </a:lnTo>
                <a:lnTo>
                  <a:pt x="141409" y="7742"/>
                </a:lnTo>
                <a:lnTo>
                  <a:pt x="148111" y="13102"/>
                </a:lnTo>
                <a:lnTo>
                  <a:pt x="108364" y="13102"/>
                </a:lnTo>
                <a:lnTo>
                  <a:pt x="91097" y="16284"/>
                </a:lnTo>
                <a:lnTo>
                  <a:pt x="70258" y="27842"/>
                </a:lnTo>
                <a:lnTo>
                  <a:pt x="49418" y="50790"/>
                </a:lnTo>
                <a:lnTo>
                  <a:pt x="32152" y="88143"/>
                </a:lnTo>
                <a:lnTo>
                  <a:pt x="30961" y="92908"/>
                </a:lnTo>
                <a:lnTo>
                  <a:pt x="29770" y="94099"/>
                </a:lnTo>
                <a:close/>
              </a:path>
              <a:path w="283844" h="259079">
                <a:moveTo>
                  <a:pt x="187127" y="44071"/>
                </a:moveTo>
                <a:lnTo>
                  <a:pt x="171477" y="44071"/>
                </a:lnTo>
                <a:lnTo>
                  <a:pt x="178603" y="31658"/>
                </a:lnTo>
                <a:lnTo>
                  <a:pt x="190977" y="17122"/>
                </a:lnTo>
                <a:lnTo>
                  <a:pt x="208485" y="5043"/>
                </a:lnTo>
                <a:lnTo>
                  <a:pt x="231018" y="0"/>
                </a:lnTo>
                <a:lnTo>
                  <a:pt x="247243" y="1768"/>
                </a:lnTo>
                <a:lnTo>
                  <a:pt x="264361" y="7891"/>
                </a:lnTo>
                <a:lnTo>
                  <a:pt x="270391" y="13102"/>
                </a:lnTo>
                <a:lnTo>
                  <a:pt x="229827" y="13102"/>
                </a:lnTo>
                <a:lnTo>
                  <a:pt x="205006" y="21514"/>
                </a:lnTo>
                <a:lnTo>
                  <a:pt x="188446" y="41094"/>
                </a:lnTo>
                <a:lnTo>
                  <a:pt x="187127" y="44071"/>
                </a:lnTo>
                <a:close/>
              </a:path>
              <a:path w="283844" h="259079">
                <a:moveTo>
                  <a:pt x="87540" y="245372"/>
                </a:moveTo>
                <a:lnTo>
                  <a:pt x="54777" y="245372"/>
                </a:lnTo>
                <a:lnTo>
                  <a:pt x="72360" y="241110"/>
                </a:lnTo>
                <a:lnTo>
                  <a:pt x="87376" y="229143"/>
                </a:lnTo>
                <a:lnTo>
                  <a:pt x="108364" y="187007"/>
                </a:lnTo>
                <a:lnTo>
                  <a:pt x="122244" y="134634"/>
                </a:lnTo>
                <a:lnTo>
                  <a:pt x="131882" y="95886"/>
                </a:lnTo>
                <a:lnTo>
                  <a:pt x="139325" y="51218"/>
                </a:lnTo>
                <a:lnTo>
                  <a:pt x="135994" y="31192"/>
                </a:lnTo>
                <a:lnTo>
                  <a:pt x="127863" y="19653"/>
                </a:lnTo>
                <a:lnTo>
                  <a:pt x="117723" y="14368"/>
                </a:lnTo>
                <a:lnTo>
                  <a:pt x="108364" y="13102"/>
                </a:lnTo>
                <a:lnTo>
                  <a:pt x="148111" y="13102"/>
                </a:lnTo>
                <a:lnTo>
                  <a:pt x="158118" y="21105"/>
                </a:lnTo>
                <a:lnTo>
                  <a:pt x="171477" y="44071"/>
                </a:lnTo>
                <a:lnTo>
                  <a:pt x="187127" y="44071"/>
                </a:lnTo>
                <a:lnTo>
                  <a:pt x="173859" y="79805"/>
                </a:lnTo>
                <a:lnTo>
                  <a:pt x="150805" y="174947"/>
                </a:lnTo>
                <a:lnTo>
                  <a:pt x="145279" y="208447"/>
                </a:lnTo>
                <a:lnTo>
                  <a:pt x="146136" y="215594"/>
                </a:lnTo>
                <a:lnTo>
                  <a:pt x="113127" y="215594"/>
                </a:lnTo>
                <a:lnTo>
                  <a:pt x="108680" y="223299"/>
                </a:lnTo>
                <a:lnTo>
                  <a:pt x="97200" y="237928"/>
                </a:lnTo>
                <a:lnTo>
                  <a:pt x="87540" y="245372"/>
                </a:lnTo>
                <a:close/>
              </a:path>
              <a:path w="283844" h="259079">
                <a:moveTo>
                  <a:pt x="253643" y="71467"/>
                </a:moveTo>
                <a:lnTo>
                  <a:pt x="243577" y="69643"/>
                </a:lnTo>
                <a:lnTo>
                  <a:pt x="236525" y="64916"/>
                </a:lnTo>
                <a:lnTo>
                  <a:pt x="232376" y="58402"/>
                </a:lnTo>
                <a:lnTo>
                  <a:pt x="231018" y="51218"/>
                </a:lnTo>
                <a:lnTo>
                  <a:pt x="233120" y="40684"/>
                </a:lnTo>
                <a:lnTo>
                  <a:pt x="238907" y="31267"/>
                </a:lnTo>
                <a:lnTo>
                  <a:pt x="247596" y="24083"/>
                </a:lnTo>
                <a:lnTo>
                  <a:pt x="258407" y="20249"/>
                </a:lnTo>
                <a:lnTo>
                  <a:pt x="249420" y="16117"/>
                </a:lnTo>
                <a:lnTo>
                  <a:pt x="240991" y="13995"/>
                </a:lnTo>
                <a:lnTo>
                  <a:pt x="234125" y="13214"/>
                </a:lnTo>
                <a:lnTo>
                  <a:pt x="229827" y="13102"/>
                </a:lnTo>
                <a:lnTo>
                  <a:pt x="270391" y="13102"/>
                </a:lnTo>
                <a:lnTo>
                  <a:pt x="277906" y="19597"/>
                </a:lnTo>
                <a:lnTo>
                  <a:pt x="283414" y="38116"/>
                </a:lnTo>
                <a:lnTo>
                  <a:pt x="280437" y="52875"/>
                </a:lnTo>
                <a:lnTo>
                  <a:pt x="272994" y="63278"/>
                </a:lnTo>
                <a:lnTo>
                  <a:pt x="263319" y="69439"/>
                </a:lnTo>
                <a:lnTo>
                  <a:pt x="253643" y="71467"/>
                </a:lnTo>
                <a:close/>
              </a:path>
              <a:path w="283844" h="259079">
                <a:moveTo>
                  <a:pt x="215424" y="245372"/>
                </a:moveTo>
                <a:lnTo>
                  <a:pt x="176240" y="245372"/>
                </a:lnTo>
                <a:lnTo>
                  <a:pt x="193005" y="242376"/>
                </a:lnTo>
                <a:lnTo>
                  <a:pt x="213900" y="231228"/>
                </a:lnTo>
                <a:lnTo>
                  <a:pt x="235018" y="208689"/>
                </a:lnTo>
                <a:lnTo>
                  <a:pt x="252453" y="171522"/>
                </a:lnTo>
                <a:lnTo>
                  <a:pt x="253643" y="166758"/>
                </a:lnTo>
                <a:lnTo>
                  <a:pt x="253643" y="165567"/>
                </a:lnTo>
                <a:lnTo>
                  <a:pt x="266742" y="165567"/>
                </a:lnTo>
                <a:lnTo>
                  <a:pt x="266742" y="170331"/>
                </a:lnTo>
                <a:lnTo>
                  <a:pt x="260621" y="190134"/>
                </a:lnTo>
                <a:lnTo>
                  <a:pt x="242777" y="219763"/>
                </a:lnTo>
                <a:lnTo>
                  <a:pt x="215424" y="245372"/>
                </a:lnTo>
                <a:close/>
              </a:path>
              <a:path w="283844" h="259079">
                <a:moveTo>
                  <a:pt x="53586" y="258475"/>
                </a:moveTo>
                <a:lnTo>
                  <a:pt x="34663" y="256204"/>
                </a:lnTo>
                <a:lnTo>
                  <a:pt x="17415" y="249244"/>
                </a:lnTo>
                <a:lnTo>
                  <a:pt x="4856" y="237369"/>
                </a:lnTo>
                <a:lnTo>
                  <a:pt x="0" y="220359"/>
                </a:lnTo>
                <a:lnTo>
                  <a:pt x="2511" y="207796"/>
                </a:lnTo>
                <a:lnTo>
                  <a:pt x="9377" y="197578"/>
                </a:lnTo>
                <a:lnTo>
                  <a:pt x="19592" y="190711"/>
                </a:lnTo>
                <a:lnTo>
                  <a:pt x="32152" y="188198"/>
                </a:lnTo>
                <a:lnTo>
                  <a:pt x="38831" y="188998"/>
                </a:lnTo>
                <a:lnTo>
                  <a:pt x="44655" y="228101"/>
                </a:lnTo>
                <a:lnTo>
                  <a:pt x="26197" y="238226"/>
                </a:lnTo>
                <a:lnTo>
                  <a:pt x="35184" y="242357"/>
                </a:lnTo>
                <a:lnTo>
                  <a:pt x="43613" y="244479"/>
                </a:lnTo>
                <a:lnTo>
                  <a:pt x="50479" y="245261"/>
                </a:lnTo>
                <a:lnTo>
                  <a:pt x="54777" y="245372"/>
                </a:lnTo>
                <a:lnTo>
                  <a:pt x="87540" y="245372"/>
                </a:lnTo>
                <a:lnTo>
                  <a:pt x="78798" y="252110"/>
                </a:lnTo>
                <a:lnTo>
                  <a:pt x="53586" y="258475"/>
                </a:lnTo>
                <a:close/>
              </a:path>
              <a:path w="283844" h="259079">
                <a:moveTo>
                  <a:pt x="175050" y="258475"/>
                </a:moveTo>
                <a:lnTo>
                  <a:pt x="151810" y="254622"/>
                </a:lnTo>
                <a:lnTo>
                  <a:pt x="133818" y="244628"/>
                </a:lnTo>
                <a:lnTo>
                  <a:pt x="120960" y="230837"/>
                </a:lnTo>
                <a:lnTo>
                  <a:pt x="113127" y="215594"/>
                </a:lnTo>
                <a:lnTo>
                  <a:pt x="146136" y="215594"/>
                </a:lnTo>
                <a:lnTo>
                  <a:pt x="146935" y="222257"/>
                </a:lnTo>
                <a:lnTo>
                  <a:pt x="152275" y="234057"/>
                </a:lnTo>
                <a:lnTo>
                  <a:pt x="161858" y="242283"/>
                </a:lnTo>
                <a:lnTo>
                  <a:pt x="176240" y="245372"/>
                </a:lnTo>
                <a:lnTo>
                  <a:pt x="215424" y="245372"/>
                </a:lnTo>
                <a:lnTo>
                  <a:pt x="213993" y="246712"/>
                </a:lnTo>
                <a:lnTo>
                  <a:pt x="175050" y="258475"/>
                </a:lnTo>
                <a:close/>
              </a:path>
            </a:pathLst>
          </a:custGeom>
          <a:solidFill>
            <a:srgbClr val="000000"/>
          </a:solidFill>
        </p:spPr>
        <p:txBody>
          <a:bodyPr wrap="square" lIns="0" tIns="0" rIns="0" bIns="0" rtlCol="0"/>
          <a:lstStyle/>
          <a:p>
            <a:endParaRPr/>
          </a:p>
        </p:txBody>
      </p:sp>
      <p:sp>
        <p:nvSpPr>
          <p:cNvPr id="15" name="object 15"/>
          <p:cNvSpPr/>
          <p:nvPr/>
        </p:nvSpPr>
        <p:spPr>
          <a:xfrm>
            <a:off x="3015539" y="7460911"/>
            <a:ext cx="299085" cy="283845"/>
          </a:xfrm>
          <a:custGeom>
            <a:avLst/>
            <a:gdLst/>
            <a:ahLst/>
            <a:cxnLst/>
            <a:rect l="l" t="t" r="r" b="b"/>
            <a:pathLst>
              <a:path w="299085" h="283845">
                <a:moveTo>
                  <a:pt x="4763" y="283489"/>
                </a:moveTo>
                <a:lnTo>
                  <a:pt x="3572" y="283489"/>
                </a:lnTo>
                <a:lnTo>
                  <a:pt x="0" y="282297"/>
                </a:lnTo>
                <a:lnTo>
                  <a:pt x="0" y="270386"/>
                </a:lnTo>
                <a:lnTo>
                  <a:pt x="4763" y="270386"/>
                </a:lnTo>
                <a:lnTo>
                  <a:pt x="8335" y="269195"/>
                </a:lnTo>
                <a:lnTo>
                  <a:pt x="48860" y="249932"/>
                </a:lnTo>
                <a:lnTo>
                  <a:pt x="204820" y="9529"/>
                </a:lnTo>
                <a:lnTo>
                  <a:pt x="208392" y="3573"/>
                </a:lnTo>
                <a:lnTo>
                  <a:pt x="210774" y="0"/>
                </a:lnTo>
                <a:lnTo>
                  <a:pt x="226255" y="0"/>
                </a:lnTo>
                <a:lnTo>
                  <a:pt x="226255" y="3573"/>
                </a:lnTo>
                <a:lnTo>
                  <a:pt x="227446" y="11911"/>
                </a:lnTo>
                <a:lnTo>
                  <a:pt x="232822" y="48836"/>
                </a:lnTo>
                <a:lnTo>
                  <a:pt x="195293" y="48836"/>
                </a:lnTo>
                <a:lnTo>
                  <a:pt x="111936" y="178669"/>
                </a:lnTo>
                <a:lnTo>
                  <a:pt x="251724" y="178669"/>
                </a:lnTo>
                <a:lnTo>
                  <a:pt x="253805" y="192963"/>
                </a:lnTo>
                <a:lnTo>
                  <a:pt x="102410" y="192963"/>
                </a:lnTo>
                <a:lnTo>
                  <a:pt x="92697" y="207815"/>
                </a:lnTo>
                <a:lnTo>
                  <a:pt x="82761" y="223336"/>
                </a:lnTo>
                <a:lnTo>
                  <a:pt x="74612" y="236178"/>
                </a:lnTo>
                <a:lnTo>
                  <a:pt x="70258" y="242990"/>
                </a:lnTo>
                <a:lnTo>
                  <a:pt x="67876" y="246564"/>
                </a:lnTo>
                <a:lnTo>
                  <a:pt x="64304" y="252519"/>
                </a:lnTo>
                <a:lnTo>
                  <a:pt x="64304" y="268004"/>
                </a:lnTo>
                <a:lnTo>
                  <a:pt x="78593" y="269195"/>
                </a:lnTo>
                <a:lnTo>
                  <a:pt x="83357" y="269195"/>
                </a:lnTo>
                <a:lnTo>
                  <a:pt x="88120" y="270386"/>
                </a:lnTo>
                <a:lnTo>
                  <a:pt x="88120" y="282297"/>
                </a:lnTo>
                <a:lnTo>
                  <a:pt x="39296" y="282297"/>
                </a:lnTo>
                <a:lnTo>
                  <a:pt x="30886" y="282484"/>
                </a:lnTo>
                <a:lnTo>
                  <a:pt x="13173" y="283302"/>
                </a:lnTo>
                <a:lnTo>
                  <a:pt x="4763" y="283489"/>
                </a:lnTo>
                <a:close/>
              </a:path>
              <a:path w="299085" h="283845">
                <a:moveTo>
                  <a:pt x="251724" y="178669"/>
                </a:moveTo>
                <a:lnTo>
                  <a:pt x="213156" y="178669"/>
                </a:lnTo>
                <a:lnTo>
                  <a:pt x="195293" y="48836"/>
                </a:lnTo>
                <a:lnTo>
                  <a:pt x="232822" y="48836"/>
                </a:lnTo>
                <a:lnTo>
                  <a:pt x="251724" y="178669"/>
                </a:lnTo>
                <a:close/>
              </a:path>
              <a:path w="299085" h="283845">
                <a:moveTo>
                  <a:pt x="288177" y="269195"/>
                </a:moveTo>
                <a:lnTo>
                  <a:pt x="197675" y="269195"/>
                </a:lnTo>
                <a:lnTo>
                  <a:pt x="211835" y="268209"/>
                </a:lnTo>
                <a:lnTo>
                  <a:pt x="219854" y="265770"/>
                </a:lnTo>
                <a:lnTo>
                  <a:pt x="223631" y="262662"/>
                </a:lnTo>
                <a:lnTo>
                  <a:pt x="225064" y="259666"/>
                </a:lnTo>
                <a:lnTo>
                  <a:pt x="215537" y="192963"/>
                </a:lnTo>
                <a:lnTo>
                  <a:pt x="253805" y="192963"/>
                </a:lnTo>
                <a:lnTo>
                  <a:pt x="263170" y="257284"/>
                </a:lnTo>
                <a:lnTo>
                  <a:pt x="264398" y="263165"/>
                </a:lnTo>
                <a:lnTo>
                  <a:pt x="267636" y="266813"/>
                </a:lnTo>
                <a:lnTo>
                  <a:pt x="274892" y="268674"/>
                </a:lnTo>
                <a:lnTo>
                  <a:pt x="288177" y="269195"/>
                </a:lnTo>
                <a:close/>
              </a:path>
              <a:path w="299085" h="283845">
                <a:moveTo>
                  <a:pt x="194103" y="283489"/>
                </a:moveTo>
                <a:lnTo>
                  <a:pt x="188149" y="283489"/>
                </a:lnTo>
                <a:lnTo>
                  <a:pt x="186958" y="279915"/>
                </a:lnTo>
                <a:lnTo>
                  <a:pt x="186958" y="269195"/>
                </a:lnTo>
                <a:lnTo>
                  <a:pt x="298895" y="269195"/>
                </a:lnTo>
                <a:lnTo>
                  <a:pt x="298895" y="281106"/>
                </a:lnTo>
                <a:lnTo>
                  <a:pt x="297704" y="282297"/>
                </a:lnTo>
                <a:lnTo>
                  <a:pt x="245308" y="282297"/>
                </a:lnTo>
                <a:lnTo>
                  <a:pt x="233790" y="282484"/>
                </a:lnTo>
                <a:lnTo>
                  <a:pt x="204950" y="283302"/>
                </a:lnTo>
                <a:lnTo>
                  <a:pt x="194103" y="283489"/>
                </a:lnTo>
                <a:close/>
              </a:path>
              <a:path w="299085" h="283845">
                <a:moveTo>
                  <a:pt x="88120" y="283489"/>
                </a:moveTo>
                <a:lnTo>
                  <a:pt x="80975" y="283489"/>
                </a:lnTo>
                <a:lnTo>
                  <a:pt x="71281" y="283302"/>
                </a:lnTo>
                <a:lnTo>
                  <a:pt x="49660" y="282484"/>
                </a:lnTo>
                <a:lnTo>
                  <a:pt x="39296" y="282297"/>
                </a:lnTo>
                <a:lnTo>
                  <a:pt x="88120" y="282297"/>
                </a:lnTo>
                <a:lnTo>
                  <a:pt x="88120" y="283489"/>
                </a:lnTo>
                <a:close/>
              </a:path>
              <a:path w="299085" h="283845">
                <a:moveTo>
                  <a:pt x="296513" y="283489"/>
                </a:moveTo>
                <a:lnTo>
                  <a:pt x="276269" y="283489"/>
                </a:lnTo>
                <a:lnTo>
                  <a:pt x="269124" y="282297"/>
                </a:lnTo>
                <a:lnTo>
                  <a:pt x="297704" y="282297"/>
                </a:lnTo>
                <a:lnTo>
                  <a:pt x="296513" y="283489"/>
                </a:lnTo>
                <a:close/>
              </a:path>
            </a:pathLst>
          </a:custGeom>
          <a:solidFill>
            <a:srgbClr val="000000"/>
          </a:solidFill>
        </p:spPr>
        <p:txBody>
          <a:bodyPr wrap="square" lIns="0" tIns="0" rIns="0" bIns="0" rtlCol="0"/>
          <a:lstStyle/>
          <a:p>
            <a:endParaRPr/>
          </a:p>
        </p:txBody>
      </p:sp>
      <p:sp>
        <p:nvSpPr>
          <p:cNvPr id="16" name="object 16"/>
          <p:cNvSpPr/>
          <p:nvPr/>
        </p:nvSpPr>
        <p:spPr>
          <a:xfrm>
            <a:off x="2707117" y="8091018"/>
            <a:ext cx="262255" cy="368300"/>
          </a:xfrm>
          <a:custGeom>
            <a:avLst/>
            <a:gdLst/>
            <a:ahLst/>
            <a:cxnLst/>
            <a:rect l="l" t="t" r="r" b="b"/>
            <a:pathLst>
              <a:path w="262255" h="368300">
                <a:moveTo>
                  <a:pt x="11908" y="94099"/>
                </a:moveTo>
                <a:lnTo>
                  <a:pt x="0" y="94099"/>
                </a:lnTo>
                <a:lnTo>
                  <a:pt x="0" y="88143"/>
                </a:lnTo>
                <a:lnTo>
                  <a:pt x="4019" y="72361"/>
                </a:lnTo>
                <a:lnTo>
                  <a:pt x="16969" y="42285"/>
                </a:lnTo>
                <a:lnTo>
                  <a:pt x="40190" y="13102"/>
                </a:lnTo>
                <a:lnTo>
                  <a:pt x="75021" y="0"/>
                </a:lnTo>
                <a:lnTo>
                  <a:pt x="94335" y="3740"/>
                </a:lnTo>
                <a:lnTo>
                  <a:pt x="107882" y="13102"/>
                </a:lnTo>
                <a:lnTo>
                  <a:pt x="72639" y="13102"/>
                </a:lnTo>
                <a:lnTo>
                  <a:pt x="57847" y="16545"/>
                </a:lnTo>
                <a:lnTo>
                  <a:pt x="42720" y="28140"/>
                </a:lnTo>
                <a:lnTo>
                  <a:pt x="28263" y="49785"/>
                </a:lnTo>
                <a:lnTo>
                  <a:pt x="15480" y="83379"/>
                </a:lnTo>
                <a:lnTo>
                  <a:pt x="13098" y="92908"/>
                </a:lnTo>
                <a:lnTo>
                  <a:pt x="11908" y="94099"/>
                </a:lnTo>
                <a:close/>
              </a:path>
              <a:path w="262255" h="368300">
                <a:moveTo>
                  <a:pt x="155696" y="245372"/>
                </a:moveTo>
                <a:lnTo>
                  <a:pt x="116700" y="245372"/>
                </a:lnTo>
                <a:lnTo>
                  <a:pt x="141986" y="239100"/>
                </a:lnTo>
                <a:lnTo>
                  <a:pt x="161802" y="224676"/>
                </a:lnTo>
                <a:lnTo>
                  <a:pt x="175143" y="208689"/>
                </a:lnTo>
                <a:lnTo>
                  <a:pt x="181004" y="197727"/>
                </a:lnTo>
                <a:lnTo>
                  <a:pt x="206011" y="95290"/>
                </a:lnTo>
                <a:lnTo>
                  <a:pt x="208709" y="83676"/>
                </a:lnTo>
                <a:lnTo>
                  <a:pt x="211518" y="72063"/>
                </a:lnTo>
                <a:lnTo>
                  <a:pt x="214551" y="60449"/>
                </a:lnTo>
                <a:lnTo>
                  <a:pt x="217919" y="48836"/>
                </a:lnTo>
                <a:lnTo>
                  <a:pt x="222385" y="31267"/>
                </a:lnTo>
                <a:lnTo>
                  <a:pt x="224282" y="23375"/>
                </a:lnTo>
                <a:lnTo>
                  <a:pt x="225064" y="19058"/>
                </a:lnTo>
                <a:lnTo>
                  <a:pt x="231018" y="9529"/>
                </a:lnTo>
                <a:lnTo>
                  <a:pt x="239354" y="5955"/>
                </a:lnTo>
                <a:lnTo>
                  <a:pt x="253643" y="5955"/>
                </a:lnTo>
                <a:lnTo>
                  <a:pt x="261979" y="11911"/>
                </a:lnTo>
                <a:lnTo>
                  <a:pt x="261979" y="27396"/>
                </a:lnTo>
                <a:lnTo>
                  <a:pt x="259598" y="34542"/>
                </a:lnTo>
                <a:lnTo>
                  <a:pt x="209909" y="232270"/>
                </a:lnTo>
                <a:lnTo>
                  <a:pt x="171477" y="232270"/>
                </a:lnTo>
                <a:lnTo>
                  <a:pt x="159029" y="243400"/>
                </a:lnTo>
                <a:lnTo>
                  <a:pt x="155696" y="245372"/>
                </a:lnTo>
                <a:close/>
              </a:path>
              <a:path w="262255" h="368300">
                <a:moveTo>
                  <a:pt x="114318" y="258475"/>
                </a:moveTo>
                <a:lnTo>
                  <a:pt x="89274" y="254901"/>
                </a:lnTo>
                <a:lnTo>
                  <a:pt x="66685" y="243288"/>
                </a:lnTo>
                <a:lnTo>
                  <a:pt x="50349" y="222294"/>
                </a:lnTo>
                <a:lnTo>
                  <a:pt x="44060" y="190580"/>
                </a:lnTo>
                <a:lnTo>
                  <a:pt x="46088" y="168768"/>
                </a:lnTo>
                <a:lnTo>
                  <a:pt x="52247" y="142935"/>
                </a:lnTo>
                <a:lnTo>
                  <a:pt x="62648" y="110849"/>
                </a:lnTo>
                <a:lnTo>
                  <a:pt x="77403" y="70276"/>
                </a:lnTo>
                <a:lnTo>
                  <a:pt x="80901" y="61622"/>
                </a:lnTo>
                <a:lnTo>
                  <a:pt x="83952" y="51963"/>
                </a:lnTo>
                <a:lnTo>
                  <a:pt x="86110" y="41633"/>
                </a:lnTo>
                <a:lnTo>
                  <a:pt x="86929" y="30969"/>
                </a:lnTo>
                <a:lnTo>
                  <a:pt x="86929" y="13102"/>
                </a:lnTo>
                <a:lnTo>
                  <a:pt x="107882" y="13102"/>
                </a:lnTo>
                <a:lnTo>
                  <a:pt x="108959" y="13846"/>
                </a:lnTo>
                <a:lnTo>
                  <a:pt x="118225" y="28642"/>
                </a:lnTo>
                <a:lnTo>
                  <a:pt x="121463" y="46454"/>
                </a:lnTo>
                <a:lnTo>
                  <a:pt x="120942" y="54643"/>
                </a:lnTo>
                <a:lnTo>
                  <a:pt x="119081" y="62832"/>
                </a:lnTo>
                <a:lnTo>
                  <a:pt x="115434" y="73254"/>
                </a:lnTo>
                <a:lnTo>
                  <a:pt x="109555" y="88143"/>
                </a:lnTo>
                <a:lnTo>
                  <a:pt x="97051" y="123058"/>
                </a:lnTo>
                <a:lnTo>
                  <a:pt x="88120" y="153060"/>
                </a:lnTo>
                <a:lnTo>
                  <a:pt x="82761" y="178595"/>
                </a:lnTo>
                <a:lnTo>
                  <a:pt x="80975" y="200109"/>
                </a:lnTo>
                <a:lnTo>
                  <a:pt x="82371" y="215724"/>
                </a:lnTo>
                <a:lnTo>
                  <a:pt x="87673" y="230334"/>
                </a:lnTo>
                <a:lnTo>
                  <a:pt x="98558" y="241148"/>
                </a:lnTo>
                <a:lnTo>
                  <a:pt x="116700" y="245372"/>
                </a:lnTo>
                <a:lnTo>
                  <a:pt x="155696" y="245372"/>
                </a:lnTo>
                <a:lnTo>
                  <a:pt x="145130" y="251626"/>
                </a:lnTo>
                <a:lnTo>
                  <a:pt x="130115" y="256725"/>
                </a:lnTo>
                <a:lnTo>
                  <a:pt x="114318" y="258475"/>
                </a:lnTo>
                <a:close/>
              </a:path>
              <a:path w="262255" h="368300">
                <a:moveTo>
                  <a:pt x="119875" y="356148"/>
                </a:moveTo>
                <a:lnTo>
                  <a:pt x="71449" y="356148"/>
                </a:lnTo>
                <a:lnTo>
                  <a:pt x="90353" y="353244"/>
                </a:lnTo>
                <a:lnTo>
                  <a:pt x="107471" y="345427"/>
                </a:lnTo>
                <a:lnTo>
                  <a:pt x="148870" y="298266"/>
                </a:lnTo>
                <a:lnTo>
                  <a:pt x="165877" y="254418"/>
                </a:lnTo>
                <a:lnTo>
                  <a:pt x="171477" y="232270"/>
                </a:lnTo>
                <a:lnTo>
                  <a:pt x="209909" y="232270"/>
                </a:lnTo>
                <a:lnTo>
                  <a:pt x="204820" y="252519"/>
                </a:lnTo>
                <a:lnTo>
                  <a:pt x="185823" y="297708"/>
                </a:lnTo>
                <a:lnTo>
                  <a:pt x="154657" y="334409"/>
                </a:lnTo>
                <a:lnTo>
                  <a:pt x="119875" y="356148"/>
                </a:lnTo>
                <a:close/>
              </a:path>
              <a:path w="262255" h="368300">
                <a:moveTo>
                  <a:pt x="71449" y="368059"/>
                </a:moveTo>
                <a:lnTo>
                  <a:pt x="47576" y="364448"/>
                </a:lnTo>
                <a:lnTo>
                  <a:pt x="28728" y="354361"/>
                </a:lnTo>
                <a:lnTo>
                  <a:pt x="16355" y="338913"/>
                </a:lnTo>
                <a:lnTo>
                  <a:pt x="11908" y="319222"/>
                </a:lnTo>
                <a:lnTo>
                  <a:pt x="15089" y="301393"/>
                </a:lnTo>
                <a:lnTo>
                  <a:pt x="23072" y="290040"/>
                </a:lnTo>
                <a:lnTo>
                  <a:pt x="33510" y="284047"/>
                </a:lnTo>
                <a:lnTo>
                  <a:pt x="44060" y="282297"/>
                </a:lnTo>
                <a:lnTo>
                  <a:pt x="49232" y="282949"/>
                </a:lnTo>
                <a:lnTo>
                  <a:pt x="58350" y="320414"/>
                </a:lnTo>
                <a:lnTo>
                  <a:pt x="28579" y="332325"/>
                </a:lnTo>
                <a:lnTo>
                  <a:pt x="38292" y="345595"/>
                </a:lnTo>
                <a:lnTo>
                  <a:pt x="50907" y="352723"/>
                </a:lnTo>
                <a:lnTo>
                  <a:pt x="63076" y="355608"/>
                </a:lnTo>
                <a:lnTo>
                  <a:pt x="71449" y="356148"/>
                </a:lnTo>
                <a:lnTo>
                  <a:pt x="119875" y="356148"/>
                </a:lnTo>
                <a:lnTo>
                  <a:pt x="115230" y="359051"/>
                </a:lnTo>
                <a:lnTo>
                  <a:pt x="71449" y="368059"/>
                </a:lnTo>
                <a:close/>
              </a:path>
            </a:pathLst>
          </a:custGeom>
          <a:solidFill>
            <a:srgbClr val="000000"/>
          </a:solidFill>
        </p:spPr>
        <p:txBody>
          <a:bodyPr wrap="square" lIns="0" tIns="0" rIns="0" bIns="0" rtlCol="0"/>
          <a:lstStyle/>
          <a:p>
            <a:endParaRPr/>
          </a:p>
        </p:txBody>
      </p:sp>
      <p:sp>
        <p:nvSpPr>
          <p:cNvPr id="17" name="object 17"/>
          <p:cNvSpPr/>
          <p:nvPr/>
        </p:nvSpPr>
        <p:spPr>
          <a:xfrm>
            <a:off x="2991723" y="8144618"/>
            <a:ext cx="300355" cy="283845"/>
          </a:xfrm>
          <a:custGeom>
            <a:avLst/>
            <a:gdLst/>
            <a:ahLst/>
            <a:cxnLst/>
            <a:rect l="l" t="t" r="r" b="b"/>
            <a:pathLst>
              <a:path w="300354" h="283845">
                <a:moveTo>
                  <a:pt x="5954" y="283489"/>
                </a:moveTo>
                <a:lnTo>
                  <a:pt x="3572" y="283489"/>
                </a:lnTo>
                <a:lnTo>
                  <a:pt x="0" y="282297"/>
                </a:lnTo>
                <a:lnTo>
                  <a:pt x="0" y="270386"/>
                </a:lnTo>
                <a:lnTo>
                  <a:pt x="5954" y="270386"/>
                </a:lnTo>
                <a:lnTo>
                  <a:pt x="9526" y="269195"/>
                </a:lnTo>
                <a:lnTo>
                  <a:pt x="49046" y="249932"/>
                </a:lnTo>
                <a:lnTo>
                  <a:pt x="206011" y="9529"/>
                </a:lnTo>
                <a:lnTo>
                  <a:pt x="209583" y="3573"/>
                </a:lnTo>
                <a:lnTo>
                  <a:pt x="211965" y="0"/>
                </a:lnTo>
                <a:lnTo>
                  <a:pt x="226255" y="0"/>
                </a:lnTo>
                <a:lnTo>
                  <a:pt x="227446" y="2382"/>
                </a:lnTo>
                <a:lnTo>
                  <a:pt x="228636" y="10720"/>
                </a:lnTo>
                <a:lnTo>
                  <a:pt x="233975" y="48836"/>
                </a:lnTo>
                <a:lnTo>
                  <a:pt x="195293" y="48836"/>
                </a:lnTo>
                <a:lnTo>
                  <a:pt x="111936" y="178669"/>
                </a:lnTo>
                <a:lnTo>
                  <a:pt x="252159" y="178669"/>
                </a:lnTo>
                <a:lnTo>
                  <a:pt x="254161" y="192963"/>
                </a:lnTo>
                <a:lnTo>
                  <a:pt x="102410" y="192963"/>
                </a:lnTo>
                <a:lnTo>
                  <a:pt x="93200" y="207815"/>
                </a:lnTo>
                <a:lnTo>
                  <a:pt x="83208" y="223336"/>
                </a:lnTo>
                <a:lnTo>
                  <a:pt x="74779" y="236178"/>
                </a:lnTo>
                <a:lnTo>
                  <a:pt x="70258" y="242990"/>
                </a:lnTo>
                <a:lnTo>
                  <a:pt x="69067" y="246564"/>
                </a:lnTo>
                <a:lnTo>
                  <a:pt x="64304" y="252519"/>
                </a:lnTo>
                <a:lnTo>
                  <a:pt x="64304" y="268004"/>
                </a:lnTo>
                <a:lnTo>
                  <a:pt x="78593" y="269195"/>
                </a:lnTo>
                <a:lnTo>
                  <a:pt x="83357" y="269195"/>
                </a:lnTo>
                <a:lnTo>
                  <a:pt x="89311" y="270386"/>
                </a:lnTo>
                <a:lnTo>
                  <a:pt x="89311" y="282297"/>
                </a:lnTo>
                <a:lnTo>
                  <a:pt x="40487" y="282297"/>
                </a:lnTo>
                <a:lnTo>
                  <a:pt x="32077" y="282484"/>
                </a:lnTo>
                <a:lnTo>
                  <a:pt x="14364" y="283302"/>
                </a:lnTo>
                <a:lnTo>
                  <a:pt x="5954" y="283489"/>
                </a:lnTo>
                <a:close/>
              </a:path>
              <a:path w="300354" h="283845">
                <a:moveTo>
                  <a:pt x="252159" y="178669"/>
                </a:moveTo>
                <a:lnTo>
                  <a:pt x="214347" y="178669"/>
                </a:lnTo>
                <a:lnTo>
                  <a:pt x="195293" y="48836"/>
                </a:lnTo>
                <a:lnTo>
                  <a:pt x="233975" y="48836"/>
                </a:lnTo>
                <a:lnTo>
                  <a:pt x="252159" y="178669"/>
                </a:lnTo>
                <a:close/>
              </a:path>
              <a:path w="300354" h="283845">
                <a:moveTo>
                  <a:pt x="288177" y="269195"/>
                </a:moveTo>
                <a:lnTo>
                  <a:pt x="198866" y="269195"/>
                </a:lnTo>
                <a:lnTo>
                  <a:pt x="212356" y="268209"/>
                </a:lnTo>
                <a:lnTo>
                  <a:pt x="220152" y="265770"/>
                </a:lnTo>
                <a:lnTo>
                  <a:pt x="224152" y="262662"/>
                </a:lnTo>
                <a:lnTo>
                  <a:pt x="226255" y="259666"/>
                </a:lnTo>
                <a:lnTo>
                  <a:pt x="216728" y="192963"/>
                </a:lnTo>
                <a:lnTo>
                  <a:pt x="254161" y="192963"/>
                </a:lnTo>
                <a:lnTo>
                  <a:pt x="263170" y="257284"/>
                </a:lnTo>
                <a:lnTo>
                  <a:pt x="264398" y="263165"/>
                </a:lnTo>
                <a:lnTo>
                  <a:pt x="267636" y="266813"/>
                </a:lnTo>
                <a:lnTo>
                  <a:pt x="274892" y="268674"/>
                </a:lnTo>
                <a:lnTo>
                  <a:pt x="288177" y="269195"/>
                </a:lnTo>
                <a:close/>
              </a:path>
              <a:path w="300354" h="283845">
                <a:moveTo>
                  <a:pt x="194103" y="283489"/>
                </a:moveTo>
                <a:lnTo>
                  <a:pt x="189339" y="283489"/>
                </a:lnTo>
                <a:lnTo>
                  <a:pt x="188149" y="279915"/>
                </a:lnTo>
                <a:lnTo>
                  <a:pt x="188149" y="269195"/>
                </a:lnTo>
                <a:lnTo>
                  <a:pt x="300085" y="269195"/>
                </a:lnTo>
                <a:lnTo>
                  <a:pt x="300085" y="281106"/>
                </a:lnTo>
                <a:lnTo>
                  <a:pt x="298895" y="282297"/>
                </a:lnTo>
                <a:lnTo>
                  <a:pt x="245308" y="282297"/>
                </a:lnTo>
                <a:lnTo>
                  <a:pt x="234460" y="282484"/>
                </a:lnTo>
                <a:lnTo>
                  <a:pt x="205620" y="283302"/>
                </a:lnTo>
                <a:lnTo>
                  <a:pt x="194103" y="283489"/>
                </a:lnTo>
                <a:close/>
              </a:path>
              <a:path w="300354" h="283845">
                <a:moveTo>
                  <a:pt x="89311" y="283489"/>
                </a:moveTo>
                <a:lnTo>
                  <a:pt x="80975" y="283489"/>
                </a:lnTo>
                <a:lnTo>
                  <a:pt x="71300" y="283302"/>
                </a:lnTo>
                <a:lnTo>
                  <a:pt x="50163" y="282484"/>
                </a:lnTo>
                <a:lnTo>
                  <a:pt x="40487" y="282297"/>
                </a:lnTo>
                <a:lnTo>
                  <a:pt x="89311" y="282297"/>
                </a:lnTo>
                <a:lnTo>
                  <a:pt x="89311" y="283489"/>
                </a:lnTo>
                <a:close/>
              </a:path>
              <a:path w="300354" h="283845">
                <a:moveTo>
                  <a:pt x="297704" y="283489"/>
                </a:moveTo>
                <a:lnTo>
                  <a:pt x="276269" y="283489"/>
                </a:lnTo>
                <a:lnTo>
                  <a:pt x="269124" y="282297"/>
                </a:lnTo>
                <a:lnTo>
                  <a:pt x="298895" y="282297"/>
                </a:lnTo>
                <a:lnTo>
                  <a:pt x="297704" y="283489"/>
                </a:lnTo>
                <a:close/>
              </a:path>
            </a:pathLst>
          </a:custGeom>
          <a:solidFill>
            <a:srgbClr val="000000"/>
          </a:solidFill>
        </p:spPr>
        <p:txBody>
          <a:bodyPr wrap="square" lIns="0" tIns="0" rIns="0" bIns="0" rtlCol="0"/>
          <a:lstStyle/>
          <a:p>
            <a:endParaRPr/>
          </a:p>
        </p:txBody>
      </p:sp>
      <p:sp>
        <p:nvSpPr>
          <p:cNvPr id="18" name="object 18"/>
          <p:cNvSpPr/>
          <p:nvPr/>
        </p:nvSpPr>
        <p:spPr>
          <a:xfrm>
            <a:off x="2923846" y="8647275"/>
            <a:ext cx="188595" cy="379095"/>
          </a:xfrm>
          <a:custGeom>
            <a:avLst/>
            <a:gdLst/>
            <a:ahLst/>
            <a:cxnLst/>
            <a:rect l="l" t="t" r="r" b="b"/>
            <a:pathLst>
              <a:path w="188594" h="379095">
                <a:moveTo>
                  <a:pt x="0" y="53600"/>
                </a:moveTo>
                <a:lnTo>
                  <a:pt x="0" y="36925"/>
                </a:lnTo>
                <a:lnTo>
                  <a:pt x="18699" y="36348"/>
                </a:lnTo>
                <a:lnTo>
                  <a:pt x="45102" y="32309"/>
                </a:lnTo>
                <a:lnTo>
                  <a:pt x="74853" y="21347"/>
                </a:lnTo>
                <a:lnTo>
                  <a:pt x="103601" y="0"/>
                </a:lnTo>
                <a:lnTo>
                  <a:pt x="116700" y="0"/>
                </a:lnTo>
                <a:lnTo>
                  <a:pt x="116700" y="39307"/>
                </a:lnTo>
                <a:lnTo>
                  <a:pt x="73830" y="39307"/>
                </a:lnTo>
                <a:lnTo>
                  <a:pt x="51744" y="47570"/>
                </a:lnTo>
                <a:lnTo>
                  <a:pt x="30216" y="51814"/>
                </a:lnTo>
                <a:lnTo>
                  <a:pt x="12038" y="53377"/>
                </a:lnTo>
                <a:lnTo>
                  <a:pt x="0" y="53600"/>
                </a:lnTo>
                <a:close/>
              </a:path>
              <a:path w="188594" h="379095">
                <a:moveTo>
                  <a:pt x="169095" y="362103"/>
                </a:moveTo>
                <a:lnTo>
                  <a:pt x="21434" y="362103"/>
                </a:lnTo>
                <a:lnTo>
                  <a:pt x="51223" y="360670"/>
                </a:lnTo>
                <a:lnTo>
                  <a:pt x="66834" y="355999"/>
                </a:lnTo>
                <a:lnTo>
                  <a:pt x="72844" y="347530"/>
                </a:lnTo>
                <a:lnTo>
                  <a:pt x="73830" y="334707"/>
                </a:lnTo>
                <a:lnTo>
                  <a:pt x="73830" y="39307"/>
                </a:lnTo>
                <a:lnTo>
                  <a:pt x="116700" y="39307"/>
                </a:lnTo>
                <a:lnTo>
                  <a:pt x="116700" y="334707"/>
                </a:lnTo>
                <a:lnTo>
                  <a:pt x="117686" y="347530"/>
                </a:lnTo>
                <a:lnTo>
                  <a:pt x="123696" y="355999"/>
                </a:lnTo>
                <a:lnTo>
                  <a:pt x="139306" y="360670"/>
                </a:lnTo>
                <a:lnTo>
                  <a:pt x="169095" y="362103"/>
                </a:lnTo>
                <a:close/>
              </a:path>
              <a:path w="188594" h="379095">
                <a:moveTo>
                  <a:pt x="3572" y="378779"/>
                </a:moveTo>
                <a:lnTo>
                  <a:pt x="3572" y="362103"/>
                </a:lnTo>
                <a:lnTo>
                  <a:pt x="188149" y="362103"/>
                </a:lnTo>
                <a:lnTo>
                  <a:pt x="188149" y="377588"/>
                </a:lnTo>
                <a:lnTo>
                  <a:pt x="95265" y="377588"/>
                </a:lnTo>
                <a:lnTo>
                  <a:pt x="48079" y="377737"/>
                </a:lnTo>
                <a:lnTo>
                  <a:pt x="22755" y="378090"/>
                </a:lnTo>
                <a:lnTo>
                  <a:pt x="3572" y="378779"/>
                </a:lnTo>
                <a:close/>
              </a:path>
              <a:path w="188594" h="379095">
                <a:moveTo>
                  <a:pt x="188149" y="378779"/>
                </a:moveTo>
                <a:lnTo>
                  <a:pt x="168277" y="378090"/>
                </a:lnTo>
                <a:lnTo>
                  <a:pt x="142600" y="377737"/>
                </a:lnTo>
                <a:lnTo>
                  <a:pt x="95265" y="377588"/>
                </a:lnTo>
                <a:lnTo>
                  <a:pt x="188149" y="377588"/>
                </a:lnTo>
                <a:lnTo>
                  <a:pt x="188149" y="378779"/>
                </a:lnTo>
                <a:close/>
              </a:path>
            </a:pathLst>
          </a:custGeom>
          <a:solidFill>
            <a:srgbClr val="000000"/>
          </a:solidFill>
        </p:spPr>
        <p:txBody>
          <a:bodyPr wrap="square" lIns="0" tIns="0" rIns="0" bIns="0" rtlCol="0"/>
          <a:lstStyle/>
          <a:p>
            <a:endParaRPr/>
          </a:p>
        </p:txBody>
      </p:sp>
      <p:sp>
        <p:nvSpPr>
          <p:cNvPr id="19" name="object 19"/>
          <p:cNvSpPr/>
          <p:nvPr/>
        </p:nvSpPr>
        <p:spPr>
          <a:xfrm>
            <a:off x="3382311" y="7180992"/>
            <a:ext cx="313690" cy="1030605"/>
          </a:xfrm>
          <a:custGeom>
            <a:avLst/>
            <a:gdLst/>
            <a:ahLst/>
            <a:cxnLst/>
            <a:rect l="l" t="t" r="r" b="b"/>
            <a:pathLst>
              <a:path w="313689" h="1030604">
                <a:moveTo>
                  <a:pt x="311994" y="1030327"/>
                </a:moveTo>
                <a:lnTo>
                  <a:pt x="250071" y="1030327"/>
                </a:lnTo>
                <a:lnTo>
                  <a:pt x="250071" y="1021989"/>
                </a:lnTo>
                <a:lnTo>
                  <a:pt x="249597" y="967321"/>
                </a:lnTo>
                <a:lnTo>
                  <a:pt x="248469" y="913251"/>
                </a:lnTo>
                <a:lnTo>
                  <a:pt x="246613" y="859794"/>
                </a:lnTo>
                <a:lnTo>
                  <a:pt x="243959" y="806964"/>
                </a:lnTo>
                <a:lnTo>
                  <a:pt x="240435" y="754777"/>
                </a:lnTo>
                <a:lnTo>
                  <a:pt x="235969" y="703246"/>
                </a:lnTo>
                <a:lnTo>
                  <a:pt x="230489" y="652386"/>
                </a:lnTo>
                <a:lnTo>
                  <a:pt x="223923" y="602212"/>
                </a:lnTo>
                <a:lnTo>
                  <a:pt x="216200" y="552740"/>
                </a:lnTo>
                <a:lnTo>
                  <a:pt x="207249" y="503982"/>
                </a:lnTo>
                <a:lnTo>
                  <a:pt x="196996" y="455955"/>
                </a:lnTo>
                <a:lnTo>
                  <a:pt x="185371" y="408672"/>
                </a:lnTo>
                <a:lnTo>
                  <a:pt x="172302" y="362148"/>
                </a:lnTo>
                <a:lnTo>
                  <a:pt x="157717" y="316399"/>
                </a:lnTo>
                <a:lnTo>
                  <a:pt x="141544" y="271438"/>
                </a:lnTo>
                <a:lnTo>
                  <a:pt x="123711" y="227281"/>
                </a:lnTo>
                <a:lnTo>
                  <a:pt x="104147" y="183942"/>
                </a:lnTo>
                <a:lnTo>
                  <a:pt x="82780" y="141435"/>
                </a:lnTo>
                <a:lnTo>
                  <a:pt x="59539" y="99776"/>
                </a:lnTo>
                <a:lnTo>
                  <a:pt x="34351" y="58978"/>
                </a:lnTo>
                <a:lnTo>
                  <a:pt x="7144" y="19058"/>
                </a:lnTo>
                <a:lnTo>
                  <a:pt x="0" y="8337"/>
                </a:lnTo>
                <a:lnTo>
                  <a:pt x="0" y="0"/>
                </a:lnTo>
                <a:lnTo>
                  <a:pt x="21434" y="0"/>
                </a:lnTo>
                <a:lnTo>
                  <a:pt x="22625" y="1191"/>
                </a:lnTo>
                <a:lnTo>
                  <a:pt x="23816" y="1191"/>
                </a:lnTo>
                <a:lnTo>
                  <a:pt x="25007" y="2382"/>
                </a:lnTo>
                <a:lnTo>
                  <a:pt x="27388" y="5955"/>
                </a:lnTo>
                <a:lnTo>
                  <a:pt x="36915" y="15484"/>
                </a:lnTo>
                <a:lnTo>
                  <a:pt x="70755" y="60387"/>
                </a:lnTo>
                <a:lnTo>
                  <a:pt x="101777" y="106475"/>
                </a:lnTo>
                <a:lnTo>
                  <a:pt x="130064" y="153486"/>
                </a:lnTo>
                <a:lnTo>
                  <a:pt x="155699" y="201152"/>
                </a:lnTo>
                <a:lnTo>
                  <a:pt x="178766" y="249209"/>
                </a:lnTo>
                <a:lnTo>
                  <a:pt x="199350" y="297391"/>
                </a:lnTo>
                <a:lnTo>
                  <a:pt x="217533" y="345434"/>
                </a:lnTo>
                <a:lnTo>
                  <a:pt x="233400" y="393073"/>
                </a:lnTo>
                <a:lnTo>
                  <a:pt x="245512" y="433858"/>
                </a:lnTo>
                <a:lnTo>
                  <a:pt x="262023" y="498995"/>
                </a:lnTo>
                <a:lnTo>
                  <a:pt x="271009" y="540675"/>
                </a:lnTo>
                <a:lnTo>
                  <a:pt x="279990" y="588418"/>
                </a:lnTo>
                <a:lnTo>
                  <a:pt x="288600" y="642216"/>
                </a:lnTo>
                <a:lnTo>
                  <a:pt x="296469" y="702061"/>
                </a:lnTo>
                <a:lnTo>
                  <a:pt x="303230" y="767944"/>
                </a:lnTo>
                <a:lnTo>
                  <a:pt x="308515" y="839857"/>
                </a:lnTo>
                <a:lnTo>
                  <a:pt x="311956" y="917792"/>
                </a:lnTo>
                <a:lnTo>
                  <a:pt x="313184" y="1001740"/>
                </a:lnTo>
                <a:lnTo>
                  <a:pt x="313184" y="1024372"/>
                </a:lnTo>
                <a:lnTo>
                  <a:pt x="311994" y="1030327"/>
                </a:lnTo>
                <a:close/>
              </a:path>
            </a:pathLst>
          </a:custGeom>
          <a:solidFill>
            <a:srgbClr val="000000"/>
          </a:solidFill>
        </p:spPr>
        <p:txBody>
          <a:bodyPr wrap="square" lIns="0" tIns="0" rIns="0" bIns="0" rtlCol="0"/>
          <a:lstStyle/>
          <a:p>
            <a:endParaRPr/>
          </a:p>
        </p:txBody>
      </p:sp>
      <p:sp>
        <p:nvSpPr>
          <p:cNvPr id="20" name="object 20"/>
          <p:cNvSpPr/>
          <p:nvPr/>
        </p:nvSpPr>
        <p:spPr>
          <a:xfrm>
            <a:off x="3382311" y="8200600"/>
            <a:ext cx="313690" cy="1030605"/>
          </a:xfrm>
          <a:custGeom>
            <a:avLst/>
            <a:gdLst/>
            <a:ahLst/>
            <a:cxnLst/>
            <a:rect l="l" t="t" r="r" b="b"/>
            <a:pathLst>
              <a:path w="313689" h="1030604">
                <a:moveTo>
                  <a:pt x="22625" y="1030327"/>
                </a:moveTo>
                <a:lnTo>
                  <a:pt x="0" y="1030327"/>
                </a:lnTo>
                <a:lnTo>
                  <a:pt x="0" y="1021989"/>
                </a:lnTo>
                <a:lnTo>
                  <a:pt x="3572" y="1017225"/>
                </a:lnTo>
                <a:lnTo>
                  <a:pt x="29602" y="979244"/>
                </a:lnTo>
                <a:lnTo>
                  <a:pt x="54114" y="940253"/>
                </a:lnTo>
                <a:lnTo>
                  <a:pt x="77121" y="900116"/>
                </a:lnTo>
                <a:lnTo>
                  <a:pt x="98636" y="858697"/>
                </a:lnTo>
                <a:lnTo>
                  <a:pt x="118672" y="815861"/>
                </a:lnTo>
                <a:lnTo>
                  <a:pt x="137242" y="771474"/>
                </a:lnTo>
                <a:lnTo>
                  <a:pt x="154359" y="725398"/>
                </a:lnTo>
                <a:lnTo>
                  <a:pt x="170036" y="677499"/>
                </a:lnTo>
                <a:lnTo>
                  <a:pt x="184287" y="627642"/>
                </a:lnTo>
                <a:lnTo>
                  <a:pt x="197123" y="575691"/>
                </a:lnTo>
                <a:lnTo>
                  <a:pt x="208559" y="521510"/>
                </a:lnTo>
                <a:lnTo>
                  <a:pt x="218606" y="464964"/>
                </a:lnTo>
                <a:lnTo>
                  <a:pt x="227279" y="405918"/>
                </a:lnTo>
                <a:lnTo>
                  <a:pt x="234590" y="344236"/>
                </a:lnTo>
                <a:lnTo>
                  <a:pt x="239947" y="284062"/>
                </a:lnTo>
                <a:lnTo>
                  <a:pt x="243909" y="225866"/>
                </a:lnTo>
                <a:lnTo>
                  <a:pt x="246683" y="170901"/>
                </a:lnTo>
                <a:lnTo>
                  <a:pt x="248477" y="120415"/>
                </a:lnTo>
                <a:lnTo>
                  <a:pt x="249502" y="75659"/>
                </a:lnTo>
                <a:lnTo>
                  <a:pt x="250071" y="8337"/>
                </a:lnTo>
                <a:lnTo>
                  <a:pt x="250071" y="0"/>
                </a:lnTo>
                <a:lnTo>
                  <a:pt x="311994" y="0"/>
                </a:lnTo>
                <a:lnTo>
                  <a:pt x="313184" y="5955"/>
                </a:lnTo>
                <a:lnTo>
                  <a:pt x="313184" y="28587"/>
                </a:lnTo>
                <a:lnTo>
                  <a:pt x="311927" y="106791"/>
                </a:lnTo>
                <a:lnTo>
                  <a:pt x="308840" y="177106"/>
                </a:lnTo>
                <a:lnTo>
                  <a:pt x="304953" y="235357"/>
                </a:lnTo>
                <a:lnTo>
                  <a:pt x="301295" y="277371"/>
                </a:lnTo>
                <a:lnTo>
                  <a:pt x="292694" y="354650"/>
                </a:lnTo>
                <a:lnTo>
                  <a:pt x="285136" y="408668"/>
                </a:lnTo>
                <a:lnTo>
                  <a:pt x="276220" y="461081"/>
                </a:lnTo>
                <a:lnTo>
                  <a:pt x="265945" y="511941"/>
                </a:lnTo>
                <a:lnTo>
                  <a:pt x="254313" y="561304"/>
                </a:lnTo>
                <a:lnTo>
                  <a:pt x="241322" y="609222"/>
                </a:lnTo>
                <a:lnTo>
                  <a:pt x="226973" y="655749"/>
                </a:lnTo>
                <a:lnTo>
                  <a:pt x="211266" y="700940"/>
                </a:lnTo>
                <a:lnTo>
                  <a:pt x="194201" y="744847"/>
                </a:lnTo>
                <a:lnTo>
                  <a:pt x="175778" y="787525"/>
                </a:lnTo>
                <a:lnTo>
                  <a:pt x="155997" y="829026"/>
                </a:lnTo>
                <a:lnTo>
                  <a:pt x="120529" y="893519"/>
                </a:lnTo>
                <a:lnTo>
                  <a:pt x="85462" y="948177"/>
                </a:lnTo>
                <a:lnTo>
                  <a:pt x="54910" y="990601"/>
                </a:lnTo>
                <a:lnTo>
                  <a:pt x="23816" y="1029136"/>
                </a:lnTo>
                <a:lnTo>
                  <a:pt x="22625" y="1030327"/>
                </a:lnTo>
                <a:close/>
              </a:path>
            </a:pathLst>
          </a:custGeom>
          <a:solidFill>
            <a:srgbClr val="000000"/>
          </a:solidFill>
        </p:spPr>
        <p:txBody>
          <a:bodyPr wrap="square" lIns="0" tIns="0" rIns="0" bIns="0" rtlCol="0"/>
          <a:lstStyle/>
          <a:p>
            <a:endParaRPr/>
          </a:p>
        </p:txBody>
      </p:sp>
      <p:sp>
        <p:nvSpPr>
          <p:cNvPr id="21" name="object 21"/>
          <p:cNvSpPr/>
          <p:nvPr/>
        </p:nvSpPr>
        <p:spPr>
          <a:xfrm>
            <a:off x="4463573" y="8151167"/>
            <a:ext cx="377825" cy="0"/>
          </a:xfrm>
          <a:custGeom>
            <a:avLst/>
            <a:gdLst/>
            <a:ahLst/>
            <a:cxnLst/>
            <a:rect l="l" t="t" r="r" b="b"/>
            <a:pathLst>
              <a:path w="377825">
                <a:moveTo>
                  <a:pt x="0" y="0"/>
                </a:moveTo>
                <a:lnTo>
                  <a:pt x="377488" y="0"/>
                </a:lnTo>
              </a:path>
            </a:pathLst>
          </a:custGeom>
          <a:ln w="22631">
            <a:solidFill>
              <a:srgbClr val="000000"/>
            </a:solidFill>
          </a:ln>
        </p:spPr>
        <p:txBody>
          <a:bodyPr wrap="square" lIns="0" tIns="0" rIns="0" bIns="0" rtlCol="0"/>
          <a:lstStyle/>
          <a:p>
            <a:endParaRPr/>
          </a:p>
        </p:txBody>
      </p:sp>
      <p:sp>
        <p:nvSpPr>
          <p:cNvPr id="22" name="object 22"/>
          <p:cNvSpPr/>
          <p:nvPr/>
        </p:nvSpPr>
        <p:spPr>
          <a:xfrm>
            <a:off x="4463573" y="8261942"/>
            <a:ext cx="377825" cy="0"/>
          </a:xfrm>
          <a:custGeom>
            <a:avLst/>
            <a:gdLst/>
            <a:ahLst/>
            <a:cxnLst/>
            <a:rect l="l" t="t" r="r" b="b"/>
            <a:pathLst>
              <a:path w="377825">
                <a:moveTo>
                  <a:pt x="0" y="0"/>
                </a:moveTo>
                <a:lnTo>
                  <a:pt x="377488" y="0"/>
                </a:lnTo>
              </a:path>
            </a:pathLst>
          </a:custGeom>
          <a:ln w="22631">
            <a:solidFill>
              <a:srgbClr val="000000"/>
            </a:solidFill>
          </a:ln>
        </p:spPr>
        <p:txBody>
          <a:bodyPr wrap="square" lIns="0" tIns="0" rIns="0" bIns="0" rtlCol="0"/>
          <a:lstStyle/>
          <a:p>
            <a:endParaRPr/>
          </a:p>
        </p:txBody>
      </p:sp>
      <p:sp>
        <p:nvSpPr>
          <p:cNvPr id="23" name="object 23"/>
          <p:cNvSpPr/>
          <p:nvPr/>
        </p:nvSpPr>
        <p:spPr>
          <a:xfrm>
            <a:off x="5609139" y="7180991"/>
            <a:ext cx="313690" cy="1030605"/>
          </a:xfrm>
          <a:custGeom>
            <a:avLst/>
            <a:gdLst/>
            <a:ahLst/>
            <a:cxnLst/>
            <a:rect l="l" t="t" r="r" b="b"/>
            <a:pathLst>
              <a:path w="313689" h="1030604">
                <a:moveTo>
                  <a:pt x="63113" y="1030327"/>
                </a:moveTo>
                <a:lnTo>
                  <a:pt x="1190" y="1030327"/>
                </a:lnTo>
                <a:lnTo>
                  <a:pt x="0" y="1024372"/>
                </a:lnTo>
                <a:lnTo>
                  <a:pt x="0" y="1001740"/>
                </a:lnTo>
                <a:lnTo>
                  <a:pt x="1257" y="923650"/>
                </a:lnTo>
                <a:lnTo>
                  <a:pt x="4344" y="853564"/>
                </a:lnTo>
                <a:lnTo>
                  <a:pt x="8230" y="795484"/>
                </a:lnTo>
                <a:lnTo>
                  <a:pt x="11889" y="753413"/>
                </a:lnTo>
                <a:lnTo>
                  <a:pt x="20489" y="675677"/>
                </a:lnTo>
                <a:lnTo>
                  <a:pt x="28048" y="621659"/>
                </a:lnTo>
                <a:lnTo>
                  <a:pt x="36964" y="569246"/>
                </a:lnTo>
                <a:lnTo>
                  <a:pt x="47239" y="518386"/>
                </a:lnTo>
                <a:lnTo>
                  <a:pt x="58871" y="469023"/>
                </a:lnTo>
                <a:lnTo>
                  <a:pt x="71862" y="421105"/>
                </a:lnTo>
                <a:lnTo>
                  <a:pt x="86211" y="374577"/>
                </a:lnTo>
                <a:lnTo>
                  <a:pt x="101918" y="329387"/>
                </a:lnTo>
                <a:lnTo>
                  <a:pt x="118983" y="285480"/>
                </a:lnTo>
                <a:lnTo>
                  <a:pt x="137406" y="242802"/>
                </a:lnTo>
                <a:lnTo>
                  <a:pt x="157187" y="201301"/>
                </a:lnTo>
                <a:lnTo>
                  <a:pt x="192655" y="136808"/>
                </a:lnTo>
                <a:lnTo>
                  <a:pt x="227722" y="82149"/>
                </a:lnTo>
                <a:lnTo>
                  <a:pt x="258273" y="39726"/>
                </a:lnTo>
                <a:lnTo>
                  <a:pt x="289368" y="1191"/>
                </a:lnTo>
                <a:lnTo>
                  <a:pt x="290559" y="0"/>
                </a:lnTo>
                <a:lnTo>
                  <a:pt x="313184" y="0"/>
                </a:lnTo>
                <a:lnTo>
                  <a:pt x="313184" y="8337"/>
                </a:lnTo>
                <a:lnTo>
                  <a:pt x="309612" y="13102"/>
                </a:lnTo>
                <a:lnTo>
                  <a:pt x="282228" y="53278"/>
                </a:lnTo>
                <a:lnTo>
                  <a:pt x="256848" y="94177"/>
                </a:lnTo>
                <a:lnTo>
                  <a:pt x="233403" y="135809"/>
                </a:lnTo>
                <a:lnTo>
                  <a:pt x="211824" y="178185"/>
                </a:lnTo>
                <a:lnTo>
                  <a:pt x="192040" y="221313"/>
                </a:lnTo>
                <a:lnTo>
                  <a:pt x="173984" y="265205"/>
                </a:lnTo>
                <a:lnTo>
                  <a:pt x="157584" y="309870"/>
                </a:lnTo>
                <a:lnTo>
                  <a:pt x="142773" y="355318"/>
                </a:lnTo>
                <a:lnTo>
                  <a:pt x="129479" y="401560"/>
                </a:lnTo>
                <a:lnTo>
                  <a:pt x="117635" y="448605"/>
                </a:lnTo>
                <a:lnTo>
                  <a:pt x="107170" y="496463"/>
                </a:lnTo>
                <a:lnTo>
                  <a:pt x="98014" y="545145"/>
                </a:lnTo>
                <a:lnTo>
                  <a:pt x="90100" y="594660"/>
                </a:lnTo>
                <a:lnTo>
                  <a:pt x="83357" y="645019"/>
                </a:lnTo>
                <a:lnTo>
                  <a:pt x="77715" y="696231"/>
                </a:lnTo>
                <a:lnTo>
                  <a:pt x="73106" y="748307"/>
                </a:lnTo>
                <a:lnTo>
                  <a:pt x="69459" y="801256"/>
                </a:lnTo>
                <a:lnTo>
                  <a:pt x="66706" y="855089"/>
                </a:lnTo>
                <a:lnTo>
                  <a:pt x="64777" y="909815"/>
                </a:lnTo>
                <a:lnTo>
                  <a:pt x="63602" y="965446"/>
                </a:lnTo>
                <a:lnTo>
                  <a:pt x="63113" y="1021989"/>
                </a:lnTo>
                <a:lnTo>
                  <a:pt x="63113" y="1030327"/>
                </a:lnTo>
                <a:close/>
              </a:path>
            </a:pathLst>
          </a:custGeom>
          <a:solidFill>
            <a:srgbClr val="000000"/>
          </a:solidFill>
        </p:spPr>
        <p:txBody>
          <a:bodyPr wrap="square" lIns="0" tIns="0" rIns="0" bIns="0" rtlCol="0"/>
          <a:lstStyle/>
          <a:p>
            <a:endParaRPr/>
          </a:p>
        </p:txBody>
      </p:sp>
      <p:sp>
        <p:nvSpPr>
          <p:cNvPr id="24" name="object 24"/>
          <p:cNvSpPr/>
          <p:nvPr/>
        </p:nvSpPr>
        <p:spPr>
          <a:xfrm>
            <a:off x="5609139" y="8200598"/>
            <a:ext cx="313690" cy="1030605"/>
          </a:xfrm>
          <a:custGeom>
            <a:avLst/>
            <a:gdLst/>
            <a:ahLst/>
            <a:cxnLst/>
            <a:rect l="l" t="t" r="r" b="b"/>
            <a:pathLst>
              <a:path w="313689" h="1030604">
                <a:moveTo>
                  <a:pt x="313184" y="1030327"/>
                </a:moveTo>
                <a:lnTo>
                  <a:pt x="291750" y="1030327"/>
                </a:lnTo>
                <a:lnTo>
                  <a:pt x="290559" y="1029136"/>
                </a:lnTo>
                <a:lnTo>
                  <a:pt x="289368" y="1029136"/>
                </a:lnTo>
                <a:lnTo>
                  <a:pt x="288177" y="1027945"/>
                </a:lnTo>
                <a:lnTo>
                  <a:pt x="285796" y="1024372"/>
                </a:lnTo>
                <a:lnTo>
                  <a:pt x="276269" y="1014843"/>
                </a:lnTo>
                <a:lnTo>
                  <a:pt x="242428" y="969940"/>
                </a:lnTo>
                <a:lnTo>
                  <a:pt x="211407" y="923851"/>
                </a:lnTo>
                <a:lnTo>
                  <a:pt x="183120" y="876841"/>
                </a:lnTo>
                <a:lnTo>
                  <a:pt x="157485" y="829175"/>
                </a:lnTo>
                <a:lnTo>
                  <a:pt x="134418" y="781118"/>
                </a:lnTo>
                <a:lnTo>
                  <a:pt x="113834" y="732936"/>
                </a:lnTo>
                <a:lnTo>
                  <a:pt x="95651" y="684893"/>
                </a:lnTo>
                <a:lnTo>
                  <a:pt x="79784" y="637254"/>
                </a:lnTo>
                <a:lnTo>
                  <a:pt x="67672" y="596469"/>
                </a:lnTo>
                <a:lnTo>
                  <a:pt x="51161" y="531332"/>
                </a:lnTo>
                <a:lnTo>
                  <a:pt x="42175" y="489652"/>
                </a:lnTo>
                <a:lnTo>
                  <a:pt x="33194" y="441909"/>
                </a:lnTo>
                <a:lnTo>
                  <a:pt x="24584" y="388111"/>
                </a:lnTo>
                <a:lnTo>
                  <a:pt x="16715" y="328266"/>
                </a:lnTo>
                <a:lnTo>
                  <a:pt x="9954" y="262383"/>
                </a:lnTo>
                <a:lnTo>
                  <a:pt x="4669" y="190470"/>
                </a:lnTo>
                <a:lnTo>
                  <a:pt x="1228" y="112535"/>
                </a:lnTo>
                <a:lnTo>
                  <a:pt x="0" y="28587"/>
                </a:lnTo>
                <a:lnTo>
                  <a:pt x="0" y="5955"/>
                </a:lnTo>
                <a:lnTo>
                  <a:pt x="1190" y="0"/>
                </a:lnTo>
                <a:lnTo>
                  <a:pt x="63113" y="0"/>
                </a:lnTo>
                <a:lnTo>
                  <a:pt x="63113" y="8337"/>
                </a:lnTo>
                <a:lnTo>
                  <a:pt x="63664" y="68840"/>
                </a:lnTo>
                <a:lnTo>
                  <a:pt x="65012" y="127857"/>
                </a:lnTo>
                <a:lnTo>
                  <a:pt x="67209" y="185427"/>
                </a:lnTo>
                <a:lnTo>
                  <a:pt x="70307" y="241587"/>
                </a:lnTo>
                <a:lnTo>
                  <a:pt x="74356" y="296374"/>
                </a:lnTo>
                <a:lnTo>
                  <a:pt x="79409" y="349827"/>
                </a:lnTo>
                <a:lnTo>
                  <a:pt x="85518" y="401984"/>
                </a:lnTo>
                <a:lnTo>
                  <a:pt x="92733" y="452882"/>
                </a:lnTo>
                <a:lnTo>
                  <a:pt x="101108" y="502559"/>
                </a:lnTo>
                <a:lnTo>
                  <a:pt x="110693" y="551054"/>
                </a:lnTo>
                <a:lnTo>
                  <a:pt x="121540" y="598403"/>
                </a:lnTo>
                <a:lnTo>
                  <a:pt x="133701" y="644644"/>
                </a:lnTo>
                <a:lnTo>
                  <a:pt x="147227" y="689816"/>
                </a:lnTo>
                <a:lnTo>
                  <a:pt x="162171" y="733956"/>
                </a:lnTo>
                <a:lnTo>
                  <a:pt x="178584" y="777103"/>
                </a:lnTo>
                <a:lnTo>
                  <a:pt x="196517" y="819293"/>
                </a:lnTo>
                <a:lnTo>
                  <a:pt x="216023" y="860565"/>
                </a:lnTo>
                <a:lnTo>
                  <a:pt x="237153" y="900956"/>
                </a:lnTo>
                <a:lnTo>
                  <a:pt x="259958" y="940505"/>
                </a:lnTo>
                <a:lnTo>
                  <a:pt x="284491" y="979248"/>
                </a:lnTo>
                <a:lnTo>
                  <a:pt x="310803" y="1017225"/>
                </a:lnTo>
                <a:lnTo>
                  <a:pt x="313184" y="1021989"/>
                </a:lnTo>
                <a:lnTo>
                  <a:pt x="313184" y="1030327"/>
                </a:lnTo>
                <a:close/>
              </a:path>
            </a:pathLst>
          </a:custGeom>
          <a:solidFill>
            <a:srgbClr val="000000"/>
          </a:solidFill>
        </p:spPr>
        <p:txBody>
          <a:bodyPr wrap="square" lIns="0" tIns="0" rIns="0" bIns="0" rtlCol="0"/>
          <a:lstStyle/>
          <a:p>
            <a:endParaRPr/>
          </a:p>
        </p:txBody>
      </p:sp>
      <p:sp>
        <p:nvSpPr>
          <p:cNvPr id="25" name="object 25"/>
          <p:cNvSpPr/>
          <p:nvPr/>
        </p:nvSpPr>
        <p:spPr>
          <a:xfrm>
            <a:off x="5992582" y="7279854"/>
            <a:ext cx="188595" cy="380365"/>
          </a:xfrm>
          <a:custGeom>
            <a:avLst/>
            <a:gdLst/>
            <a:ahLst/>
            <a:cxnLst/>
            <a:rect l="l" t="t" r="r" b="b"/>
            <a:pathLst>
              <a:path w="188595" h="380365">
                <a:moveTo>
                  <a:pt x="0" y="54792"/>
                </a:moveTo>
                <a:lnTo>
                  <a:pt x="0" y="36925"/>
                </a:lnTo>
                <a:lnTo>
                  <a:pt x="18699" y="36348"/>
                </a:lnTo>
                <a:lnTo>
                  <a:pt x="45102" y="32309"/>
                </a:lnTo>
                <a:lnTo>
                  <a:pt x="74853" y="21347"/>
                </a:lnTo>
                <a:lnTo>
                  <a:pt x="103601" y="0"/>
                </a:lnTo>
                <a:lnTo>
                  <a:pt x="116700" y="0"/>
                </a:lnTo>
                <a:lnTo>
                  <a:pt x="116700" y="39307"/>
                </a:lnTo>
                <a:lnTo>
                  <a:pt x="75021" y="39307"/>
                </a:lnTo>
                <a:lnTo>
                  <a:pt x="52414" y="48259"/>
                </a:lnTo>
                <a:lnTo>
                  <a:pt x="30812" y="52856"/>
                </a:lnTo>
                <a:lnTo>
                  <a:pt x="12559" y="54550"/>
                </a:lnTo>
                <a:lnTo>
                  <a:pt x="0" y="54792"/>
                </a:lnTo>
                <a:close/>
              </a:path>
              <a:path w="188595" h="380365">
                <a:moveTo>
                  <a:pt x="169095" y="362103"/>
                </a:moveTo>
                <a:lnTo>
                  <a:pt x="21434" y="362103"/>
                </a:lnTo>
                <a:lnTo>
                  <a:pt x="51409" y="360670"/>
                </a:lnTo>
                <a:lnTo>
                  <a:pt x="67430" y="355999"/>
                </a:lnTo>
                <a:lnTo>
                  <a:pt x="73849" y="347530"/>
                </a:lnTo>
                <a:lnTo>
                  <a:pt x="75021" y="334707"/>
                </a:lnTo>
                <a:lnTo>
                  <a:pt x="75021" y="39307"/>
                </a:lnTo>
                <a:lnTo>
                  <a:pt x="116700" y="39307"/>
                </a:lnTo>
                <a:lnTo>
                  <a:pt x="116700" y="334707"/>
                </a:lnTo>
                <a:lnTo>
                  <a:pt x="117686" y="348033"/>
                </a:lnTo>
                <a:lnTo>
                  <a:pt x="123696" y="356445"/>
                </a:lnTo>
                <a:lnTo>
                  <a:pt x="139306" y="360838"/>
                </a:lnTo>
                <a:lnTo>
                  <a:pt x="169095" y="362103"/>
                </a:lnTo>
                <a:close/>
              </a:path>
              <a:path w="188595" h="380365">
                <a:moveTo>
                  <a:pt x="3572" y="379970"/>
                </a:moveTo>
                <a:lnTo>
                  <a:pt x="3572" y="362103"/>
                </a:lnTo>
                <a:lnTo>
                  <a:pt x="188149" y="362103"/>
                </a:lnTo>
                <a:lnTo>
                  <a:pt x="188149" y="377588"/>
                </a:lnTo>
                <a:lnTo>
                  <a:pt x="95265" y="377588"/>
                </a:lnTo>
                <a:lnTo>
                  <a:pt x="48525" y="377886"/>
                </a:lnTo>
                <a:lnTo>
                  <a:pt x="23258" y="378593"/>
                </a:lnTo>
                <a:lnTo>
                  <a:pt x="3572" y="379970"/>
                </a:lnTo>
                <a:close/>
              </a:path>
              <a:path w="188595" h="380365">
                <a:moveTo>
                  <a:pt x="188149" y="379970"/>
                </a:moveTo>
                <a:lnTo>
                  <a:pt x="168277" y="378593"/>
                </a:lnTo>
                <a:lnTo>
                  <a:pt x="142600" y="377886"/>
                </a:lnTo>
                <a:lnTo>
                  <a:pt x="95265" y="377588"/>
                </a:lnTo>
                <a:lnTo>
                  <a:pt x="188149" y="377588"/>
                </a:lnTo>
                <a:lnTo>
                  <a:pt x="188149" y="379970"/>
                </a:lnTo>
                <a:close/>
              </a:path>
            </a:pathLst>
          </a:custGeom>
          <a:solidFill>
            <a:srgbClr val="000000"/>
          </a:solidFill>
        </p:spPr>
        <p:txBody>
          <a:bodyPr wrap="square" lIns="0" tIns="0" rIns="0" bIns="0" rtlCol="0"/>
          <a:lstStyle/>
          <a:p>
            <a:endParaRPr/>
          </a:p>
        </p:txBody>
      </p:sp>
      <p:sp>
        <p:nvSpPr>
          <p:cNvPr id="26" name="object 26"/>
          <p:cNvSpPr/>
          <p:nvPr/>
        </p:nvSpPr>
        <p:spPr>
          <a:xfrm>
            <a:off x="6817818" y="7279853"/>
            <a:ext cx="240665" cy="392430"/>
          </a:xfrm>
          <a:custGeom>
            <a:avLst/>
            <a:gdLst/>
            <a:ahLst/>
            <a:cxnLst/>
            <a:rect l="l" t="t" r="r" b="b"/>
            <a:pathLst>
              <a:path w="240665" h="392429">
                <a:moveTo>
                  <a:pt x="120272" y="391881"/>
                </a:moveTo>
                <a:lnTo>
                  <a:pt x="71449" y="380715"/>
                </a:lnTo>
                <a:lnTo>
                  <a:pt x="26197" y="334707"/>
                </a:lnTo>
                <a:lnTo>
                  <a:pt x="4167" y="266217"/>
                </a:lnTo>
                <a:lnTo>
                  <a:pt x="0" y="197727"/>
                </a:lnTo>
                <a:lnTo>
                  <a:pt x="837" y="163370"/>
                </a:lnTo>
                <a:lnTo>
                  <a:pt x="10549" y="98231"/>
                </a:lnTo>
                <a:lnTo>
                  <a:pt x="42236" y="35175"/>
                </a:lnTo>
                <a:lnTo>
                  <a:pt x="94111" y="3238"/>
                </a:lnTo>
                <a:lnTo>
                  <a:pt x="120272" y="0"/>
                </a:lnTo>
                <a:lnTo>
                  <a:pt x="141893" y="2345"/>
                </a:lnTo>
                <a:lnTo>
                  <a:pt x="168202" y="11613"/>
                </a:lnTo>
                <a:lnTo>
                  <a:pt x="170241" y="13102"/>
                </a:lnTo>
                <a:lnTo>
                  <a:pt x="120272" y="13102"/>
                </a:lnTo>
                <a:lnTo>
                  <a:pt x="105145" y="14907"/>
                </a:lnTo>
                <a:lnTo>
                  <a:pt x="65513" y="45765"/>
                </a:lnTo>
                <a:lnTo>
                  <a:pt x="52395" y="85761"/>
                </a:lnTo>
                <a:lnTo>
                  <a:pt x="48228" y="135937"/>
                </a:lnTo>
                <a:lnTo>
                  <a:pt x="47632" y="190580"/>
                </a:lnTo>
                <a:lnTo>
                  <a:pt x="47725" y="218591"/>
                </a:lnTo>
                <a:lnTo>
                  <a:pt x="50144" y="282204"/>
                </a:lnTo>
                <a:lnTo>
                  <a:pt x="65346" y="344795"/>
                </a:lnTo>
                <a:lnTo>
                  <a:pt x="101814" y="376881"/>
                </a:lnTo>
                <a:lnTo>
                  <a:pt x="120272" y="379970"/>
                </a:lnTo>
                <a:lnTo>
                  <a:pt x="169930" y="379970"/>
                </a:lnTo>
                <a:lnTo>
                  <a:pt x="145261" y="389183"/>
                </a:lnTo>
                <a:lnTo>
                  <a:pt x="120272" y="391881"/>
                </a:lnTo>
                <a:close/>
              </a:path>
              <a:path w="240665" h="392429">
                <a:moveTo>
                  <a:pt x="169930" y="379970"/>
                </a:moveTo>
                <a:lnTo>
                  <a:pt x="120272" y="379970"/>
                </a:lnTo>
                <a:lnTo>
                  <a:pt x="140069" y="376341"/>
                </a:lnTo>
                <a:lnTo>
                  <a:pt x="159867" y="364337"/>
                </a:lnTo>
                <a:lnTo>
                  <a:pt x="186958" y="308502"/>
                </a:lnTo>
                <a:lnTo>
                  <a:pt x="192168" y="251775"/>
                </a:lnTo>
                <a:lnTo>
                  <a:pt x="192912" y="190580"/>
                </a:lnTo>
                <a:lnTo>
                  <a:pt x="192819" y="162719"/>
                </a:lnTo>
                <a:lnTo>
                  <a:pt x="190400" y="105656"/>
                </a:lnTo>
                <a:lnTo>
                  <a:pt x="174696" y="45262"/>
                </a:lnTo>
                <a:lnTo>
                  <a:pt x="137223" y="15484"/>
                </a:lnTo>
                <a:lnTo>
                  <a:pt x="120272" y="13102"/>
                </a:lnTo>
                <a:lnTo>
                  <a:pt x="170241" y="13102"/>
                </a:lnTo>
                <a:lnTo>
                  <a:pt x="217919" y="64321"/>
                </a:lnTo>
                <a:lnTo>
                  <a:pt x="236377" y="129237"/>
                </a:lnTo>
                <a:lnTo>
                  <a:pt x="240544" y="197727"/>
                </a:lnTo>
                <a:lnTo>
                  <a:pt x="239707" y="230893"/>
                </a:lnTo>
                <a:lnTo>
                  <a:pt x="229995" y="295884"/>
                </a:lnTo>
                <a:lnTo>
                  <a:pt x="197470" y="359218"/>
                </a:lnTo>
                <a:lnTo>
                  <a:pt x="171924" y="379226"/>
                </a:lnTo>
                <a:lnTo>
                  <a:pt x="169930" y="379970"/>
                </a:lnTo>
                <a:close/>
              </a:path>
            </a:pathLst>
          </a:custGeom>
          <a:solidFill>
            <a:srgbClr val="000000"/>
          </a:solidFill>
        </p:spPr>
        <p:txBody>
          <a:bodyPr wrap="square" lIns="0" tIns="0" rIns="0" bIns="0" rtlCol="0"/>
          <a:lstStyle/>
          <a:p>
            <a:endParaRPr/>
          </a:p>
        </p:txBody>
      </p:sp>
      <p:sp>
        <p:nvSpPr>
          <p:cNvPr id="27" name="object 27"/>
          <p:cNvSpPr/>
          <p:nvPr/>
        </p:nvSpPr>
        <p:spPr>
          <a:xfrm>
            <a:off x="7663298" y="7302484"/>
            <a:ext cx="175260" cy="363855"/>
          </a:xfrm>
          <a:custGeom>
            <a:avLst/>
            <a:gdLst/>
            <a:ahLst/>
            <a:cxnLst/>
            <a:rect l="l" t="t" r="r" b="b"/>
            <a:pathLst>
              <a:path w="175259" h="363854">
                <a:moveTo>
                  <a:pt x="108364" y="111966"/>
                </a:moveTo>
                <a:lnTo>
                  <a:pt x="70258" y="111966"/>
                </a:lnTo>
                <a:lnTo>
                  <a:pt x="92883" y="21440"/>
                </a:lnTo>
                <a:lnTo>
                  <a:pt x="98260" y="9547"/>
                </a:lnTo>
                <a:lnTo>
                  <a:pt x="105536" y="3126"/>
                </a:lnTo>
                <a:lnTo>
                  <a:pt x="112141" y="502"/>
                </a:lnTo>
                <a:lnTo>
                  <a:pt x="115509" y="0"/>
                </a:lnTo>
                <a:lnTo>
                  <a:pt x="125035" y="0"/>
                </a:lnTo>
                <a:lnTo>
                  <a:pt x="132180" y="5955"/>
                </a:lnTo>
                <a:lnTo>
                  <a:pt x="132180" y="15484"/>
                </a:lnTo>
                <a:lnTo>
                  <a:pt x="131473" y="20677"/>
                </a:lnTo>
                <a:lnTo>
                  <a:pt x="128310" y="34691"/>
                </a:lnTo>
                <a:lnTo>
                  <a:pt x="121128" y="63222"/>
                </a:lnTo>
                <a:lnTo>
                  <a:pt x="108364" y="111966"/>
                </a:lnTo>
                <a:close/>
              </a:path>
              <a:path w="175259" h="363854">
                <a:moveTo>
                  <a:pt x="175050" y="128642"/>
                </a:moveTo>
                <a:lnTo>
                  <a:pt x="0" y="128642"/>
                </a:lnTo>
                <a:lnTo>
                  <a:pt x="0" y="111966"/>
                </a:lnTo>
                <a:lnTo>
                  <a:pt x="175050" y="111966"/>
                </a:lnTo>
                <a:lnTo>
                  <a:pt x="175050" y="128642"/>
                </a:lnTo>
                <a:close/>
              </a:path>
              <a:path w="175259" h="363854">
                <a:moveTo>
                  <a:pt x="75021" y="363294"/>
                </a:moveTo>
                <a:lnTo>
                  <a:pt x="53772" y="359460"/>
                </a:lnTo>
                <a:lnTo>
                  <a:pt x="37213" y="348703"/>
                </a:lnTo>
                <a:lnTo>
                  <a:pt x="26458" y="332139"/>
                </a:lnTo>
                <a:lnTo>
                  <a:pt x="22625" y="310885"/>
                </a:lnTo>
                <a:lnTo>
                  <a:pt x="23648" y="300667"/>
                </a:lnTo>
                <a:lnTo>
                  <a:pt x="29026" y="276491"/>
                </a:lnTo>
                <a:lnTo>
                  <a:pt x="42218" y="223951"/>
                </a:lnTo>
                <a:lnTo>
                  <a:pt x="66685" y="128642"/>
                </a:lnTo>
                <a:lnTo>
                  <a:pt x="104791" y="128642"/>
                </a:lnTo>
                <a:lnTo>
                  <a:pt x="61922" y="296591"/>
                </a:lnTo>
                <a:lnTo>
                  <a:pt x="60359" y="303552"/>
                </a:lnTo>
                <a:lnTo>
                  <a:pt x="59243" y="309396"/>
                </a:lnTo>
                <a:lnTo>
                  <a:pt x="58573" y="315686"/>
                </a:lnTo>
                <a:lnTo>
                  <a:pt x="58350" y="323987"/>
                </a:lnTo>
                <a:lnTo>
                  <a:pt x="59466" y="336122"/>
                </a:lnTo>
                <a:lnTo>
                  <a:pt x="62815" y="344236"/>
                </a:lnTo>
                <a:lnTo>
                  <a:pt x="68397" y="348777"/>
                </a:lnTo>
                <a:lnTo>
                  <a:pt x="76212" y="350192"/>
                </a:lnTo>
                <a:lnTo>
                  <a:pt x="113778" y="350192"/>
                </a:lnTo>
                <a:lnTo>
                  <a:pt x="75021" y="363294"/>
                </a:lnTo>
                <a:close/>
              </a:path>
              <a:path w="175259" h="363854">
                <a:moveTo>
                  <a:pt x="113778" y="350192"/>
                </a:moveTo>
                <a:lnTo>
                  <a:pt x="76212" y="350192"/>
                </a:lnTo>
                <a:lnTo>
                  <a:pt x="92437" y="347214"/>
                </a:lnTo>
                <a:lnTo>
                  <a:pt x="111341" y="336196"/>
                </a:lnTo>
                <a:lnTo>
                  <a:pt x="131138" y="314011"/>
                </a:lnTo>
                <a:lnTo>
                  <a:pt x="150042" y="277533"/>
                </a:lnTo>
                <a:lnTo>
                  <a:pt x="153615" y="271577"/>
                </a:lnTo>
                <a:lnTo>
                  <a:pt x="153615" y="270386"/>
                </a:lnTo>
                <a:lnTo>
                  <a:pt x="165523" y="270386"/>
                </a:lnTo>
                <a:lnTo>
                  <a:pt x="165523" y="275151"/>
                </a:lnTo>
                <a:lnTo>
                  <a:pt x="159588" y="290933"/>
                </a:lnTo>
                <a:lnTo>
                  <a:pt x="142153" y="321009"/>
                </a:lnTo>
                <a:lnTo>
                  <a:pt x="113778" y="350192"/>
                </a:lnTo>
                <a:close/>
              </a:path>
            </a:pathLst>
          </a:custGeom>
          <a:solidFill>
            <a:srgbClr val="000000"/>
          </a:solidFill>
        </p:spPr>
        <p:txBody>
          <a:bodyPr wrap="square" lIns="0" tIns="0" rIns="0" bIns="0" rtlCol="0"/>
          <a:lstStyle/>
          <a:p>
            <a:endParaRPr/>
          </a:p>
        </p:txBody>
      </p:sp>
      <p:sp>
        <p:nvSpPr>
          <p:cNvPr id="28" name="object 28"/>
          <p:cNvSpPr/>
          <p:nvPr/>
        </p:nvSpPr>
        <p:spPr>
          <a:xfrm>
            <a:off x="7875265" y="7569296"/>
            <a:ext cx="212090" cy="180340"/>
          </a:xfrm>
          <a:custGeom>
            <a:avLst/>
            <a:gdLst/>
            <a:ahLst/>
            <a:cxnLst/>
            <a:rect l="l" t="t" r="r" b="b"/>
            <a:pathLst>
              <a:path w="212090" h="180340">
                <a:moveTo>
                  <a:pt x="21434" y="66703"/>
                </a:moveTo>
                <a:lnTo>
                  <a:pt x="8335" y="66703"/>
                </a:lnTo>
                <a:lnTo>
                  <a:pt x="8335" y="60747"/>
                </a:lnTo>
                <a:lnTo>
                  <a:pt x="13117" y="46230"/>
                </a:lnTo>
                <a:lnTo>
                  <a:pt x="26942" y="25907"/>
                </a:lnTo>
                <a:lnTo>
                  <a:pt x="49028" y="7816"/>
                </a:lnTo>
                <a:lnTo>
                  <a:pt x="78593" y="0"/>
                </a:lnTo>
                <a:lnTo>
                  <a:pt x="94576" y="2121"/>
                </a:lnTo>
                <a:lnTo>
                  <a:pt x="108215" y="8040"/>
                </a:lnTo>
                <a:lnTo>
                  <a:pt x="111396" y="10720"/>
                </a:lnTo>
                <a:lnTo>
                  <a:pt x="77403" y="10720"/>
                </a:lnTo>
                <a:lnTo>
                  <a:pt x="62331" y="13995"/>
                </a:lnTo>
                <a:lnTo>
                  <a:pt x="47037" y="23524"/>
                </a:lnTo>
                <a:lnTo>
                  <a:pt x="33528" y="38860"/>
                </a:lnTo>
                <a:lnTo>
                  <a:pt x="23816" y="59556"/>
                </a:lnTo>
                <a:lnTo>
                  <a:pt x="21434" y="64321"/>
                </a:lnTo>
                <a:lnTo>
                  <a:pt x="21434" y="66703"/>
                </a:lnTo>
                <a:close/>
              </a:path>
              <a:path w="212090" h="180340">
                <a:moveTo>
                  <a:pt x="142115" y="28587"/>
                </a:moveTo>
                <a:lnTo>
                  <a:pt x="126226" y="28587"/>
                </a:lnTo>
                <a:lnTo>
                  <a:pt x="134469" y="17587"/>
                </a:lnTo>
                <a:lnTo>
                  <a:pt x="144833" y="8486"/>
                </a:lnTo>
                <a:lnTo>
                  <a:pt x="157206" y="2289"/>
                </a:lnTo>
                <a:lnTo>
                  <a:pt x="171477" y="0"/>
                </a:lnTo>
                <a:lnTo>
                  <a:pt x="184334" y="1451"/>
                </a:lnTo>
                <a:lnTo>
                  <a:pt x="197526" y="6253"/>
                </a:lnTo>
                <a:lnTo>
                  <a:pt x="202736" y="10720"/>
                </a:lnTo>
                <a:lnTo>
                  <a:pt x="170286" y="10720"/>
                </a:lnTo>
                <a:lnTo>
                  <a:pt x="159792" y="12879"/>
                </a:lnTo>
                <a:lnTo>
                  <a:pt x="148852" y="19951"/>
                </a:lnTo>
                <a:lnTo>
                  <a:pt x="142115" y="28587"/>
                </a:lnTo>
                <a:close/>
              </a:path>
              <a:path w="212090" h="180340">
                <a:moveTo>
                  <a:pt x="71333" y="167949"/>
                </a:moveTo>
                <a:lnTo>
                  <a:pt x="42869" y="167949"/>
                </a:lnTo>
                <a:lnTo>
                  <a:pt x="56675" y="164394"/>
                </a:lnTo>
                <a:lnTo>
                  <a:pt x="67578" y="155591"/>
                </a:lnTo>
                <a:lnTo>
                  <a:pt x="75356" y="144331"/>
                </a:lnTo>
                <a:lnTo>
                  <a:pt x="79784" y="133406"/>
                </a:lnTo>
                <a:lnTo>
                  <a:pt x="92883" y="78614"/>
                </a:lnTo>
                <a:lnTo>
                  <a:pt x="95693" y="67764"/>
                </a:lnTo>
                <a:lnTo>
                  <a:pt x="98391" y="56132"/>
                </a:lnTo>
                <a:lnTo>
                  <a:pt x="100419" y="45616"/>
                </a:lnTo>
                <a:lnTo>
                  <a:pt x="101219" y="38116"/>
                </a:lnTo>
                <a:lnTo>
                  <a:pt x="99340" y="25292"/>
                </a:lnTo>
                <a:lnTo>
                  <a:pt x="94223" y="16824"/>
                </a:lnTo>
                <a:lnTo>
                  <a:pt x="86650" y="12153"/>
                </a:lnTo>
                <a:lnTo>
                  <a:pt x="77403" y="10720"/>
                </a:lnTo>
                <a:lnTo>
                  <a:pt x="111396" y="10720"/>
                </a:lnTo>
                <a:lnTo>
                  <a:pt x="118951" y="17085"/>
                </a:lnTo>
                <a:lnTo>
                  <a:pt x="126226" y="28587"/>
                </a:lnTo>
                <a:lnTo>
                  <a:pt x="142115" y="28587"/>
                </a:lnTo>
                <a:lnTo>
                  <a:pt x="123305" y="83639"/>
                </a:lnTo>
                <a:lnTo>
                  <a:pt x="112401" y="130466"/>
                </a:lnTo>
                <a:lnTo>
                  <a:pt x="110745" y="142935"/>
                </a:lnTo>
                <a:lnTo>
                  <a:pt x="112041" y="151273"/>
                </a:lnTo>
                <a:lnTo>
                  <a:pt x="85738" y="151273"/>
                </a:lnTo>
                <a:lnTo>
                  <a:pt x="77347" y="162775"/>
                </a:lnTo>
                <a:lnTo>
                  <a:pt x="71333" y="167949"/>
                </a:lnTo>
                <a:close/>
              </a:path>
              <a:path w="212090" h="180340">
                <a:moveTo>
                  <a:pt x="190530" y="53600"/>
                </a:moveTo>
                <a:lnTo>
                  <a:pt x="181004" y="53600"/>
                </a:lnTo>
                <a:lnTo>
                  <a:pt x="173859" y="47645"/>
                </a:lnTo>
                <a:lnTo>
                  <a:pt x="173859" y="39307"/>
                </a:lnTo>
                <a:lnTo>
                  <a:pt x="174808" y="32756"/>
                </a:lnTo>
                <a:lnTo>
                  <a:pt x="177878" y="26204"/>
                </a:lnTo>
                <a:lnTo>
                  <a:pt x="183404" y="20547"/>
                </a:lnTo>
                <a:lnTo>
                  <a:pt x="191721" y="16675"/>
                </a:lnTo>
                <a:lnTo>
                  <a:pt x="183385" y="10720"/>
                </a:lnTo>
                <a:lnTo>
                  <a:pt x="202736" y="10720"/>
                </a:lnTo>
                <a:lnTo>
                  <a:pt x="207816" y="15075"/>
                </a:lnTo>
                <a:lnTo>
                  <a:pt x="211965" y="28587"/>
                </a:lnTo>
                <a:lnTo>
                  <a:pt x="209788" y="40033"/>
                </a:lnTo>
                <a:lnTo>
                  <a:pt x="204373" y="47794"/>
                </a:lnTo>
                <a:lnTo>
                  <a:pt x="197396" y="52205"/>
                </a:lnTo>
                <a:lnTo>
                  <a:pt x="190530" y="53600"/>
                </a:lnTo>
                <a:close/>
              </a:path>
              <a:path w="212090" h="180340">
                <a:moveTo>
                  <a:pt x="168149" y="167949"/>
                </a:moveTo>
                <a:lnTo>
                  <a:pt x="134562" y="167949"/>
                </a:lnTo>
                <a:lnTo>
                  <a:pt x="151494" y="164357"/>
                </a:lnTo>
                <a:lnTo>
                  <a:pt x="167309" y="154400"/>
                </a:lnTo>
                <a:lnTo>
                  <a:pt x="180445" y="139306"/>
                </a:lnTo>
                <a:lnTo>
                  <a:pt x="189339" y="120304"/>
                </a:lnTo>
                <a:lnTo>
                  <a:pt x="190530" y="115539"/>
                </a:lnTo>
                <a:lnTo>
                  <a:pt x="191721" y="113157"/>
                </a:lnTo>
                <a:lnTo>
                  <a:pt x="203629" y="113157"/>
                </a:lnTo>
                <a:lnTo>
                  <a:pt x="203629" y="119113"/>
                </a:lnTo>
                <a:lnTo>
                  <a:pt x="199015" y="133127"/>
                </a:lnTo>
                <a:lnTo>
                  <a:pt x="185469" y="153506"/>
                </a:lnTo>
                <a:lnTo>
                  <a:pt x="168149" y="167949"/>
                </a:lnTo>
                <a:close/>
              </a:path>
              <a:path w="212090" h="180340">
                <a:moveTo>
                  <a:pt x="41678" y="179860"/>
                </a:moveTo>
                <a:lnTo>
                  <a:pt x="27128" y="178055"/>
                </a:lnTo>
                <a:lnTo>
                  <a:pt x="13694" y="172565"/>
                </a:lnTo>
                <a:lnTo>
                  <a:pt x="3832" y="163277"/>
                </a:lnTo>
                <a:lnTo>
                  <a:pt x="0" y="150082"/>
                </a:lnTo>
                <a:lnTo>
                  <a:pt x="1860" y="140330"/>
                </a:lnTo>
                <a:lnTo>
                  <a:pt x="6847" y="132811"/>
                </a:lnTo>
                <a:lnTo>
                  <a:pt x="14066" y="127972"/>
                </a:lnTo>
                <a:lnTo>
                  <a:pt x="22625" y="126259"/>
                </a:lnTo>
                <a:lnTo>
                  <a:pt x="32152" y="126259"/>
                </a:lnTo>
                <a:lnTo>
                  <a:pt x="21434" y="163184"/>
                </a:lnTo>
                <a:lnTo>
                  <a:pt x="29770" y="167949"/>
                </a:lnTo>
                <a:lnTo>
                  <a:pt x="71333" y="167949"/>
                </a:lnTo>
                <a:lnTo>
                  <a:pt x="66834" y="171820"/>
                </a:lnTo>
                <a:lnTo>
                  <a:pt x="54758" y="177739"/>
                </a:lnTo>
                <a:lnTo>
                  <a:pt x="41678" y="179860"/>
                </a:lnTo>
                <a:close/>
              </a:path>
              <a:path w="212090" h="180340">
                <a:moveTo>
                  <a:pt x="133371" y="179860"/>
                </a:moveTo>
                <a:lnTo>
                  <a:pt x="120737" y="178409"/>
                </a:lnTo>
                <a:lnTo>
                  <a:pt x="107322" y="173607"/>
                </a:lnTo>
                <a:lnTo>
                  <a:pt x="95023" y="164785"/>
                </a:lnTo>
                <a:lnTo>
                  <a:pt x="85738" y="151273"/>
                </a:lnTo>
                <a:lnTo>
                  <a:pt x="112041" y="151273"/>
                </a:lnTo>
                <a:lnTo>
                  <a:pt x="112290" y="152874"/>
                </a:lnTo>
                <a:lnTo>
                  <a:pt x="116848" y="160802"/>
                </a:lnTo>
                <a:lnTo>
                  <a:pt x="124310" y="166051"/>
                </a:lnTo>
                <a:lnTo>
                  <a:pt x="134562" y="167949"/>
                </a:lnTo>
                <a:lnTo>
                  <a:pt x="168149" y="167949"/>
                </a:lnTo>
                <a:lnTo>
                  <a:pt x="163439" y="171876"/>
                </a:lnTo>
                <a:lnTo>
                  <a:pt x="133371" y="179860"/>
                </a:lnTo>
                <a:close/>
              </a:path>
            </a:pathLst>
          </a:custGeom>
          <a:solidFill>
            <a:srgbClr val="000000"/>
          </a:solidFill>
        </p:spPr>
        <p:txBody>
          <a:bodyPr wrap="square" lIns="0" tIns="0" rIns="0" bIns="0" rtlCol="0"/>
          <a:lstStyle/>
          <a:p>
            <a:endParaRPr/>
          </a:p>
        </p:txBody>
      </p:sp>
      <p:sp>
        <p:nvSpPr>
          <p:cNvPr id="29" name="object 29"/>
          <p:cNvSpPr/>
          <p:nvPr/>
        </p:nvSpPr>
        <p:spPr>
          <a:xfrm>
            <a:off x="5964003" y="7963560"/>
            <a:ext cx="239395" cy="392430"/>
          </a:xfrm>
          <a:custGeom>
            <a:avLst/>
            <a:gdLst/>
            <a:ahLst/>
            <a:cxnLst/>
            <a:rect l="l" t="t" r="r" b="b"/>
            <a:pathLst>
              <a:path w="239395" h="392429">
                <a:moveTo>
                  <a:pt x="119081" y="391881"/>
                </a:moveTo>
                <a:lnTo>
                  <a:pt x="71300" y="380268"/>
                </a:lnTo>
                <a:lnTo>
                  <a:pt x="26197" y="334707"/>
                </a:lnTo>
                <a:lnTo>
                  <a:pt x="4167" y="265324"/>
                </a:lnTo>
                <a:lnTo>
                  <a:pt x="0" y="197727"/>
                </a:lnTo>
                <a:lnTo>
                  <a:pt x="669" y="163370"/>
                </a:lnTo>
                <a:lnTo>
                  <a:pt x="10047" y="98231"/>
                </a:lnTo>
                <a:lnTo>
                  <a:pt x="41566" y="35175"/>
                </a:lnTo>
                <a:lnTo>
                  <a:pt x="93441" y="3238"/>
                </a:lnTo>
                <a:lnTo>
                  <a:pt x="120272" y="0"/>
                </a:lnTo>
                <a:lnTo>
                  <a:pt x="141707" y="2345"/>
                </a:lnTo>
                <a:lnTo>
                  <a:pt x="167607" y="11613"/>
                </a:lnTo>
                <a:lnTo>
                  <a:pt x="169614" y="13102"/>
                </a:lnTo>
                <a:lnTo>
                  <a:pt x="119081" y="13102"/>
                </a:lnTo>
                <a:lnTo>
                  <a:pt x="104643" y="14907"/>
                </a:lnTo>
                <a:lnTo>
                  <a:pt x="65494" y="45765"/>
                </a:lnTo>
                <a:lnTo>
                  <a:pt x="52395" y="85761"/>
                </a:lnTo>
                <a:lnTo>
                  <a:pt x="48228" y="135937"/>
                </a:lnTo>
                <a:lnTo>
                  <a:pt x="47632" y="190580"/>
                </a:lnTo>
                <a:lnTo>
                  <a:pt x="47725" y="218591"/>
                </a:lnTo>
                <a:lnTo>
                  <a:pt x="50144" y="282204"/>
                </a:lnTo>
                <a:lnTo>
                  <a:pt x="65327" y="344608"/>
                </a:lnTo>
                <a:lnTo>
                  <a:pt x="101312" y="375876"/>
                </a:lnTo>
                <a:lnTo>
                  <a:pt x="119081" y="378779"/>
                </a:lnTo>
                <a:lnTo>
                  <a:pt x="171908" y="378779"/>
                </a:lnTo>
                <a:lnTo>
                  <a:pt x="171328" y="379226"/>
                </a:lnTo>
                <a:lnTo>
                  <a:pt x="144256" y="389183"/>
                </a:lnTo>
                <a:lnTo>
                  <a:pt x="119081" y="391881"/>
                </a:lnTo>
                <a:close/>
              </a:path>
              <a:path w="239395" h="392429">
                <a:moveTo>
                  <a:pt x="171908" y="378779"/>
                </a:moveTo>
                <a:lnTo>
                  <a:pt x="119081" y="378779"/>
                </a:lnTo>
                <a:lnTo>
                  <a:pt x="139381" y="375336"/>
                </a:lnTo>
                <a:lnTo>
                  <a:pt x="159122" y="363741"/>
                </a:lnTo>
                <a:lnTo>
                  <a:pt x="185767" y="308502"/>
                </a:lnTo>
                <a:lnTo>
                  <a:pt x="192019" y="251775"/>
                </a:lnTo>
                <a:lnTo>
                  <a:pt x="192912" y="190580"/>
                </a:lnTo>
                <a:lnTo>
                  <a:pt x="192819" y="162552"/>
                </a:lnTo>
                <a:lnTo>
                  <a:pt x="190400" y="105154"/>
                </a:lnTo>
                <a:lnTo>
                  <a:pt x="174510" y="45262"/>
                </a:lnTo>
                <a:lnTo>
                  <a:pt x="136218" y="15484"/>
                </a:lnTo>
                <a:lnTo>
                  <a:pt x="119081" y="13102"/>
                </a:lnTo>
                <a:lnTo>
                  <a:pt x="169614" y="13102"/>
                </a:lnTo>
                <a:lnTo>
                  <a:pt x="216728" y="64321"/>
                </a:lnTo>
                <a:lnTo>
                  <a:pt x="235632" y="129237"/>
                </a:lnTo>
                <a:lnTo>
                  <a:pt x="239354" y="197727"/>
                </a:lnTo>
                <a:lnTo>
                  <a:pt x="238702" y="230893"/>
                </a:lnTo>
                <a:lnTo>
                  <a:pt x="235930" y="263835"/>
                </a:lnTo>
                <a:lnTo>
                  <a:pt x="229809" y="295884"/>
                </a:lnTo>
                <a:lnTo>
                  <a:pt x="219110" y="326369"/>
                </a:lnTo>
                <a:lnTo>
                  <a:pt x="197284" y="359218"/>
                </a:lnTo>
                <a:lnTo>
                  <a:pt x="171908" y="378779"/>
                </a:lnTo>
                <a:close/>
              </a:path>
            </a:pathLst>
          </a:custGeom>
          <a:solidFill>
            <a:srgbClr val="000000"/>
          </a:solidFill>
        </p:spPr>
        <p:txBody>
          <a:bodyPr wrap="square" lIns="0" tIns="0" rIns="0" bIns="0" rtlCol="0"/>
          <a:lstStyle/>
          <a:p>
            <a:endParaRPr/>
          </a:p>
        </p:txBody>
      </p:sp>
      <p:sp>
        <p:nvSpPr>
          <p:cNvPr id="30" name="object 30"/>
          <p:cNvSpPr/>
          <p:nvPr/>
        </p:nvSpPr>
        <p:spPr>
          <a:xfrm>
            <a:off x="6846399" y="7963560"/>
            <a:ext cx="188595" cy="379095"/>
          </a:xfrm>
          <a:custGeom>
            <a:avLst/>
            <a:gdLst/>
            <a:ahLst/>
            <a:cxnLst/>
            <a:rect l="l" t="t" r="r" b="b"/>
            <a:pathLst>
              <a:path w="188595" h="379095">
                <a:moveTo>
                  <a:pt x="0" y="54792"/>
                </a:moveTo>
                <a:lnTo>
                  <a:pt x="0" y="36925"/>
                </a:lnTo>
                <a:lnTo>
                  <a:pt x="19369" y="36348"/>
                </a:lnTo>
                <a:lnTo>
                  <a:pt x="45995" y="32309"/>
                </a:lnTo>
                <a:lnTo>
                  <a:pt x="75523" y="21347"/>
                </a:lnTo>
                <a:lnTo>
                  <a:pt x="103601" y="0"/>
                </a:lnTo>
                <a:lnTo>
                  <a:pt x="116700" y="0"/>
                </a:lnTo>
                <a:lnTo>
                  <a:pt x="116700" y="39307"/>
                </a:lnTo>
                <a:lnTo>
                  <a:pt x="75021" y="39307"/>
                </a:lnTo>
                <a:lnTo>
                  <a:pt x="52414" y="48259"/>
                </a:lnTo>
                <a:lnTo>
                  <a:pt x="30812" y="52856"/>
                </a:lnTo>
                <a:lnTo>
                  <a:pt x="12559" y="54550"/>
                </a:lnTo>
                <a:lnTo>
                  <a:pt x="0" y="54792"/>
                </a:lnTo>
                <a:close/>
              </a:path>
              <a:path w="188595" h="379095">
                <a:moveTo>
                  <a:pt x="170286" y="362103"/>
                </a:moveTo>
                <a:lnTo>
                  <a:pt x="21434" y="362103"/>
                </a:lnTo>
                <a:lnTo>
                  <a:pt x="51409" y="360670"/>
                </a:lnTo>
                <a:lnTo>
                  <a:pt x="67430" y="355999"/>
                </a:lnTo>
                <a:lnTo>
                  <a:pt x="73849" y="347530"/>
                </a:lnTo>
                <a:lnTo>
                  <a:pt x="75021" y="334707"/>
                </a:lnTo>
                <a:lnTo>
                  <a:pt x="75021" y="39307"/>
                </a:lnTo>
                <a:lnTo>
                  <a:pt x="116700" y="39307"/>
                </a:lnTo>
                <a:lnTo>
                  <a:pt x="116700" y="334707"/>
                </a:lnTo>
                <a:lnTo>
                  <a:pt x="117872" y="347530"/>
                </a:lnTo>
                <a:lnTo>
                  <a:pt x="124291" y="355999"/>
                </a:lnTo>
                <a:lnTo>
                  <a:pt x="140311" y="360670"/>
                </a:lnTo>
                <a:lnTo>
                  <a:pt x="170286" y="362103"/>
                </a:lnTo>
                <a:close/>
              </a:path>
              <a:path w="188595" h="379095">
                <a:moveTo>
                  <a:pt x="3572" y="378779"/>
                </a:moveTo>
                <a:lnTo>
                  <a:pt x="3572" y="362103"/>
                </a:lnTo>
                <a:lnTo>
                  <a:pt x="188149" y="362103"/>
                </a:lnTo>
                <a:lnTo>
                  <a:pt x="188149" y="377588"/>
                </a:lnTo>
                <a:lnTo>
                  <a:pt x="96456" y="377588"/>
                </a:lnTo>
                <a:lnTo>
                  <a:pt x="48674" y="377737"/>
                </a:lnTo>
                <a:lnTo>
                  <a:pt x="23276" y="378090"/>
                </a:lnTo>
                <a:lnTo>
                  <a:pt x="3572" y="378779"/>
                </a:lnTo>
                <a:close/>
              </a:path>
              <a:path w="188595" h="379095">
                <a:moveTo>
                  <a:pt x="188149" y="378779"/>
                </a:moveTo>
                <a:lnTo>
                  <a:pt x="168463" y="378090"/>
                </a:lnTo>
                <a:lnTo>
                  <a:pt x="143195" y="377737"/>
                </a:lnTo>
                <a:lnTo>
                  <a:pt x="96456" y="377588"/>
                </a:lnTo>
                <a:lnTo>
                  <a:pt x="188149" y="377588"/>
                </a:lnTo>
                <a:lnTo>
                  <a:pt x="188149" y="378779"/>
                </a:lnTo>
                <a:close/>
              </a:path>
            </a:pathLst>
          </a:custGeom>
          <a:solidFill>
            <a:srgbClr val="000000"/>
          </a:solidFill>
        </p:spPr>
        <p:txBody>
          <a:bodyPr wrap="square" lIns="0" tIns="0" rIns="0" bIns="0" rtlCol="0"/>
          <a:lstStyle/>
          <a:p>
            <a:endParaRPr/>
          </a:p>
        </p:txBody>
      </p:sp>
      <p:sp>
        <p:nvSpPr>
          <p:cNvPr id="31" name="object 31"/>
          <p:cNvSpPr/>
          <p:nvPr/>
        </p:nvSpPr>
        <p:spPr>
          <a:xfrm>
            <a:off x="7670444" y="7986190"/>
            <a:ext cx="173990" cy="363855"/>
          </a:xfrm>
          <a:custGeom>
            <a:avLst/>
            <a:gdLst/>
            <a:ahLst/>
            <a:cxnLst/>
            <a:rect l="l" t="t" r="r" b="b"/>
            <a:pathLst>
              <a:path w="173990" h="363854">
                <a:moveTo>
                  <a:pt x="108364" y="110775"/>
                </a:moveTo>
                <a:lnTo>
                  <a:pt x="70258" y="110775"/>
                </a:lnTo>
                <a:lnTo>
                  <a:pt x="91692" y="20249"/>
                </a:lnTo>
                <a:lnTo>
                  <a:pt x="97591" y="9045"/>
                </a:lnTo>
                <a:lnTo>
                  <a:pt x="104940" y="2977"/>
                </a:lnTo>
                <a:lnTo>
                  <a:pt x="111620" y="483"/>
                </a:lnTo>
                <a:lnTo>
                  <a:pt x="115509" y="0"/>
                </a:lnTo>
                <a:lnTo>
                  <a:pt x="125035" y="0"/>
                </a:lnTo>
                <a:lnTo>
                  <a:pt x="130989" y="5955"/>
                </a:lnTo>
                <a:lnTo>
                  <a:pt x="130989" y="15484"/>
                </a:lnTo>
                <a:lnTo>
                  <a:pt x="130301" y="20658"/>
                </a:lnTo>
                <a:lnTo>
                  <a:pt x="127268" y="34542"/>
                </a:lnTo>
                <a:lnTo>
                  <a:pt x="120439" y="62720"/>
                </a:lnTo>
                <a:lnTo>
                  <a:pt x="108364" y="110775"/>
                </a:lnTo>
                <a:close/>
              </a:path>
              <a:path w="173990" h="363854">
                <a:moveTo>
                  <a:pt x="173859" y="128642"/>
                </a:moveTo>
                <a:lnTo>
                  <a:pt x="0" y="128642"/>
                </a:lnTo>
                <a:lnTo>
                  <a:pt x="0" y="110775"/>
                </a:lnTo>
                <a:lnTo>
                  <a:pt x="173859" y="110775"/>
                </a:lnTo>
                <a:lnTo>
                  <a:pt x="173859" y="128642"/>
                </a:lnTo>
                <a:close/>
              </a:path>
              <a:path w="173990" h="363854">
                <a:moveTo>
                  <a:pt x="75021" y="363294"/>
                </a:moveTo>
                <a:lnTo>
                  <a:pt x="53772" y="359460"/>
                </a:lnTo>
                <a:lnTo>
                  <a:pt x="37213" y="348703"/>
                </a:lnTo>
                <a:lnTo>
                  <a:pt x="26458" y="332139"/>
                </a:lnTo>
                <a:lnTo>
                  <a:pt x="22625" y="310885"/>
                </a:lnTo>
                <a:lnTo>
                  <a:pt x="23630" y="300667"/>
                </a:lnTo>
                <a:lnTo>
                  <a:pt x="28877" y="276491"/>
                </a:lnTo>
                <a:lnTo>
                  <a:pt x="41715" y="223951"/>
                </a:lnTo>
                <a:lnTo>
                  <a:pt x="65494" y="128642"/>
                </a:lnTo>
                <a:lnTo>
                  <a:pt x="103601" y="128642"/>
                </a:lnTo>
                <a:lnTo>
                  <a:pt x="61922" y="296591"/>
                </a:lnTo>
                <a:lnTo>
                  <a:pt x="60359" y="303049"/>
                </a:lnTo>
                <a:lnTo>
                  <a:pt x="59243" y="308949"/>
                </a:lnTo>
                <a:lnTo>
                  <a:pt x="58573" y="315519"/>
                </a:lnTo>
                <a:lnTo>
                  <a:pt x="58350" y="323987"/>
                </a:lnTo>
                <a:lnTo>
                  <a:pt x="59466" y="336122"/>
                </a:lnTo>
                <a:lnTo>
                  <a:pt x="62815" y="344236"/>
                </a:lnTo>
                <a:lnTo>
                  <a:pt x="68397" y="348777"/>
                </a:lnTo>
                <a:lnTo>
                  <a:pt x="76212" y="350192"/>
                </a:lnTo>
                <a:lnTo>
                  <a:pt x="113276" y="350192"/>
                </a:lnTo>
                <a:lnTo>
                  <a:pt x="75021" y="363294"/>
                </a:lnTo>
                <a:close/>
              </a:path>
              <a:path w="173990" h="363854">
                <a:moveTo>
                  <a:pt x="113276" y="350192"/>
                </a:moveTo>
                <a:lnTo>
                  <a:pt x="76212" y="350192"/>
                </a:lnTo>
                <a:lnTo>
                  <a:pt x="92269" y="347214"/>
                </a:lnTo>
                <a:lnTo>
                  <a:pt x="110894" y="336196"/>
                </a:lnTo>
                <a:lnTo>
                  <a:pt x="130636" y="314011"/>
                </a:lnTo>
                <a:lnTo>
                  <a:pt x="150042" y="277533"/>
                </a:lnTo>
                <a:lnTo>
                  <a:pt x="152424" y="271577"/>
                </a:lnTo>
                <a:lnTo>
                  <a:pt x="153615" y="269195"/>
                </a:lnTo>
                <a:lnTo>
                  <a:pt x="165523" y="269195"/>
                </a:lnTo>
                <a:lnTo>
                  <a:pt x="165523" y="275151"/>
                </a:lnTo>
                <a:lnTo>
                  <a:pt x="159420" y="290933"/>
                </a:lnTo>
                <a:lnTo>
                  <a:pt x="141707" y="321009"/>
                </a:lnTo>
                <a:lnTo>
                  <a:pt x="113276" y="350192"/>
                </a:lnTo>
                <a:close/>
              </a:path>
            </a:pathLst>
          </a:custGeom>
          <a:solidFill>
            <a:srgbClr val="000000"/>
          </a:solidFill>
        </p:spPr>
        <p:txBody>
          <a:bodyPr wrap="square" lIns="0" tIns="0" rIns="0" bIns="0" rtlCol="0"/>
          <a:lstStyle/>
          <a:p>
            <a:endParaRPr/>
          </a:p>
        </p:txBody>
      </p:sp>
      <p:sp>
        <p:nvSpPr>
          <p:cNvPr id="32" name="object 32"/>
          <p:cNvSpPr/>
          <p:nvPr/>
        </p:nvSpPr>
        <p:spPr>
          <a:xfrm>
            <a:off x="7881219" y="8253003"/>
            <a:ext cx="203835" cy="256540"/>
          </a:xfrm>
          <a:custGeom>
            <a:avLst/>
            <a:gdLst/>
            <a:ahLst/>
            <a:cxnLst/>
            <a:rect l="l" t="t" r="r" b="b"/>
            <a:pathLst>
              <a:path w="203834" h="256540">
                <a:moveTo>
                  <a:pt x="11908" y="65512"/>
                </a:moveTo>
                <a:lnTo>
                  <a:pt x="0" y="65512"/>
                </a:lnTo>
                <a:lnTo>
                  <a:pt x="0" y="60747"/>
                </a:lnTo>
                <a:lnTo>
                  <a:pt x="3423" y="48240"/>
                </a:lnTo>
                <a:lnTo>
                  <a:pt x="13992" y="27693"/>
                </a:lnTo>
                <a:lnTo>
                  <a:pt x="32152" y="8486"/>
                </a:lnTo>
                <a:lnTo>
                  <a:pt x="58350" y="0"/>
                </a:lnTo>
                <a:lnTo>
                  <a:pt x="73160" y="2531"/>
                </a:lnTo>
                <a:lnTo>
                  <a:pt x="84845" y="9529"/>
                </a:lnTo>
                <a:lnTo>
                  <a:pt x="85709" y="10720"/>
                </a:lnTo>
                <a:lnTo>
                  <a:pt x="57159" y="10720"/>
                </a:lnTo>
                <a:lnTo>
                  <a:pt x="44767" y="13660"/>
                </a:lnTo>
                <a:lnTo>
                  <a:pt x="33045" y="22631"/>
                </a:lnTo>
                <a:lnTo>
                  <a:pt x="22662" y="37855"/>
                </a:lnTo>
                <a:lnTo>
                  <a:pt x="14289" y="59556"/>
                </a:lnTo>
                <a:lnTo>
                  <a:pt x="13098" y="64321"/>
                </a:lnTo>
                <a:lnTo>
                  <a:pt x="11908" y="65512"/>
                </a:lnTo>
                <a:close/>
              </a:path>
              <a:path w="203834" h="256540">
                <a:moveTo>
                  <a:pt x="129274" y="167949"/>
                </a:moveTo>
                <a:lnTo>
                  <a:pt x="95265" y="167949"/>
                </a:lnTo>
                <a:lnTo>
                  <a:pt x="115788" y="162552"/>
                </a:lnTo>
                <a:lnTo>
                  <a:pt x="130840" y="150678"/>
                </a:lnTo>
                <a:lnTo>
                  <a:pt x="140311" y="138803"/>
                </a:lnTo>
                <a:lnTo>
                  <a:pt x="144088" y="133406"/>
                </a:lnTo>
                <a:lnTo>
                  <a:pt x="146675" y="122686"/>
                </a:lnTo>
                <a:lnTo>
                  <a:pt x="156313" y="82485"/>
                </a:lnTo>
                <a:lnTo>
                  <a:pt x="159569" y="69085"/>
                </a:lnTo>
                <a:lnTo>
                  <a:pt x="167905" y="36925"/>
                </a:lnTo>
                <a:lnTo>
                  <a:pt x="170286" y="28587"/>
                </a:lnTo>
                <a:lnTo>
                  <a:pt x="173859" y="15484"/>
                </a:lnTo>
                <a:lnTo>
                  <a:pt x="178622" y="5955"/>
                </a:lnTo>
                <a:lnTo>
                  <a:pt x="186958" y="3573"/>
                </a:lnTo>
                <a:lnTo>
                  <a:pt x="197675" y="3573"/>
                </a:lnTo>
                <a:lnTo>
                  <a:pt x="203629" y="8337"/>
                </a:lnTo>
                <a:lnTo>
                  <a:pt x="203629" y="20249"/>
                </a:lnTo>
                <a:lnTo>
                  <a:pt x="202438" y="25013"/>
                </a:lnTo>
                <a:lnTo>
                  <a:pt x="167933" y="161993"/>
                </a:lnTo>
                <a:lnTo>
                  <a:pt x="136943" y="161993"/>
                </a:lnTo>
                <a:lnTo>
                  <a:pt x="129274" y="167949"/>
                </a:lnTo>
                <a:close/>
              </a:path>
              <a:path w="203834" h="256540">
                <a:moveTo>
                  <a:pt x="92883" y="179860"/>
                </a:moveTo>
                <a:lnTo>
                  <a:pt x="53586" y="166758"/>
                </a:lnTo>
                <a:lnTo>
                  <a:pt x="38106" y="128642"/>
                </a:lnTo>
                <a:lnTo>
                  <a:pt x="38962" y="115316"/>
                </a:lnTo>
                <a:lnTo>
                  <a:pt x="42273" y="99757"/>
                </a:lnTo>
                <a:lnTo>
                  <a:pt x="49158" y="78391"/>
                </a:lnTo>
                <a:lnTo>
                  <a:pt x="60731" y="47645"/>
                </a:lnTo>
                <a:lnTo>
                  <a:pt x="63113" y="42880"/>
                </a:lnTo>
                <a:lnTo>
                  <a:pt x="66685" y="34542"/>
                </a:lnTo>
                <a:lnTo>
                  <a:pt x="66685" y="15484"/>
                </a:lnTo>
                <a:lnTo>
                  <a:pt x="63113" y="10720"/>
                </a:lnTo>
                <a:lnTo>
                  <a:pt x="85709" y="10720"/>
                </a:lnTo>
                <a:lnTo>
                  <a:pt x="92511" y="20100"/>
                </a:lnTo>
                <a:lnTo>
                  <a:pt x="95265" y="33351"/>
                </a:lnTo>
                <a:lnTo>
                  <a:pt x="95004" y="38432"/>
                </a:lnTo>
                <a:lnTo>
                  <a:pt x="94074" y="43625"/>
                </a:lnTo>
                <a:lnTo>
                  <a:pt x="92251" y="49934"/>
                </a:lnTo>
                <a:lnTo>
                  <a:pt x="89311" y="58365"/>
                </a:lnTo>
                <a:lnTo>
                  <a:pt x="80938" y="79842"/>
                </a:lnTo>
                <a:lnTo>
                  <a:pt x="74128" y="99757"/>
                </a:lnTo>
                <a:lnTo>
                  <a:pt x="69551" y="118331"/>
                </a:lnTo>
                <a:lnTo>
                  <a:pt x="67876" y="135788"/>
                </a:lnTo>
                <a:lnTo>
                  <a:pt x="68304" y="143829"/>
                </a:lnTo>
                <a:lnTo>
                  <a:pt x="71300" y="154549"/>
                </a:lnTo>
                <a:lnTo>
                  <a:pt x="79431" y="163929"/>
                </a:lnTo>
                <a:lnTo>
                  <a:pt x="95265" y="167949"/>
                </a:lnTo>
                <a:lnTo>
                  <a:pt x="129274" y="167949"/>
                </a:lnTo>
                <a:lnTo>
                  <a:pt x="126877" y="169810"/>
                </a:lnTo>
                <a:lnTo>
                  <a:pt x="116253" y="175393"/>
                </a:lnTo>
                <a:lnTo>
                  <a:pt x="104959" y="178744"/>
                </a:lnTo>
                <a:lnTo>
                  <a:pt x="92883" y="179860"/>
                </a:lnTo>
                <a:close/>
              </a:path>
              <a:path w="203834" h="256540">
                <a:moveTo>
                  <a:pt x="103972" y="245372"/>
                </a:moveTo>
                <a:lnTo>
                  <a:pt x="63113" y="245372"/>
                </a:lnTo>
                <a:lnTo>
                  <a:pt x="77589" y="243139"/>
                </a:lnTo>
                <a:lnTo>
                  <a:pt x="90502" y="237332"/>
                </a:lnTo>
                <a:lnTo>
                  <a:pt x="121035" y="205711"/>
                </a:lnTo>
                <a:lnTo>
                  <a:pt x="136943" y="161993"/>
                </a:lnTo>
                <a:lnTo>
                  <a:pt x="167933" y="161993"/>
                </a:lnTo>
                <a:lnTo>
                  <a:pt x="164332" y="176287"/>
                </a:lnTo>
                <a:lnTo>
                  <a:pt x="149187" y="209359"/>
                </a:lnTo>
                <a:lnTo>
                  <a:pt x="124440" y="234503"/>
                </a:lnTo>
                <a:lnTo>
                  <a:pt x="103972" y="245372"/>
                </a:lnTo>
                <a:close/>
              </a:path>
              <a:path w="203834" h="256540">
                <a:moveTo>
                  <a:pt x="63113" y="256093"/>
                </a:moveTo>
                <a:lnTo>
                  <a:pt x="43613" y="253543"/>
                </a:lnTo>
                <a:lnTo>
                  <a:pt x="28579" y="246415"/>
                </a:lnTo>
                <a:lnTo>
                  <a:pt x="18904" y="235490"/>
                </a:lnTo>
                <a:lnTo>
                  <a:pt x="15480" y="221550"/>
                </a:lnTo>
                <a:lnTo>
                  <a:pt x="17694" y="209918"/>
                </a:lnTo>
                <a:lnTo>
                  <a:pt x="23369" y="201747"/>
                </a:lnTo>
                <a:lnTo>
                  <a:pt x="31054" y="196927"/>
                </a:lnTo>
                <a:lnTo>
                  <a:pt x="39296" y="195345"/>
                </a:lnTo>
                <a:lnTo>
                  <a:pt x="42869" y="195345"/>
                </a:lnTo>
                <a:lnTo>
                  <a:pt x="33342" y="232270"/>
                </a:lnTo>
                <a:lnTo>
                  <a:pt x="41008" y="239845"/>
                </a:lnTo>
                <a:lnTo>
                  <a:pt x="50014" y="243735"/>
                </a:lnTo>
                <a:lnTo>
                  <a:pt x="58126" y="245168"/>
                </a:lnTo>
                <a:lnTo>
                  <a:pt x="63113" y="245372"/>
                </a:lnTo>
                <a:lnTo>
                  <a:pt x="103972" y="245372"/>
                </a:lnTo>
                <a:lnTo>
                  <a:pt x="94335" y="250491"/>
                </a:lnTo>
                <a:lnTo>
                  <a:pt x="63113" y="256093"/>
                </a:lnTo>
                <a:close/>
              </a:path>
            </a:pathLst>
          </a:custGeom>
          <a:solidFill>
            <a:srgbClr val="000000"/>
          </a:solidFill>
        </p:spPr>
        <p:txBody>
          <a:bodyPr wrap="square" lIns="0" tIns="0" rIns="0" bIns="0" rtlCol="0"/>
          <a:lstStyle/>
          <a:p>
            <a:endParaRPr/>
          </a:p>
        </p:txBody>
      </p:sp>
      <p:sp>
        <p:nvSpPr>
          <p:cNvPr id="33" name="object 33"/>
          <p:cNvSpPr/>
          <p:nvPr/>
        </p:nvSpPr>
        <p:spPr>
          <a:xfrm>
            <a:off x="5964004" y="8647266"/>
            <a:ext cx="239395" cy="392430"/>
          </a:xfrm>
          <a:custGeom>
            <a:avLst/>
            <a:gdLst/>
            <a:ahLst/>
            <a:cxnLst/>
            <a:rect l="l" t="t" r="r" b="b"/>
            <a:pathLst>
              <a:path w="239395" h="392429">
                <a:moveTo>
                  <a:pt x="119081" y="391881"/>
                </a:moveTo>
                <a:lnTo>
                  <a:pt x="71300" y="380268"/>
                </a:lnTo>
                <a:lnTo>
                  <a:pt x="26197" y="334707"/>
                </a:lnTo>
                <a:lnTo>
                  <a:pt x="4167" y="265175"/>
                </a:lnTo>
                <a:lnTo>
                  <a:pt x="0" y="196536"/>
                </a:lnTo>
                <a:lnTo>
                  <a:pt x="669" y="162868"/>
                </a:lnTo>
                <a:lnTo>
                  <a:pt x="10047" y="98212"/>
                </a:lnTo>
                <a:lnTo>
                  <a:pt x="41566" y="34673"/>
                </a:lnTo>
                <a:lnTo>
                  <a:pt x="93441" y="3070"/>
                </a:lnTo>
                <a:lnTo>
                  <a:pt x="120272" y="0"/>
                </a:lnTo>
                <a:lnTo>
                  <a:pt x="141707" y="2345"/>
                </a:lnTo>
                <a:lnTo>
                  <a:pt x="167607" y="11613"/>
                </a:lnTo>
                <a:lnTo>
                  <a:pt x="169614" y="13102"/>
                </a:lnTo>
                <a:lnTo>
                  <a:pt x="119081" y="13102"/>
                </a:lnTo>
                <a:lnTo>
                  <a:pt x="104643" y="14907"/>
                </a:lnTo>
                <a:lnTo>
                  <a:pt x="65494" y="45765"/>
                </a:lnTo>
                <a:lnTo>
                  <a:pt x="52395" y="85761"/>
                </a:lnTo>
                <a:lnTo>
                  <a:pt x="48228" y="135937"/>
                </a:lnTo>
                <a:lnTo>
                  <a:pt x="47632" y="190580"/>
                </a:lnTo>
                <a:lnTo>
                  <a:pt x="47725" y="218591"/>
                </a:lnTo>
                <a:lnTo>
                  <a:pt x="50144" y="282204"/>
                </a:lnTo>
                <a:lnTo>
                  <a:pt x="65327" y="344106"/>
                </a:lnTo>
                <a:lnTo>
                  <a:pt x="101312" y="375708"/>
                </a:lnTo>
                <a:lnTo>
                  <a:pt x="119081" y="378779"/>
                </a:lnTo>
                <a:lnTo>
                  <a:pt x="171708" y="378779"/>
                </a:lnTo>
                <a:lnTo>
                  <a:pt x="171328" y="379077"/>
                </a:lnTo>
                <a:lnTo>
                  <a:pt x="144256" y="389164"/>
                </a:lnTo>
                <a:lnTo>
                  <a:pt x="119081" y="391881"/>
                </a:lnTo>
                <a:close/>
              </a:path>
              <a:path w="239395" h="392429">
                <a:moveTo>
                  <a:pt x="171708" y="378779"/>
                </a:moveTo>
                <a:lnTo>
                  <a:pt x="119081" y="378779"/>
                </a:lnTo>
                <a:lnTo>
                  <a:pt x="139381" y="375336"/>
                </a:lnTo>
                <a:lnTo>
                  <a:pt x="159122" y="363741"/>
                </a:lnTo>
                <a:lnTo>
                  <a:pt x="185767" y="308502"/>
                </a:lnTo>
                <a:lnTo>
                  <a:pt x="192019" y="251775"/>
                </a:lnTo>
                <a:lnTo>
                  <a:pt x="192912" y="190580"/>
                </a:lnTo>
                <a:lnTo>
                  <a:pt x="192819" y="162533"/>
                </a:lnTo>
                <a:lnTo>
                  <a:pt x="190400" y="104651"/>
                </a:lnTo>
                <a:lnTo>
                  <a:pt x="174510" y="44760"/>
                </a:lnTo>
                <a:lnTo>
                  <a:pt x="136218" y="15466"/>
                </a:lnTo>
                <a:lnTo>
                  <a:pt x="119081" y="13102"/>
                </a:lnTo>
                <a:lnTo>
                  <a:pt x="169614" y="13102"/>
                </a:lnTo>
                <a:lnTo>
                  <a:pt x="216728" y="64321"/>
                </a:lnTo>
                <a:lnTo>
                  <a:pt x="235632" y="129088"/>
                </a:lnTo>
                <a:lnTo>
                  <a:pt x="239354" y="196536"/>
                </a:lnTo>
                <a:lnTo>
                  <a:pt x="238702" y="230204"/>
                </a:lnTo>
                <a:lnTo>
                  <a:pt x="235930" y="263090"/>
                </a:lnTo>
                <a:lnTo>
                  <a:pt x="229809" y="294860"/>
                </a:lnTo>
                <a:lnTo>
                  <a:pt x="219110" y="325178"/>
                </a:lnTo>
                <a:lnTo>
                  <a:pt x="197284" y="358716"/>
                </a:lnTo>
                <a:lnTo>
                  <a:pt x="171708" y="378779"/>
                </a:lnTo>
                <a:close/>
              </a:path>
            </a:pathLst>
          </a:custGeom>
          <a:solidFill>
            <a:srgbClr val="000000"/>
          </a:solidFill>
        </p:spPr>
        <p:txBody>
          <a:bodyPr wrap="square" lIns="0" tIns="0" rIns="0" bIns="0" rtlCol="0"/>
          <a:lstStyle/>
          <a:p>
            <a:endParaRPr/>
          </a:p>
        </p:txBody>
      </p:sp>
      <p:sp>
        <p:nvSpPr>
          <p:cNvPr id="34" name="object 34"/>
          <p:cNvSpPr/>
          <p:nvPr/>
        </p:nvSpPr>
        <p:spPr>
          <a:xfrm>
            <a:off x="6817820" y="8647266"/>
            <a:ext cx="240665" cy="392430"/>
          </a:xfrm>
          <a:custGeom>
            <a:avLst/>
            <a:gdLst/>
            <a:ahLst/>
            <a:cxnLst/>
            <a:rect l="l" t="t" r="r" b="b"/>
            <a:pathLst>
              <a:path w="240665" h="392429">
                <a:moveTo>
                  <a:pt x="120272" y="391881"/>
                </a:moveTo>
                <a:lnTo>
                  <a:pt x="71449" y="380268"/>
                </a:lnTo>
                <a:lnTo>
                  <a:pt x="26197" y="334707"/>
                </a:lnTo>
                <a:lnTo>
                  <a:pt x="4167" y="265175"/>
                </a:lnTo>
                <a:lnTo>
                  <a:pt x="0" y="196536"/>
                </a:lnTo>
                <a:lnTo>
                  <a:pt x="837" y="162868"/>
                </a:lnTo>
                <a:lnTo>
                  <a:pt x="10549" y="98212"/>
                </a:lnTo>
                <a:lnTo>
                  <a:pt x="42236" y="34673"/>
                </a:lnTo>
                <a:lnTo>
                  <a:pt x="94111" y="3070"/>
                </a:lnTo>
                <a:lnTo>
                  <a:pt x="120272" y="0"/>
                </a:lnTo>
                <a:lnTo>
                  <a:pt x="141893" y="2345"/>
                </a:lnTo>
                <a:lnTo>
                  <a:pt x="168202" y="11613"/>
                </a:lnTo>
                <a:lnTo>
                  <a:pt x="170241" y="13102"/>
                </a:lnTo>
                <a:lnTo>
                  <a:pt x="120272" y="13102"/>
                </a:lnTo>
                <a:lnTo>
                  <a:pt x="105145" y="14907"/>
                </a:lnTo>
                <a:lnTo>
                  <a:pt x="65513" y="45765"/>
                </a:lnTo>
                <a:lnTo>
                  <a:pt x="52395" y="85761"/>
                </a:lnTo>
                <a:lnTo>
                  <a:pt x="48228" y="135937"/>
                </a:lnTo>
                <a:lnTo>
                  <a:pt x="47632" y="190580"/>
                </a:lnTo>
                <a:lnTo>
                  <a:pt x="47725" y="218591"/>
                </a:lnTo>
                <a:lnTo>
                  <a:pt x="50144" y="282204"/>
                </a:lnTo>
                <a:lnTo>
                  <a:pt x="65346" y="344106"/>
                </a:lnTo>
                <a:lnTo>
                  <a:pt x="101814" y="375708"/>
                </a:lnTo>
                <a:lnTo>
                  <a:pt x="120272" y="378779"/>
                </a:lnTo>
                <a:lnTo>
                  <a:pt x="172297" y="378779"/>
                </a:lnTo>
                <a:lnTo>
                  <a:pt x="171924" y="379077"/>
                </a:lnTo>
                <a:lnTo>
                  <a:pt x="145261" y="389164"/>
                </a:lnTo>
                <a:lnTo>
                  <a:pt x="120272" y="391881"/>
                </a:lnTo>
                <a:close/>
              </a:path>
              <a:path w="240665" h="392429">
                <a:moveTo>
                  <a:pt x="172297" y="378779"/>
                </a:moveTo>
                <a:lnTo>
                  <a:pt x="120272" y="378779"/>
                </a:lnTo>
                <a:lnTo>
                  <a:pt x="140069" y="375336"/>
                </a:lnTo>
                <a:lnTo>
                  <a:pt x="159867" y="363741"/>
                </a:lnTo>
                <a:lnTo>
                  <a:pt x="186958" y="308502"/>
                </a:lnTo>
                <a:lnTo>
                  <a:pt x="192168" y="251775"/>
                </a:lnTo>
                <a:lnTo>
                  <a:pt x="192912" y="190580"/>
                </a:lnTo>
                <a:lnTo>
                  <a:pt x="192819" y="162533"/>
                </a:lnTo>
                <a:lnTo>
                  <a:pt x="190400" y="104651"/>
                </a:lnTo>
                <a:lnTo>
                  <a:pt x="174696" y="44760"/>
                </a:lnTo>
                <a:lnTo>
                  <a:pt x="137223" y="15466"/>
                </a:lnTo>
                <a:lnTo>
                  <a:pt x="120272" y="13102"/>
                </a:lnTo>
                <a:lnTo>
                  <a:pt x="170241" y="13102"/>
                </a:lnTo>
                <a:lnTo>
                  <a:pt x="217919" y="64321"/>
                </a:lnTo>
                <a:lnTo>
                  <a:pt x="236377" y="129088"/>
                </a:lnTo>
                <a:lnTo>
                  <a:pt x="240544" y="196536"/>
                </a:lnTo>
                <a:lnTo>
                  <a:pt x="239707" y="230204"/>
                </a:lnTo>
                <a:lnTo>
                  <a:pt x="236525" y="263090"/>
                </a:lnTo>
                <a:lnTo>
                  <a:pt x="229995" y="294860"/>
                </a:lnTo>
                <a:lnTo>
                  <a:pt x="219110" y="325178"/>
                </a:lnTo>
                <a:lnTo>
                  <a:pt x="197470" y="358716"/>
                </a:lnTo>
                <a:lnTo>
                  <a:pt x="172297" y="378779"/>
                </a:lnTo>
                <a:close/>
              </a:path>
            </a:pathLst>
          </a:custGeom>
          <a:solidFill>
            <a:srgbClr val="000000"/>
          </a:solidFill>
        </p:spPr>
        <p:txBody>
          <a:bodyPr wrap="square" lIns="0" tIns="0" rIns="0" bIns="0" rtlCol="0"/>
          <a:lstStyle/>
          <a:p>
            <a:endParaRPr/>
          </a:p>
        </p:txBody>
      </p:sp>
      <p:sp>
        <p:nvSpPr>
          <p:cNvPr id="35" name="object 35"/>
          <p:cNvSpPr/>
          <p:nvPr/>
        </p:nvSpPr>
        <p:spPr>
          <a:xfrm>
            <a:off x="7805007" y="8647265"/>
            <a:ext cx="187325" cy="379095"/>
          </a:xfrm>
          <a:custGeom>
            <a:avLst/>
            <a:gdLst/>
            <a:ahLst/>
            <a:cxnLst/>
            <a:rect l="l" t="t" r="r" b="b"/>
            <a:pathLst>
              <a:path w="187325" h="379095">
                <a:moveTo>
                  <a:pt x="0" y="53600"/>
                </a:moveTo>
                <a:lnTo>
                  <a:pt x="0" y="36925"/>
                </a:lnTo>
                <a:lnTo>
                  <a:pt x="18699" y="36348"/>
                </a:lnTo>
                <a:lnTo>
                  <a:pt x="45102" y="32309"/>
                </a:lnTo>
                <a:lnTo>
                  <a:pt x="74853" y="21347"/>
                </a:lnTo>
                <a:lnTo>
                  <a:pt x="103601" y="0"/>
                </a:lnTo>
                <a:lnTo>
                  <a:pt x="116700" y="0"/>
                </a:lnTo>
                <a:lnTo>
                  <a:pt x="116700" y="39307"/>
                </a:lnTo>
                <a:lnTo>
                  <a:pt x="73830" y="39307"/>
                </a:lnTo>
                <a:lnTo>
                  <a:pt x="51242" y="47570"/>
                </a:lnTo>
                <a:lnTo>
                  <a:pt x="29770" y="51814"/>
                </a:lnTo>
                <a:lnTo>
                  <a:pt x="11870" y="53377"/>
                </a:lnTo>
                <a:lnTo>
                  <a:pt x="0" y="53600"/>
                </a:lnTo>
                <a:close/>
              </a:path>
              <a:path w="187325" h="379095">
                <a:moveTo>
                  <a:pt x="169095" y="362103"/>
                </a:moveTo>
                <a:lnTo>
                  <a:pt x="21434" y="362103"/>
                </a:lnTo>
                <a:lnTo>
                  <a:pt x="51223" y="360670"/>
                </a:lnTo>
                <a:lnTo>
                  <a:pt x="66834" y="355999"/>
                </a:lnTo>
                <a:lnTo>
                  <a:pt x="72844" y="347530"/>
                </a:lnTo>
                <a:lnTo>
                  <a:pt x="73830" y="334707"/>
                </a:lnTo>
                <a:lnTo>
                  <a:pt x="73830" y="39307"/>
                </a:lnTo>
                <a:lnTo>
                  <a:pt x="116700" y="39307"/>
                </a:lnTo>
                <a:lnTo>
                  <a:pt x="116700" y="334707"/>
                </a:lnTo>
                <a:lnTo>
                  <a:pt x="117686" y="347530"/>
                </a:lnTo>
                <a:lnTo>
                  <a:pt x="123696" y="355999"/>
                </a:lnTo>
                <a:lnTo>
                  <a:pt x="139306" y="360670"/>
                </a:lnTo>
                <a:lnTo>
                  <a:pt x="169095" y="362103"/>
                </a:lnTo>
                <a:close/>
              </a:path>
              <a:path w="187325" h="379095">
                <a:moveTo>
                  <a:pt x="2381" y="378779"/>
                </a:moveTo>
                <a:lnTo>
                  <a:pt x="2381" y="362103"/>
                </a:lnTo>
                <a:lnTo>
                  <a:pt x="186958" y="362103"/>
                </a:lnTo>
                <a:lnTo>
                  <a:pt x="186958" y="377588"/>
                </a:lnTo>
                <a:lnTo>
                  <a:pt x="95265" y="377588"/>
                </a:lnTo>
                <a:lnTo>
                  <a:pt x="47930" y="377737"/>
                </a:lnTo>
                <a:lnTo>
                  <a:pt x="22253" y="378090"/>
                </a:lnTo>
                <a:lnTo>
                  <a:pt x="2381" y="378779"/>
                </a:lnTo>
                <a:close/>
              </a:path>
              <a:path w="187325" h="379095">
                <a:moveTo>
                  <a:pt x="186958" y="378779"/>
                </a:moveTo>
                <a:lnTo>
                  <a:pt x="167774" y="378090"/>
                </a:lnTo>
                <a:lnTo>
                  <a:pt x="142451" y="377737"/>
                </a:lnTo>
                <a:lnTo>
                  <a:pt x="95265" y="377588"/>
                </a:lnTo>
                <a:lnTo>
                  <a:pt x="186958" y="377588"/>
                </a:lnTo>
                <a:lnTo>
                  <a:pt x="186958" y="378779"/>
                </a:lnTo>
                <a:close/>
              </a:path>
            </a:pathLst>
          </a:custGeom>
          <a:solidFill>
            <a:srgbClr val="000000"/>
          </a:solidFill>
        </p:spPr>
        <p:txBody>
          <a:bodyPr wrap="square" lIns="0" tIns="0" rIns="0" bIns="0" rtlCol="0"/>
          <a:lstStyle/>
          <a:p>
            <a:endParaRPr/>
          </a:p>
        </p:txBody>
      </p:sp>
      <p:sp>
        <p:nvSpPr>
          <p:cNvPr id="36" name="object 36"/>
          <p:cNvSpPr/>
          <p:nvPr/>
        </p:nvSpPr>
        <p:spPr>
          <a:xfrm>
            <a:off x="8161062" y="7180983"/>
            <a:ext cx="313690" cy="1030605"/>
          </a:xfrm>
          <a:custGeom>
            <a:avLst/>
            <a:gdLst/>
            <a:ahLst/>
            <a:cxnLst/>
            <a:rect l="l" t="t" r="r" b="b"/>
            <a:pathLst>
              <a:path w="313690" h="1030604">
                <a:moveTo>
                  <a:pt x="313184" y="1030327"/>
                </a:moveTo>
                <a:lnTo>
                  <a:pt x="250071" y="1030327"/>
                </a:lnTo>
                <a:lnTo>
                  <a:pt x="250071" y="1021989"/>
                </a:lnTo>
                <a:lnTo>
                  <a:pt x="249752" y="967321"/>
                </a:lnTo>
                <a:lnTo>
                  <a:pt x="248747" y="913251"/>
                </a:lnTo>
                <a:lnTo>
                  <a:pt x="246988" y="859794"/>
                </a:lnTo>
                <a:lnTo>
                  <a:pt x="244405" y="806964"/>
                </a:lnTo>
                <a:lnTo>
                  <a:pt x="240929" y="754777"/>
                </a:lnTo>
                <a:lnTo>
                  <a:pt x="236489" y="703246"/>
                </a:lnTo>
                <a:lnTo>
                  <a:pt x="231018" y="652386"/>
                </a:lnTo>
                <a:lnTo>
                  <a:pt x="224445" y="602212"/>
                </a:lnTo>
                <a:lnTo>
                  <a:pt x="216700" y="552740"/>
                </a:lnTo>
                <a:lnTo>
                  <a:pt x="207715" y="503982"/>
                </a:lnTo>
                <a:lnTo>
                  <a:pt x="197420" y="455955"/>
                </a:lnTo>
                <a:lnTo>
                  <a:pt x="185746" y="408672"/>
                </a:lnTo>
                <a:lnTo>
                  <a:pt x="172623" y="362148"/>
                </a:lnTo>
                <a:lnTo>
                  <a:pt x="157981" y="316399"/>
                </a:lnTo>
                <a:lnTo>
                  <a:pt x="141752" y="271438"/>
                </a:lnTo>
                <a:lnTo>
                  <a:pt x="123865" y="227281"/>
                </a:lnTo>
                <a:lnTo>
                  <a:pt x="104252" y="183942"/>
                </a:lnTo>
                <a:lnTo>
                  <a:pt x="82843" y="141435"/>
                </a:lnTo>
                <a:lnTo>
                  <a:pt x="59568" y="99776"/>
                </a:lnTo>
                <a:lnTo>
                  <a:pt x="34358" y="58978"/>
                </a:lnTo>
                <a:lnTo>
                  <a:pt x="7144" y="19058"/>
                </a:lnTo>
                <a:lnTo>
                  <a:pt x="0" y="8337"/>
                </a:lnTo>
                <a:lnTo>
                  <a:pt x="0" y="0"/>
                </a:lnTo>
                <a:lnTo>
                  <a:pt x="21434" y="0"/>
                </a:lnTo>
                <a:lnTo>
                  <a:pt x="22625" y="1191"/>
                </a:lnTo>
                <a:lnTo>
                  <a:pt x="23816" y="1191"/>
                </a:lnTo>
                <a:lnTo>
                  <a:pt x="26197" y="2382"/>
                </a:lnTo>
                <a:lnTo>
                  <a:pt x="28579" y="5955"/>
                </a:lnTo>
                <a:lnTo>
                  <a:pt x="36915" y="15484"/>
                </a:lnTo>
                <a:lnTo>
                  <a:pt x="71146" y="60387"/>
                </a:lnTo>
                <a:lnTo>
                  <a:pt x="102447" y="106475"/>
                </a:lnTo>
                <a:lnTo>
                  <a:pt x="130901" y="153486"/>
                </a:lnTo>
                <a:lnTo>
                  <a:pt x="156592" y="201152"/>
                </a:lnTo>
                <a:lnTo>
                  <a:pt x="179604" y="249209"/>
                </a:lnTo>
                <a:lnTo>
                  <a:pt x="200020" y="297391"/>
                </a:lnTo>
                <a:lnTo>
                  <a:pt x="217924" y="345434"/>
                </a:lnTo>
                <a:lnTo>
                  <a:pt x="233400" y="393073"/>
                </a:lnTo>
                <a:lnTo>
                  <a:pt x="245512" y="433858"/>
                </a:lnTo>
                <a:lnTo>
                  <a:pt x="262023" y="498995"/>
                </a:lnTo>
                <a:lnTo>
                  <a:pt x="271009" y="540675"/>
                </a:lnTo>
                <a:lnTo>
                  <a:pt x="279990" y="588418"/>
                </a:lnTo>
                <a:lnTo>
                  <a:pt x="288600" y="642216"/>
                </a:lnTo>
                <a:lnTo>
                  <a:pt x="296469" y="702061"/>
                </a:lnTo>
                <a:lnTo>
                  <a:pt x="303230" y="767944"/>
                </a:lnTo>
                <a:lnTo>
                  <a:pt x="308515" y="839857"/>
                </a:lnTo>
                <a:lnTo>
                  <a:pt x="311956" y="917792"/>
                </a:lnTo>
                <a:lnTo>
                  <a:pt x="313184" y="1001740"/>
                </a:lnTo>
                <a:lnTo>
                  <a:pt x="313184" y="1030327"/>
                </a:lnTo>
                <a:close/>
              </a:path>
            </a:pathLst>
          </a:custGeom>
          <a:solidFill>
            <a:srgbClr val="000000"/>
          </a:solidFill>
        </p:spPr>
        <p:txBody>
          <a:bodyPr wrap="square" lIns="0" tIns="0" rIns="0" bIns="0" rtlCol="0"/>
          <a:lstStyle/>
          <a:p>
            <a:endParaRPr/>
          </a:p>
        </p:txBody>
      </p:sp>
      <p:sp>
        <p:nvSpPr>
          <p:cNvPr id="37" name="object 37"/>
          <p:cNvSpPr/>
          <p:nvPr/>
        </p:nvSpPr>
        <p:spPr>
          <a:xfrm>
            <a:off x="8161062" y="8200590"/>
            <a:ext cx="313690" cy="1030605"/>
          </a:xfrm>
          <a:custGeom>
            <a:avLst/>
            <a:gdLst/>
            <a:ahLst/>
            <a:cxnLst/>
            <a:rect l="l" t="t" r="r" b="b"/>
            <a:pathLst>
              <a:path w="313690" h="1030604">
                <a:moveTo>
                  <a:pt x="22625" y="1030327"/>
                </a:moveTo>
                <a:lnTo>
                  <a:pt x="0" y="1030327"/>
                </a:lnTo>
                <a:lnTo>
                  <a:pt x="0" y="1021989"/>
                </a:lnTo>
                <a:lnTo>
                  <a:pt x="3572" y="1017225"/>
                </a:lnTo>
                <a:lnTo>
                  <a:pt x="29602" y="979244"/>
                </a:lnTo>
                <a:lnTo>
                  <a:pt x="54114" y="940253"/>
                </a:lnTo>
                <a:lnTo>
                  <a:pt x="77121" y="900116"/>
                </a:lnTo>
                <a:lnTo>
                  <a:pt x="98636" y="858697"/>
                </a:lnTo>
                <a:lnTo>
                  <a:pt x="118672" y="815861"/>
                </a:lnTo>
                <a:lnTo>
                  <a:pt x="137242" y="771474"/>
                </a:lnTo>
                <a:lnTo>
                  <a:pt x="154359" y="725398"/>
                </a:lnTo>
                <a:lnTo>
                  <a:pt x="170036" y="677499"/>
                </a:lnTo>
                <a:lnTo>
                  <a:pt x="184287" y="627642"/>
                </a:lnTo>
                <a:lnTo>
                  <a:pt x="197123" y="575691"/>
                </a:lnTo>
                <a:lnTo>
                  <a:pt x="208559" y="521510"/>
                </a:lnTo>
                <a:lnTo>
                  <a:pt x="218606" y="464964"/>
                </a:lnTo>
                <a:lnTo>
                  <a:pt x="227279" y="405918"/>
                </a:lnTo>
                <a:lnTo>
                  <a:pt x="234590" y="344236"/>
                </a:lnTo>
                <a:lnTo>
                  <a:pt x="240322" y="284062"/>
                </a:lnTo>
                <a:lnTo>
                  <a:pt x="244429" y="225866"/>
                </a:lnTo>
                <a:lnTo>
                  <a:pt x="247183" y="170901"/>
                </a:lnTo>
                <a:lnTo>
                  <a:pt x="248852" y="120415"/>
                </a:lnTo>
                <a:lnTo>
                  <a:pt x="249710" y="75659"/>
                </a:lnTo>
                <a:lnTo>
                  <a:pt x="250071" y="8337"/>
                </a:lnTo>
                <a:lnTo>
                  <a:pt x="250071" y="0"/>
                </a:lnTo>
                <a:lnTo>
                  <a:pt x="313184" y="0"/>
                </a:lnTo>
                <a:lnTo>
                  <a:pt x="313184" y="28587"/>
                </a:lnTo>
                <a:lnTo>
                  <a:pt x="311936" y="106791"/>
                </a:lnTo>
                <a:lnTo>
                  <a:pt x="308916" y="177106"/>
                </a:lnTo>
                <a:lnTo>
                  <a:pt x="305211" y="235357"/>
                </a:lnTo>
                <a:lnTo>
                  <a:pt x="301905" y="277371"/>
                </a:lnTo>
                <a:lnTo>
                  <a:pt x="293589" y="354650"/>
                </a:lnTo>
                <a:lnTo>
                  <a:pt x="285788" y="408668"/>
                </a:lnTo>
                <a:lnTo>
                  <a:pt x="276678" y="461081"/>
                </a:lnTo>
                <a:lnTo>
                  <a:pt x="266252" y="511941"/>
                </a:lnTo>
                <a:lnTo>
                  <a:pt x="254506" y="561304"/>
                </a:lnTo>
                <a:lnTo>
                  <a:pt x="241434" y="609222"/>
                </a:lnTo>
                <a:lnTo>
                  <a:pt x="227030" y="655749"/>
                </a:lnTo>
                <a:lnTo>
                  <a:pt x="211290" y="700940"/>
                </a:lnTo>
                <a:lnTo>
                  <a:pt x="194208" y="744847"/>
                </a:lnTo>
                <a:lnTo>
                  <a:pt x="175779" y="787525"/>
                </a:lnTo>
                <a:lnTo>
                  <a:pt x="155997" y="829026"/>
                </a:lnTo>
                <a:lnTo>
                  <a:pt x="120529" y="893519"/>
                </a:lnTo>
                <a:lnTo>
                  <a:pt x="85462" y="948177"/>
                </a:lnTo>
                <a:lnTo>
                  <a:pt x="54910" y="990601"/>
                </a:lnTo>
                <a:lnTo>
                  <a:pt x="23816" y="1029136"/>
                </a:lnTo>
                <a:lnTo>
                  <a:pt x="22625" y="1030327"/>
                </a:lnTo>
                <a:close/>
              </a:path>
            </a:pathLst>
          </a:custGeom>
          <a:solidFill>
            <a:srgbClr val="000000"/>
          </a:solidFill>
        </p:spPr>
        <p:txBody>
          <a:bodyPr wrap="square" lIns="0" tIns="0" rIns="0" bIns="0" rtlCol="0"/>
          <a:lstStyle/>
          <a:p>
            <a:endParaRPr/>
          </a:p>
        </p:txBody>
      </p:sp>
      <p:sp>
        <p:nvSpPr>
          <p:cNvPr id="38" name="object 38"/>
          <p:cNvSpPr/>
          <p:nvPr/>
        </p:nvSpPr>
        <p:spPr>
          <a:xfrm>
            <a:off x="8901750" y="7180982"/>
            <a:ext cx="313690" cy="1030605"/>
          </a:xfrm>
          <a:custGeom>
            <a:avLst/>
            <a:gdLst/>
            <a:ahLst/>
            <a:cxnLst/>
            <a:rect l="l" t="t" r="r" b="b"/>
            <a:pathLst>
              <a:path w="313690" h="1030604">
                <a:moveTo>
                  <a:pt x="63113" y="1030327"/>
                </a:moveTo>
                <a:lnTo>
                  <a:pt x="0" y="1030327"/>
                </a:lnTo>
                <a:lnTo>
                  <a:pt x="0" y="1001740"/>
                </a:lnTo>
                <a:lnTo>
                  <a:pt x="1247" y="923650"/>
                </a:lnTo>
                <a:lnTo>
                  <a:pt x="4267" y="853564"/>
                </a:lnTo>
                <a:lnTo>
                  <a:pt x="7973" y="795484"/>
                </a:lnTo>
                <a:lnTo>
                  <a:pt x="11279" y="753413"/>
                </a:lnTo>
                <a:lnTo>
                  <a:pt x="19595" y="675677"/>
                </a:lnTo>
                <a:lnTo>
                  <a:pt x="27395" y="621659"/>
                </a:lnTo>
                <a:lnTo>
                  <a:pt x="36506" y="569246"/>
                </a:lnTo>
                <a:lnTo>
                  <a:pt x="46932" y="518386"/>
                </a:lnTo>
                <a:lnTo>
                  <a:pt x="58678" y="469023"/>
                </a:lnTo>
                <a:lnTo>
                  <a:pt x="71750" y="421105"/>
                </a:lnTo>
                <a:lnTo>
                  <a:pt x="86153" y="374577"/>
                </a:lnTo>
                <a:lnTo>
                  <a:pt x="101894" y="329387"/>
                </a:lnTo>
                <a:lnTo>
                  <a:pt x="118976" y="285480"/>
                </a:lnTo>
                <a:lnTo>
                  <a:pt x="137405" y="242802"/>
                </a:lnTo>
                <a:lnTo>
                  <a:pt x="157187" y="201301"/>
                </a:lnTo>
                <a:lnTo>
                  <a:pt x="192655" y="136808"/>
                </a:lnTo>
                <a:lnTo>
                  <a:pt x="227722" y="82149"/>
                </a:lnTo>
                <a:lnTo>
                  <a:pt x="258273" y="39726"/>
                </a:lnTo>
                <a:lnTo>
                  <a:pt x="289368" y="1191"/>
                </a:lnTo>
                <a:lnTo>
                  <a:pt x="290559" y="0"/>
                </a:lnTo>
                <a:lnTo>
                  <a:pt x="313184" y="0"/>
                </a:lnTo>
                <a:lnTo>
                  <a:pt x="313184" y="8337"/>
                </a:lnTo>
                <a:lnTo>
                  <a:pt x="309612" y="13102"/>
                </a:lnTo>
                <a:lnTo>
                  <a:pt x="282073" y="53278"/>
                </a:lnTo>
                <a:lnTo>
                  <a:pt x="256569" y="94177"/>
                </a:lnTo>
                <a:lnTo>
                  <a:pt x="233028" y="135809"/>
                </a:lnTo>
                <a:lnTo>
                  <a:pt x="211378" y="178185"/>
                </a:lnTo>
                <a:lnTo>
                  <a:pt x="191547" y="221313"/>
                </a:lnTo>
                <a:lnTo>
                  <a:pt x="173463" y="265205"/>
                </a:lnTo>
                <a:lnTo>
                  <a:pt x="157055" y="309870"/>
                </a:lnTo>
                <a:lnTo>
                  <a:pt x="142251" y="355318"/>
                </a:lnTo>
                <a:lnTo>
                  <a:pt x="128979" y="401560"/>
                </a:lnTo>
                <a:lnTo>
                  <a:pt x="117168" y="448605"/>
                </a:lnTo>
                <a:lnTo>
                  <a:pt x="106745" y="496463"/>
                </a:lnTo>
                <a:lnTo>
                  <a:pt x="97640" y="545145"/>
                </a:lnTo>
                <a:lnTo>
                  <a:pt x="89779" y="594660"/>
                </a:lnTo>
                <a:lnTo>
                  <a:pt x="83092" y="645019"/>
                </a:lnTo>
                <a:lnTo>
                  <a:pt x="77507" y="696231"/>
                </a:lnTo>
                <a:lnTo>
                  <a:pt x="72951" y="748307"/>
                </a:lnTo>
                <a:lnTo>
                  <a:pt x="69354" y="801256"/>
                </a:lnTo>
                <a:lnTo>
                  <a:pt x="66644" y="855089"/>
                </a:lnTo>
                <a:lnTo>
                  <a:pt x="64748" y="909815"/>
                </a:lnTo>
                <a:lnTo>
                  <a:pt x="63595" y="965446"/>
                </a:lnTo>
                <a:lnTo>
                  <a:pt x="63113" y="1021989"/>
                </a:lnTo>
                <a:lnTo>
                  <a:pt x="63113" y="1030327"/>
                </a:lnTo>
                <a:close/>
              </a:path>
            </a:pathLst>
          </a:custGeom>
          <a:solidFill>
            <a:srgbClr val="000000"/>
          </a:solidFill>
        </p:spPr>
        <p:txBody>
          <a:bodyPr wrap="square" lIns="0" tIns="0" rIns="0" bIns="0" rtlCol="0"/>
          <a:lstStyle/>
          <a:p>
            <a:endParaRPr/>
          </a:p>
        </p:txBody>
      </p:sp>
      <p:sp>
        <p:nvSpPr>
          <p:cNvPr id="39" name="object 39"/>
          <p:cNvSpPr/>
          <p:nvPr/>
        </p:nvSpPr>
        <p:spPr>
          <a:xfrm>
            <a:off x="8901750" y="8200590"/>
            <a:ext cx="313690" cy="1030605"/>
          </a:xfrm>
          <a:custGeom>
            <a:avLst/>
            <a:gdLst/>
            <a:ahLst/>
            <a:cxnLst/>
            <a:rect l="l" t="t" r="r" b="b"/>
            <a:pathLst>
              <a:path w="313690" h="1030604">
                <a:moveTo>
                  <a:pt x="313184" y="1030327"/>
                </a:moveTo>
                <a:lnTo>
                  <a:pt x="290559" y="1030327"/>
                </a:lnTo>
                <a:lnTo>
                  <a:pt x="290559" y="1029136"/>
                </a:lnTo>
                <a:lnTo>
                  <a:pt x="289368" y="1029136"/>
                </a:lnTo>
                <a:lnTo>
                  <a:pt x="286986" y="1027945"/>
                </a:lnTo>
                <a:lnTo>
                  <a:pt x="284605" y="1024372"/>
                </a:lnTo>
                <a:lnTo>
                  <a:pt x="276269" y="1014843"/>
                </a:lnTo>
                <a:lnTo>
                  <a:pt x="242038" y="969940"/>
                </a:lnTo>
                <a:lnTo>
                  <a:pt x="210737" y="923851"/>
                </a:lnTo>
                <a:lnTo>
                  <a:pt x="182283" y="876841"/>
                </a:lnTo>
                <a:lnTo>
                  <a:pt x="156592" y="829175"/>
                </a:lnTo>
                <a:lnTo>
                  <a:pt x="133580" y="781118"/>
                </a:lnTo>
                <a:lnTo>
                  <a:pt x="113164" y="732936"/>
                </a:lnTo>
                <a:lnTo>
                  <a:pt x="95260" y="684893"/>
                </a:lnTo>
                <a:lnTo>
                  <a:pt x="79784" y="637254"/>
                </a:lnTo>
                <a:lnTo>
                  <a:pt x="67672" y="596469"/>
                </a:lnTo>
                <a:lnTo>
                  <a:pt x="51161" y="531332"/>
                </a:lnTo>
                <a:lnTo>
                  <a:pt x="42175" y="489652"/>
                </a:lnTo>
                <a:lnTo>
                  <a:pt x="33194" y="441909"/>
                </a:lnTo>
                <a:lnTo>
                  <a:pt x="24584" y="388111"/>
                </a:lnTo>
                <a:lnTo>
                  <a:pt x="16715" y="328266"/>
                </a:lnTo>
                <a:lnTo>
                  <a:pt x="9954" y="262383"/>
                </a:lnTo>
                <a:lnTo>
                  <a:pt x="4669" y="190470"/>
                </a:lnTo>
                <a:lnTo>
                  <a:pt x="1228" y="112535"/>
                </a:lnTo>
                <a:lnTo>
                  <a:pt x="0" y="28587"/>
                </a:lnTo>
                <a:lnTo>
                  <a:pt x="0" y="0"/>
                </a:lnTo>
                <a:lnTo>
                  <a:pt x="63113" y="0"/>
                </a:lnTo>
                <a:lnTo>
                  <a:pt x="63113" y="8337"/>
                </a:lnTo>
                <a:lnTo>
                  <a:pt x="63510" y="68840"/>
                </a:lnTo>
                <a:lnTo>
                  <a:pt x="64733" y="127857"/>
                </a:lnTo>
                <a:lnTo>
                  <a:pt x="66831" y="185427"/>
                </a:lnTo>
                <a:lnTo>
                  <a:pt x="69853" y="241587"/>
                </a:lnTo>
                <a:lnTo>
                  <a:pt x="73846" y="296374"/>
                </a:lnTo>
                <a:lnTo>
                  <a:pt x="78861" y="349827"/>
                </a:lnTo>
                <a:lnTo>
                  <a:pt x="84944" y="401984"/>
                </a:lnTo>
                <a:lnTo>
                  <a:pt x="92146" y="452882"/>
                </a:lnTo>
                <a:lnTo>
                  <a:pt x="100514" y="502559"/>
                </a:lnTo>
                <a:lnTo>
                  <a:pt x="110097" y="551054"/>
                </a:lnTo>
                <a:lnTo>
                  <a:pt x="120944" y="598403"/>
                </a:lnTo>
                <a:lnTo>
                  <a:pt x="133104" y="644644"/>
                </a:lnTo>
                <a:lnTo>
                  <a:pt x="146624" y="689816"/>
                </a:lnTo>
                <a:lnTo>
                  <a:pt x="161554" y="733956"/>
                </a:lnTo>
                <a:lnTo>
                  <a:pt x="177942" y="777103"/>
                </a:lnTo>
                <a:lnTo>
                  <a:pt x="195836" y="819293"/>
                </a:lnTo>
                <a:lnTo>
                  <a:pt x="215286" y="860565"/>
                </a:lnTo>
                <a:lnTo>
                  <a:pt x="236340" y="900956"/>
                </a:lnTo>
                <a:lnTo>
                  <a:pt x="259047" y="940505"/>
                </a:lnTo>
                <a:lnTo>
                  <a:pt x="283454" y="979248"/>
                </a:lnTo>
                <a:lnTo>
                  <a:pt x="309612" y="1017225"/>
                </a:lnTo>
                <a:lnTo>
                  <a:pt x="313184" y="1021989"/>
                </a:lnTo>
                <a:lnTo>
                  <a:pt x="313184" y="1030327"/>
                </a:lnTo>
                <a:close/>
              </a:path>
            </a:pathLst>
          </a:custGeom>
          <a:solidFill>
            <a:srgbClr val="000000"/>
          </a:solidFill>
        </p:spPr>
        <p:txBody>
          <a:bodyPr wrap="square" lIns="0" tIns="0" rIns="0" bIns="0" rtlCol="0"/>
          <a:lstStyle/>
          <a:p>
            <a:endParaRPr/>
          </a:p>
        </p:txBody>
      </p:sp>
      <p:sp>
        <p:nvSpPr>
          <p:cNvPr id="40" name="object 40"/>
          <p:cNvSpPr/>
          <p:nvPr/>
        </p:nvSpPr>
        <p:spPr>
          <a:xfrm>
            <a:off x="9250660" y="7407296"/>
            <a:ext cx="283845" cy="259079"/>
          </a:xfrm>
          <a:custGeom>
            <a:avLst/>
            <a:gdLst/>
            <a:ahLst/>
            <a:cxnLst/>
            <a:rect l="l" t="t" r="r" b="b"/>
            <a:pathLst>
              <a:path w="283845" h="259079">
                <a:moveTo>
                  <a:pt x="28579" y="94099"/>
                </a:moveTo>
                <a:lnTo>
                  <a:pt x="17862" y="94099"/>
                </a:lnTo>
                <a:lnTo>
                  <a:pt x="17862" y="88143"/>
                </a:lnTo>
                <a:lnTo>
                  <a:pt x="23816" y="68341"/>
                </a:lnTo>
                <a:lnTo>
                  <a:pt x="41380" y="38711"/>
                </a:lnTo>
                <a:lnTo>
                  <a:pt x="70109" y="11762"/>
                </a:lnTo>
                <a:lnTo>
                  <a:pt x="109555" y="0"/>
                </a:lnTo>
                <a:lnTo>
                  <a:pt x="124068" y="1526"/>
                </a:lnTo>
                <a:lnTo>
                  <a:pt x="140814" y="7742"/>
                </a:lnTo>
                <a:lnTo>
                  <a:pt x="147351" y="13102"/>
                </a:lnTo>
                <a:lnTo>
                  <a:pt x="108364" y="13102"/>
                </a:lnTo>
                <a:lnTo>
                  <a:pt x="91097" y="16284"/>
                </a:lnTo>
                <a:lnTo>
                  <a:pt x="70258" y="27842"/>
                </a:lnTo>
                <a:lnTo>
                  <a:pt x="49418" y="50790"/>
                </a:lnTo>
                <a:lnTo>
                  <a:pt x="32152" y="88143"/>
                </a:lnTo>
                <a:lnTo>
                  <a:pt x="30961" y="92908"/>
                </a:lnTo>
                <a:lnTo>
                  <a:pt x="28579" y="94099"/>
                </a:lnTo>
                <a:close/>
              </a:path>
              <a:path w="283845" h="259079">
                <a:moveTo>
                  <a:pt x="187127" y="44071"/>
                </a:moveTo>
                <a:lnTo>
                  <a:pt x="170286" y="44071"/>
                </a:lnTo>
                <a:lnTo>
                  <a:pt x="178101" y="31658"/>
                </a:lnTo>
                <a:lnTo>
                  <a:pt x="190828" y="17122"/>
                </a:lnTo>
                <a:lnTo>
                  <a:pt x="208467" y="5043"/>
                </a:lnTo>
                <a:lnTo>
                  <a:pt x="231018" y="0"/>
                </a:lnTo>
                <a:lnTo>
                  <a:pt x="247243" y="1768"/>
                </a:lnTo>
                <a:lnTo>
                  <a:pt x="264361" y="7891"/>
                </a:lnTo>
                <a:lnTo>
                  <a:pt x="270391" y="13102"/>
                </a:lnTo>
                <a:lnTo>
                  <a:pt x="229827" y="13102"/>
                </a:lnTo>
                <a:lnTo>
                  <a:pt x="205006" y="21514"/>
                </a:lnTo>
                <a:lnTo>
                  <a:pt x="188446" y="41094"/>
                </a:lnTo>
                <a:lnTo>
                  <a:pt x="187127" y="44071"/>
                </a:lnTo>
                <a:close/>
              </a:path>
              <a:path w="283845" h="259079">
                <a:moveTo>
                  <a:pt x="87064" y="245372"/>
                </a:moveTo>
                <a:lnTo>
                  <a:pt x="53586" y="245372"/>
                </a:lnTo>
                <a:lnTo>
                  <a:pt x="71355" y="241110"/>
                </a:lnTo>
                <a:lnTo>
                  <a:pt x="86780" y="229143"/>
                </a:lnTo>
                <a:lnTo>
                  <a:pt x="108364" y="187007"/>
                </a:lnTo>
                <a:lnTo>
                  <a:pt x="121742" y="134634"/>
                </a:lnTo>
                <a:lnTo>
                  <a:pt x="131436" y="95886"/>
                </a:lnTo>
                <a:lnTo>
                  <a:pt x="139325" y="51218"/>
                </a:lnTo>
                <a:lnTo>
                  <a:pt x="135994" y="31192"/>
                </a:lnTo>
                <a:lnTo>
                  <a:pt x="127863" y="19653"/>
                </a:lnTo>
                <a:lnTo>
                  <a:pt x="117723" y="14368"/>
                </a:lnTo>
                <a:lnTo>
                  <a:pt x="108364" y="13102"/>
                </a:lnTo>
                <a:lnTo>
                  <a:pt x="147351" y="13102"/>
                </a:lnTo>
                <a:lnTo>
                  <a:pt x="157113" y="21105"/>
                </a:lnTo>
                <a:lnTo>
                  <a:pt x="170286" y="44071"/>
                </a:lnTo>
                <a:lnTo>
                  <a:pt x="187127" y="44071"/>
                </a:lnTo>
                <a:lnTo>
                  <a:pt x="178585" y="63353"/>
                </a:lnTo>
                <a:lnTo>
                  <a:pt x="173859" y="79805"/>
                </a:lnTo>
                <a:lnTo>
                  <a:pt x="154806" y="158420"/>
                </a:lnTo>
                <a:lnTo>
                  <a:pt x="150117" y="174947"/>
                </a:lnTo>
                <a:lnTo>
                  <a:pt x="146768" y="187900"/>
                </a:lnTo>
                <a:lnTo>
                  <a:pt x="144758" y="198621"/>
                </a:lnTo>
                <a:lnTo>
                  <a:pt x="144088" y="208447"/>
                </a:lnTo>
                <a:lnTo>
                  <a:pt x="145042" y="215594"/>
                </a:lnTo>
                <a:lnTo>
                  <a:pt x="113127" y="215594"/>
                </a:lnTo>
                <a:lnTo>
                  <a:pt x="108513" y="223299"/>
                </a:lnTo>
                <a:lnTo>
                  <a:pt x="96753" y="237928"/>
                </a:lnTo>
                <a:lnTo>
                  <a:pt x="87064" y="245372"/>
                </a:lnTo>
                <a:close/>
              </a:path>
              <a:path w="283845" h="259079">
                <a:moveTo>
                  <a:pt x="252453" y="71467"/>
                </a:moveTo>
                <a:lnTo>
                  <a:pt x="242573" y="69643"/>
                </a:lnTo>
                <a:lnTo>
                  <a:pt x="235930" y="64916"/>
                </a:lnTo>
                <a:lnTo>
                  <a:pt x="232190" y="58402"/>
                </a:lnTo>
                <a:lnTo>
                  <a:pt x="231018" y="51218"/>
                </a:lnTo>
                <a:lnTo>
                  <a:pt x="233120" y="40684"/>
                </a:lnTo>
                <a:lnTo>
                  <a:pt x="238907" y="31267"/>
                </a:lnTo>
                <a:lnTo>
                  <a:pt x="247596" y="24083"/>
                </a:lnTo>
                <a:lnTo>
                  <a:pt x="258407" y="20249"/>
                </a:lnTo>
                <a:lnTo>
                  <a:pt x="249252" y="16117"/>
                </a:lnTo>
                <a:lnTo>
                  <a:pt x="240544" y="13995"/>
                </a:lnTo>
                <a:lnTo>
                  <a:pt x="233623" y="13214"/>
                </a:lnTo>
                <a:lnTo>
                  <a:pt x="229827" y="13102"/>
                </a:lnTo>
                <a:lnTo>
                  <a:pt x="270391" y="13102"/>
                </a:lnTo>
                <a:lnTo>
                  <a:pt x="277906" y="19597"/>
                </a:lnTo>
                <a:lnTo>
                  <a:pt x="283414" y="38116"/>
                </a:lnTo>
                <a:lnTo>
                  <a:pt x="280418" y="52875"/>
                </a:lnTo>
                <a:lnTo>
                  <a:pt x="272845" y="63278"/>
                </a:lnTo>
                <a:lnTo>
                  <a:pt x="262816" y="69439"/>
                </a:lnTo>
                <a:lnTo>
                  <a:pt x="252453" y="71467"/>
                </a:lnTo>
                <a:close/>
              </a:path>
              <a:path w="283845" h="259079">
                <a:moveTo>
                  <a:pt x="215218" y="245372"/>
                </a:moveTo>
                <a:lnTo>
                  <a:pt x="176240" y="245372"/>
                </a:lnTo>
                <a:lnTo>
                  <a:pt x="192819" y="242376"/>
                </a:lnTo>
                <a:lnTo>
                  <a:pt x="213305" y="231228"/>
                </a:lnTo>
                <a:lnTo>
                  <a:pt x="234014" y="208689"/>
                </a:lnTo>
                <a:lnTo>
                  <a:pt x="251262" y="171522"/>
                </a:lnTo>
                <a:lnTo>
                  <a:pt x="252453" y="166758"/>
                </a:lnTo>
                <a:lnTo>
                  <a:pt x="253643" y="165567"/>
                </a:lnTo>
                <a:lnTo>
                  <a:pt x="265552" y="165567"/>
                </a:lnTo>
                <a:lnTo>
                  <a:pt x="265552" y="170331"/>
                </a:lnTo>
                <a:lnTo>
                  <a:pt x="259616" y="190134"/>
                </a:lnTo>
                <a:lnTo>
                  <a:pt x="242182" y="219763"/>
                </a:lnTo>
                <a:lnTo>
                  <a:pt x="215218" y="245372"/>
                </a:lnTo>
                <a:close/>
              </a:path>
              <a:path w="283845" h="259079">
                <a:moveTo>
                  <a:pt x="53586" y="258475"/>
                </a:moveTo>
                <a:lnTo>
                  <a:pt x="34663" y="256204"/>
                </a:lnTo>
                <a:lnTo>
                  <a:pt x="17415" y="249244"/>
                </a:lnTo>
                <a:lnTo>
                  <a:pt x="4856" y="237369"/>
                </a:lnTo>
                <a:lnTo>
                  <a:pt x="0" y="220359"/>
                </a:lnTo>
                <a:lnTo>
                  <a:pt x="2493" y="207796"/>
                </a:lnTo>
                <a:lnTo>
                  <a:pt x="9228" y="197578"/>
                </a:lnTo>
                <a:lnTo>
                  <a:pt x="19090" y="190711"/>
                </a:lnTo>
                <a:lnTo>
                  <a:pt x="30961" y="188198"/>
                </a:lnTo>
                <a:lnTo>
                  <a:pt x="37827" y="188998"/>
                </a:lnTo>
                <a:lnTo>
                  <a:pt x="44060" y="228101"/>
                </a:lnTo>
                <a:lnTo>
                  <a:pt x="25007" y="238226"/>
                </a:lnTo>
                <a:lnTo>
                  <a:pt x="34663" y="242357"/>
                </a:lnTo>
                <a:lnTo>
                  <a:pt x="43315" y="244479"/>
                </a:lnTo>
                <a:lnTo>
                  <a:pt x="49958" y="245261"/>
                </a:lnTo>
                <a:lnTo>
                  <a:pt x="53586" y="245372"/>
                </a:lnTo>
                <a:lnTo>
                  <a:pt x="87064" y="245372"/>
                </a:lnTo>
                <a:lnTo>
                  <a:pt x="78296" y="252110"/>
                </a:lnTo>
                <a:lnTo>
                  <a:pt x="53586" y="258475"/>
                </a:lnTo>
                <a:close/>
              </a:path>
              <a:path w="283845" h="259079">
                <a:moveTo>
                  <a:pt x="175050" y="258475"/>
                </a:moveTo>
                <a:lnTo>
                  <a:pt x="151810" y="254622"/>
                </a:lnTo>
                <a:lnTo>
                  <a:pt x="133818" y="244628"/>
                </a:lnTo>
                <a:lnTo>
                  <a:pt x="120960" y="230837"/>
                </a:lnTo>
                <a:lnTo>
                  <a:pt x="113127" y="215594"/>
                </a:lnTo>
                <a:lnTo>
                  <a:pt x="145042" y="215594"/>
                </a:lnTo>
                <a:lnTo>
                  <a:pt x="145930" y="222257"/>
                </a:lnTo>
                <a:lnTo>
                  <a:pt x="151680" y="234057"/>
                </a:lnTo>
                <a:lnTo>
                  <a:pt x="161671" y="242283"/>
                </a:lnTo>
                <a:lnTo>
                  <a:pt x="176240" y="245372"/>
                </a:lnTo>
                <a:lnTo>
                  <a:pt x="215218" y="245372"/>
                </a:lnTo>
                <a:lnTo>
                  <a:pt x="213807" y="246712"/>
                </a:lnTo>
                <a:lnTo>
                  <a:pt x="175050" y="258475"/>
                </a:lnTo>
                <a:close/>
              </a:path>
            </a:pathLst>
          </a:custGeom>
          <a:solidFill>
            <a:srgbClr val="000000"/>
          </a:solidFill>
        </p:spPr>
        <p:txBody>
          <a:bodyPr wrap="square" lIns="0" tIns="0" rIns="0" bIns="0" rtlCol="0"/>
          <a:lstStyle/>
          <a:p>
            <a:endParaRPr/>
          </a:p>
        </p:txBody>
      </p:sp>
      <p:sp>
        <p:nvSpPr>
          <p:cNvPr id="41" name="object 41"/>
          <p:cNvSpPr/>
          <p:nvPr/>
        </p:nvSpPr>
        <p:spPr>
          <a:xfrm>
            <a:off x="9587661" y="7472808"/>
            <a:ext cx="305435" cy="271780"/>
          </a:xfrm>
          <a:custGeom>
            <a:avLst/>
            <a:gdLst/>
            <a:ahLst/>
            <a:cxnLst/>
            <a:rect l="l" t="t" r="r" b="b"/>
            <a:pathLst>
              <a:path w="305434" h="271779">
                <a:moveTo>
                  <a:pt x="232577" y="125068"/>
                </a:moveTo>
                <a:lnTo>
                  <a:pt x="176242" y="125068"/>
                </a:lnTo>
                <a:lnTo>
                  <a:pt x="212803" y="118796"/>
                </a:lnTo>
                <a:lnTo>
                  <a:pt x="240992" y="102586"/>
                </a:lnTo>
                <a:lnTo>
                  <a:pt x="259133" y="80345"/>
                </a:lnTo>
                <a:lnTo>
                  <a:pt x="265553" y="55983"/>
                </a:lnTo>
                <a:lnTo>
                  <a:pt x="263599" y="43439"/>
                </a:lnTo>
                <a:lnTo>
                  <a:pt x="256175" y="29778"/>
                </a:lnTo>
                <a:lnTo>
                  <a:pt x="240935" y="18797"/>
                </a:lnTo>
                <a:lnTo>
                  <a:pt x="215537" y="14293"/>
                </a:lnTo>
                <a:lnTo>
                  <a:pt x="65494" y="14293"/>
                </a:lnTo>
                <a:lnTo>
                  <a:pt x="65494" y="0"/>
                </a:lnTo>
                <a:lnTo>
                  <a:pt x="222682" y="0"/>
                </a:lnTo>
                <a:lnTo>
                  <a:pt x="257123" y="4578"/>
                </a:lnTo>
                <a:lnTo>
                  <a:pt x="282967" y="16973"/>
                </a:lnTo>
                <a:lnTo>
                  <a:pt x="299211" y="35175"/>
                </a:lnTo>
                <a:lnTo>
                  <a:pt x="304849" y="57174"/>
                </a:lnTo>
                <a:lnTo>
                  <a:pt x="297778" y="81424"/>
                </a:lnTo>
                <a:lnTo>
                  <a:pt x="278651" y="102883"/>
                </a:lnTo>
                <a:lnTo>
                  <a:pt x="250593" y="119652"/>
                </a:lnTo>
                <a:lnTo>
                  <a:pt x="232577" y="125068"/>
                </a:lnTo>
                <a:close/>
              </a:path>
              <a:path w="305434" h="271779">
                <a:moveTo>
                  <a:pt x="79784" y="257284"/>
                </a:moveTo>
                <a:lnTo>
                  <a:pt x="11908" y="257284"/>
                </a:lnTo>
                <a:lnTo>
                  <a:pt x="30049" y="256688"/>
                </a:lnTo>
                <a:lnTo>
                  <a:pt x="40041" y="254306"/>
                </a:lnTo>
                <a:lnTo>
                  <a:pt x="44897" y="249244"/>
                </a:lnTo>
                <a:lnTo>
                  <a:pt x="47632" y="240608"/>
                </a:lnTo>
                <a:lnTo>
                  <a:pt x="100028" y="29778"/>
                </a:lnTo>
                <a:lnTo>
                  <a:pt x="102410" y="23822"/>
                </a:lnTo>
                <a:lnTo>
                  <a:pt x="102410" y="16675"/>
                </a:lnTo>
                <a:lnTo>
                  <a:pt x="101219" y="16675"/>
                </a:lnTo>
                <a:lnTo>
                  <a:pt x="92883" y="15484"/>
                </a:lnTo>
                <a:lnTo>
                  <a:pt x="85738" y="14293"/>
                </a:lnTo>
                <a:lnTo>
                  <a:pt x="139325" y="14293"/>
                </a:lnTo>
                <a:lnTo>
                  <a:pt x="138134" y="15484"/>
                </a:lnTo>
                <a:lnTo>
                  <a:pt x="135753" y="28587"/>
                </a:lnTo>
                <a:lnTo>
                  <a:pt x="110745" y="125068"/>
                </a:lnTo>
                <a:lnTo>
                  <a:pt x="232577" y="125068"/>
                </a:lnTo>
                <a:lnTo>
                  <a:pt x="216728" y="129833"/>
                </a:lnTo>
                <a:lnTo>
                  <a:pt x="244917" y="136756"/>
                </a:lnTo>
                <a:lnTo>
                  <a:pt x="245292" y="136980"/>
                </a:lnTo>
                <a:lnTo>
                  <a:pt x="108364" y="136980"/>
                </a:lnTo>
                <a:lnTo>
                  <a:pt x="80975" y="245372"/>
                </a:lnTo>
                <a:lnTo>
                  <a:pt x="79784" y="251328"/>
                </a:lnTo>
                <a:lnTo>
                  <a:pt x="79784" y="257284"/>
                </a:lnTo>
                <a:close/>
              </a:path>
              <a:path w="305434" h="271779">
                <a:moveTo>
                  <a:pt x="166714" y="271577"/>
                </a:moveTo>
                <a:lnTo>
                  <a:pt x="0" y="271577"/>
                </a:lnTo>
                <a:lnTo>
                  <a:pt x="0" y="257284"/>
                </a:lnTo>
                <a:lnTo>
                  <a:pt x="155997" y="257284"/>
                </a:lnTo>
                <a:lnTo>
                  <a:pt x="189861" y="251458"/>
                </a:lnTo>
                <a:lnTo>
                  <a:pt x="217919" y="235694"/>
                </a:lnTo>
                <a:lnTo>
                  <a:pt x="237047" y="212560"/>
                </a:lnTo>
                <a:lnTo>
                  <a:pt x="244117" y="184625"/>
                </a:lnTo>
                <a:lnTo>
                  <a:pt x="241307" y="167130"/>
                </a:lnTo>
                <a:lnTo>
                  <a:pt x="232358" y="151869"/>
                </a:lnTo>
                <a:lnTo>
                  <a:pt x="216486" y="141074"/>
                </a:lnTo>
                <a:lnTo>
                  <a:pt x="192912" y="136980"/>
                </a:lnTo>
                <a:lnTo>
                  <a:pt x="245292" y="136980"/>
                </a:lnTo>
                <a:lnTo>
                  <a:pt x="266296" y="149486"/>
                </a:lnTo>
                <a:lnTo>
                  <a:pt x="279860" y="166683"/>
                </a:lnTo>
                <a:lnTo>
                  <a:pt x="284605" y="187007"/>
                </a:lnTo>
                <a:lnTo>
                  <a:pt x="275562" y="216804"/>
                </a:lnTo>
                <a:lnTo>
                  <a:pt x="250667" y="244032"/>
                </a:lnTo>
                <a:lnTo>
                  <a:pt x="213268" y="263891"/>
                </a:lnTo>
                <a:lnTo>
                  <a:pt x="166714" y="271577"/>
                </a:lnTo>
                <a:close/>
              </a:path>
            </a:pathLst>
          </a:custGeom>
          <a:solidFill>
            <a:srgbClr val="000000"/>
          </a:solidFill>
        </p:spPr>
        <p:txBody>
          <a:bodyPr wrap="square" lIns="0" tIns="0" rIns="0" bIns="0" rtlCol="0"/>
          <a:lstStyle/>
          <a:p>
            <a:endParaRPr/>
          </a:p>
        </p:txBody>
      </p:sp>
      <p:sp>
        <p:nvSpPr>
          <p:cNvPr id="42" name="object 42"/>
          <p:cNvSpPr/>
          <p:nvPr/>
        </p:nvSpPr>
        <p:spPr>
          <a:xfrm>
            <a:off x="9273285" y="8091003"/>
            <a:ext cx="263525" cy="368300"/>
          </a:xfrm>
          <a:custGeom>
            <a:avLst/>
            <a:gdLst/>
            <a:ahLst/>
            <a:cxnLst/>
            <a:rect l="l" t="t" r="r" b="b"/>
            <a:pathLst>
              <a:path w="263525" h="368300">
                <a:moveTo>
                  <a:pt x="13098" y="94099"/>
                </a:moveTo>
                <a:lnTo>
                  <a:pt x="0" y="94099"/>
                </a:lnTo>
                <a:lnTo>
                  <a:pt x="0" y="88143"/>
                </a:lnTo>
                <a:lnTo>
                  <a:pt x="4186" y="72361"/>
                </a:lnTo>
                <a:lnTo>
                  <a:pt x="17415" y="42285"/>
                </a:lnTo>
                <a:lnTo>
                  <a:pt x="40692" y="13102"/>
                </a:lnTo>
                <a:lnTo>
                  <a:pt x="75021" y="0"/>
                </a:lnTo>
                <a:lnTo>
                  <a:pt x="94521" y="3740"/>
                </a:lnTo>
                <a:lnTo>
                  <a:pt x="108447" y="13102"/>
                </a:lnTo>
                <a:lnTo>
                  <a:pt x="73830" y="13102"/>
                </a:lnTo>
                <a:lnTo>
                  <a:pt x="59038" y="16545"/>
                </a:lnTo>
                <a:lnTo>
                  <a:pt x="43911" y="28140"/>
                </a:lnTo>
                <a:lnTo>
                  <a:pt x="29454" y="49785"/>
                </a:lnTo>
                <a:lnTo>
                  <a:pt x="16671" y="83379"/>
                </a:lnTo>
                <a:lnTo>
                  <a:pt x="13098" y="92908"/>
                </a:lnTo>
                <a:lnTo>
                  <a:pt x="13098" y="94099"/>
                </a:lnTo>
                <a:close/>
              </a:path>
              <a:path w="263525" h="368300">
                <a:moveTo>
                  <a:pt x="156348" y="245372"/>
                </a:moveTo>
                <a:lnTo>
                  <a:pt x="116700" y="245372"/>
                </a:lnTo>
                <a:lnTo>
                  <a:pt x="142488" y="239100"/>
                </a:lnTo>
                <a:lnTo>
                  <a:pt x="162248" y="224676"/>
                </a:lnTo>
                <a:lnTo>
                  <a:pt x="175310" y="208689"/>
                </a:lnTo>
                <a:lnTo>
                  <a:pt x="181004" y="197727"/>
                </a:lnTo>
                <a:lnTo>
                  <a:pt x="207202" y="95290"/>
                </a:lnTo>
                <a:lnTo>
                  <a:pt x="217919" y="48836"/>
                </a:lnTo>
                <a:lnTo>
                  <a:pt x="220059" y="40498"/>
                </a:lnTo>
                <a:lnTo>
                  <a:pt x="240544" y="5955"/>
                </a:lnTo>
                <a:lnTo>
                  <a:pt x="254834" y="5955"/>
                </a:lnTo>
                <a:lnTo>
                  <a:pt x="263170" y="11911"/>
                </a:lnTo>
                <a:lnTo>
                  <a:pt x="263170" y="27396"/>
                </a:lnTo>
                <a:lnTo>
                  <a:pt x="260788" y="34542"/>
                </a:lnTo>
                <a:lnTo>
                  <a:pt x="211099" y="232270"/>
                </a:lnTo>
                <a:lnTo>
                  <a:pt x="172668" y="232270"/>
                </a:lnTo>
                <a:lnTo>
                  <a:pt x="159699" y="243400"/>
                </a:lnTo>
                <a:lnTo>
                  <a:pt x="156348" y="245372"/>
                </a:lnTo>
                <a:close/>
              </a:path>
              <a:path w="263525" h="368300">
                <a:moveTo>
                  <a:pt x="114318" y="258475"/>
                </a:moveTo>
                <a:lnTo>
                  <a:pt x="89460" y="254901"/>
                </a:lnTo>
                <a:lnTo>
                  <a:pt x="67281" y="243288"/>
                </a:lnTo>
                <a:lnTo>
                  <a:pt x="51353" y="222294"/>
                </a:lnTo>
                <a:lnTo>
                  <a:pt x="45251" y="190580"/>
                </a:lnTo>
                <a:lnTo>
                  <a:pt x="47279" y="168768"/>
                </a:lnTo>
                <a:lnTo>
                  <a:pt x="53437" y="142935"/>
                </a:lnTo>
                <a:lnTo>
                  <a:pt x="63838" y="110849"/>
                </a:lnTo>
                <a:lnTo>
                  <a:pt x="78593" y="70276"/>
                </a:lnTo>
                <a:lnTo>
                  <a:pt x="81589" y="61622"/>
                </a:lnTo>
                <a:lnTo>
                  <a:pt x="84696" y="51963"/>
                </a:lnTo>
                <a:lnTo>
                  <a:pt x="87134" y="41633"/>
                </a:lnTo>
                <a:lnTo>
                  <a:pt x="88120" y="30969"/>
                </a:lnTo>
                <a:lnTo>
                  <a:pt x="88120" y="13102"/>
                </a:lnTo>
                <a:lnTo>
                  <a:pt x="108447" y="13102"/>
                </a:lnTo>
                <a:lnTo>
                  <a:pt x="109555" y="13846"/>
                </a:lnTo>
                <a:lnTo>
                  <a:pt x="119230" y="28642"/>
                </a:lnTo>
                <a:lnTo>
                  <a:pt x="122654" y="46454"/>
                </a:lnTo>
                <a:lnTo>
                  <a:pt x="122133" y="54643"/>
                </a:lnTo>
                <a:lnTo>
                  <a:pt x="120272" y="62832"/>
                </a:lnTo>
                <a:lnTo>
                  <a:pt x="116625" y="73254"/>
                </a:lnTo>
                <a:lnTo>
                  <a:pt x="110745" y="88143"/>
                </a:lnTo>
                <a:lnTo>
                  <a:pt x="98242" y="123058"/>
                </a:lnTo>
                <a:lnTo>
                  <a:pt x="89311" y="153060"/>
                </a:lnTo>
                <a:lnTo>
                  <a:pt x="83952" y="178595"/>
                </a:lnTo>
                <a:lnTo>
                  <a:pt x="82166" y="200109"/>
                </a:lnTo>
                <a:lnTo>
                  <a:pt x="83543" y="215724"/>
                </a:lnTo>
                <a:lnTo>
                  <a:pt x="88715" y="230334"/>
                </a:lnTo>
                <a:lnTo>
                  <a:pt x="99247" y="241148"/>
                </a:lnTo>
                <a:lnTo>
                  <a:pt x="116700" y="245372"/>
                </a:lnTo>
                <a:lnTo>
                  <a:pt x="156348" y="245372"/>
                </a:lnTo>
                <a:lnTo>
                  <a:pt x="145726" y="251626"/>
                </a:lnTo>
                <a:lnTo>
                  <a:pt x="130636" y="256725"/>
                </a:lnTo>
                <a:lnTo>
                  <a:pt x="114318" y="258475"/>
                </a:lnTo>
                <a:close/>
              </a:path>
              <a:path w="263525" h="368300">
                <a:moveTo>
                  <a:pt x="120570" y="356148"/>
                </a:moveTo>
                <a:lnTo>
                  <a:pt x="72639" y="356148"/>
                </a:lnTo>
                <a:lnTo>
                  <a:pt x="91376" y="353244"/>
                </a:lnTo>
                <a:lnTo>
                  <a:pt x="108215" y="345427"/>
                </a:lnTo>
                <a:lnTo>
                  <a:pt x="149894" y="298266"/>
                </a:lnTo>
                <a:lnTo>
                  <a:pt x="166565" y="254418"/>
                </a:lnTo>
                <a:lnTo>
                  <a:pt x="172668" y="232270"/>
                </a:lnTo>
                <a:lnTo>
                  <a:pt x="211099" y="232270"/>
                </a:lnTo>
                <a:lnTo>
                  <a:pt x="206011" y="252519"/>
                </a:lnTo>
                <a:lnTo>
                  <a:pt x="186846" y="297708"/>
                </a:lnTo>
                <a:lnTo>
                  <a:pt x="155401" y="334409"/>
                </a:lnTo>
                <a:lnTo>
                  <a:pt x="120570" y="356148"/>
                </a:lnTo>
                <a:close/>
              </a:path>
              <a:path w="263525" h="368300">
                <a:moveTo>
                  <a:pt x="72639" y="368059"/>
                </a:moveTo>
                <a:lnTo>
                  <a:pt x="48079" y="364448"/>
                </a:lnTo>
                <a:lnTo>
                  <a:pt x="28877" y="354361"/>
                </a:lnTo>
                <a:lnTo>
                  <a:pt x="16373" y="338913"/>
                </a:lnTo>
                <a:lnTo>
                  <a:pt x="11908" y="319222"/>
                </a:lnTo>
                <a:lnTo>
                  <a:pt x="15089" y="301393"/>
                </a:lnTo>
                <a:lnTo>
                  <a:pt x="23072" y="290040"/>
                </a:lnTo>
                <a:lnTo>
                  <a:pt x="33510" y="284047"/>
                </a:lnTo>
                <a:lnTo>
                  <a:pt x="44060" y="282297"/>
                </a:lnTo>
                <a:lnTo>
                  <a:pt x="49921" y="282949"/>
                </a:lnTo>
                <a:lnTo>
                  <a:pt x="57959" y="321139"/>
                </a:lnTo>
                <a:lnTo>
                  <a:pt x="53586" y="325178"/>
                </a:lnTo>
                <a:lnTo>
                  <a:pt x="46441" y="332325"/>
                </a:lnTo>
                <a:lnTo>
                  <a:pt x="29770" y="332325"/>
                </a:lnTo>
                <a:lnTo>
                  <a:pt x="39315" y="345595"/>
                </a:lnTo>
                <a:lnTo>
                  <a:pt x="51651" y="352723"/>
                </a:lnTo>
                <a:lnTo>
                  <a:pt x="63764" y="355608"/>
                </a:lnTo>
                <a:lnTo>
                  <a:pt x="72639" y="356148"/>
                </a:lnTo>
                <a:lnTo>
                  <a:pt x="120570" y="356148"/>
                </a:lnTo>
                <a:lnTo>
                  <a:pt x="115918" y="359051"/>
                </a:lnTo>
                <a:lnTo>
                  <a:pt x="72639" y="368059"/>
                </a:lnTo>
                <a:close/>
              </a:path>
            </a:pathLst>
          </a:custGeom>
          <a:solidFill>
            <a:srgbClr val="000000"/>
          </a:solidFill>
        </p:spPr>
        <p:txBody>
          <a:bodyPr wrap="square" lIns="0" tIns="0" rIns="0" bIns="0" rtlCol="0"/>
          <a:lstStyle/>
          <a:p>
            <a:endParaRPr/>
          </a:p>
        </p:txBody>
      </p:sp>
      <p:sp>
        <p:nvSpPr>
          <p:cNvPr id="43" name="object 43"/>
          <p:cNvSpPr/>
          <p:nvPr/>
        </p:nvSpPr>
        <p:spPr>
          <a:xfrm>
            <a:off x="9565036" y="8156515"/>
            <a:ext cx="305435" cy="271780"/>
          </a:xfrm>
          <a:custGeom>
            <a:avLst/>
            <a:gdLst/>
            <a:ahLst/>
            <a:cxnLst/>
            <a:rect l="l" t="t" r="r" b="b"/>
            <a:pathLst>
              <a:path w="305434" h="271779">
                <a:moveTo>
                  <a:pt x="231708" y="125068"/>
                </a:moveTo>
                <a:lnTo>
                  <a:pt x="176240" y="125068"/>
                </a:lnTo>
                <a:lnTo>
                  <a:pt x="212300" y="118796"/>
                </a:lnTo>
                <a:lnTo>
                  <a:pt x="240544" y="102586"/>
                </a:lnTo>
                <a:lnTo>
                  <a:pt x="258965" y="80345"/>
                </a:lnTo>
                <a:lnTo>
                  <a:pt x="265552" y="55983"/>
                </a:lnTo>
                <a:lnTo>
                  <a:pt x="263431" y="43439"/>
                </a:lnTo>
                <a:lnTo>
                  <a:pt x="255727" y="29778"/>
                </a:lnTo>
                <a:lnTo>
                  <a:pt x="240433" y="18797"/>
                </a:lnTo>
                <a:lnTo>
                  <a:pt x="215537" y="14293"/>
                </a:lnTo>
                <a:lnTo>
                  <a:pt x="64304" y="14293"/>
                </a:lnTo>
                <a:lnTo>
                  <a:pt x="64304" y="0"/>
                </a:lnTo>
                <a:lnTo>
                  <a:pt x="221491" y="0"/>
                </a:lnTo>
                <a:lnTo>
                  <a:pt x="256621" y="4578"/>
                </a:lnTo>
                <a:lnTo>
                  <a:pt x="282818" y="16973"/>
                </a:lnTo>
                <a:lnTo>
                  <a:pt x="299192" y="35175"/>
                </a:lnTo>
                <a:lnTo>
                  <a:pt x="304849" y="57174"/>
                </a:lnTo>
                <a:lnTo>
                  <a:pt x="297760" y="81424"/>
                </a:lnTo>
                <a:lnTo>
                  <a:pt x="278502" y="102883"/>
                </a:lnTo>
                <a:lnTo>
                  <a:pt x="250090" y="119652"/>
                </a:lnTo>
                <a:lnTo>
                  <a:pt x="231708" y="125068"/>
                </a:lnTo>
                <a:close/>
              </a:path>
              <a:path w="305434" h="271779">
                <a:moveTo>
                  <a:pt x="78593" y="257284"/>
                </a:moveTo>
                <a:lnTo>
                  <a:pt x="11908" y="257284"/>
                </a:lnTo>
                <a:lnTo>
                  <a:pt x="29863" y="256688"/>
                </a:lnTo>
                <a:lnTo>
                  <a:pt x="39445" y="254306"/>
                </a:lnTo>
                <a:lnTo>
                  <a:pt x="43892" y="249244"/>
                </a:lnTo>
                <a:lnTo>
                  <a:pt x="46441" y="240608"/>
                </a:lnTo>
                <a:lnTo>
                  <a:pt x="100028" y="29778"/>
                </a:lnTo>
                <a:lnTo>
                  <a:pt x="101219" y="23822"/>
                </a:lnTo>
                <a:lnTo>
                  <a:pt x="101219" y="15484"/>
                </a:lnTo>
                <a:lnTo>
                  <a:pt x="92883" y="15484"/>
                </a:lnTo>
                <a:lnTo>
                  <a:pt x="85738" y="14293"/>
                </a:lnTo>
                <a:lnTo>
                  <a:pt x="138134" y="14293"/>
                </a:lnTo>
                <a:lnTo>
                  <a:pt x="138134" y="15484"/>
                </a:lnTo>
                <a:lnTo>
                  <a:pt x="134562" y="28587"/>
                </a:lnTo>
                <a:lnTo>
                  <a:pt x="110745" y="125068"/>
                </a:lnTo>
                <a:lnTo>
                  <a:pt x="231708" y="125068"/>
                </a:lnTo>
                <a:lnTo>
                  <a:pt x="215537" y="129833"/>
                </a:lnTo>
                <a:lnTo>
                  <a:pt x="240378" y="135788"/>
                </a:lnTo>
                <a:lnTo>
                  <a:pt x="108364" y="135788"/>
                </a:lnTo>
                <a:lnTo>
                  <a:pt x="79784" y="245372"/>
                </a:lnTo>
                <a:lnTo>
                  <a:pt x="78605" y="251272"/>
                </a:lnTo>
                <a:lnTo>
                  <a:pt x="78593" y="257284"/>
                </a:lnTo>
                <a:close/>
              </a:path>
              <a:path w="305434" h="271779">
                <a:moveTo>
                  <a:pt x="165523" y="271577"/>
                </a:moveTo>
                <a:lnTo>
                  <a:pt x="0" y="271577"/>
                </a:lnTo>
                <a:lnTo>
                  <a:pt x="0" y="257284"/>
                </a:lnTo>
                <a:lnTo>
                  <a:pt x="155997" y="257284"/>
                </a:lnTo>
                <a:lnTo>
                  <a:pt x="189860" y="251272"/>
                </a:lnTo>
                <a:lnTo>
                  <a:pt x="217919" y="235099"/>
                </a:lnTo>
                <a:lnTo>
                  <a:pt x="237046" y="211555"/>
                </a:lnTo>
                <a:lnTo>
                  <a:pt x="244117" y="183434"/>
                </a:lnTo>
                <a:lnTo>
                  <a:pt x="241289" y="166441"/>
                </a:lnTo>
                <a:lnTo>
                  <a:pt x="232209" y="151124"/>
                </a:lnTo>
                <a:lnTo>
                  <a:pt x="215984" y="140050"/>
                </a:lnTo>
                <a:lnTo>
                  <a:pt x="191721" y="135788"/>
                </a:lnTo>
                <a:lnTo>
                  <a:pt x="240378" y="135788"/>
                </a:lnTo>
                <a:lnTo>
                  <a:pt x="244415" y="136756"/>
                </a:lnTo>
                <a:lnTo>
                  <a:pt x="266147" y="149486"/>
                </a:lnTo>
                <a:lnTo>
                  <a:pt x="279841" y="166683"/>
                </a:lnTo>
                <a:lnTo>
                  <a:pt x="284605" y="187007"/>
                </a:lnTo>
                <a:lnTo>
                  <a:pt x="275376" y="216804"/>
                </a:lnTo>
                <a:lnTo>
                  <a:pt x="250071" y="244032"/>
                </a:lnTo>
                <a:lnTo>
                  <a:pt x="212263" y="263891"/>
                </a:lnTo>
                <a:lnTo>
                  <a:pt x="165523" y="271577"/>
                </a:lnTo>
                <a:close/>
              </a:path>
            </a:pathLst>
          </a:custGeom>
          <a:solidFill>
            <a:srgbClr val="000000"/>
          </a:solidFill>
        </p:spPr>
        <p:txBody>
          <a:bodyPr wrap="square" lIns="0" tIns="0" rIns="0" bIns="0" rtlCol="0"/>
          <a:lstStyle/>
          <a:p>
            <a:endParaRPr/>
          </a:p>
        </p:txBody>
      </p:sp>
      <p:sp>
        <p:nvSpPr>
          <p:cNvPr id="44" name="object 44"/>
          <p:cNvSpPr/>
          <p:nvPr/>
        </p:nvSpPr>
        <p:spPr>
          <a:xfrm>
            <a:off x="9500731" y="8647260"/>
            <a:ext cx="188595" cy="379095"/>
          </a:xfrm>
          <a:custGeom>
            <a:avLst/>
            <a:gdLst/>
            <a:ahLst/>
            <a:cxnLst/>
            <a:rect l="l" t="t" r="r" b="b"/>
            <a:pathLst>
              <a:path w="188595" h="379095">
                <a:moveTo>
                  <a:pt x="0" y="53600"/>
                </a:moveTo>
                <a:lnTo>
                  <a:pt x="0" y="36925"/>
                </a:lnTo>
                <a:lnTo>
                  <a:pt x="19369" y="36348"/>
                </a:lnTo>
                <a:lnTo>
                  <a:pt x="45995" y="32309"/>
                </a:lnTo>
                <a:lnTo>
                  <a:pt x="75523" y="21347"/>
                </a:lnTo>
                <a:lnTo>
                  <a:pt x="103601" y="0"/>
                </a:lnTo>
                <a:lnTo>
                  <a:pt x="116700" y="0"/>
                </a:lnTo>
                <a:lnTo>
                  <a:pt x="116700" y="39307"/>
                </a:lnTo>
                <a:lnTo>
                  <a:pt x="75021" y="39307"/>
                </a:lnTo>
                <a:lnTo>
                  <a:pt x="52414" y="47570"/>
                </a:lnTo>
                <a:lnTo>
                  <a:pt x="30812" y="51814"/>
                </a:lnTo>
                <a:lnTo>
                  <a:pt x="12559" y="53377"/>
                </a:lnTo>
                <a:lnTo>
                  <a:pt x="0" y="53600"/>
                </a:lnTo>
                <a:close/>
              </a:path>
              <a:path w="188595" h="379095">
                <a:moveTo>
                  <a:pt x="170286" y="362103"/>
                </a:moveTo>
                <a:lnTo>
                  <a:pt x="21434" y="362103"/>
                </a:lnTo>
                <a:lnTo>
                  <a:pt x="51912" y="360670"/>
                </a:lnTo>
                <a:lnTo>
                  <a:pt x="67876" y="355999"/>
                </a:lnTo>
                <a:lnTo>
                  <a:pt x="74016" y="347530"/>
                </a:lnTo>
                <a:lnTo>
                  <a:pt x="75021" y="334707"/>
                </a:lnTo>
                <a:lnTo>
                  <a:pt x="75021" y="39307"/>
                </a:lnTo>
                <a:lnTo>
                  <a:pt x="116700" y="39307"/>
                </a:lnTo>
                <a:lnTo>
                  <a:pt x="116700" y="334707"/>
                </a:lnTo>
                <a:lnTo>
                  <a:pt x="117872" y="347530"/>
                </a:lnTo>
                <a:lnTo>
                  <a:pt x="124291" y="355999"/>
                </a:lnTo>
                <a:lnTo>
                  <a:pt x="140311" y="360670"/>
                </a:lnTo>
                <a:lnTo>
                  <a:pt x="170286" y="362103"/>
                </a:lnTo>
                <a:close/>
              </a:path>
              <a:path w="188595" h="379095">
                <a:moveTo>
                  <a:pt x="3572" y="378779"/>
                </a:moveTo>
                <a:lnTo>
                  <a:pt x="3572" y="362103"/>
                </a:lnTo>
                <a:lnTo>
                  <a:pt x="188149" y="362103"/>
                </a:lnTo>
                <a:lnTo>
                  <a:pt x="188149" y="377588"/>
                </a:lnTo>
                <a:lnTo>
                  <a:pt x="96456" y="377588"/>
                </a:lnTo>
                <a:lnTo>
                  <a:pt x="49121" y="377737"/>
                </a:lnTo>
                <a:lnTo>
                  <a:pt x="23444" y="378090"/>
                </a:lnTo>
                <a:lnTo>
                  <a:pt x="3572" y="378779"/>
                </a:lnTo>
                <a:close/>
              </a:path>
              <a:path w="188595" h="379095">
                <a:moveTo>
                  <a:pt x="188149" y="378779"/>
                </a:moveTo>
                <a:lnTo>
                  <a:pt x="168463" y="378090"/>
                </a:lnTo>
                <a:lnTo>
                  <a:pt x="143195" y="377737"/>
                </a:lnTo>
                <a:lnTo>
                  <a:pt x="96456" y="377588"/>
                </a:lnTo>
                <a:lnTo>
                  <a:pt x="188149" y="377588"/>
                </a:lnTo>
                <a:lnTo>
                  <a:pt x="188149" y="378779"/>
                </a:lnTo>
                <a:close/>
              </a:path>
            </a:pathLst>
          </a:custGeom>
          <a:solidFill>
            <a:srgbClr val="000000"/>
          </a:solidFill>
        </p:spPr>
        <p:txBody>
          <a:bodyPr wrap="square" lIns="0" tIns="0" rIns="0" bIns="0" rtlCol="0"/>
          <a:lstStyle/>
          <a:p>
            <a:endParaRPr/>
          </a:p>
        </p:txBody>
      </p:sp>
      <p:sp>
        <p:nvSpPr>
          <p:cNvPr id="45" name="object 45"/>
          <p:cNvSpPr/>
          <p:nvPr/>
        </p:nvSpPr>
        <p:spPr>
          <a:xfrm>
            <a:off x="9969913" y="7180978"/>
            <a:ext cx="313690" cy="1030605"/>
          </a:xfrm>
          <a:custGeom>
            <a:avLst/>
            <a:gdLst/>
            <a:ahLst/>
            <a:cxnLst/>
            <a:rect l="l" t="t" r="r" b="b"/>
            <a:pathLst>
              <a:path w="313690" h="1030604">
                <a:moveTo>
                  <a:pt x="313184" y="1030327"/>
                </a:moveTo>
                <a:lnTo>
                  <a:pt x="250071" y="1030327"/>
                </a:lnTo>
                <a:lnTo>
                  <a:pt x="250071" y="1021989"/>
                </a:lnTo>
                <a:lnTo>
                  <a:pt x="249752" y="967321"/>
                </a:lnTo>
                <a:lnTo>
                  <a:pt x="248747" y="913251"/>
                </a:lnTo>
                <a:lnTo>
                  <a:pt x="246988" y="859794"/>
                </a:lnTo>
                <a:lnTo>
                  <a:pt x="244405" y="806964"/>
                </a:lnTo>
                <a:lnTo>
                  <a:pt x="240929" y="754777"/>
                </a:lnTo>
                <a:lnTo>
                  <a:pt x="236489" y="703246"/>
                </a:lnTo>
                <a:lnTo>
                  <a:pt x="231018" y="652386"/>
                </a:lnTo>
                <a:lnTo>
                  <a:pt x="224445" y="602212"/>
                </a:lnTo>
                <a:lnTo>
                  <a:pt x="216700" y="552740"/>
                </a:lnTo>
                <a:lnTo>
                  <a:pt x="207715" y="503982"/>
                </a:lnTo>
                <a:lnTo>
                  <a:pt x="197420" y="455955"/>
                </a:lnTo>
                <a:lnTo>
                  <a:pt x="185746" y="408672"/>
                </a:lnTo>
                <a:lnTo>
                  <a:pt x="172623" y="362148"/>
                </a:lnTo>
                <a:lnTo>
                  <a:pt x="157981" y="316399"/>
                </a:lnTo>
                <a:lnTo>
                  <a:pt x="141752" y="271438"/>
                </a:lnTo>
                <a:lnTo>
                  <a:pt x="123865" y="227281"/>
                </a:lnTo>
                <a:lnTo>
                  <a:pt x="104252" y="183942"/>
                </a:lnTo>
                <a:lnTo>
                  <a:pt x="82843" y="141435"/>
                </a:lnTo>
                <a:lnTo>
                  <a:pt x="59568" y="99776"/>
                </a:lnTo>
                <a:lnTo>
                  <a:pt x="34358" y="58978"/>
                </a:lnTo>
                <a:lnTo>
                  <a:pt x="7144" y="19058"/>
                </a:lnTo>
                <a:lnTo>
                  <a:pt x="0" y="8337"/>
                </a:lnTo>
                <a:lnTo>
                  <a:pt x="0" y="0"/>
                </a:lnTo>
                <a:lnTo>
                  <a:pt x="21434" y="0"/>
                </a:lnTo>
                <a:lnTo>
                  <a:pt x="22625" y="1191"/>
                </a:lnTo>
                <a:lnTo>
                  <a:pt x="23816" y="1191"/>
                </a:lnTo>
                <a:lnTo>
                  <a:pt x="26197" y="2382"/>
                </a:lnTo>
                <a:lnTo>
                  <a:pt x="28579" y="5955"/>
                </a:lnTo>
                <a:lnTo>
                  <a:pt x="36915" y="15484"/>
                </a:lnTo>
                <a:lnTo>
                  <a:pt x="71146" y="60387"/>
                </a:lnTo>
                <a:lnTo>
                  <a:pt x="102447" y="106475"/>
                </a:lnTo>
                <a:lnTo>
                  <a:pt x="130901" y="153486"/>
                </a:lnTo>
                <a:lnTo>
                  <a:pt x="156592" y="201152"/>
                </a:lnTo>
                <a:lnTo>
                  <a:pt x="179604" y="249209"/>
                </a:lnTo>
                <a:lnTo>
                  <a:pt x="200020" y="297391"/>
                </a:lnTo>
                <a:lnTo>
                  <a:pt x="217924" y="345434"/>
                </a:lnTo>
                <a:lnTo>
                  <a:pt x="233400" y="393073"/>
                </a:lnTo>
                <a:lnTo>
                  <a:pt x="245512" y="433858"/>
                </a:lnTo>
                <a:lnTo>
                  <a:pt x="262023" y="498995"/>
                </a:lnTo>
                <a:lnTo>
                  <a:pt x="271009" y="540675"/>
                </a:lnTo>
                <a:lnTo>
                  <a:pt x="279990" y="588418"/>
                </a:lnTo>
                <a:lnTo>
                  <a:pt x="288600" y="642216"/>
                </a:lnTo>
                <a:lnTo>
                  <a:pt x="296469" y="702061"/>
                </a:lnTo>
                <a:lnTo>
                  <a:pt x="303230" y="767944"/>
                </a:lnTo>
                <a:lnTo>
                  <a:pt x="308515" y="839857"/>
                </a:lnTo>
                <a:lnTo>
                  <a:pt x="311956" y="917792"/>
                </a:lnTo>
                <a:lnTo>
                  <a:pt x="313184" y="1001740"/>
                </a:lnTo>
                <a:lnTo>
                  <a:pt x="313184" y="1030327"/>
                </a:lnTo>
                <a:close/>
              </a:path>
            </a:pathLst>
          </a:custGeom>
          <a:solidFill>
            <a:srgbClr val="000000"/>
          </a:solidFill>
        </p:spPr>
        <p:txBody>
          <a:bodyPr wrap="square" lIns="0" tIns="0" rIns="0" bIns="0" rtlCol="0"/>
          <a:lstStyle/>
          <a:p>
            <a:endParaRPr/>
          </a:p>
        </p:txBody>
      </p:sp>
      <p:sp>
        <p:nvSpPr>
          <p:cNvPr id="46" name="object 46"/>
          <p:cNvSpPr/>
          <p:nvPr/>
        </p:nvSpPr>
        <p:spPr>
          <a:xfrm>
            <a:off x="9969913" y="8200585"/>
            <a:ext cx="313690" cy="1030605"/>
          </a:xfrm>
          <a:custGeom>
            <a:avLst/>
            <a:gdLst/>
            <a:ahLst/>
            <a:cxnLst/>
            <a:rect l="l" t="t" r="r" b="b"/>
            <a:pathLst>
              <a:path w="313690" h="1030604">
                <a:moveTo>
                  <a:pt x="22625" y="1030327"/>
                </a:moveTo>
                <a:lnTo>
                  <a:pt x="0" y="1030327"/>
                </a:lnTo>
                <a:lnTo>
                  <a:pt x="0" y="1021989"/>
                </a:lnTo>
                <a:lnTo>
                  <a:pt x="3573" y="1017225"/>
                </a:lnTo>
                <a:lnTo>
                  <a:pt x="29603" y="979244"/>
                </a:lnTo>
                <a:lnTo>
                  <a:pt x="54115" y="940253"/>
                </a:lnTo>
                <a:lnTo>
                  <a:pt x="77122" y="900116"/>
                </a:lnTo>
                <a:lnTo>
                  <a:pt x="98636" y="858697"/>
                </a:lnTo>
                <a:lnTo>
                  <a:pt x="118672" y="815861"/>
                </a:lnTo>
                <a:lnTo>
                  <a:pt x="137242" y="771474"/>
                </a:lnTo>
                <a:lnTo>
                  <a:pt x="154359" y="725398"/>
                </a:lnTo>
                <a:lnTo>
                  <a:pt x="170036" y="677499"/>
                </a:lnTo>
                <a:lnTo>
                  <a:pt x="184287" y="627642"/>
                </a:lnTo>
                <a:lnTo>
                  <a:pt x="197123" y="575691"/>
                </a:lnTo>
                <a:lnTo>
                  <a:pt x="208559" y="521510"/>
                </a:lnTo>
                <a:lnTo>
                  <a:pt x="218606" y="464964"/>
                </a:lnTo>
                <a:lnTo>
                  <a:pt x="227279" y="405918"/>
                </a:lnTo>
                <a:lnTo>
                  <a:pt x="234590" y="344236"/>
                </a:lnTo>
                <a:lnTo>
                  <a:pt x="240322" y="284062"/>
                </a:lnTo>
                <a:lnTo>
                  <a:pt x="244429" y="225866"/>
                </a:lnTo>
                <a:lnTo>
                  <a:pt x="247183" y="170901"/>
                </a:lnTo>
                <a:lnTo>
                  <a:pt x="248852" y="120415"/>
                </a:lnTo>
                <a:lnTo>
                  <a:pt x="249710" y="75659"/>
                </a:lnTo>
                <a:lnTo>
                  <a:pt x="250071" y="8337"/>
                </a:lnTo>
                <a:lnTo>
                  <a:pt x="250071" y="0"/>
                </a:lnTo>
                <a:lnTo>
                  <a:pt x="313184" y="0"/>
                </a:lnTo>
                <a:lnTo>
                  <a:pt x="313184" y="28587"/>
                </a:lnTo>
                <a:lnTo>
                  <a:pt x="311936" y="106791"/>
                </a:lnTo>
                <a:lnTo>
                  <a:pt x="308917" y="177106"/>
                </a:lnTo>
                <a:lnTo>
                  <a:pt x="305211" y="235357"/>
                </a:lnTo>
                <a:lnTo>
                  <a:pt x="301905" y="277371"/>
                </a:lnTo>
                <a:lnTo>
                  <a:pt x="293589" y="354650"/>
                </a:lnTo>
                <a:lnTo>
                  <a:pt x="285788" y="408668"/>
                </a:lnTo>
                <a:lnTo>
                  <a:pt x="276678" y="461081"/>
                </a:lnTo>
                <a:lnTo>
                  <a:pt x="266252" y="511941"/>
                </a:lnTo>
                <a:lnTo>
                  <a:pt x="254506" y="561304"/>
                </a:lnTo>
                <a:lnTo>
                  <a:pt x="241434" y="609222"/>
                </a:lnTo>
                <a:lnTo>
                  <a:pt x="227030" y="655749"/>
                </a:lnTo>
                <a:lnTo>
                  <a:pt x="211290" y="700940"/>
                </a:lnTo>
                <a:lnTo>
                  <a:pt x="194208" y="744847"/>
                </a:lnTo>
                <a:lnTo>
                  <a:pt x="175779" y="787525"/>
                </a:lnTo>
                <a:lnTo>
                  <a:pt x="155997" y="829026"/>
                </a:lnTo>
                <a:lnTo>
                  <a:pt x="120529" y="893519"/>
                </a:lnTo>
                <a:lnTo>
                  <a:pt x="85462" y="948177"/>
                </a:lnTo>
                <a:lnTo>
                  <a:pt x="54910" y="990601"/>
                </a:lnTo>
                <a:lnTo>
                  <a:pt x="23816" y="1029136"/>
                </a:lnTo>
                <a:lnTo>
                  <a:pt x="22625" y="1030327"/>
                </a:lnTo>
                <a:close/>
              </a:path>
            </a:pathLst>
          </a:custGeom>
          <a:solidFill>
            <a:srgbClr val="000000"/>
          </a:solidFill>
        </p:spPr>
        <p:txBody>
          <a:bodyPr wrap="square" lIns="0" tIns="0" rIns="0" bIns="0" rtlCol="0"/>
          <a:lstStyle/>
          <a:p>
            <a:endParaRPr/>
          </a:p>
        </p:txBody>
      </p:sp>
      <p:sp>
        <p:nvSpPr>
          <p:cNvPr id="47" name="object 47"/>
          <p:cNvSpPr txBox="1"/>
          <p:nvPr/>
        </p:nvSpPr>
        <p:spPr>
          <a:xfrm>
            <a:off x="5229196" y="1907537"/>
            <a:ext cx="2458085" cy="4976234"/>
          </a:xfrm>
          <a:prstGeom prst="rect">
            <a:avLst/>
          </a:prstGeom>
        </p:spPr>
        <p:txBody>
          <a:bodyPr vert="horz" wrap="square" lIns="0" tIns="0" rIns="0" bIns="0" rtlCol="0">
            <a:spAutoFit/>
          </a:bodyPr>
          <a:lstStyle/>
          <a:p>
            <a:pPr marL="1231265">
              <a:lnSpc>
                <a:spcPct val="100000"/>
              </a:lnSpc>
            </a:pPr>
            <a:r>
              <a:rPr sz="4200" dirty="0">
                <a:latin typeface="Calibri"/>
                <a:cs typeface="Calibri"/>
              </a:rPr>
              <a:t>B</a:t>
            </a:r>
          </a:p>
          <a:p>
            <a:pPr>
              <a:lnSpc>
                <a:spcPct val="100000"/>
              </a:lnSpc>
              <a:spcBef>
                <a:spcPts val="35"/>
              </a:spcBef>
            </a:pPr>
            <a:endParaRPr sz="4750" dirty="0">
              <a:latin typeface="Times New Roman"/>
              <a:cs typeface="Times New Roman"/>
            </a:endParaRPr>
          </a:p>
          <a:p>
            <a:pPr marL="267335">
              <a:lnSpc>
                <a:spcPct val="100000"/>
              </a:lnSpc>
            </a:pPr>
            <a:r>
              <a:rPr sz="4200" dirty="0">
                <a:latin typeface="Calibri"/>
                <a:cs typeface="Calibri"/>
              </a:rPr>
              <a:t>A</a:t>
            </a:r>
          </a:p>
          <a:p>
            <a:pPr marL="12700" marR="5080" indent="492125">
              <a:lnSpc>
                <a:spcPct val="195300"/>
              </a:lnSpc>
              <a:spcBef>
                <a:spcPts val="2900"/>
              </a:spcBef>
            </a:pPr>
            <a:r>
              <a:rPr sz="4200" spc="-5" dirty="0">
                <a:latin typeface="Calibri"/>
                <a:cs typeface="Calibri"/>
              </a:rPr>
              <a:t>(tx, ty</a:t>
            </a:r>
            <a:r>
              <a:rPr sz="4200" spc="-5" dirty="0" smtClean="0">
                <a:latin typeface="Calibri"/>
                <a:cs typeface="Calibri"/>
              </a:rPr>
              <a:t>)</a:t>
            </a:r>
            <a:r>
              <a:rPr lang="en-US" sz="4200" spc="-5" dirty="0" smtClean="0">
                <a:latin typeface="Calibri"/>
                <a:cs typeface="Calibri"/>
              </a:rPr>
              <a:t>              </a:t>
            </a:r>
            <a:r>
              <a:rPr lang="zh-CN" altLang="en-US" sz="4400" dirty="0" smtClean="0"/>
              <a:t>翻译</a:t>
            </a:r>
            <a:endParaRPr sz="4200" dirty="0">
              <a:latin typeface="Calibri"/>
              <a:cs typeface="Calibri"/>
            </a:endParaRPr>
          </a:p>
        </p:txBody>
      </p:sp>
      <p:sp>
        <p:nvSpPr>
          <p:cNvPr id="48" name="object 48"/>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49" name="object 49"/>
          <p:cNvSpPr txBox="1">
            <a:spLocks noGrp="1"/>
          </p:cNvSpPr>
          <p:nvPr>
            <p:ph type="sldNum" sz="quarter" idx="7"/>
          </p:nvPr>
        </p:nvSpPr>
        <p:spPr>
          <a:prstGeom prst="rect">
            <a:avLst/>
          </a:prstGeom>
        </p:spPr>
        <p:txBody>
          <a:bodyPr vert="horz" wrap="square" lIns="0" tIns="0" rIns="0" bIns="0" rtlCol="0">
            <a:spAutoFit/>
          </a:bodyPr>
          <a:lstStyle/>
          <a:p>
            <a:pPr marL="12700">
              <a:lnSpc>
                <a:spcPts val="1810"/>
              </a:lnSpc>
            </a:pPr>
            <a:r>
              <a:rPr spc="-5" dirty="0"/>
              <a:t>Robo1x-2</a:t>
            </a:r>
            <a:r>
              <a:rPr spc="330" dirty="0"/>
              <a:t> </a:t>
            </a:r>
            <a:fld id="{81D60167-4931-47E6-BA6A-407CBD079E47}" type="slidenum">
              <a:rPr dirty="0"/>
              <a:t>37</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190541"/>
            <a:ext cx="2949575" cy="2794000"/>
          </a:xfrm>
          <a:prstGeom prst="rect">
            <a:avLst/>
          </a:prstGeom>
        </p:spPr>
        <p:txBody>
          <a:bodyPr vert="horz" wrap="square" lIns="0" tIns="0" rIns="0" bIns="0" rtlCol="0">
            <a:spAutoFit/>
          </a:bodyPr>
          <a:lstStyle/>
          <a:p>
            <a:pPr algn="ctr">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2.2</a:t>
            </a:r>
            <a:endParaRPr sz="6000" dirty="0">
              <a:latin typeface="Calibri"/>
              <a:cs typeface="Calibri"/>
            </a:endParaRPr>
          </a:p>
          <a:p>
            <a:pPr>
              <a:lnSpc>
                <a:spcPct val="100000"/>
              </a:lnSpc>
              <a:spcBef>
                <a:spcPts val="10"/>
              </a:spcBef>
            </a:pPr>
            <a:endParaRPr sz="6250" dirty="0">
              <a:latin typeface="Times New Roman"/>
              <a:cs typeface="Times New Roman"/>
            </a:endParaRPr>
          </a:p>
          <a:p>
            <a:pPr algn="ctr">
              <a:lnSpc>
                <a:spcPct val="100000"/>
              </a:lnSpc>
            </a:pP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4</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3975" y="357631"/>
            <a:ext cx="9834880" cy="830997"/>
          </a:xfrm>
          <a:prstGeom prst="rect">
            <a:avLst/>
          </a:prstGeom>
        </p:spPr>
        <p:txBody>
          <a:bodyPr vert="horz" wrap="square" lIns="0" tIns="0" rIns="0" bIns="0" rtlCol="0">
            <a:spAutoFit/>
          </a:bodyPr>
          <a:lstStyle/>
          <a:p>
            <a:pPr marL="12700">
              <a:lnSpc>
                <a:spcPct val="100000"/>
              </a:lnSpc>
            </a:pPr>
            <a:r>
              <a:rPr lang="zh-CN" altLang="en-US" dirty="0" smtClean="0"/>
              <a:t>                    </a:t>
            </a:r>
            <a:r>
              <a:rPr lang="zh-CN" altLang="en-US" sz="5400" dirty="0" smtClean="0"/>
              <a:t>矩阵</a:t>
            </a:r>
            <a:r>
              <a:rPr lang="zh-CN" altLang="en-US" sz="5400" dirty="0"/>
              <a:t>和线性变换</a:t>
            </a:r>
            <a:endParaRPr sz="5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5</a:t>
            </a:fld>
            <a:endParaRPr dirty="0"/>
          </a:p>
        </p:txBody>
      </p:sp>
      <mc:AlternateContent xmlns:mc="http://schemas.openxmlformats.org/markup-compatibility/2006" xmlns:a14="http://schemas.microsoft.com/office/drawing/2010/main">
        <mc:Choice Requires="a14">
          <p:sp>
            <p:nvSpPr>
              <p:cNvPr id="6" name="文本框 5"/>
              <p:cNvSpPr txBox="1"/>
              <p:nvPr/>
            </p:nvSpPr>
            <p:spPr>
              <a:xfrm>
                <a:off x="1434115" y="2057400"/>
                <a:ext cx="10134600" cy="1077218"/>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我们可以通过在标准基向量</a:t>
                </a:r>
                <a:r>
                  <a:rPr lang="zh-CN" altLang="en-US" sz="3200" dirty="0" smtClean="0"/>
                  <a:t>上的操作，来描述属于</a:t>
                </a:r>
                <a14:m>
                  <m:oMath xmlns:m="http://schemas.openxmlformats.org/officeDocument/2006/math">
                    <m:sSup>
                      <m:sSupPr>
                        <m:ctrlPr>
                          <a:rPr lang="en-US" altLang="zh-CN" sz="3200" i="1" dirty="0" smtClean="0">
                            <a:latin typeface="Cambria Math" panose="02040503050406030204" pitchFamily="18" charset="0"/>
                          </a:rPr>
                        </m:ctrlPr>
                      </m:sSupPr>
                      <m:e>
                        <m:r>
                          <a:rPr lang="en-US" altLang="zh-CN" sz="3200" i="1" dirty="0" smtClean="0">
                            <a:latin typeface="Cambria Math" panose="02040503050406030204" pitchFamily="18" charset="0"/>
                          </a:rPr>
                          <m:t>𝑅</m:t>
                        </m:r>
                      </m:e>
                      <m:sup>
                        <m:r>
                          <a:rPr lang="en-US" altLang="zh-CN" sz="3200" i="1" dirty="0" smtClean="0">
                            <a:latin typeface="Cambria Math" panose="02040503050406030204" pitchFamily="18" charset="0"/>
                          </a:rPr>
                          <m:t>2</m:t>
                        </m:r>
                      </m:sup>
                    </m:sSup>
                  </m:oMath>
                </a14:m>
                <a:r>
                  <a:rPr lang="zh-CN" altLang="en-US" sz="3200" dirty="0" smtClean="0"/>
                  <a:t>中向量</a:t>
                </a:r>
                <a:r>
                  <a:rPr lang="zh-CN" altLang="en-US" sz="3200" dirty="0"/>
                  <a:t>的线性变换的作用</a:t>
                </a:r>
              </a:p>
            </p:txBody>
          </p:sp>
        </mc:Choice>
        <mc:Fallback xmlns="">
          <p:sp>
            <p:nvSpPr>
              <p:cNvPr id="6" name="文本框 5"/>
              <p:cNvSpPr txBox="1">
                <a:spLocks noRot="1" noChangeAspect="1" noMove="1" noResize="1" noEditPoints="1" noAdjustHandles="1" noChangeArrowheads="1" noChangeShapeType="1" noTextEdit="1"/>
              </p:cNvSpPr>
              <p:nvPr/>
            </p:nvSpPr>
            <p:spPr>
              <a:xfrm>
                <a:off x="1434115" y="2057400"/>
                <a:ext cx="10134600" cy="1077218"/>
              </a:xfrm>
              <a:prstGeom prst="rect">
                <a:avLst/>
              </a:prstGeom>
              <a:blipFill>
                <a:blip r:embed="rId2"/>
                <a:stretch>
                  <a:fillRect l="-1323" t="-9091" b="-147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583975" y="3894997"/>
                <a:ext cx="4767524" cy="584775"/>
              </a:xfrm>
              <a:prstGeom prst="rect">
                <a:avLst/>
              </a:prstGeom>
              <a:noFill/>
            </p:spPr>
            <p:txBody>
              <a:bodyPr wrap="none" rtlCol="0">
                <a:spAutoFit/>
              </a:bodyPr>
              <a:lstStyle/>
              <a:p>
                <a:pPr marL="457200" indent="-457200">
                  <a:buFont typeface="Wingdings" panose="05000000000000000000" pitchFamily="2" charset="2"/>
                  <a:buChar char="l"/>
                </a:pPr>
                <a:r>
                  <a:rPr lang="zh-CN" altLang="en-US" sz="3200" dirty="0" smtClean="0"/>
                  <a:t>例如，如果</a:t>
                </a:r>
                <a14:m>
                  <m:oMath xmlns:m="http://schemas.openxmlformats.org/officeDocument/2006/math">
                    <m:r>
                      <a:rPr lang="zh-CN" altLang="en-US" sz="3200" i="1" smtClean="0">
                        <a:latin typeface="Cambria Math" panose="02040503050406030204" pitchFamily="18" charset="0"/>
                      </a:rPr>
                      <m:t>𝑣</m:t>
                    </m:r>
                    <m:r>
                      <a:rPr lang="zh-CN" altLang="en-US" sz="3200" i="1" smtClean="0">
                        <a:latin typeface="Cambria Math" panose="02040503050406030204" pitchFamily="18" charset="0"/>
                      </a:rPr>
                      <m:t>∈</m:t>
                    </m:r>
                    <m:sSup>
                      <m:sSupPr>
                        <m:ctrlPr>
                          <a:rPr lang="zh-CN" altLang="en-US" sz="3200" i="1" smtClean="0">
                            <a:latin typeface="Cambria Math" panose="02040503050406030204" pitchFamily="18" charset="0"/>
                          </a:rPr>
                        </m:ctrlPr>
                      </m:sSupPr>
                      <m:e>
                        <m:r>
                          <a:rPr lang="zh-CN" altLang="en-US" sz="3200" i="1" smtClean="0">
                            <a:latin typeface="Cambria Math" panose="02040503050406030204" pitchFamily="18" charset="0"/>
                          </a:rPr>
                          <m:t>𝑅</m:t>
                        </m:r>
                      </m:e>
                      <m:sup>
                        <m:r>
                          <a:rPr lang="zh-CN" altLang="en-US" sz="3200" i="1" smtClean="0">
                            <a:latin typeface="Cambria Math" panose="02040503050406030204" pitchFamily="18" charset="0"/>
                          </a:rPr>
                          <m:t>2</m:t>
                        </m:r>
                        <m:r>
                          <a:rPr lang="en-US" altLang="zh-CN" sz="3200" b="0" i="1" smtClean="0">
                            <a:latin typeface="Cambria Math" panose="02040503050406030204" pitchFamily="18" charset="0"/>
                          </a:rPr>
                          <m:t> </m:t>
                        </m:r>
                      </m:sup>
                    </m:sSup>
                  </m:oMath>
                </a14:m>
                <a:r>
                  <a:rPr lang="zh-CN" altLang="en-US" sz="3200" dirty="0" smtClean="0"/>
                  <a:t>则：</a:t>
                </a:r>
                <a:endParaRPr lang="zh-CN" altLang="en-US" sz="32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583975" y="3894997"/>
                <a:ext cx="4767524" cy="584775"/>
              </a:xfrm>
              <a:prstGeom prst="rect">
                <a:avLst/>
              </a:prstGeom>
              <a:blipFill>
                <a:blip r:embed="rId3"/>
                <a:stretch>
                  <a:fillRect l="-2941" t="-18750" r="-2558" b="-28125"/>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4103890" y="4953000"/>
            <a:ext cx="4869818" cy="1981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988" y="156971"/>
            <a:ext cx="9132823" cy="1084399"/>
          </a:xfrm>
          <a:prstGeom prst="rect">
            <a:avLst/>
          </a:prstGeom>
        </p:spPr>
        <p:txBody>
          <a:bodyPr vert="horz" wrap="square" lIns="0" tIns="250952" rIns="0" bIns="0" rtlCol="0">
            <a:spAutoFit/>
          </a:bodyPr>
          <a:lstStyle/>
          <a:p>
            <a:pPr marL="151130">
              <a:lnSpc>
                <a:spcPct val="100000"/>
              </a:lnSpc>
            </a:pPr>
            <a:r>
              <a:rPr lang="zh-CN" altLang="en-US" dirty="0" smtClean="0">
                <a:solidFill>
                  <a:srgbClr val="2E3033"/>
                </a:solidFill>
                <a:latin typeface="Arial" panose="020B0604020202020204" pitchFamily="34" charset="0"/>
              </a:rPr>
              <a:t>            </a:t>
            </a:r>
            <a:r>
              <a:rPr lang="zh-CN" altLang="en-US" sz="5400" dirty="0" smtClean="0">
                <a:solidFill>
                  <a:srgbClr val="2E3033"/>
                </a:solidFill>
                <a:latin typeface="Arial" panose="020B0604020202020204" pitchFamily="34" charset="0"/>
              </a:rPr>
              <a:t>矩阵</a:t>
            </a:r>
            <a:r>
              <a:rPr lang="zh-CN" altLang="en-US" sz="5400" dirty="0">
                <a:solidFill>
                  <a:srgbClr val="2E3033"/>
                </a:solidFill>
                <a:latin typeface="Arial" panose="020B0604020202020204" pitchFamily="34" charset="0"/>
              </a:rPr>
              <a:t>和线性变换</a:t>
            </a:r>
            <a:endParaRPr sz="5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6</a:t>
            </a:fld>
            <a:endParaRPr dirty="0"/>
          </a:p>
        </p:txBody>
      </p:sp>
      <mc:AlternateContent xmlns:mc="http://schemas.openxmlformats.org/markup-compatibility/2006" xmlns:a14="http://schemas.microsoft.com/office/drawing/2010/main">
        <mc:Choice Requires="a14">
          <p:sp>
            <p:nvSpPr>
              <p:cNvPr id="6" name="矩形 5"/>
              <p:cNvSpPr/>
              <p:nvPr/>
            </p:nvSpPr>
            <p:spPr>
              <a:xfrm>
                <a:off x="1818892" y="1828800"/>
                <a:ext cx="9822011" cy="1384995"/>
              </a:xfrm>
              <a:prstGeom prst="rect">
                <a:avLst/>
              </a:prstGeom>
            </p:spPr>
            <p:txBody>
              <a:bodyPr wrap="square">
                <a:spAutoFit/>
              </a:bodyPr>
              <a:lstStyle/>
              <a:p>
                <a:r>
                  <a:rPr lang="zh-CN" altLang="en-US" sz="2800" dirty="0" smtClean="0"/>
                  <a:t>         这个发现激发我们</a:t>
                </a:r>
                <a:r>
                  <a:rPr lang="zh-CN" altLang="en-US" sz="2800" dirty="0"/>
                  <a:t>在有限维向量空间</a:t>
                </a:r>
                <a:r>
                  <a:rPr lang="zh-CN" altLang="en-US" sz="2800" dirty="0" smtClean="0"/>
                  <a:t>上，用</a:t>
                </a:r>
                <a:r>
                  <a:rPr lang="zh-CN" altLang="en-US" sz="2800" dirty="0"/>
                  <a:t>一个矩阵来表示一个线性变换的</a:t>
                </a:r>
                <a:r>
                  <a:rPr lang="zh-CN" altLang="en-US" sz="2800" dirty="0" smtClean="0"/>
                  <a:t>作用，和矩阵</a:t>
                </a:r>
                <a:r>
                  <a:rPr lang="zh-CN" altLang="en-US" sz="2800" dirty="0"/>
                  <a:t>的列表示在基向量上的</a:t>
                </a:r>
                <a:r>
                  <a:rPr lang="zh-CN" altLang="en-US" sz="2800" dirty="0" smtClean="0"/>
                  <a:t>作用。</a:t>
                </a:r>
                <a:endParaRPr lang="zh-CN" altLang="en-US" sz="2800" dirty="0"/>
              </a:p>
              <a:p>
                <a:r>
                  <a:rPr lang="zh-CN" altLang="en-US" sz="2800" dirty="0" smtClean="0"/>
                  <a:t>         例如</a:t>
                </a:r>
                <a:r>
                  <a:rPr lang="zh-CN" altLang="en-US" sz="2800" dirty="0"/>
                  <a:t>，考虑在</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2</m:t>
                        </m:r>
                        <m:r>
                          <a:rPr lang="en-US" altLang="zh-CN" sz="2800" i="1">
                            <a:latin typeface="Cambria Math" panose="02040503050406030204" pitchFamily="18" charset="0"/>
                          </a:rPr>
                          <m:t> </m:t>
                        </m:r>
                      </m:sup>
                    </m:sSup>
                  </m:oMath>
                </a14:m>
                <a:r>
                  <a:rPr lang="zh-CN" altLang="en-US" sz="2800" dirty="0"/>
                  <a:t>中对向量进行以下</a:t>
                </a:r>
                <a:r>
                  <a:rPr lang="zh-CN" altLang="en-US" sz="2800" dirty="0" smtClean="0"/>
                  <a:t>操作：</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818892" y="1828800"/>
                <a:ext cx="9822011" cy="1384995"/>
              </a:xfrm>
              <a:prstGeom prst="rect">
                <a:avLst/>
              </a:prstGeom>
              <a:blipFill>
                <a:blip r:embed="rId2"/>
                <a:stretch>
                  <a:fillRect l="-1241" t="-6167" r="-744" b="-9692"/>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5054600" y="3411062"/>
            <a:ext cx="3957826" cy="1084738"/>
          </a:xfrm>
          <a:prstGeom prst="rect">
            <a:avLst/>
          </a:prstGeom>
        </p:spPr>
      </p:pic>
      <p:sp>
        <p:nvSpPr>
          <p:cNvPr id="8" name="矩形 7"/>
          <p:cNvSpPr/>
          <p:nvPr/>
        </p:nvSpPr>
        <p:spPr>
          <a:xfrm>
            <a:off x="2616200" y="4693067"/>
            <a:ext cx="5679760" cy="523220"/>
          </a:xfrm>
          <a:prstGeom prst="rect">
            <a:avLst/>
          </a:prstGeom>
        </p:spPr>
        <p:txBody>
          <a:bodyPr wrap="none">
            <a:spAutoFit/>
          </a:bodyPr>
          <a:lstStyle/>
          <a:p>
            <a:r>
              <a:rPr lang="zh-CN" altLang="en-US" sz="2800" dirty="0"/>
              <a:t>这个函数</a:t>
            </a:r>
            <a:r>
              <a:rPr lang="en-US" altLang="zh-CN" sz="2800" dirty="0"/>
              <a:t>f</a:t>
            </a:r>
            <a:r>
              <a:rPr lang="zh-CN" altLang="en-US" sz="2800" dirty="0"/>
              <a:t>，是一个</a:t>
            </a:r>
            <a:r>
              <a:rPr lang="zh-CN" altLang="en-US" sz="2800" dirty="0" smtClean="0"/>
              <a:t>线性变换所以：</a:t>
            </a:r>
            <a:endParaRPr lang="zh-CN" altLang="en-US" sz="2800" dirty="0"/>
          </a:p>
        </p:txBody>
      </p:sp>
      <p:pic>
        <p:nvPicPr>
          <p:cNvPr id="9" name="图片 8"/>
          <p:cNvPicPr>
            <a:picLocks noChangeAspect="1"/>
          </p:cNvPicPr>
          <p:nvPr/>
        </p:nvPicPr>
        <p:blipFill>
          <a:blip r:embed="rId4"/>
          <a:stretch>
            <a:fillRect/>
          </a:stretch>
        </p:blipFill>
        <p:spPr>
          <a:xfrm>
            <a:off x="1679658" y="5413554"/>
            <a:ext cx="10591800" cy="1110000"/>
          </a:xfrm>
          <a:prstGeom prst="rect">
            <a:avLst/>
          </a:prstGeom>
        </p:spPr>
      </p:pic>
      <p:sp>
        <p:nvSpPr>
          <p:cNvPr id="10" name="文本框 9"/>
          <p:cNvSpPr txBox="1"/>
          <p:nvPr/>
        </p:nvSpPr>
        <p:spPr>
          <a:xfrm>
            <a:off x="2616200" y="6523554"/>
            <a:ext cx="543739" cy="523220"/>
          </a:xfrm>
          <a:prstGeom prst="rect">
            <a:avLst/>
          </a:prstGeom>
          <a:noFill/>
        </p:spPr>
        <p:txBody>
          <a:bodyPr wrap="none" rtlCol="0">
            <a:spAutoFit/>
          </a:bodyPr>
          <a:lstStyle/>
          <a:p>
            <a:r>
              <a:rPr lang="zh-CN" altLang="en-US" sz="2800" dirty="0" smtClean="0"/>
              <a:t>当</a:t>
            </a:r>
            <a:endParaRPr lang="zh-CN" altLang="en-US" sz="2800" dirty="0"/>
          </a:p>
        </p:txBody>
      </p:sp>
      <p:pic>
        <p:nvPicPr>
          <p:cNvPr id="11" name="图片 10"/>
          <p:cNvPicPr>
            <a:picLocks noChangeAspect="1"/>
          </p:cNvPicPr>
          <p:nvPr/>
        </p:nvPicPr>
        <p:blipFill>
          <a:blip r:embed="rId5"/>
          <a:stretch>
            <a:fillRect/>
          </a:stretch>
        </p:blipFill>
        <p:spPr>
          <a:xfrm>
            <a:off x="4521200" y="6644683"/>
            <a:ext cx="2922281" cy="771363"/>
          </a:xfrm>
          <a:prstGeom prst="rect">
            <a:avLst/>
          </a:prstGeom>
        </p:spPr>
      </p:pic>
      <p:sp>
        <p:nvSpPr>
          <p:cNvPr id="13" name="矩形 12"/>
          <p:cNvSpPr/>
          <p:nvPr/>
        </p:nvSpPr>
        <p:spPr>
          <a:xfrm>
            <a:off x="2663992" y="7624653"/>
            <a:ext cx="1261884" cy="523220"/>
          </a:xfrm>
          <a:prstGeom prst="rect">
            <a:avLst/>
          </a:prstGeom>
        </p:spPr>
        <p:txBody>
          <a:bodyPr wrap="none">
            <a:spAutoFit/>
          </a:bodyPr>
          <a:lstStyle/>
          <a:p>
            <a:r>
              <a:rPr lang="zh-CN" altLang="en-US" sz="2800" dirty="0"/>
              <a:t>有以下</a:t>
            </a:r>
          </a:p>
        </p:txBody>
      </p:sp>
      <p:pic>
        <p:nvPicPr>
          <p:cNvPr id="14" name="图片 13"/>
          <p:cNvPicPr>
            <a:picLocks noChangeAspect="1"/>
          </p:cNvPicPr>
          <p:nvPr/>
        </p:nvPicPr>
        <p:blipFill>
          <a:blip r:embed="rId6"/>
          <a:stretch>
            <a:fillRect/>
          </a:stretch>
        </p:blipFill>
        <p:spPr>
          <a:xfrm>
            <a:off x="3606800" y="7993926"/>
            <a:ext cx="8305800" cy="10921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1800" y="228600"/>
            <a:ext cx="9666605" cy="1015663"/>
          </a:xfrm>
          <a:prstGeom prst="rect">
            <a:avLst/>
          </a:prstGeom>
        </p:spPr>
        <p:txBody>
          <a:bodyPr vert="horz" wrap="square" lIns="0" tIns="0" rIns="0" bIns="0" rtlCol="0">
            <a:spAutoFit/>
          </a:bodyPr>
          <a:lstStyle/>
          <a:p>
            <a:pPr marL="12700">
              <a:lnSpc>
                <a:spcPct val="100000"/>
              </a:lnSpc>
            </a:pPr>
            <a:r>
              <a:rPr lang="zh-CN" altLang="en-US" sz="6600" spc="-5" dirty="0" smtClean="0"/>
              <a:t>            矩阵向量乘法 </a:t>
            </a:r>
            <a:endParaRPr sz="66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7</a:t>
            </a:fld>
            <a:endParaRPr dirty="0"/>
          </a:p>
        </p:txBody>
      </p:sp>
      <mc:AlternateContent xmlns:mc="http://schemas.openxmlformats.org/markup-compatibility/2006" xmlns:a14="http://schemas.microsoft.com/office/drawing/2010/main">
        <mc:Choice Requires="a14">
          <p:sp>
            <p:nvSpPr>
              <p:cNvPr id="6" name="矩形 5"/>
              <p:cNvSpPr/>
              <p:nvPr/>
            </p:nvSpPr>
            <p:spPr>
              <a:xfrm>
                <a:off x="1701800" y="1981200"/>
                <a:ext cx="10134600" cy="954107"/>
              </a:xfrm>
              <a:prstGeom prst="rect">
                <a:avLst/>
              </a:prstGeom>
            </p:spPr>
            <p:txBody>
              <a:bodyPr wrap="square">
                <a:spAutoFit/>
              </a:bodyPr>
              <a:lstStyle/>
              <a:p>
                <a:r>
                  <a:rPr lang="zh-CN" altLang="en-US" sz="2800" dirty="0" smtClean="0"/>
                  <a:t>         一般来说</a:t>
                </a:r>
                <a:r>
                  <a:rPr lang="zh-CN" altLang="en-US" sz="2800" dirty="0"/>
                  <a:t>，如果</a:t>
                </a:r>
                <a14:m>
                  <m:oMath xmlns:m="http://schemas.openxmlformats.org/officeDocument/2006/math">
                    <m:r>
                      <a:rPr lang="en-US" altLang="zh-CN" sz="2800" i="1" dirty="0" smtClean="0">
                        <a:latin typeface="Cambria Math" panose="02040503050406030204" pitchFamily="18" charset="0"/>
                      </a:rPr>
                      <m:t>𝐴</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𝑚</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𝑛</m:t>
                        </m:r>
                      </m:sup>
                    </m:sSup>
                  </m:oMath>
                </a14:m>
                <a:r>
                  <a:rPr lang="zh-CN" altLang="en-US" sz="2800" dirty="0"/>
                  <a:t>是一个有</a:t>
                </a:r>
                <a:r>
                  <a:rPr lang="en-US" altLang="zh-CN" sz="2800" dirty="0"/>
                  <a:t>m</a:t>
                </a:r>
                <a:r>
                  <a:rPr lang="zh-CN" altLang="en-US" sz="2800" dirty="0"/>
                  <a:t>行</a:t>
                </a:r>
                <a:r>
                  <a:rPr lang="en-US" altLang="zh-CN" sz="2800" dirty="0"/>
                  <a:t>n</a:t>
                </a:r>
                <a:r>
                  <a:rPr lang="zh-CN" altLang="en-US" sz="2800" dirty="0"/>
                  <a:t>列和</a:t>
                </a:r>
                <a14:m>
                  <m:oMath xmlns:m="http://schemas.openxmlformats.org/officeDocument/2006/math">
                    <m:r>
                      <a:rPr lang="en-US" altLang="zh-CN" sz="2800" i="1" dirty="0" smtClean="0">
                        <a:latin typeface="Cambria Math" panose="02040503050406030204" pitchFamily="18" charset="0"/>
                      </a:rPr>
                      <m:t>𝑉</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𝑛</m:t>
                        </m:r>
                      </m:sup>
                    </m:sSup>
                  </m:oMath>
                </a14:m>
                <a:r>
                  <a:rPr lang="zh-CN" altLang="en-US" sz="2800" dirty="0"/>
                  <a:t>的矩阵我们说这个矩阵向量积</a:t>
                </a:r>
                <a:r>
                  <a:rPr lang="en-US" altLang="zh-CN" sz="2800" dirty="0"/>
                  <a:t>:</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701800" y="1981200"/>
                <a:ext cx="10134600" cy="954107"/>
              </a:xfrm>
              <a:prstGeom prst="rect">
                <a:avLst/>
              </a:prstGeom>
              <a:blipFill>
                <a:blip r:embed="rId2"/>
                <a:stretch>
                  <a:fillRect l="-1203" t="-8917" b="-17834"/>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5359400" y="2935307"/>
            <a:ext cx="1828800" cy="419724"/>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2540000" y="3410634"/>
                <a:ext cx="6870279" cy="523220"/>
              </a:xfrm>
              <a:prstGeom prst="rect">
                <a:avLst/>
              </a:prstGeom>
            </p:spPr>
            <p:txBody>
              <a:bodyPr wrap="none">
                <a:spAutoFit/>
              </a:bodyPr>
              <a:lstStyle/>
              <a:p>
                <a:r>
                  <a:rPr lang="zh-CN" altLang="en-US" sz="2800" dirty="0"/>
                  <a:t>产生一个向量</a:t>
                </a:r>
                <a14:m>
                  <m:oMath xmlns:m="http://schemas.openxmlformats.org/officeDocument/2006/math">
                    <m:r>
                      <a:rPr lang="en-US" altLang="zh-CN" sz="2800" i="1" dirty="0" smtClean="0">
                        <a:latin typeface="Cambria Math" panose="02040503050406030204" pitchFamily="18" charset="0"/>
                      </a:rPr>
                      <m:t>𝑤</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𝑚</m:t>
                        </m:r>
                      </m:sup>
                    </m:sSup>
                  </m:oMath>
                </a14:m>
                <a:r>
                  <a:rPr lang="zh-CN" altLang="en-US" sz="2800" dirty="0"/>
                  <a:t>，其元素的定义如下</a:t>
                </a:r>
                <a:r>
                  <a:rPr lang="en-US" altLang="zh-CN" sz="2800" dirty="0"/>
                  <a:t>:</a:t>
                </a:r>
                <a:endParaRPr lang="zh-CN" altLang="en-US" sz="2800" dirty="0"/>
              </a:p>
            </p:txBody>
          </p:sp>
        </mc:Choice>
        <mc:Fallback xmlns="">
          <p:sp>
            <p:nvSpPr>
              <p:cNvPr id="8" name="矩形 7"/>
              <p:cNvSpPr>
                <a:spLocks noRot="1" noChangeAspect="1" noMove="1" noResize="1" noEditPoints="1" noAdjustHandles="1" noChangeArrowheads="1" noChangeShapeType="1" noTextEdit="1"/>
              </p:cNvSpPr>
              <p:nvPr/>
            </p:nvSpPr>
            <p:spPr>
              <a:xfrm>
                <a:off x="2540000" y="3410634"/>
                <a:ext cx="6870279" cy="523220"/>
              </a:xfrm>
              <a:prstGeom prst="rect">
                <a:avLst/>
              </a:prstGeom>
              <a:blipFill>
                <a:blip r:embed="rId4"/>
                <a:stretch>
                  <a:fillRect l="-1863" t="-16279" r="-355" b="-33721"/>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4902200" y="3988184"/>
            <a:ext cx="2743200" cy="1350281"/>
          </a:xfrm>
          <a:prstGeom prst="rect">
            <a:avLst/>
          </a:prstGeom>
        </p:spPr>
      </p:pic>
      <p:sp>
        <p:nvSpPr>
          <p:cNvPr id="10" name="矩形 9"/>
          <p:cNvSpPr/>
          <p:nvPr/>
        </p:nvSpPr>
        <p:spPr>
          <a:xfrm>
            <a:off x="1717261" y="5638800"/>
            <a:ext cx="9710504" cy="1384995"/>
          </a:xfrm>
          <a:prstGeom prst="rect">
            <a:avLst/>
          </a:prstGeom>
        </p:spPr>
        <p:txBody>
          <a:bodyPr wrap="square">
            <a:spAutoFit/>
          </a:bodyPr>
          <a:lstStyle/>
          <a:p>
            <a:r>
              <a:rPr lang="zh-CN" altLang="en-US" sz="2800" dirty="0" smtClean="0"/>
              <a:t>         我们</a:t>
            </a:r>
            <a:r>
              <a:rPr lang="zh-CN" altLang="en-US" sz="2800" dirty="0"/>
              <a:t>可以把这个乘积看作</a:t>
            </a:r>
            <a:r>
              <a:rPr lang="zh-CN" altLang="en-US" sz="2800" dirty="0" smtClean="0"/>
              <a:t>是</a:t>
            </a:r>
            <a:r>
              <a:rPr lang="en-US" altLang="zh-CN" sz="2800" dirty="0" smtClean="0"/>
              <a:t>A</a:t>
            </a:r>
            <a:r>
              <a:rPr lang="zh-CN" altLang="en-US" sz="2800" dirty="0" smtClean="0"/>
              <a:t>的</a:t>
            </a:r>
            <a:r>
              <a:rPr lang="zh-CN" altLang="en-US" sz="2800" dirty="0"/>
              <a:t>列向量的加权和，</a:t>
            </a:r>
            <a:r>
              <a:rPr lang="zh-CN" altLang="en-US" sz="2800" dirty="0" smtClean="0"/>
              <a:t>或者，</a:t>
            </a:r>
            <a:r>
              <a:rPr lang="zh-CN" altLang="en-US" sz="2800" dirty="0"/>
              <a:t>通过把</a:t>
            </a:r>
            <a:r>
              <a:rPr lang="en-US" altLang="zh-CN" sz="2800" dirty="0"/>
              <a:t>V</a:t>
            </a:r>
            <a:r>
              <a:rPr lang="zh-CN" altLang="en-US" sz="2800" dirty="0"/>
              <a:t>的内积和</a:t>
            </a:r>
            <a:r>
              <a:rPr lang="zh-CN" altLang="en-US" sz="2800" dirty="0" smtClean="0"/>
              <a:t>矩阵</a:t>
            </a:r>
            <a:r>
              <a:rPr lang="en-US" altLang="zh-CN" sz="2800" dirty="0" smtClean="0"/>
              <a:t>A</a:t>
            </a:r>
            <a:r>
              <a:rPr lang="zh-CN" altLang="en-US" sz="2800" dirty="0" smtClean="0"/>
              <a:t>的</a:t>
            </a:r>
            <a:r>
              <a:rPr lang="zh-CN" altLang="en-US" sz="2800" dirty="0"/>
              <a:t>每一行相加。两种解释都是等价</a:t>
            </a:r>
            <a:r>
              <a:rPr lang="zh-CN" altLang="en-US" sz="2800" dirty="0" smtClean="0"/>
              <a:t>的，我们</a:t>
            </a:r>
            <a:r>
              <a:rPr lang="zh-CN" altLang="en-US" sz="2800" dirty="0"/>
              <a:t>会在不同的时间</a:t>
            </a:r>
            <a:r>
              <a:rPr lang="zh-CN" altLang="en-US" sz="2800" dirty="0" smtClean="0"/>
              <a:t>使用不同的解释。</a:t>
            </a:r>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8</a:t>
            </a:fld>
            <a:endParaRPr dirty="0"/>
          </a:p>
        </p:txBody>
      </p:sp>
      <p:sp>
        <p:nvSpPr>
          <p:cNvPr id="2" name="object 2"/>
          <p:cNvSpPr txBox="1">
            <a:spLocks noGrp="1"/>
          </p:cNvSpPr>
          <p:nvPr>
            <p:ph type="title"/>
          </p:nvPr>
        </p:nvSpPr>
        <p:spPr>
          <a:xfrm>
            <a:off x="1935988" y="156971"/>
            <a:ext cx="9132823" cy="1209049"/>
          </a:xfrm>
          <a:prstGeom prst="rect">
            <a:avLst/>
          </a:prstGeom>
        </p:spPr>
        <p:txBody>
          <a:bodyPr vert="horz" wrap="square" lIns="0" tIns="100076" rIns="0" bIns="0" rtlCol="0">
            <a:spAutoFit/>
          </a:bodyPr>
          <a:lstStyle/>
          <a:p>
            <a:pPr marL="257810">
              <a:lnSpc>
                <a:spcPct val="100000"/>
              </a:lnSpc>
            </a:pPr>
            <a:r>
              <a:rPr lang="zh-CN" altLang="en-US" sz="7200" spc="-5" dirty="0" smtClean="0"/>
              <a:t>            线性变换</a:t>
            </a:r>
            <a:endParaRPr sz="7200" dirty="0"/>
          </a:p>
        </p:txBody>
      </p:sp>
      <p:sp>
        <p:nvSpPr>
          <p:cNvPr id="3" name="object 3"/>
          <p:cNvSpPr txBox="1"/>
          <p:nvPr/>
        </p:nvSpPr>
        <p:spPr>
          <a:xfrm>
            <a:off x="1782126" y="2893410"/>
            <a:ext cx="9440545" cy="1661993"/>
          </a:xfrm>
          <a:prstGeom prst="rect">
            <a:avLst/>
          </a:prstGeom>
        </p:spPr>
        <p:txBody>
          <a:bodyPr vert="horz" wrap="square" lIns="0" tIns="0" rIns="0" bIns="0" rtlCol="0">
            <a:spAutoFit/>
          </a:bodyPr>
          <a:lstStyle/>
          <a:p>
            <a:pPr marL="583565" marR="5080" indent="-570865">
              <a:lnSpc>
                <a:spcPct val="100000"/>
              </a:lnSpc>
              <a:buSzPct val="170238"/>
              <a:buChar char="•"/>
              <a:tabLst>
                <a:tab pos="584200" algn="l"/>
              </a:tabLst>
            </a:pPr>
            <a:r>
              <a:rPr lang="zh-CN" altLang="en-US" sz="3600" dirty="0"/>
              <a:t>对于</a:t>
            </a:r>
            <a:r>
              <a:rPr lang="zh-CN" altLang="en-US" sz="3600" b="1" dirty="0"/>
              <a:t>任何</a:t>
            </a:r>
            <a:r>
              <a:rPr lang="zh-CN" altLang="en-US" sz="3600" dirty="0"/>
              <a:t>将一个</a:t>
            </a:r>
            <a:r>
              <a:rPr lang="zh-CN" altLang="en-US" sz="3600" b="1" dirty="0"/>
              <a:t>有限维向量</a:t>
            </a:r>
            <a:r>
              <a:rPr lang="zh-CN" altLang="en-US" sz="3600" dirty="0"/>
              <a:t>空间映射到另一个空间的</a:t>
            </a:r>
            <a:r>
              <a:rPr lang="zh-CN" altLang="en-US" sz="3600" dirty="0" smtClean="0"/>
              <a:t>线性变换，你</a:t>
            </a:r>
            <a:r>
              <a:rPr lang="zh-CN" altLang="en-US" sz="3600" dirty="0"/>
              <a:t>可以构造一个表示该函数作用的</a:t>
            </a:r>
            <a:r>
              <a:rPr lang="zh-CN" altLang="en-US" sz="3600" b="1" dirty="0" smtClean="0"/>
              <a:t>矩阵</a:t>
            </a:r>
            <a:r>
              <a:rPr lang="zh-CN" altLang="en-US" sz="3600" dirty="0" smtClean="0"/>
              <a:t>。</a:t>
            </a:r>
            <a:endParaRPr sz="36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0839" y="37720"/>
            <a:ext cx="8204200" cy="923330"/>
          </a:xfrm>
          <a:prstGeom prst="rect">
            <a:avLst/>
          </a:prstGeom>
        </p:spPr>
        <p:txBody>
          <a:bodyPr vert="horz" wrap="square" lIns="0" tIns="0" rIns="0" bIns="0" rtlCol="0">
            <a:spAutoFit/>
          </a:bodyPr>
          <a:lstStyle/>
          <a:p>
            <a:pPr marL="1937385" marR="5080" indent="-1925320">
              <a:lnSpc>
                <a:spcPct val="100000"/>
              </a:lnSpc>
            </a:pPr>
            <a:r>
              <a:rPr lang="zh-CN" altLang="en-US" sz="6000" dirty="0" smtClean="0"/>
              <a:t>    矩阵</a:t>
            </a:r>
            <a:r>
              <a:rPr lang="zh-CN" altLang="en-US" sz="6000" dirty="0"/>
              <a:t>向量乘法的例子</a:t>
            </a:r>
            <a:endParaRPr sz="6000" dirty="0"/>
          </a:p>
        </p:txBody>
      </p:sp>
      <p:sp>
        <p:nvSpPr>
          <p:cNvPr id="3" name="object 3"/>
          <p:cNvSpPr/>
          <p:nvPr/>
        </p:nvSpPr>
        <p:spPr>
          <a:xfrm>
            <a:off x="557555" y="2577648"/>
            <a:ext cx="139065" cy="139700"/>
          </a:xfrm>
          <a:custGeom>
            <a:avLst/>
            <a:gdLst/>
            <a:ahLst/>
            <a:cxnLst/>
            <a:rect l="l" t="t" r="r" b="b"/>
            <a:pathLst>
              <a:path w="139065" h="139700">
                <a:moveTo>
                  <a:pt x="69053" y="139622"/>
                </a:moveTo>
                <a:lnTo>
                  <a:pt x="42431" y="134097"/>
                </a:lnTo>
                <a:lnTo>
                  <a:pt x="20453" y="119072"/>
                </a:lnTo>
                <a:lnTo>
                  <a:pt x="5512" y="96869"/>
                </a:lnTo>
                <a:lnTo>
                  <a:pt x="0" y="69811"/>
                </a:lnTo>
                <a:lnTo>
                  <a:pt x="5300" y="43068"/>
                </a:lnTo>
                <a:lnTo>
                  <a:pt x="19890" y="20830"/>
                </a:lnTo>
                <a:lnTo>
                  <a:pt x="41797" y="5629"/>
                </a:lnTo>
                <a:lnTo>
                  <a:pt x="69053" y="0"/>
                </a:lnTo>
                <a:lnTo>
                  <a:pt x="96108" y="5524"/>
                </a:lnTo>
                <a:lnTo>
                  <a:pt x="118309" y="20549"/>
                </a:lnTo>
                <a:lnTo>
                  <a:pt x="133332" y="42752"/>
                </a:lnTo>
                <a:lnTo>
                  <a:pt x="138856" y="69811"/>
                </a:lnTo>
                <a:lnTo>
                  <a:pt x="133438" y="96553"/>
                </a:lnTo>
                <a:lnTo>
                  <a:pt x="118591" y="118791"/>
                </a:lnTo>
                <a:lnTo>
                  <a:pt x="96425" y="133992"/>
                </a:lnTo>
                <a:lnTo>
                  <a:pt x="69053" y="139622"/>
                </a:lnTo>
                <a:close/>
              </a:path>
            </a:pathLst>
          </a:custGeom>
          <a:solidFill>
            <a:srgbClr val="000000"/>
          </a:solidFill>
        </p:spPr>
        <p:txBody>
          <a:bodyPr wrap="square" lIns="0" tIns="0" rIns="0" bIns="0" rtlCol="0"/>
          <a:lstStyle/>
          <a:p>
            <a:endParaRPr/>
          </a:p>
        </p:txBody>
      </p:sp>
      <p:sp>
        <p:nvSpPr>
          <p:cNvPr id="4" name="object 4"/>
          <p:cNvSpPr/>
          <p:nvPr/>
        </p:nvSpPr>
        <p:spPr>
          <a:xfrm>
            <a:off x="3288902" y="2772819"/>
            <a:ext cx="176530" cy="861060"/>
          </a:xfrm>
          <a:custGeom>
            <a:avLst/>
            <a:gdLst/>
            <a:ahLst/>
            <a:cxnLst/>
            <a:rect l="l" t="t" r="r" b="b"/>
            <a:pathLst>
              <a:path w="176529" h="861060">
                <a:moveTo>
                  <a:pt x="176385" y="861002"/>
                </a:moveTo>
                <a:lnTo>
                  <a:pt x="162875" y="861002"/>
                </a:lnTo>
                <a:lnTo>
                  <a:pt x="159122" y="856498"/>
                </a:lnTo>
                <a:lnTo>
                  <a:pt x="148215" y="846646"/>
                </a:lnTo>
                <a:lnTo>
                  <a:pt x="91730" y="778663"/>
                </a:lnTo>
                <a:lnTo>
                  <a:pt x="65546" y="734036"/>
                </a:lnTo>
                <a:lnTo>
                  <a:pt x="44235" y="686998"/>
                </a:lnTo>
                <a:lnTo>
                  <a:pt x="27489" y="637964"/>
                </a:lnTo>
                <a:lnTo>
                  <a:pt x="15001" y="587346"/>
                </a:lnTo>
                <a:lnTo>
                  <a:pt x="6461" y="535558"/>
                </a:lnTo>
                <a:lnTo>
                  <a:pt x="1564" y="483013"/>
                </a:lnTo>
                <a:lnTo>
                  <a:pt x="0" y="430126"/>
                </a:lnTo>
                <a:lnTo>
                  <a:pt x="1451" y="379425"/>
                </a:lnTo>
                <a:lnTo>
                  <a:pt x="6054" y="328286"/>
                </a:lnTo>
                <a:lnTo>
                  <a:pt x="14177" y="277270"/>
                </a:lnTo>
                <a:lnTo>
                  <a:pt x="26192" y="226940"/>
                </a:lnTo>
                <a:lnTo>
                  <a:pt x="42470" y="177858"/>
                </a:lnTo>
                <a:lnTo>
                  <a:pt x="63382" y="130586"/>
                </a:lnTo>
                <a:lnTo>
                  <a:pt x="89296" y="85687"/>
                </a:lnTo>
                <a:lnTo>
                  <a:pt x="120586" y="43722"/>
                </a:lnTo>
                <a:lnTo>
                  <a:pt x="157621" y="5254"/>
                </a:lnTo>
                <a:lnTo>
                  <a:pt x="162875" y="0"/>
                </a:lnTo>
                <a:lnTo>
                  <a:pt x="176385" y="0"/>
                </a:lnTo>
                <a:lnTo>
                  <a:pt x="176385" y="5254"/>
                </a:lnTo>
                <a:lnTo>
                  <a:pt x="175634" y="6755"/>
                </a:lnTo>
                <a:lnTo>
                  <a:pt x="161397" y="21241"/>
                </a:lnTo>
                <a:lnTo>
                  <a:pt x="143360" y="41567"/>
                </a:lnTo>
                <a:lnTo>
                  <a:pt x="102078" y="102839"/>
                </a:lnTo>
                <a:lnTo>
                  <a:pt x="79416" y="149492"/>
                </a:lnTo>
                <a:lnTo>
                  <a:pt x="61862" y="197549"/>
                </a:lnTo>
                <a:lnTo>
                  <a:pt x="48824" y="246210"/>
                </a:lnTo>
                <a:lnTo>
                  <a:pt x="39712" y="294675"/>
                </a:lnTo>
                <a:lnTo>
                  <a:pt x="33935" y="342141"/>
                </a:lnTo>
                <a:lnTo>
                  <a:pt x="30902" y="387809"/>
                </a:lnTo>
                <a:lnTo>
                  <a:pt x="30023" y="430876"/>
                </a:lnTo>
                <a:lnTo>
                  <a:pt x="31644" y="488734"/>
                </a:lnTo>
                <a:lnTo>
                  <a:pt x="36561" y="543899"/>
                </a:lnTo>
                <a:lnTo>
                  <a:pt x="44852" y="596347"/>
                </a:lnTo>
                <a:lnTo>
                  <a:pt x="56597" y="646050"/>
                </a:lnTo>
                <a:lnTo>
                  <a:pt x="71873" y="692982"/>
                </a:lnTo>
                <a:lnTo>
                  <a:pt x="90760" y="737118"/>
                </a:lnTo>
                <a:lnTo>
                  <a:pt x="113337" y="778430"/>
                </a:lnTo>
                <a:lnTo>
                  <a:pt x="148332"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5" name="object 5"/>
          <p:cNvSpPr/>
          <p:nvPr/>
        </p:nvSpPr>
        <p:spPr>
          <a:xfrm>
            <a:off x="3510322" y="2835874"/>
            <a:ext cx="118745" cy="238760"/>
          </a:xfrm>
          <a:custGeom>
            <a:avLst/>
            <a:gdLst/>
            <a:ahLst/>
            <a:cxnLst/>
            <a:rect l="l" t="t" r="r" b="b"/>
            <a:pathLst>
              <a:path w="118745" h="238760">
                <a:moveTo>
                  <a:pt x="0" y="33779"/>
                </a:moveTo>
                <a:lnTo>
                  <a:pt x="0" y="22519"/>
                </a:lnTo>
                <a:lnTo>
                  <a:pt x="11786" y="22167"/>
                </a:lnTo>
                <a:lnTo>
                  <a:pt x="28428" y="19704"/>
                </a:lnTo>
                <a:lnTo>
                  <a:pt x="47180" y="13019"/>
                </a:lnTo>
                <a:lnTo>
                  <a:pt x="65300" y="0"/>
                </a:lnTo>
                <a:lnTo>
                  <a:pt x="73556" y="0"/>
                </a:lnTo>
                <a:lnTo>
                  <a:pt x="73556" y="24771"/>
                </a:lnTo>
                <a:lnTo>
                  <a:pt x="47286" y="24771"/>
                </a:lnTo>
                <a:lnTo>
                  <a:pt x="33037" y="29979"/>
                </a:lnTo>
                <a:lnTo>
                  <a:pt x="19421" y="32653"/>
                </a:lnTo>
                <a:lnTo>
                  <a:pt x="7916" y="33638"/>
                </a:lnTo>
                <a:lnTo>
                  <a:pt x="0" y="33779"/>
                </a:lnTo>
                <a:close/>
              </a:path>
              <a:path w="118745" h="238760">
                <a:moveTo>
                  <a:pt x="107332" y="227448"/>
                </a:moveTo>
                <a:lnTo>
                  <a:pt x="13510" y="227448"/>
                </a:lnTo>
                <a:lnTo>
                  <a:pt x="32403" y="226545"/>
                </a:lnTo>
                <a:lnTo>
                  <a:pt x="42501" y="223601"/>
                </a:lnTo>
                <a:lnTo>
                  <a:pt x="46547" y="218265"/>
                </a:lnTo>
                <a:lnTo>
                  <a:pt x="47286" y="210183"/>
                </a:lnTo>
                <a:lnTo>
                  <a:pt x="47286" y="24771"/>
                </a:lnTo>
                <a:lnTo>
                  <a:pt x="73556" y="24771"/>
                </a:lnTo>
                <a:lnTo>
                  <a:pt x="73556" y="210183"/>
                </a:lnTo>
                <a:lnTo>
                  <a:pt x="74295" y="218581"/>
                </a:lnTo>
                <a:lnTo>
                  <a:pt x="78341" y="223883"/>
                </a:lnTo>
                <a:lnTo>
                  <a:pt x="88439" y="226651"/>
                </a:lnTo>
                <a:lnTo>
                  <a:pt x="107332" y="227448"/>
                </a:lnTo>
                <a:close/>
              </a:path>
              <a:path w="118745" h="238760">
                <a:moveTo>
                  <a:pt x="2251" y="238708"/>
                </a:moveTo>
                <a:lnTo>
                  <a:pt x="2251" y="227448"/>
                </a:lnTo>
                <a:lnTo>
                  <a:pt x="118591" y="227448"/>
                </a:lnTo>
                <a:lnTo>
                  <a:pt x="118591" y="237958"/>
                </a:lnTo>
                <a:lnTo>
                  <a:pt x="60046" y="237958"/>
                </a:lnTo>
                <a:lnTo>
                  <a:pt x="30585" y="238051"/>
                </a:lnTo>
                <a:lnTo>
                  <a:pt x="14659" y="238274"/>
                </a:lnTo>
                <a:lnTo>
                  <a:pt x="2251" y="238708"/>
                </a:lnTo>
                <a:close/>
              </a:path>
              <a:path w="118745" h="238760">
                <a:moveTo>
                  <a:pt x="118591" y="238708"/>
                </a:moveTo>
                <a:lnTo>
                  <a:pt x="106171" y="238274"/>
                </a:lnTo>
                <a:lnTo>
                  <a:pt x="90162" y="238051"/>
                </a:lnTo>
                <a:lnTo>
                  <a:pt x="60046" y="237958"/>
                </a:lnTo>
                <a:lnTo>
                  <a:pt x="118591" y="237958"/>
                </a:lnTo>
                <a:lnTo>
                  <a:pt x="118591" y="238708"/>
                </a:lnTo>
                <a:close/>
              </a:path>
            </a:pathLst>
          </a:custGeom>
          <a:solidFill>
            <a:srgbClr val="000000"/>
          </a:solidFill>
        </p:spPr>
        <p:txBody>
          <a:bodyPr wrap="square" lIns="0" tIns="0" rIns="0" bIns="0" rtlCol="0"/>
          <a:lstStyle/>
          <a:p>
            <a:endParaRPr/>
          </a:p>
        </p:txBody>
      </p:sp>
      <p:sp>
        <p:nvSpPr>
          <p:cNvPr id="6" name="object 6"/>
          <p:cNvSpPr/>
          <p:nvPr/>
        </p:nvSpPr>
        <p:spPr>
          <a:xfrm>
            <a:off x="4046984" y="2984879"/>
            <a:ext cx="219710" cy="0"/>
          </a:xfrm>
          <a:custGeom>
            <a:avLst/>
            <a:gdLst/>
            <a:ahLst/>
            <a:cxnLst/>
            <a:rect l="l" t="t" r="r" b="b"/>
            <a:pathLst>
              <a:path w="219710">
                <a:moveTo>
                  <a:pt x="0" y="0"/>
                </a:moveTo>
                <a:lnTo>
                  <a:pt x="219168" y="0"/>
                </a:lnTo>
              </a:path>
            </a:pathLst>
          </a:custGeom>
          <a:ln w="14262">
            <a:solidFill>
              <a:srgbClr val="000000"/>
            </a:solidFill>
          </a:ln>
        </p:spPr>
        <p:txBody>
          <a:bodyPr wrap="square" lIns="0" tIns="0" rIns="0" bIns="0" rtlCol="0"/>
          <a:lstStyle/>
          <a:p>
            <a:endParaRPr/>
          </a:p>
        </p:txBody>
      </p:sp>
      <p:sp>
        <p:nvSpPr>
          <p:cNvPr id="7" name="object 7"/>
          <p:cNvSpPr/>
          <p:nvPr/>
        </p:nvSpPr>
        <p:spPr>
          <a:xfrm>
            <a:off x="4311187" y="2835874"/>
            <a:ext cx="149225" cy="246379"/>
          </a:xfrm>
          <a:custGeom>
            <a:avLst/>
            <a:gdLst/>
            <a:ahLst/>
            <a:cxnLst/>
            <a:rect l="l" t="t" r="r" b="b"/>
            <a:pathLst>
              <a:path w="149225" h="246380">
                <a:moveTo>
                  <a:pt x="27771" y="66808"/>
                </a:moveTo>
                <a:lnTo>
                  <a:pt x="20523" y="65576"/>
                </a:lnTo>
                <a:lnTo>
                  <a:pt x="14823" y="62022"/>
                </a:lnTo>
                <a:lnTo>
                  <a:pt x="11094" y="56357"/>
                </a:lnTo>
                <a:lnTo>
                  <a:pt x="9757" y="48792"/>
                </a:lnTo>
                <a:lnTo>
                  <a:pt x="14542" y="29451"/>
                </a:lnTo>
                <a:lnTo>
                  <a:pt x="27771" y="13980"/>
                </a:lnTo>
                <a:lnTo>
                  <a:pt x="47755" y="3718"/>
                </a:lnTo>
                <a:lnTo>
                  <a:pt x="72805" y="0"/>
                </a:lnTo>
                <a:lnTo>
                  <a:pt x="97692" y="3518"/>
                </a:lnTo>
                <a:lnTo>
                  <a:pt x="109274" y="9007"/>
                </a:lnTo>
                <a:lnTo>
                  <a:pt x="71304" y="9007"/>
                </a:lnTo>
                <a:lnTo>
                  <a:pt x="60116" y="9981"/>
                </a:lnTo>
                <a:lnTo>
                  <a:pt x="47098" y="13417"/>
                </a:lnTo>
                <a:lnTo>
                  <a:pt x="34362" y="20091"/>
                </a:lnTo>
                <a:lnTo>
                  <a:pt x="24018" y="30776"/>
                </a:lnTo>
                <a:lnTo>
                  <a:pt x="29636" y="31058"/>
                </a:lnTo>
                <a:lnTo>
                  <a:pt x="36872" y="33028"/>
                </a:lnTo>
                <a:lnTo>
                  <a:pt x="43122" y="38377"/>
                </a:lnTo>
                <a:lnTo>
                  <a:pt x="45785" y="48792"/>
                </a:lnTo>
                <a:lnTo>
                  <a:pt x="44553" y="56041"/>
                </a:lnTo>
                <a:lnTo>
                  <a:pt x="41000" y="61741"/>
                </a:lnTo>
                <a:lnTo>
                  <a:pt x="35335" y="65471"/>
                </a:lnTo>
                <a:lnTo>
                  <a:pt x="27771" y="66808"/>
                </a:lnTo>
                <a:close/>
              </a:path>
              <a:path w="149225" h="246380">
                <a:moveTo>
                  <a:pt x="109338" y="236456"/>
                </a:moveTo>
                <a:lnTo>
                  <a:pt x="71304" y="236456"/>
                </a:lnTo>
                <a:lnTo>
                  <a:pt x="84287" y="234052"/>
                </a:lnTo>
                <a:lnTo>
                  <a:pt x="97481" y="225103"/>
                </a:lnTo>
                <a:lnTo>
                  <a:pt x="107719" y="207005"/>
                </a:lnTo>
                <a:lnTo>
                  <a:pt x="111835" y="177154"/>
                </a:lnTo>
                <a:lnTo>
                  <a:pt x="109267" y="153004"/>
                </a:lnTo>
                <a:lnTo>
                  <a:pt x="101421" y="134273"/>
                </a:lnTo>
                <a:lnTo>
                  <a:pt x="88087" y="122157"/>
                </a:lnTo>
                <a:lnTo>
                  <a:pt x="69053" y="117853"/>
                </a:lnTo>
                <a:lnTo>
                  <a:pt x="45034" y="117853"/>
                </a:lnTo>
                <a:lnTo>
                  <a:pt x="45034" y="110346"/>
                </a:lnTo>
                <a:lnTo>
                  <a:pt x="47286" y="109595"/>
                </a:lnTo>
                <a:lnTo>
                  <a:pt x="52540" y="109595"/>
                </a:lnTo>
                <a:lnTo>
                  <a:pt x="61547" y="108845"/>
                </a:lnTo>
                <a:lnTo>
                  <a:pt x="63798" y="108094"/>
                </a:lnTo>
                <a:lnTo>
                  <a:pt x="71164" y="107707"/>
                </a:lnTo>
                <a:lnTo>
                  <a:pt x="79373" y="105561"/>
                </a:lnTo>
                <a:lnTo>
                  <a:pt x="104330" y="65213"/>
                </a:lnTo>
                <a:lnTo>
                  <a:pt x="105831" y="48792"/>
                </a:lnTo>
                <a:lnTo>
                  <a:pt x="102547" y="28958"/>
                </a:lnTo>
                <a:lnTo>
                  <a:pt x="94197" y="16795"/>
                </a:lnTo>
                <a:lnTo>
                  <a:pt x="83032" y="10685"/>
                </a:lnTo>
                <a:lnTo>
                  <a:pt x="71304" y="9007"/>
                </a:lnTo>
                <a:lnTo>
                  <a:pt x="109274" y="9007"/>
                </a:lnTo>
                <a:lnTo>
                  <a:pt x="118778" y="13511"/>
                </a:lnTo>
                <a:lnTo>
                  <a:pt x="133391" y="29134"/>
                </a:lnTo>
                <a:lnTo>
                  <a:pt x="138856" y="49543"/>
                </a:lnTo>
                <a:lnTo>
                  <a:pt x="135221" y="69740"/>
                </a:lnTo>
                <a:lnTo>
                  <a:pt x="124970" y="87826"/>
                </a:lnTo>
                <a:lnTo>
                  <a:pt x="109091" y="102534"/>
                </a:lnTo>
                <a:lnTo>
                  <a:pt x="88568" y="112598"/>
                </a:lnTo>
                <a:lnTo>
                  <a:pt x="113782" y="121735"/>
                </a:lnTo>
                <a:lnTo>
                  <a:pt x="132664" y="136713"/>
                </a:lnTo>
                <a:lnTo>
                  <a:pt x="144509" y="155772"/>
                </a:lnTo>
                <a:lnTo>
                  <a:pt x="148614" y="177154"/>
                </a:lnTo>
                <a:lnTo>
                  <a:pt x="142879" y="203463"/>
                </a:lnTo>
                <a:lnTo>
                  <a:pt x="126941" y="225478"/>
                </a:lnTo>
                <a:lnTo>
                  <a:pt x="109338" y="236456"/>
                </a:lnTo>
                <a:close/>
              </a:path>
              <a:path w="149225" h="246380">
                <a:moveTo>
                  <a:pt x="72055" y="246215"/>
                </a:moveTo>
                <a:lnTo>
                  <a:pt x="44330" y="242063"/>
                </a:lnTo>
                <a:lnTo>
                  <a:pt x="21391" y="230451"/>
                </a:lnTo>
                <a:lnTo>
                  <a:pt x="5770" y="212646"/>
                </a:lnTo>
                <a:lnTo>
                  <a:pt x="0" y="189916"/>
                </a:lnTo>
                <a:lnTo>
                  <a:pt x="1899" y="180098"/>
                </a:lnTo>
                <a:lnTo>
                  <a:pt x="6755" y="173870"/>
                </a:lnTo>
                <a:lnTo>
                  <a:pt x="13299" y="170598"/>
                </a:lnTo>
                <a:lnTo>
                  <a:pt x="20265" y="169648"/>
                </a:lnTo>
                <a:lnTo>
                  <a:pt x="27431" y="170903"/>
                </a:lnTo>
                <a:lnTo>
                  <a:pt x="16512" y="209433"/>
                </a:lnTo>
                <a:lnTo>
                  <a:pt x="28240" y="222522"/>
                </a:lnTo>
                <a:lnTo>
                  <a:pt x="42782" y="230826"/>
                </a:lnTo>
                <a:lnTo>
                  <a:pt x="57888" y="235190"/>
                </a:lnTo>
                <a:lnTo>
                  <a:pt x="71304" y="236456"/>
                </a:lnTo>
                <a:lnTo>
                  <a:pt x="109338" y="236456"/>
                </a:lnTo>
                <a:lnTo>
                  <a:pt x="102699" y="240597"/>
                </a:lnTo>
                <a:lnTo>
                  <a:pt x="72055" y="246215"/>
                </a:lnTo>
                <a:close/>
              </a:path>
            </a:pathLst>
          </a:custGeom>
          <a:solidFill>
            <a:srgbClr val="000000"/>
          </a:solidFill>
        </p:spPr>
        <p:txBody>
          <a:bodyPr wrap="square" lIns="0" tIns="0" rIns="0" bIns="0" rtlCol="0"/>
          <a:lstStyle/>
          <a:p>
            <a:endParaRPr/>
          </a:p>
        </p:txBody>
      </p:sp>
      <p:sp>
        <p:nvSpPr>
          <p:cNvPr id="8" name="object 8"/>
          <p:cNvSpPr/>
          <p:nvPr/>
        </p:nvSpPr>
        <p:spPr>
          <a:xfrm>
            <a:off x="3492308" y="3266000"/>
            <a:ext cx="151130" cy="247015"/>
          </a:xfrm>
          <a:custGeom>
            <a:avLst/>
            <a:gdLst/>
            <a:ahLst/>
            <a:cxnLst/>
            <a:rect l="l" t="t" r="r" b="b"/>
            <a:pathLst>
              <a:path w="151129" h="247014">
                <a:moveTo>
                  <a:pt x="75808" y="246965"/>
                </a:moveTo>
                <a:lnTo>
                  <a:pt x="29577" y="228915"/>
                </a:lnTo>
                <a:lnTo>
                  <a:pt x="7599" y="189845"/>
                </a:lnTo>
                <a:lnTo>
                  <a:pt x="469" y="145697"/>
                </a:lnTo>
                <a:lnTo>
                  <a:pt x="0" y="124608"/>
                </a:lnTo>
                <a:lnTo>
                  <a:pt x="527" y="103273"/>
                </a:lnTo>
                <a:lnTo>
                  <a:pt x="6649" y="62011"/>
                </a:lnTo>
                <a:lnTo>
                  <a:pt x="26199" y="22167"/>
                </a:lnTo>
                <a:lnTo>
                  <a:pt x="58896" y="2040"/>
                </a:lnTo>
                <a:lnTo>
                  <a:pt x="75808" y="0"/>
                </a:lnTo>
                <a:lnTo>
                  <a:pt x="89318" y="1477"/>
                </a:lnTo>
                <a:lnTo>
                  <a:pt x="105643" y="7318"/>
                </a:lnTo>
                <a:lnTo>
                  <a:pt x="106908" y="8257"/>
                </a:lnTo>
                <a:lnTo>
                  <a:pt x="75808" y="8257"/>
                </a:lnTo>
                <a:lnTo>
                  <a:pt x="66273" y="9394"/>
                </a:lnTo>
                <a:lnTo>
                  <a:pt x="33025" y="54047"/>
                </a:lnTo>
                <a:lnTo>
                  <a:pt x="30069" y="103027"/>
                </a:lnTo>
                <a:lnTo>
                  <a:pt x="30023" y="120105"/>
                </a:lnTo>
                <a:lnTo>
                  <a:pt x="30081" y="137757"/>
                </a:lnTo>
                <a:lnTo>
                  <a:pt x="31606" y="177846"/>
                </a:lnTo>
                <a:lnTo>
                  <a:pt x="41187" y="217291"/>
                </a:lnTo>
                <a:lnTo>
                  <a:pt x="75808" y="239459"/>
                </a:lnTo>
                <a:lnTo>
                  <a:pt x="106823" y="239459"/>
                </a:lnTo>
                <a:lnTo>
                  <a:pt x="91241" y="245265"/>
                </a:lnTo>
                <a:lnTo>
                  <a:pt x="75808" y="246965"/>
                </a:lnTo>
                <a:close/>
              </a:path>
              <a:path w="151129" h="247014">
                <a:moveTo>
                  <a:pt x="106823" y="239459"/>
                </a:moveTo>
                <a:lnTo>
                  <a:pt x="75808" y="239459"/>
                </a:lnTo>
                <a:lnTo>
                  <a:pt x="88180" y="237172"/>
                </a:lnTo>
                <a:lnTo>
                  <a:pt x="100483" y="229607"/>
                </a:lnTo>
                <a:lnTo>
                  <a:pt x="117840" y="194419"/>
                </a:lnTo>
                <a:lnTo>
                  <a:pt x="121534" y="139844"/>
                </a:lnTo>
                <a:lnTo>
                  <a:pt x="121593" y="120105"/>
                </a:lnTo>
                <a:lnTo>
                  <a:pt x="121534" y="102546"/>
                </a:lnTo>
                <a:lnTo>
                  <a:pt x="117840" y="50293"/>
                </a:lnTo>
                <a:lnTo>
                  <a:pt x="98513" y="16045"/>
                </a:lnTo>
                <a:lnTo>
                  <a:pt x="75808" y="8257"/>
                </a:lnTo>
                <a:lnTo>
                  <a:pt x="106908" y="8257"/>
                </a:lnTo>
                <a:lnTo>
                  <a:pt x="136604" y="40535"/>
                </a:lnTo>
                <a:lnTo>
                  <a:pt x="148520" y="81727"/>
                </a:lnTo>
                <a:lnTo>
                  <a:pt x="150865" y="124608"/>
                </a:lnTo>
                <a:lnTo>
                  <a:pt x="150455" y="145826"/>
                </a:lnTo>
                <a:lnTo>
                  <a:pt x="144849" y="186573"/>
                </a:lnTo>
                <a:lnTo>
                  <a:pt x="124361" y="226381"/>
                </a:lnTo>
                <a:lnTo>
                  <a:pt x="108082" y="238990"/>
                </a:lnTo>
                <a:lnTo>
                  <a:pt x="106823" y="239459"/>
                </a:lnTo>
                <a:close/>
              </a:path>
            </a:pathLst>
          </a:custGeom>
          <a:solidFill>
            <a:srgbClr val="000000"/>
          </a:solidFill>
        </p:spPr>
        <p:txBody>
          <a:bodyPr wrap="square" lIns="0" tIns="0" rIns="0" bIns="0" rtlCol="0"/>
          <a:lstStyle/>
          <a:p>
            <a:endParaRPr/>
          </a:p>
        </p:txBody>
      </p:sp>
      <p:sp>
        <p:nvSpPr>
          <p:cNvPr id="9" name="object 9"/>
          <p:cNvSpPr/>
          <p:nvPr/>
        </p:nvSpPr>
        <p:spPr>
          <a:xfrm>
            <a:off x="4166326" y="3262247"/>
            <a:ext cx="159385" cy="243204"/>
          </a:xfrm>
          <a:custGeom>
            <a:avLst/>
            <a:gdLst/>
            <a:ahLst/>
            <a:cxnLst/>
            <a:rect l="l" t="t" r="r" b="b"/>
            <a:pathLst>
              <a:path w="159385" h="243204">
                <a:moveTo>
                  <a:pt x="159122" y="183910"/>
                </a:moveTo>
                <a:lnTo>
                  <a:pt x="0" y="183910"/>
                </a:lnTo>
                <a:lnTo>
                  <a:pt x="0" y="172650"/>
                </a:lnTo>
                <a:lnTo>
                  <a:pt x="110334" y="4503"/>
                </a:lnTo>
                <a:lnTo>
                  <a:pt x="113337" y="0"/>
                </a:lnTo>
                <a:lnTo>
                  <a:pt x="123094" y="0"/>
                </a:lnTo>
                <a:lnTo>
                  <a:pt x="123094" y="39034"/>
                </a:lnTo>
                <a:lnTo>
                  <a:pt x="97574" y="39034"/>
                </a:lnTo>
                <a:lnTo>
                  <a:pt x="10508" y="172650"/>
                </a:lnTo>
                <a:lnTo>
                  <a:pt x="159122" y="172650"/>
                </a:lnTo>
                <a:lnTo>
                  <a:pt x="159122" y="183910"/>
                </a:lnTo>
                <a:close/>
              </a:path>
              <a:path w="159385" h="243204">
                <a:moveTo>
                  <a:pt x="123094" y="172650"/>
                </a:moveTo>
                <a:lnTo>
                  <a:pt x="97574" y="172650"/>
                </a:lnTo>
                <a:lnTo>
                  <a:pt x="97574" y="39034"/>
                </a:lnTo>
                <a:lnTo>
                  <a:pt x="123094" y="39034"/>
                </a:lnTo>
                <a:lnTo>
                  <a:pt x="123094" y="172650"/>
                </a:lnTo>
                <a:close/>
              </a:path>
              <a:path w="159385" h="243204">
                <a:moveTo>
                  <a:pt x="150865" y="231952"/>
                </a:moveTo>
                <a:lnTo>
                  <a:pt x="68302" y="231952"/>
                </a:lnTo>
                <a:lnTo>
                  <a:pt x="83607" y="231166"/>
                </a:lnTo>
                <a:lnTo>
                  <a:pt x="91664" y="228481"/>
                </a:lnTo>
                <a:lnTo>
                  <a:pt x="94795" y="223402"/>
                </a:lnTo>
                <a:lnTo>
                  <a:pt x="95323" y="215438"/>
                </a:lnTo>
                <a:lnTo>
                  <a:pt x="95323" y="183910"/>
                </a:lnTo>
                <a:lnTo>
                  <a:pt x="123094" y="183910"/>
                </a:lnTo>
                <a:lnTo>
                  <a:pt x="123094" y="215438"/>
                </a:lnTo>
                <a:lnTo>
                  <a:pt x="123634" y="223402"/>
                </a:lnTo>
                <a:lnTo>
                  <a:pt x="126847" y="228481"/>
                </a:lnTo>
                <a:lnTo>
                  <a:pt x="135127" y="231166"/>
                </a:lnTo>
                <a:lnTo>
                  <a:pt x="150865" y="231952"/>
                </a:lnTo>
                <a:close/>
              </a:path>
              <a:path w="159385" h="243204">
                <a:moveTo>
                  <a:pt x="60796" y="243212"/>
                </a:moveTo>
                <a:lnTo>
                  <a:pt x="60796" y="231952"/>
                </a:lnTo>
                <a:lnTo>
                  <a:pt x="158371" y="231952"/>
                </a:lnTo>
                <a:lnTo>
                  <a:pt x="158371" y="241711"/>
                </a:lnTo>
                <a:lnTo>
                  <a:pt x="109584" y="241711"/>
                </a:lnTo>
                <a:lnTo>
                  <a:pt x="97739" y="241734"/>
                </a:lnTo>
                <a:lnTo>
                  <a:pt x="85190" y="241899"/>
                </a:lnTo>
                <a:lnTo>
                  <a:pt x="72641" y="242344"/>
                </a:lnTo>
                <a:lnTo>
                  <a:pt x="60796" y="243212"/>
                </a:lnTo>
                <a:close/>
              </a:path>
              <a:path w="159385" h="243204">
                <a:moveTo>
                  <a:pt x="158371" y="243212"/>
                </a:moveTo>
                <a:lnTo>
                  <a:pt x="146526" y="242344"/>
                </a:lnTo>
                <a:lnTo>
                  <a:pt x="133977" y="241899"/>
                </a:lnTo>
                <a:lnTo>
                  <a:pt x="121429" y="241734"/>
                </a:lnTo>
                <a:lnTo>
                  <a:pt x="109584" y="241711"/>
                </a:lnTo>
                <a:lnTo>
                  <a:pt x="158371" y="241711"/>
                </a:lnTo>
                <a:lnTo>
                  <a:pt x="158371" y="243212"/>
                </a:lnTo>
                <a:close/>
              </a:path>
            </a:pathLst>
          </a:custGeom>
          <a:solidFill>
            <a:srgbClr val="000000"/>
          </a:solidFill>
        </p:spPr>
        <p:txBody>
          <a:bodyPr wrap="square" lIns="0" tIns="0" rIns="0" bIns="0" rtlCol="0"/>
          <a:lstStyle/>
          <a:p>
            <a:endParaRPr/>
          </a:p>
        </p:txBody>
      </p:sp>
      <p:sp>
        <p:nvSpPr>
          <p:cNvPr id="10" name="object 10"/>
          <p:cNvSpPr/>
          <p:nvPr/>
        </p:nvSpPr>
        <p:spPr>
          <a:xfrm>
            <a:off x="4488323" y="2772819"/>
            <a:ext cx="176530" cy="861060"/>
          </a:xfrm>
          <a:custGeom>
            <a:avLst/>
            <a:gdLst/>
            <a:ahLst/>
            <a:cxnLst/>
            <a:rect l="l" t="t" r="r" b="b"/>
            <a:pathLst>
              <a:path w="176529" h="861060">
                <a:moveTo>
                  <a:pt x="12759" y="861002"/>
                </a:moveTo>
                <a:lnTo>
                  <a:pt x="0" y="861002"/>
                </a:lnTo>
                <a:lnTo>
                  <a:pt x="0" y="856498"/>
                </a:lnTo>
                <a:lnTo>
                  <a:pt x="750" y="854997"/>
                </a:lnTo>
                <a:lnTo>
                  <a:pt x="1501" y="854246"/>
                </a:lnTo>
                <a:lnTo>
                  <a:pt x="15199" y="840078"/>
                </a:lnTo>
                <a:lnTo>
                  <a:pt x="53009" y="792599"/>
                </a:lnTo>
                <a:lnTo>
                  <a:pt x="74307" y="758162"/>
                </a:lnTo>
                <a:lnTo>
                  <a:pt x="96968" y="711510"/>
                </a:lnTo>
                <a:lnTo>
                  <a:pt x="114523" y="663453"/>
                </a:lnTo>
                <a:lnTo>
                  <a:pt x="127560" y="614791"/>
                </a:lnTo>
                <a:lnTo>
                  <a:pt x="136672" y="566327"/>
                </a:lnTo>
                <a:lnTo>
                  <a:pt x="142449" y="518861"/>
                </a:lnTo>
                <a:lnTo>
                  <a:pt x="145482" y="473193"/>
                </a:lnTo>
                <a:lnTo>
                  <a:pt x="146362" y="430126"/>
                </a:lnTo>
                <a:lnTo>
                  <a:pt x="144738" y="372270"/>
                </a:lnTo>
                <a:lnTo>
                  <a:pt x="139806" y="317120"/>
                </a:lnTo>
                <a:lnTo>
                  <a:pt x="131473" y="264714"/>
                </a:lnTo>
                <a:lnTo>
                  <a:pt x="119647" y="215092"/>
                </a:lnTo>
                <a:lnTo>
                  <a:pt x="104238" y="168293"/>
                </a:lnTo>
                <a:lnTo>
                  <a:pt x="85152" y="124357"/>
                </a:lnTo>
                <a:lnTo>
                  <a:pt x="62297" y="83322"/>
                </a:lnTo>
                <a:lnTo>
                  <a:pt x="27677" y="35562"/>
                </a:lnTo>
                <a:lnTo>
                  <a:pt x="1501" y="7506"/>
                </a:lnTo>
                <a:lnTo>
                  <a:pt x="1501" y="6755"/>
                </a:lnTo>
                <a:lnTo>
                  <a:pt x="0" y="5254"/>
                </a:lnTo>
                <a:lnTo>
                  <a:pt x="0" y="0"/>
                </a:lnTo>
                <a:lnTo>
                  <a:pt x="12759" y="0"/>
                </a:lnTo>
                <a:lnTo>
                  <a:pt x="17263" y="4503"/>
                </a:lnTo>
                <a:lnTo>
                  <a:pt x="28158" y="14356"/>
                </a:lnTo>
                <a:lnTo>
                  <a:pt x="84152" y="82339"/>
                </a:lnTo>
                <a:lnTo>
                  <a:pt x="110522" y="126966"/>
                </a:lnTo>
                <a:lnTo>
                  <a:pt x="131966" y="174004"/>
                </a:lnTo>
                <a:lnTo>
                  <a:pt x="148801" y="223038"/>
                </a:lnTo>
                <a:lnTo>
                  <a:pt x="161344" y="273656"/>
                </a:lnTo>
                <a:lnTo>
                  <a:pt x="169911" y="325444"/>
                </a:lnTo>
                <a:lnTo>
                  <a:pt x="174819" y="377989"/>
                </a:lnTo>
                <a:lnTo>
                  <a:pt x="176385" y="430876"/>
                </a:lnTo>
                <a:lnTo>
                  <a:pt x="175213" y="476478"/>
                </a:lnTo>
                <a:lnTo>
                  <a:pt x="171515" y="522480"/>
                </a:lnTo>
                <a:lnTo>
                  <a:pt x="165016" y="568474"/>
                </a:lnTo>
                <a:lnTo>
                  <a:pt x="155441" y="614048"/>
                </a:lnTo>
                <a:lnTo>
                  <a:pt x="142515" y="658794"/>
                </a:lnTo>
                <a:lnTo>
                  <a:pt x="125964" y="702302"/>
                </a:lnTo>
                <a:lnTo>
                  <a:pt x="105513" y="744160"/>
                </a:lnTo>
                <a:lnTo>
                  <a:pt x="80888" y="783961"/>
                </a:lnTo>
                <a:lnTo>
                  <a:pt x="51813" y="821293"/>
                </a:lnTo>
                <a:lnTo>
                  <a:pt x="18013" y="855748"/>
                </a:lnTo>
                <a:lnTo>
                  <a:pt x="12759" y="861002"/>
                </a:lnTo>
                <a:close/>
              </a:path>
            </a:pathLst>
          </a:custGeom>
          <a:solidFill>
            <a:srgbClr val="000000"/>
          </a:solidFill>
        </p:spPr>
        <p:txBody>
          <a:bodyPr wrap="square" lIns="0" tIns="0" rIns="0" bIns="0" rtlCol="0"/>
          <a:lstStyle/>
          <a:p>
            <a:endParaRPr/>
          </a:p>
        </p:txBody>
      </p:sp>
      <p:sp>
        <p:nvSpPr>
          <p:cNvPr id="11" name="object 11"/>
          <p:cNvSpPr/>
          <p:nvPr/>
        </p:nvSpPr>
        <p:spPr>
          <a:xfrm>
            <a:off x="4874119" y="2772819"/>
            <a:ext cx="176530" cy="861060"/>
          </a:xfrm>
          <a:custGeom>
            <a:avLst/>
            <a:gdLst/>
            <a:ahLst/>
            <a:cxnLst/>
            <a:rect l="l" t="t" r="r" b="b"/>
            <a:pathLst>
              <a:path w="176529" h="861060">
                <a:moveTo>
                  <a:pt x="176385" y="861002"/>
                </a:moveTo>
                <a:lnTo>
                  <a:pt x="163625" y="861002"/>
                </a:lnTo>
                <a:lnTo>
                  <a:pt x="159122" y="856498"/>
                </a:lnTo>
                <a:lnTo>
                  <a:pt x="148227" y="846646"/>
                </a:lnTo>
                <a:lnTo>
                  <a:pt x="92232" y="778663"/>
                </a:lnTo>
                <a:lnTo>
                  <a:pt x="65863" y="734036"/>
                </a:lnTo>
                <a:lnTo>
                  <a:pt x="44418" y="686998"/>
                </a:lnTo>
                <a:lnTo>
                  <a:pt x="27583" y="637964"/>
                </a:lnTo>
                <a:lnTo>
                  <a:pt x="15040" y="587346"/>
                </a:lnTo>
                <a:lnTo>
                  <a:pt x="6473" y="535558"/>
                </a:lnTo>
                <a:lnTo>
                  <a:pt x="1565" y="483013"/>
                </a:lnTo>
                <a:lnTo>
                  <a:pt x="0" y="430126"/>
                </a:lnTo>
                <a:lnTo>
                  <a:pt x="1171" y="384524"/>
                </a:lnTo>
                <a:lnTo>
                  <a:pt x="4869" y="338522"/>
                </a:lnTo>
                <a:lnTo>
                  <a:pt x="11368" y="292528"/>
                </a:lnTo>
                <a:lnTo>
                  <a:pt x="20944" y="246953"/>
                </a:lnTo>
                <a:lnTo>
                  <a:pt x="33869" y="202208"/>
                </a:lnTo>
                <a:lnTo>
                  <a:pt x="50420" y="158700"/>
                </a:lnTo>
                <a:lnTo>
                  <a:pt x="70871" y="116841"/>
                </a:lnTo>
                <a:lnTo>
                  <a:pt x="95497" y="77041"/>
                </a:lnTo>
                <a:lnTo>
                  <a:pt x="124572" y="39708"/>
                </a:lnTo>
                <a:lnTo>
                  <a:pt x="158371" y="5254"/>
                </a:lnTo>
                <a:lnTo>
                  <a:pt x="163625" y="0"/>
                </a:lnTo>
                <a:lnTo>
                  <a:pt x="176385" y="0"/>
                </a:lnTo>
                <a:lnTo>
                  <a:pt x="176385" y="5254"/>
                </a:lnTo>
                <a:lnTo>
                  <a:pt x="175634" y="6755"/>
                </a:lnTo>
                <a:lnTo>
                  <a:pt x="161502" y="21241"/>
                </a:lnTo>
                <a:lnTo>
                  <a:pt x="143641" y="41567"/>
                </a:lnTo>
                <a:lnTo>
                  <a:pt x="102078" y="102839"/>
                </a:lnTo>
                <a:lnTo>
                  <a:pt x="79416" y="149492"/>
                </a:lnTo>
                <a:lnTo>
                  <a:pt x="61862" y="197549"/>
                </a:lnTo>
                <a:lnTo>
                  <a:pt x="48824" y="246210"/>
                </a:lnTo>
                <a:lnTo>
                  <a:pt x="39712" y="294675"/>
                </a:lnTo>
                <a:lnTo>
                  <a:pt x="33935" y="342141"/>
                </a:lnTo>
                <a:lnTo>
                  <a:pt x="30902" y="387809"/>
                </a:lnTo>
                <a:lnTo>
                  <a:pt x="30023" y="430876"/>
                </a:lnTo>
                <a:lnTo>
                  <a:pt x="31646" y="488734"/>
                </a:lnTo>
                <a:lnTo>
                  <a:pt x="36579" y="543899"/>
                </a:lnTo>
                <a:lnTo>
                  <a:pt x="44912" y="596347"/>
                </a:lnTo>
                <a:lnTo>
                  <a:pt x="56737" y="646050"/>
                </a:lnTo>
                <a:lnTo>
                  <a:pt x="72147" y="692982"/>
                </a:lnTo>
                <a:lnTo>
                  <a:pt x="91233" y="737118"/>
                </a:lnTo>
                <a:lnTo>
                  <a:pt x="114087" y="778430"/>
                </a:lnTo>
                <a:lnTo>
                  <a:pt x="148707"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12" name="object 12"/>
          <p:cNvSpPr/>
          <p:nvPr/>
        </p:nvSpPr>
        <p:spPr>
          <a:xfrm>
            <a:off x="5095540" y="2835874"/>
            <a:ext cx="118745" cy="238760"/>
          </a:xfrm>
          <a:custGeom>
            <a:avLst/>
            <a:gdLst/>
            <a:ahLst/>
            <a:cxnLst/>
            <a:rect l="l" t="t" r="r" b="b"/>
            <a:pathLst>
              <a:path w="118745" h="238760">
                <a:moveTo>
                  <a:pt x="0" y="33779"/>
                </a:moveTo>
                <a:lnTo>
                  <a:pt x="0" y="22519"/>
                </a:lnTo>
                <a:lnTo>
                  <a:pt x="11891" y="22167"/>
                </a:lnTo>
                <a:lnTo>
                  <a:pt x="28709" y="19704"/>
                </a:lnTo>
                <a:lnTo>
                  <a:pt x="47497" y="13019"/>
                </a:lnTo>
                <a:lnTo>
                  <a:pt x="65300" y="0"/>
                </a:lnTo>
                <a:lnTo>
                  <a:pt x="73556" y="0"/>
                </a:lnTo>
                <a:lnTo>
                  <a:pt x="73556" y="24771"/>
                </a:lnTo>
                <a:lnTo>
                  <a:pt x="47286" y="24771"/>
                </a:lnTo>
                <a:lnTo>
                  <a:pt x="33037" y="29979"/>
                </a:lnTo>
                <a:lnTo>
                  <a:pt x="19421" y="32653"/>
                </a:lnTo>
                <a:lnTo>
                  <a:pt x="7916" y="33638"/>
                </a:lnTo>
                <a:lnTo>
                  <a:pt x="0" y="33779"/>
                </a:lnTo>
                <a:close/>
              </a:path>
              <a:path w="118745" h="238760">
                <a:moveTo>
                  <a:pt x="107332" y="227448"/>
                </a:moveTo>
                <a:lnTo>
                  <a:pt x="13510" y="227448"/>
                </a:lnTo>
                <a:lnTo>
                  <a:pt x="32403" y="226545"/>
                </a:lnTo>
                <a:lnTo>
                  <a:pt x="42501" y="223601"/>
                </a:lnTo>
                <a:lnTo>
                  <a:pt x="46547" y="218265"/>
                </a:lnTo>
                <a:lnTo>
                  <a:pt x="47286" y="210183"/>
                </a:lnTo>
                <a:lnTo>
                  <a:pt x="47286" y="24771"/>
                </a:lnTo>
                <a:lnTo>
                  <a:pt x="73556" y="24771"/>
                </a:lnTo>
                <a:lnTo>
                  <a:pt x="73556" y="210183"/>
                </a:lnTo>
                <a:lnTo>
                  <a:pt x="74295" y="218581"/>
                </a:lnTo>
                <a:lnTo>
                  <a:pt x="78341" y="223883"/>
                </a:lnTo>
                <a:lnTo>
                  <a:pt x="88439" y="226651"/>
                </a:lnTo>
                <a:lnTo>
                  <a:pt x="107332" y="227448"/>
                </a:lnTo>
                <a:close/>
              </a:path>
              <a:path w="118745" h="238760">
                <a:moveTo>
                  <a:pt x="2251" y="238708"/>
                </a:moveTo>
                <a:lnTo>
                  <a:pt x="2251" y="227448"/>
                </a:lnTo>
                <a:lnTo>
                  <a:pt x="118591" y="227448"/>
                </a:lnTo>
                <a:lnTo>
                  <a:pt x="118591" y="237958"/>
                </a:lnTo>
                <a:lnTo>
                  <a:pt x="60046" y="237958"/>
                </a:lnTo>
                <a:lnTo>
                  <a:pt x="30585" y="238051"/>
                </a:lnTo>
                <a:lnTo>
                  <a:pt x="14659" y="238274"/>
                </a:lnTo>
                <a:lnTo>
                  <a:pt x="2251" y="238708"/>
                </a:lnTo>
                <a:close/>
              </a:path>
              <a:path w="118745" h="238760">
                <a:moveTo>
                  <a:pt x="118591" y="238708"/>
                </a:moveTo>
                <a:lnTo>
                  <a:pt x="106171" y="238274"/>
                </a:lnTo>
                <a:lnTo>
                  <a:pt x="90162" y="238051"/>
                </a:lnTo>
                <a:lnTo>
                  <a:pt x="60046" y="237958"/>
                </a:lnTo>
                <a:lnTo>
                  <a:pt x="118591" y="237958"/>
                </a:lnTo>
                <a:lnTo>
                  <a:pt x="118591" y="238708"/>
                </a:lnTo>
                <a:close/>
              </a:path>
            </a:pathLst>
          </a:custGeom>
          <a:solidFill>
            <a:srgbClr val="000000"/>
          </a:solidFill>
        </p:spPr>
        <p:txBody>
          <a:bodyPr wrap="square" lIns="0" tIns="0" rIns="0" bIns="0" rtlCol="0"/>
          <a:lstStyle/>
          <a:p>
            <a:endParaRPr/>
          </a:p>
        </p:txBody>
      </p:sp>
      <p:sp>
        <p:nvSpPr>
          <p:cNvPr id="13" name="object 13"/>
          <p:cNvSpPr/>
          <p:nvPr/>
        </p:nvSpPr>
        <p:spPr>
          <a:xfrm>
            <a:off x="5082029" y="3266000"/>
            <a:ext cx="142875" cy="240029"/>
          </a:xfrm>
          <a:custGeom>
            <a:avLst/>
            <a:gdLst/>
            <a:ahLst/>
            <a:cxnLst/>
            <a:rect l="l" t="t" r="r" b="b"/>
            <a:pathLst>
              <a:path w="142875" h="240029">
                <a:moveTo>
                  <a:pt x="18764" y="85574"/>
                </a:moveTo>
                <a:lnTo>
                  <a:pt x="15199" y="85258"/>
                </a:lnTo>
                <a:lnTo>
                  <a:pt x="8819" y="83041"/>
                </a:lnTo>
                <a:lnTo>
                  <a:pt x="2720" y="77024"/>
                </a:lnTo>
                <a:lnTo>
                  <a:pt x="0" y="65307"/>
                </a:lnTo>
                <a:lnTo>
                  <a:pt x="4738" y="41485"/>
                </a:lnTo>
                <a:lnTo>
                  <a:pt x="18201" y="20549"/>
                </a:lnTo>
                <a:lnTo>
                  <a:pt x="39264" y="5665"/>
                </a:lnTo>
                <a:lnTo>
                  <a:pt x="66801" y="0"/>
                </a:lnTo>
                <a:lnTo>
                  <a:pt x="97011" y="5207"/>
                </a:lnTo>
                <a:lnTo>
                  <a:pt x="107039" y="11259"/>
                </a:lnTo>
                <a:lnTo>
                  <a:pt x="62297" y="11259"/>
                </a:lnTo>
                <a:lnTo>
                  <a:pt x="46969" y="13734"/>
                </a:lnTo>
                <a:lnTo>
                  <a:pt x="33119" y="20924"/>
                </a:lnTo>
                <a:lnTo>
                  <a:pt x="21661" y="32477"/>
                </a:lnTo>
                <a:lnTo>
                  <a:pt x="13510" y="48042"/>
                </a:lnTo>
                <a:lnTo>
                  <a:pt x="18013" y="48042"/>
                </a:lnTo>
                <a:lnTo>
                  <a:pt x="26446" y="49590"/>
                </a:lnTo>
                <a:lnTo>
                  <a:pt x="32556" y="53671"/>
                </a:lnTo>
                <a:lnTo>
                  <a:pt x="36273" y="59442"/>
                </a:lnTo>
                <a:lnTo>
                  <a:pt x="37528" y="66057"/>
                </a:lnTo>
                <a:lnTo>
                  <a:pt x="35441" y="75440"/>
                </a:lnTo>
                <a:lnTo>
                  <a:pt x="30398" y="81446"/>
                </a:lnTo>
                <a:lnTo>
                  <a:pt x="24229" y="84636"/>
                </a:lnTo>
                <a:lnTo>
                  <a:pt x="18764" y="85574"/>
                </a:lnTo>
                <a:close/>
              </a:path>
              <a:path w="142875" h="240029">
                <a:moveTo>
                  <a:pt x="132852" y="239459"/>
                </a:moveTo>
                <a:lnTo>
                  <a:pt x="0" y="239459"/>
                </a:lnTo>
                <a:lnTo>
                  <a:pt x="0" y="229700"/>
                </a:lnTo>
                <a:lnTo>
                  <a:pt x="3752" y="225947"/>
                </a:lnTo>
                <a:lnTo>
                  <a:pt x="72805" y="149380"/>
                </a:lnTo>
                <a:lnTo>
                  <a:pt x="86902" y="131458"/>
                </a:lnTo>
                <a:lnTo>
                  <a:pt x="98888" y="111847"/>
                </a:lnTo>
                <a:lnTo>
                  <a:pt x="107215" y="91110"/>
                </a:lnTo>
                <a:lnTo>
                  <a:pt x="110334" y="69811"/>
                </a:lnTo>
                <a:lnTo>
                  <a:pt x="107367" y="48311"/>
                </a:lnTo>
                <a:lnTo>
                  <a:pt x="98419" y="29557"/>
                </a:lnTo>
                <a:lnTo>
                  <a:pt x="83419" y="16291"/>
                </a:lnTo>
                <a:lnTo>
                  <a:pt x="62297" y="11259"/>
                </a:lnTo>
                <a:lnTo>
                  <a:pt x="107039" y="11259"/>
                </a:lnTo>
                <a:lnTo>
                  <a:pt x="121030" y="19704"/>
                </a:lnTo>
                <a:lnTo>
                  <a:pt x="136886" y="41802"/>
                </a:lnTo>
                <a:lnTo>
                  <a:pt x="142609" y="69811"/>
                </a:lnTo>
                <a:lnTo>
                  <a:pt x="138446" y="94465"/>
                </a:lnTo>
                <a:lnTo>
                  <a:pt x="125064" y="117290"/>
                </a:lnTo>
                <a:lnTo>
                  <a:pt x="101128" y="142648"/>
                </a:lnTo>
                <a:lnTo>
                  <a:pt x="65300" y="174902"/>
                </a:lnTo>
                <a:lnTo>
                  <a:pt x="27020" y="211685"/>
                </a:lnTo>
                <a:lnTo>
                  <a:pt x="137201" y="211685"/>
                </a:lnTo>
                <a:lnTo>
                  <a:pt x="132852" y="239459"/>
                </a:lnTo>
                <a:close/>
              </a:path>
              <a:path w="142875" h="240029">
                <a:moveTo>
                  <a:pt x="137201" y="211685"/>
                </a:moveTo>
                <a:lnTo>
                  <a:pt x="91570" y="211685"/>
                </a:lnTo>
                <a:lnTo>
                  <a:pt x="100026" y="211638"/>
                </a:lnTo>
                <a:lnTo>
                  <a:pt x="110803" y="211309"/>
                </a:lnTo>
                <a:lnTo>
                  <a:pt x="133602" y="177154"/>
                </a:lnTo>
                <a:lnTo>
                  <a:pt x="142609" y="177154"/>
                </a:lnTo>
                <a:lnTo>
                  <a:pt x="137201" y="211685"/>
                </a:lnTo>
                <a:close/>
              </a:path>
            </a:pathLst>
          </a:custGeom>
          <a:solidFill>
            <a:srgbClr val="000000"/>
          </a:solidFill>
        </p:spPr>
        <p:txBody>
          <a:bodyPr wrap="square" lIns="0" tIns="0" rIns="0" bIns="0" rtlCol="0"/>
          <a:lstStyle/>
          <a:p>
            <a:endParaRPr/>
          </a:p>
        </p:txBody>
      </p:sp>
      <p:sp>
        <p:nvSpPr>
          <p:cNvPr id="14" name="object 14"/>
          <p:cNvSpPr/>
          <p:nvPr/>
        </p:nvSpPr>
        <p:spPr>
          <a:xfrm>
            <a:off x="5255412" y="2772819"/>
            <a:ext cx="177165" cy="861060"/>
          </a:xfrm>
          <a:custGeom>
            <a:avLst/>
            <a:gdLst/>
            <a:ahLst/>
            <a:cxnLst/>
            <a:rect l="l" t="t" r="r" b="b"/>
            <a:pathLst>
              <a:path w="177164" h="861060">
                <a:moveTo>
                  <a:pt x="13510" y="861002"/>
                </a:moveTo>
                <a:lnTo>
                  <a:pt x="0" y="861002"/>
                </a:lnTo>
                <a:lnTo>
                  <a:pt x="0" y="856498"/>
                </a:lnTo>
                <a:lnTo>
                  <a:pt x="750" y="854997"/>
                </a:lnTo>
                <a:lnTo>
                  <a:pt x="1501" y="854246"/>
                </a:lnTo>
                <a:lnTo>
                  <a:pt x="15316" y="840078"/>
                </a:lnTo>
                <a:lnTo>
                  <a:pt x="53642" y="792599"/>
                </a:lnTo>
                <a:lnTo>
                  <a:pt x="75057" y="758162"/>
                </a:lnTo>
                <a:lnTo>
                  <a:pt x="97719" y="711510"/>
                </a:lnTo>
                <a:lnTo>
                  <a:pt x="115273" y="663453"/>
                </a:lnTo>
                <a:lnTo>
                  <a:pt x="128311" y="614791"/>
                </a:lnTo>
                <a:lnTo>
                  <a:pt x="137423" y="566327"/>
                </a:lnTo>
                <a:lnTo>
                  <a:pt x="143200" y="518861"/>
                </a:lnTo>
                <a:lnTo>
                  <a:pt x="146233" y="473193"/>
                </a:lnTo>
                <a:lnTo>
                  <a:pt x="147112" y="430126"/>
                </a:lnTo>
                <a:lnTo>
                  <a:pt x="145489" y="372270"/>
                </a:lnTo>
                <a:lnTo>
                  <a:pt x="140556" y="317120"/>
                </a:lnTo>
                <a:lnTo>
                  <a:pt x="132223" y="264714"/>
                </a:lnTo>
                <a:lnTo>
                  <a:pt x="120398" y="215092"/>
                </a:lnTo>
                <a:lnTo>
                  <a:pt x="104988" y="168293"/>
                </a:lnTo>
                <a:lnTo>
                  <a:pt x="85902" y="124357"/>
                </a:lnTo>
                <a:lnTo>
                  <a:pt x="63048" y="83322"/>
                </a:lnTo>
                <a:lnTo>
                  <a:pt x="28428" y="35562"/>
                </a:lnTo>
                <a:lnTo>
                  <a:pt x="2251" y="7506"/>
                </a:lnTo>
                <a:lnTo>
                  <a:pt x="0" y="5254"/>
                </a:lnTo>
                <a:lnTo>
                  <a:pt x="0" y="0"/>
                </a:lnTo>
                <a:lnTo>
                  <a:pt x="13510" y="0"/>
                </a:lnTo>
                <a:lnTo>
                  <a:pt x="18013" y="4503"/>
                </a:lnTo>
                <a:lnTo>
                  <a:pt x="28592" y="14356"/>
                </a:lnTo>
                <a:lnTo>
                  <a:pt x="84903" y="82339"/>
                </a:lnTo>
                <a:lnTo>
                  <a:pt x="111272" y="126966"/>
                </a:lnTo>
                <a:lnTo>
                  <a:pt x="132717" y="174004"/>
                </a:lnTo>
                <a:lnTo>
                  <a:pt x="149552" y="223038"/>
                </a:lnTo>
                <a:lnTo>
                  <a:pt x="162095" y="273656"/>
                </a:lnTo>
                <a:lnTo>
                  <a:pt x="170662" y="325444"/>
                </a:lnTo>
                <a:lnTo>
                  <a:pt x="175570" y="377989"/>
                </a:lnTo>
                <a:lnTo>
                  <a:pt x="177136" y="430876"/>
                </a:lnTo>
                <a:lnTo>
                  <a:pt x="175658" y="481577"/>
                </a:lnTo>
                <a:lnTo>
                  <a:pt x="170987" y="532716"/>
                </a:lnTo>
                <a:lnTo>
                  <a:pt x="162763" y="583732"/>
                </a:lnTo>
                <a:lnTo>
                  <a:pt x="150630" y="634062"/>
                </a:lnTo>
                <a:lnTo>
                  <a:pt x="134227" y="683144"/>
                </a:lnTo>
                <a:lnTo>
                  <a:pt x="113198" y="730416"/>
                </a:lnTo>
                <a:lnTo>
                  <a:pt x="87183" y="775315"/>
                </a:lnTo>
                <a:lnTo>
                  <a:pt x="55824" y="817280"/>
                </a:lnTo>
                <a:lnTo>
                  <a:pt x="18764" y="855748"/>
                </a:lnTo>
                <a:lnTo>
                  <a:pt x="13510" y="861002"/>
                </a:lnTo>
                <a:close/>
              </a:path>
            </a:pathLst>
          </a:custGeom>
          <a:solidFill>
            <a:srgbClr val="000000"/>
          </a:solidFill>
        </p:spPr>
        <p:txBody>
          <a:bodyPr wrap="square" lIns="0" tIns="0" rIns="0" bIns="0" rtlCol="0"/>
          <a:lstStyle/>
          <a:p>
            <a:endParaRPr/>
          </a:p>
        </p:txBody>
      </p:sp>
      <p:sp>
        <p:nvSpPr>
          <p:cNvPr id="15" name="object 15"/>
          <p:cNvSpPr/>
          <p:nvPr/>
        </p:nvSpPr>
        <p:spPr>
          <a:xfrm>
            <a:off x="5626948" y="3168790"/>
            <a:ext cx="238760" cy="0"/>
          </a:xfrm>
          <a:custGeom>
            <a:avLst/>
            <a:gdLst/>
            <a:ahLst/>
            <a:cxnLst/>
            <a:rect l="l" t="t" r="r" b="b"/>
            <a:pathLst>
              <a:path w="238760">
                <a:moveTo>
                  <a:pt x="0" y="0"/>
                </a:moveTo>
                <a:lnTo>
                  <a:pt x="238683" y="0"/>
                </a:lnTo>
              </a:path>
            </a:pathLst>
          </a:custGeom>
          <a:ln w="14262">
            <a:solidFill>
              <a:srgbClr val="000000"/>
            </a:solidFill>
          </a:ln>
        </p:spPr>
        <p:txBody>
          <a:bodyPr wrap="square" lIns="0" tIns="0" rIns="0" bIns="0" rtlCol="0"/>
          <a:lstStyle/>
          <a:p>
            <a:endParaRPr/>
          </a:p>
        </p:txBody>
      </p:sp>
      <p:sp>
        <p:nvSpPr>
          <p:cNvPr id="16" name="object 16"/>
          <p:cNvSpPr/>
          <p:nvPr/>
        </p:nvSpPr>
        <p:spPr>
          <a:xfrm>
            <a:off x="5626948" y="3238601"/>
            <a:ext cx="238760" cy="0"/>
          </a:xfrm>
          <a:custGeom>
            <a:avLst/>
            <a:gdLst/>
            <a:ahLst/>
            <a:cxnLst/>
            <a:rect l="l" t="t" r="r" b="b"/>
            <a:pathLst>
              <a:path w="238760">
                <a:moveTo>
                  <a:pt x="0" y="0"/>
                </a:moveTo>
                <a:lnTo>
                  <a:pt x="238683" y="0"/>
                </a:lnTo>
              </a:path>
            </a:pathLst>
          </a:custGeom>
          <a:ln w="14262">
            <a:solidFill>
              <a:srgbClr val="000000"/>
            </a:solidFill>
          </a:ln>
        </p:spPr>
        <p:txBody>
          <a:bodyPr wrap="square" lIns="0" tIns="0" rIns="0" bIns="0" rtlCol="0"/>
          <a:lstStyle/>
          <a:p>
            <a:endParaRPr/>
          </a:p>
        </p:txBody>
      </p:sp>
      <p:sp>
        <p:nvSpPr>
          <p:cNvPr id="17" name="object 17"/>
          <p:cNvSpPr/>
          <p:nvPr/>
        </p:nvSpPr>
        <p:spPr>
          <a:xfrm>
            <a:off x="6017998" y="3054315"/>
            <a:ext cx="118745" cy="240029"/>
          </a:xfrm>
          <a:custGeom>
            <a:avLst/>
            <a:gdLst/>
            <a:ahLst/>
            <a:cxnLst/>
            <a:rect l="l" t="t" r="r" b="b"/>
            <a:pathLst>
              <a:path w="118745" h="240029">
                <a:moveTo>
                  <a:pt x="0" y="34530"/>
                </a:moveTo>
                <a:lnTo>
                  <a:pt x="0" y="23270"/>
                </a:lnTo>
                <a:lnTo>
                  <a:pt x="11786" y="22906"/>
                </a:lnTo>
                <a:lnTo>
                  <a:pt x="28428" y="20361"/>
                </a:lnTo>
                <a:lnTo>
                  <a:pt x="47180" y="13453"/>
                </a:lnTo>
                <a:lnTo>
                  <a:pt x="65300" y="0"/>
                </a:lnTo>
                <a:lnTo>
                  <a:pt x="73556" y="0"/>
                </a:lnTo>
                <a:lnTo>
                  <a:pt x="73556" y="24771"/>
                </a:lnTo>
                <a:lnTo>
                  <a:pt x="47286" y="24771"/>
                </a:lnTo>
                <a:lnTo>
                  <a:pt x="33037" y="30413"/>
                </a:lnTo>
                <a:lnTo>
                  <a:pt x="19421" y="33310"/>
                </a:lnTo>
                <a:lnTo>
                  <a:pt x="7916" y="34377"/>
                </a:lnTo>
                <a:lnTo>
                  <a:pt x="0" y="34530"/>
                </a:lnTo>
                <a:close/>
              </a:path>
              <a:path w="118745" h="240029">
                <a:moveTo>
                  <a:pt x="106581" y="228199"/>
                </a:moveTo>
                <a:lnTo>
                  <a:pt x="13510" y="228199"/>
                </a:lnTo>
                <a:lnTo>
                  <a:pt x="32403" y="227296"/>
                </a:lnTo>
                <a:lnTo>
                  <a:pt x="42501" y="224352"/>
                </a:lnTo>
                <a:lnTo>
                  <a:pt x="46547" y="219015"/>
                </a:lnTo>
                <a:lnTo>
                  <a:pt x="47286" y="210934"/>
                </a:lnTo>
                <a:lnTo>
                  <a:pt x="47286" y="24771"/>
                </a:lnTo>
                <a:lnTo>
                  <a:pt x="73556" y="24771"/>
                </a:lnTo>
                <a:lnTo>
                  <a:pt x="73556" y="210934"/>
                </a:lnTo>
                <a:lnTo>
                  <a:pt x="74178" y="219332"/>
                </a:lnTo>
                <a:lnTo>
                  <a:pt x="77966" y="224633"/>
                </a:lnTo>
                <a:lnTo>
                  <a:pt x="87805" y="227401"/>
                </a:lnTo>
                <a:lnTo>
                  <a:pt x="106581" y="228199"/>
                </a:lnTo>
                <a:close/>
              </a:path>
              <a:path w="118745" h="240029">
                <a:moveTo>
                  <a:pt x="2251" y="239459"/>
                </a:moveTo>
                <a:lnTo>
                  <a:pt x="2251" y="228199"/>
                </a:lnTo>
                <a:lnTo>
                  <a:pt x="118591" y="228199"/>
                </a:lnTo>
                <a:lnTo>
                  <a:pt x="118591" y="237958"/>
                </a:lnTo>
                <a:lnTo>
                  <a:pt x="60046" y="237958"/>
                </a:lnTo>
                <a:lnTo>
                  <a:pt x="30585" y="238145"/>
                </a:lnTo>
                <a:lnTo>
                  <a:pt x="14659" y="238591"/>
                </a:lnTo>
                <a:lnTo>
                  <a:pt x="2251" y="239459"/>
                </a:lnTo>
                <a:close/>
              </a:path>
              <a:path w="118745" h="240029">
                <a:moveTo>
                  <a:pt x="118591" y="239459"/>
                </a:moveTo>
                <a:lnTo>
                  <a:pt x="106065" y="238591"/>
                </a:lnTo>
                <a:lnTo>
                  <a:pt x="89881" y="238145"/>
                </a:lnTo>
                <a:lnTo>
                  <a:pt x="60046" y="237958"/>
                </a:lnTo>
                <a:lnTo>
                  <a:pt x="118591" y="237958"/>
                </a:lnTo>
                <a:lnTo>
                  <a:pt x="118591" y="239459"/>
                </a:lnTo>
                <a:close/>
              </a:path>
            </a:pathLst>
          </a:custGeom>
          <a:solidFill>
            <a:srgbClr val="000000"/>
          </a:solidFill>
        </p:spPr>
        <p:txBody>
          <a:bodyPr wrap="square" lIns="0" tIns="0" rIns="0" bIns="0" rtlCol="0"/>
          <a:lstStyle/>
          <a:p>
            <a:endParaRPr/>
          </a:p>
        </p:txBody>
      </p:sp>
      <p:sp>
        <p:nvSpPr>
          <p:cNvPr id="18" name="object 18"/>
          <p:cNvSpPr/>
          <p:nvPr/>
        </p:nvSpPr>
        <p:spPr>
          <a:xfrm>
            <a:off x="6300214" y="2772819"/>
            <a:ext cx="176530" cy="861060"/>
          </a:xfrm>
          <a:custGeom>
            <a:avLst/>
            <a:gdLst/>
            <a:ahLst/>
            <a:cxnLst/>
            <a:rect l="l" t="t" r="r" b="b"/>
            <a:pathLst>
              <a:path w="176529" h="861060">
                <a:moveTo>
                  <a:pt x="176386" y="861002"/>
                </a:moveTo>
                <a:lnTo>
                  <a:pt x="162875" y="861002"/>
                </a:lnTo>
                <a:lnTo>
                  <a:pt x="158372" y="856498"/>
                </a:lnTo>
                <a:lnTo>
                  <a:pt x="147899" y="846646"/>
                </a:lnTo>
                <a:lnTo>
                  <a:pt x="91730" y="778663"/>
                </a:lnTo>
                <a:lnTo>
                  <a:pt x="65546" y="734036"/>
                </a:lnTo>
                <a:lnTo>
                  <a:pt x="44235" y="686998"/>
                </a:lnTo>
                <a:lnTo>
                  <a:pt x="27489" y="637964"/>
                </a:lnTo>
                <a:lnTo>
                  <a:pt x="15001" y="587346"/>
                </a:lnTo>
                <a:lnTo>
                  <a:pt x="6461" y="535558"/>
                </a:lnTo>
                <a:lnTo>
                  <a:pt x="1564" y="483013"/>
                </a:lnTo>
                <a:lnTo>
                  <a:pt x="0" y="430126"/>
                </a:lnTo>
                <a:lnTo>
                  <a:pt x="1451" y="379425"/>
                </a:lnTo>
                <a:lnTo>
                  <a:pt x="6054" y="328286"/>
                </a:lnTo>
                <a:lnTo>
                  <a:pt x="14177" y="277270"/>
                </a:lnTo>
                <a:lnTo>
                  <a:pt x="26193" y="226940"/>
                </a:lnTo>
                <a:lnTo>
                  <a:pt x="42471" y="177858"/>
                </a:lnTo>
                <a:lnTo>
                  <a:pt x="63382" y="130586"/>
                </a:lnTo>
                <a:lnTo>
                  <a:pt x="89297" y="85687"/>
                </a:lnTo>
                <a:lnTo>
                  <a:pt x="120586" y="43722"/>
                </a:lnTo>
                <a:lnTo>
                  <a:pt x="157621" y="5254"/>
                </a:lnTo>
                <a:lnTo>
                  <a:pt x="162875" y="0"/>
                </a:lnTo>
                <a:lnTo>
                  <a:pt x="176386" y="0"/>
                </a:lnTo>
                <a:lnTo>
                  <a:pt x="176386" y="5254"/>
                </a:lnTo>
                <a:lnTo>
                  <a:pt x="174884" y="6755"/>
                </a:lnTo>
                <a:lnTo>
                  <a:pt x="160752" y="21241"/>
                </a:lnTo>
                <a:lnTo>
                  <a:pt x="122637" y="68509"/>
                </a:lnTo>
                <a:lnTo>
                  <a:pt x="101327" y="102839"/>
                </a:lnTo>
                <a:lnTo>
                  <a:pt x="78666" y="149492"/>
                </a:lnTo>
                <a:lnTo>
                  <a:pt x="61112" y="197549"/>
                </a:lnTo>
                <a:lnTo>
                  <a:pt x="48074" y="246210"/>
                </a:lnTo>
                <a:lnTo>
                  <a:pt x="38962" y="294675"/>
                </a:lnTo>
                <a:lnTo>
                  <a:pt x="33185" y="342141"/>
                </a:lnTo>
                <a:lnTo>
                  <a:pt x="30152" y="387809"/>
                </a:lnTo>
                <a:lnTo>
                  <a:pt x="29273" y="430876"/>
                </a:lnTo>
                <a:lnTo>
                  <a:pt x="30896" y="488734"/>
                </a:lnTo>
                <a:lnTo>
                  <a:pt x="35829" y="543899"/>
                </a:lnTo>
                <a:lnTo>
                  <a:pt x="44162" y="596347"/>
                </a:lnTo>
                <a:lnTo>
                  <a:pt x="55987" y="646050"/>
                </a:lnTo>
                <a:lnTo>
                  <a:pt x="71397" y="692982"/>
                </a:lnTo>
                <a:lnTo>
                  <a:pt x="90483" y="737118"/>
                </a:lnTo>
                <a:lnTo>
                  <a:pt x="113337" y="778430"/>
                </a:lnTo>
                <a:lnTo>
                  <a:pt x="148051" y="825628"/>
                </a:lnTo>
                <a:lnTo>
                  <a:pt x="174884" y="854246"/>
                </a:lnTo>
                <a:lnTo>
                  <a:pt x="176386" y="855748"/>
                </a:lnTo>
                <a:lnTo>
                  <a:pt x="176386" y="861002"/>
                </a:lnTo>
                <a:close/>
              </a:path>
            </a:pathLst>
          </a:custGeom>
          <a:solidFill>
            <a:srgbClr val="000000"/>
          </a:solidFill>
        </p:spPr>
        <p:txBody>
          <a:bodyPr wrap="square" lIns="0" tIns="0" rIns="0" bIns="0" rtlCol="0"/>
          <a:lstStyle/>
          <a:p>
            <a:endParaRPr/>
          </a:p>
        </p:txBody>
      </p:sp>
      <p:sp>
        <p:nvSpPr>
          <p:cNvPr id="19" name="object 19"/>
          <p:cNvSpPr/>
          <p:nvPr/>
        </p:nvSpPr>
        <p:spPr>
          <a:xfrm>
            <a:off x="6521635" y="2835874"/>
            <a:ext cx="118110" cy="238760"/>
          </a:xfrm>
          <a:custGeom>
            <a:avLst/>
            <a:gdLst/>
            <a:ahLst/>
            <a:cxnLst/>
            <a:rect l="l" t="t" r="r" b="b"/>
            <a:pathLst>
              <a:path w="118109" h="238760">
                <a:moveTo>
                  <a:pt x="0" y="33779"/>
                </a:moveTo>
                <a:lnTo>
                  <a:pt x="0" y="22519"/>
                </a:lnTo>
                <a:lnTo>
                  <a:pt x="11785" y="22167"/>
                </a:lnTo>
                <a:lnTo>
                  <a:pt x="28427" y="19704"/>
                </a:lnTo>
                <a:lnTo>
                  <a:pt x="47180" y="13019"/>
                </a:lnTo>
                <a:lnTo>
                  <a:pt x="65300" y="0"/>
                </a:lnTo>
                <a:lnTo>
                  <a:pt x="73555" y="0"/>
                </a:lnTo>
                <a:lnTo>
                  <a:pt x="73555" y="24771"/>
                </a:lnTo>
                <a:lnTo>
                  <a:pt x="46535" y="24771"/>
                </a:lnTo>
                <a:lnTo>
                  <a:pt x="32298" y="29979"/>
                </a:lnTo>
                <a:lnTo>
                  <a:pt x="18764" y="32653"/>
                </a:lnTo>
                <a:lnTo>
                  <a:pt x="7482" y="33638"/>
                </a:lnTo>
                <a:lnTo>
                  <a:pt x="0" y="33779"/>
                </a:lnTo>
                <a:close/>
              </a:path>
              <a:path w="118109" h="238760">
                <a:moveTo>
                  <a:pt x="106581" y="227448"/>
                </a:moveTo>
                <a:lnTo>
                  <a:pt x="13510" y="227448"/>
                </a:lnTo>
                <a:lnTo>
                  <a:pt x="32286" y="226545"/>
                </a:lnTo>
                <a:lnTo>
                  <a:pt x="42126" y="223601"/>
                </a:lnTo>
                <a:lnTo>
                  <a:pt x="45914" y="218265"/>
                </a:lnTo>
                <a:lnTo>
                  <a:pt x="46535" y="210183"/>
                </a:lnTo>
                <a:lnTo>
                  <a:pt x="46535" y="24771"/>
                </a:lnTo>
                <a:lnTo>
                  <a:pt x="73555" y="24771"/>
                </a:lnTo>
                <a:lnTo>
                  <a:pt x="73555" y="210183"/>
                </a:lnTo>
                <a:lnTo>
                  <a:pt x="74177" y="218581"/>
                </a:lnTo>
                <a:lnTo>
                  <a:pt x="77965" y="223883"/>
                </a:lnTo>
                <a:lnTo>
                  <a:pt x="87804" y="226651"/>
                </a:lnTo>
                <a:lnTo>
                  <a:pt x="106581" y="227448"/>
                </a:lnTo>
                <a:close/>
              </a:path>
              <a:path w="118109" h="238760">
                <a:moveTo>
                  <a:pt x="2250" y="238708"/>
                </a:moveTo>
                <a:lnTo>
                  <a:pt x="2250" y="227448"/>
                </a:lnTo>
                <a:lnTo>
                  <a:pt x="117840" y="227448"/>
                </a:lnTo>
                <a:lnTo>
                  <a:pt x="117840" y="237958"/>
                </a:lnTo>
                <a:lnTo>
                  <a:pt x="60046" y="237958"/>
                </a:lnTo>
                <a:lnTo>
                  <a:pt x="30304" y="238051"/>
                </a:lnTo>
                <a:lnTo>
                  <a:pt x="14342" y="238274"/>
                </a:lnTo>
                <a:lnTo>
                  <a:pt x="2250" y="238708"/>
                </a:lnTo>
                <a:close/>
              </a:path>
              <a:path w="118109" h="238760">
                <a:moveTo>
                  <a:pt x="117840" y="238708"/>
                </a:moveTo>
                <a:lnTo>
                  <a:pt x="105748" y="238274"/>
                </a:lnTo>
                <a:lnTo>
                  <a:pt x="89787" y="238051"/>
                </a:lnTo>
                <a:lnTo>
                  <a:pt x="60046" y="237958"/>
                </a:lnTo>
                <a:lnTo>
                  <a:pt x="117840" y="237958"/>
                </a:lnTo>
                <a:lnTo>
                  <a:pt x="117840" y="238708"/>
                </a:lnTo>
                <a:close/>
              </a:path>
            </a:pathLst>
          </a:custGeom>
          <a:solidFill>
            <a:srgbClr val="000000"/>
          </a:solidFill>
        </p:spPr>
        <p:txBody>
          <a:bodyPr wrap="square" lIns="0" tIns="0" rIns="0" bIns="0" rtlCol="0"/>
          <a:lstStyle/>
          <a:p>
            <a:endParaRPr/>
          </a:p>
        </p:txBody>
      </p:sp>
      <p:sp>
        <p:nvSpPr>
          <p:cNvPr id="20" name="object 20"/>
          <p:cNvSpPr/>
          <p:nvPr/>
        </p:nvSpPr>
        <p:spPr>
          <a:xfrm>
            <a:off x="6503621" y="3266000"/>
            <a:ext cx="151130" cy="247015"/>
          </a:xfrm>
          <a:custGeom>
            <a:avLst/>
            <a:gdLst/>
            <a:ahLst/>
            <a:cxnLst/>
            <a:rect l="l" t="t" r="r" b="b"/>
            <a:pathLst>
              <a:path w="151129" h="247014">
                <a:moveTo>
                  <a:pt x="75056" y="246965"/>
                </a:moveTo>
                <a:lnTo>
                  <a:pt x="29248" y="228915"/>
                </a:lnTo>
                <a:lnTo>
                  <a:pt x="7282" y="189845"/>
                </a:lnTo>
                <a:lnTo>
                  <a:pt x="457" y="145697"/>
                </a:lnTo>
                <a:lnTo>
                  <a:pt x="0" y="124608"/>
                </a:lnTo>
                <a:lnTo>
                  <a:pt x="410" y="103273"/>
                </a:lnTo>
                <a:lnTo>
                  <a:pt x="6016" y="62011"/>
                </a:lnTo>
                <a:lnTo>
                  <a:pt x="25882" y="22167"/>
                </a:lnTo>
                <a:lnTo>
                  <a:pt x="58884" y="2040"/>
                </a:lnTo>
                <a:lnTo>
                  <a:pt x="75808" y="0"/>
                </a:lnTo>
                <a:lnTo>
                  <a:pt x="89318" y="1477"/>
                </a:lnTo>
                <a:lnTo>
                  <a:pt x="105643" y="7318"/>
                </a:lnTo>
                <a:lnTo>
                  <a:pt x="106908" y="8257"/>
                </a:lnTo>
                <a:lnTo>
                  <a:pt x="75056" y="8257"/>
                </a:lnTo>
                <a:lnTo>
                  <a:pt x="65522" y="9394"/>
                </a:lnTo>
                <a:lnTo>
                  <a:pt x="32274" y="54047"/>
                </a:lnTo>
                <a:lnTo>
                  <a:pt x="29318" y="103027"/>
                </a:lnTo>
                <a:lnTo>
                  <a:pt x="29271" y="120105"/>
                </a:lnTo>
                <a:lnTo>
                  <a:pt x="29342" y="137757"/>
                </a:lnTo>
                <a:lnTo>
                  <a:pt x="31171" y="177846"/>
                </a:lnTo>
                <a:lnTo>
                  <a:pt x="40858" y="217291"/>
                </a:lnTo>
                <a:lnTo>
                  <a:pt x="75056" y="239459"/>
                </a:lnTo>
                <a:lnTo>
                  <a:pt x="106356" y="239459"/>
                </a:lnTo>
                <a:lnTo>
                  <a:pt x="90807" y="245265"/>
                </a:lnTo>
                <a:lnTo>
                  <a:pt x="75056" y="246965"/>
                </a:lnTo>
                <a:close/>
              </a:path>
              <a:path w="151129" h="247014">
                <a:moveTo>
                  <a:pt x="106356" y="239459"/>
                </a:moveTo>
                <a:lnTo>
                  <a:pt x="75056" y="239459"/>
                </a:lnTo>
                <a:lnTo>
                  <a:pt x="87851" y="237172"/>
                </a:lnTo>
                <a:lnTo>
                  <a:pt x="100295" y="229607"/>
                </a:lnTo>
                <a:lnTo>
                  <a:pt x="117089" y="194419"/>
                </a:lnTo>
                <a:lnTo>
                  <a:pt x="120784" y="139844"/>
                </a:lnTo>
                <a:lnTo>
                  <a:pt x="120842" y="120105"/>
                </a:lnTo>
                <a:lnTo>
                  <a:pt x="120795" y="102546"/>
                </a:lnTo>
                <a:lnTo>
                  <a:pt x="117839" y="50293"/>
                </a:lnTo>
                <a:lnTo>
                  <a:pt x="98137" y="16045"/>
                </a:lnTo>
                <a:lnTo>
                  <a:pt x="75056" y="8257"/>
                </a:lnTo>
                <a:lnTo>
                  <a:pt x="106908" y="8257"/>
                </a:lnTo>
                <a:lnTo>
                  <a:pt x="136604" y="40535"/>
                </a:lnTo>
                <a:lnTo>
                  <a:pt x="148519" y="81727"/>
                </a:lnTo>
                <a:lnTo>
                  <a:pt x="150865" y="124608"/>
                </a:lnTo>
                <a:lnTo>
                  <a:pt x="150442" y="145826"/>
                </a:lnTo>
                <a:lnTo>
                  <a:pt x="144532" y="186573"/>
                </a:lnTo>
                <a:lnTo>
                  <a:pt x="123715" y="226381"/>
                </a:lnTo>
                <a:lnTo>
                  <a:pt x="107613" y="238990"/>
                </a:lnTo>
                <a:lnTo>
                  <a:pt x="106356" y="239459"/>
                </a:lnTo>
                <a:close/>
              </a:path>
            </a:pathLst>
          </a:custGeom>
          <a:solidFill>
            <a:srgbClr val="000000"/>
          </a:solidFill>
        </p:spPr>
        <p:txBody>
          <a:bodyPr wrap="square" lIns="0" tIns="0" rIns="0" bIns="0" rtlCol="0"/>
          <a:lstStyle/>
          <a:p>
            <a:endParaRPr/>
          </a:p>
        </p:txBody>
      </p:sp>
      <p:sp>
        <p:nvSpPr>
          <p:cNvPr id="21" name="object 21"/>
          <p:cNvSpPr/>
          <p:nvPr/>
        </p:nvSpPr>
        <p:spPr>
          <a:xfrm>
            <a:off x="6681507" y="2772819"/>
            <a:ext cx="176530" cy="861060"/>
          </a:xfrm>
          <a:custGeom>
            <a:avLst/>
            <a:gdLst/>
            <a:ahLst/>
            <a:cxnLst/>
            <a:rect l="l" t="t" r="r" b="b"/>
            <a:pathLst>
              <a:path w="176529" h="861060">
                <a:moveTo>
                  <a:pt x="13510" y="861002"/>
                </a:moveTo>
                <a:lnTo>
                  <a:pt x="0" y="861002"/>
                </a:lnTo>
                <a:lnTo>
                  <a:pt x="0" y="856498"/>
                </a:lnTo>
                <a:lnTo>
                  <a:pt x="751" y="854997"/>
                </a:lnTo>
                <a:lnTo>
                  <a:pt x="1501" y="854246"/>
                </a:lnTo>
                <a:lnTo>
                  <a:pt x="15305" y="840078"/>
                </a:lnTo>
                <a:lnTo>
                  <a:pt x="53326" y="792599"/>
                </a:lnTo>
                <a:lnTo>
                  <a:pt x="74307" y="758162"/>
                </a:lnTo>
                <a:lnTo>
                  <a:pt x="96968" y="711510"/>
                </a:lnTo>
                <a:lnTo>
                  <a:pt x="114523" y="663453"/>
                </a:lnTo>
                <a:lnTo>
                  <a:pt x="127560" y="614791"/>
                </a:lnTo>
                <a:lnTo>
                  <a:pt x="136672" y="566327"/>
                </a:lnTo>
                <a:lnTo>
                  <a:pt x="142449" y="518861"/>
                </a:lnTo>
                <a:lnTo>
                  <a:pt x="145482" y="473193"/>
                </a:lnTo>
                <a:lnTo>
                  <a:pt x="146362" y="430126"/>
                </a:lnTo>
                <a:lnTo>
                  <a:pt x="144780" y="372270"/>
                </a:lnTo>
                <a:lnTo>
                  <a:pt x="139955" y="317120"/>
                </a:lnTo>
                <a:lnTo>
                  <a:pt x="131768" y="264714"/>
                </a:lnTo>
                <a:lnTo>
                  <a:pt x="120103" y="215092"/>
                </a:lnTo>
                <a:lnTo>
                  <a:pt x="104839" y="168293"/>
                </a:lnTo>
                <a:lnTo>
                  <a:pt x="85861" y="124357"/>
                </a:lnTo>
                <a:lnTo>
                  <a:pt x="63048" y="83322"/>
                </a:lnTo>
                <a:lnTo>
                  <a:pt x="28428" y="35562"/>
                </a:lnTo>
                <a:lnTo>
                  <a:pt x="2252" y="7506"/>
                </a:lnTo>
                <a:lnTo>
                  <a:pt x="0" y="5254"/>
                </a:lnTo>
                <a:lnTo>
                  <a:pt x="0" y="0"/>
                </a:lnTo>
                <a:lnTo>
                  <a:pt x="13510" y="0"/>
                </a:lnTo>
                <a:lnTo>
                  <a:pt x="17263" y="4503"/>
                </a:lnTo>
                <a:lnTo>
                  <a:pt x="28170" y="14356"/>
                </a:lnTo>
                <a:lnTo>
                  <a:pt x="84655" y="82339"/>
                </a:lnTo>
                <a:lnTo>
                  <a:pt x="110839" y="126966"/>
                </a:lnTo>
                <a:lnTo>
                  <a:pt x="132149" y="174004"/>
                </a:lnTo>
                <a:lnTo>
                  <a:pt x="148895" y="223038"/>
                </a:lnTo>
                <a:lnTo>
                  <a:pt x="161384" y="273656"/>
                </a:lnTo>
                <a:lnTo>
                  <a:pt x="169923" y="325444"/>
                </a:lnTo>
                <a:lnTo>
                  <a:pt x="174821" y="377989"/>
                </a:lnTo>
                <a:lnTo>
                  <a:pt x="176385" y="430876"/>
                </a:lnTo>
                <a:lnTo>
                  <a:pt x="174933" y="481577"/>
                </a:lnTo>
                <a:lnTo>
                  <a:pt x="170331" y="532716"/>
                </a:lnTo>
                <a:lnTo>
                  <a:pt x="162207" y="583732"/>
                </a:lnTo>
                <a:lnTo>
                  <a:pt x="150192" y="634062"/>
                </a:lnTo>
                <a:lnTo>
                  <a:pt x="133914" y="683144"/>
                </a:lnTo>
                <a:lnTo>
                  <a:pt x="113003" y="730416"/>
                </a:lnTo>
                <a:lnTo>
                  <a:pt x="87088" y="775315"/>
                </a:lnTo>
                <a:lnTo>
                  <a:pt x="55799" y="817280"/>
                </a:lnTo>
                <a:lnTo>
                  <a:pt x="18764" y="855748"/>
                </a:lnTo>
                <a:lnTo>
                  <a:pt x="13510" y="861002"/>
                </a:lnTo>
                <a:close/>
              </a:path>
            </a:pathLst>
          </a:custGeom>
          <a:solidFill>
            <a:srgbClr val="000000"/>
          </a:solidFill>
        </p:spPr>
        <p:txBody>
          <a:bodyPr wrap="square" lIns="0" tIns="0" rIns="0" bIns="0" rtlCol="0"/>
          <a:lstStyle/>
          <a:p>
            <a:endParaRPr/>
          </a:p>
        </p:txBody>
      </p:sp>
      <p:sp>
        <p:nvSpPr>
          <p:cNvPr id="22" name="object 22"/>
          <p:cNvSpPr/>
          <p:nvPr/>
        </p:nvSpPr>
        <p:spPr>
          <a:xfrm>
            <a:off x="7152494" y="3084341"/>
            <a:ext cx="0" cy="113030"/>
          </a:xfrm>
          <a:custGeom>
            <a:avLst/>
            <a:gdLst/>
            <a:ahLst/>
            <a:cxnLst/>
            <a:rect l="l" t="t" r="r" b="b"/>
            <a:pathLst>
              <a:path h="113030">
                <a:moveTo>
                  <a:pt x="0" y="0"/>
                </a:moveTo>
                <a:lnTo>
                  <a:pt x="0" y="112598"/>
                </a:lnTo>
              </a:path>
            </a:pathLst>
          </a:custGeom>
          <a:ln w="14260">
            <a:solidFill>
              <a:srgbClr val="000000"/>
            </a:solidFill>
          </a:ln>
        </p:spPr>
        <p:txBody>
          <a:bodyPr wrap="square" lIns="0" tIns="0" rIns="0" bIns="0" rtlCol="0"/>
          <a:lstStyle/>
          <a:p>
            <a:endParaRPr/>
          </a:p>
        </p:txBody>
      </p:sp>
      <p:sp>
        <p:nvSpPr>
          <p:cNvPr id="23" name="object 23"/>
          <p:cNvSpPr/>
          <p:nvPr/>
        </p:nvSpPr>
        <p:spPr>
          <a:xfrm>
            <a:off x="7032777" y="3204071"/>
            <a:ext cx="238760" cy="0"/>
          </a:xfrm>
          <a:custGeom>
            <a:avLst/>
            <a:gdLst/>
            <a:ahLst/>
            <a:cxnLst/>
            <a:rect l="l" t="t" r="r" b="b"/>
            <a:pathLst>
              <a:path w="238759">
                <a:moveTo>
                  <a:pt x="0" y="0"/>
                </a:moveTo>
                <a:lnTo>
                  <a:pt x="238683" y="0"/>
                </a:lnTo>
              </a:path>
            </a:pathLst>
          </a:custGeom>
          <a:ln w="14262">
            <a:solidFill>
              <a:srgbClr val="000000"/>
            </a:solidFill>
          </a:ln>
        </p:spPr>
        <p:txBody>
          <a:bodyPr wrap="square" lIns="0" tIns="0" rIns="0" bIns="0" rtlCol="0"/>
          <a:lstStyle/>
          <a:p>
            <a:endParaRPr/>
          </a:p>
        </p:txBody>
      </p:sp>
      <p:sp>
        <p:nvSpPr>
          <p:cNvPr id="24" name="object 24"/>
          <p:cNvSpPr/>
          <p:nvPr/>
        </p:nvSpPr>
        <p:spPr>
          <a:xfrm>
            <a:off x="7152494" y="3211202"/>
            <a:ext cx="0" cy="112395"/>
          </a:xfrm>
          <a:custGeom>
            <a:avLst/>
            <a:gdLst/>
            <a:ahLst/>
            <a:cxnLst/>
            <a:rect l="l" t="t" r="r" b="b"/>
            <a:pathLst>
              <a:path h="112395">
                <a:moveTo>
                  <a:pt x="0" y="0"/>
                </a:moveTo>
                <a:lnTo>
                  <a:pt x="0" y="111847"/>
                </a:lnTo>
              </a:path>
            </a:pathLst>
          </a:custGeom>
          <a:ln w="14260">
            <a:solidFill>
              <a:srgbClr val="000000"/>
            </a:solidFill>
          </a:ln>
        </p:spPr>
        <p:txBody>
          <a:bodyPr wrap="square" lIns="0" tIns="0" rIns="0" bIns="0" rtlCol="0"/>
          <a:lstStyle/>
          <a:p>
            <a:endParaRPr/>
          </a:p>
        </p:txBody>
      </p:sp>
      <p:sp>
        <p:nvSpPr>
          <p:cNvPr id="25" name="object 25"/>
          <p:cNvSpPr/>
          <p:nvPr/>
        </p:nvSpPr>
        <p:spPr>
          <a:xfrm>
            <a:off x="7390052" y="3054315"/>
            <a:ext cx="142875" cy="240029"/>
          </a:xfrm>
          <a:custGeom>
            <a:avLst/>
            <a:gdLst/>
            <a:ahLst/>
            <a:cxnLst/>
            <a:rect l="l" t="t" r="r" b="b"/>
            <a:pathLst>
              <a:path w="142875" h="240029">
                <a:moveTo>
                  <a:pt x="18764" y="85574"/>
                </a:moveTo>
                <a:lnTo>
                  <a:pt x="15199" y="85258"/>
                </a:lnTo>
                <a:lnTo>
                  <a:pt x="8819" y="83041"/>
                </a:lnTo>
                <a:lnTo>
                  <a:pt x="2720" y="77024"/>
                </a:lnTo>
                <a:lnTo>
                  <a:pt x="0" y="65307"/>
                </a:lnTo>
                <a:lnTo>
                  <a:pt x="4738" y="41485"/>
                </a:lnTo>
                <a:lnTo>
                  <a:pt x="18201" y="20549"/>
                </a:lnTo>
                <a:lnTo>
                  <a:pt x="39264" y="5665"/>
                </a:lnTo>
                <a:lnTo>
                  <a:pt x="66801" y="0"/>
                </a:lnTo>
                <a:lnTo>
                  <a:pt x="97011" y="5207"/>
                </a:lnTo>
                <a:lnTo>
                  <a:pt x="107039" y="11259"/>
                </a:lnTo>
                <a:lnTo>
                  <a:pt x="62297" y="11259"/>
                </a:lnTo>
                <a:lnTo>
                  <a:pt x="46969" y="13734"/>
                </a:lnTo>
                <a:lnTo>
                  <a:pt x="33119" y="20924"/>
                </a:lnTo>
                <a:lnTo>
                  <a:pt x="21661" y="32477"/>
                </a:lnTo>
                <a:lnTo>
                  <a:pt x="13510" y="48042"/>
                </a:lnTo>
                <a:lnTo>
                  <a:pt x="21814" y="48042"/>
                </a:lnTo>
                <a:lnTo>
                  <a:pt x="26446" y="48956"/>
                </a:lnTo>
                <a:lnTo>
                  <a:pt x="32556" y="53296"/>
                </a:lnTo>
                <a:lnTo>
                  <a:pt x="36273" y="59325"/>
                </a:lnTo>
                <a:lnTo>
                  <a:pt x="37528" y="66057"/>
                </a:lnTo>
                <a:lnTo>
                  <a:pt x="35441" y="75440"/>
                </a:lnTo>
                <a:lnTo>
                  <a:pt x="30398" y="81446"/>
                </a:lnTo>
                <a:lnTo>
                  <a:pt x="24229" y="84636"/>
                </a:lnTo>
                <a:lnTo>
                  <a:pt x="18764" y="85574"/>
                </a:lnTo>
                <a:close/>
              </a:path>
              <a:path w="142875" h="240029">
                <a:moveTo>
                  <a:pt x="132852" y="239459"/>
                </a:moveTo>
                <a:lnTo>
                  <a:pt x="0" y="239459"/>
                </a:lnTo>
                <a:lnTo>
                  <a:pt x="0" y="229700"/>
                </a:lnTo>
                <a:lnTo>
                  <a:pt x="3752" y="225947"/>
                </a:lnTo>
                <a:lnTo>
                  <a:pt x="72805" y="149380"/>
                </a:lnTo>
                <a:lnTo>
                  <a:pt x="86902" y="131458"/>
                </a:lnTo>
                <a:lnTo>
                  <a:pt x="98888" y="111847"/>
                </a:lnTo>
                <a:lnTo>
                  <a:pt x="107215" y="91110"/>
                </a:lnTo>
                <a:lnTo>
                  <a:pt x="110334" y="69811"/>
                </a:lnTo>
                <a:lnTo>
                  <a:pt x="107367" y="48311"/>
                </a:lnTo>
                <a:lnTo>
                  <a:pt x="98419" y="29557"/>
                </a:lnTo>
                <a:lnTo>
                  <a:pt x="83419" y="16291"/>
                </a:lnTo>
                <a:lnTo>
                  <a:pt x="62297" y="11259"/>
                </a:lnTo>
                <a:lnTo>
                  <a:pt x="107039" y="11259"/>
                </a:lnTo>
                <a:lnTo>
                  <a:pt x="121030" y="19704"/>
                </a:lnTo>
                <a:lnTo>
                  <a:pt x="136886" y="41802"/>
                </a:lnTo>
                <a:lnTo>
                  <a:pt x="142609" y="69811"/>
                </a:lnTo>
                <a:lnTo>
                  <a:pt x="138446" y="94465"/>
                </a:lnTo>
                <a:lnTo>
                  <a:pt x="125064" y="117290"/>
                </a:lnTo>
                <a:lnTo>
                  <a:pt x="101128" y="142648"/>
                </a:lnTo>
                <a:lnTo>
                  <a:pt x="65300" y="174902"/>
                </a:lnTo>
                <a:lnTo>
                  <a:pt x="27020" y="211685"/>
                </a:lnTo>
                <a:lnTo>
                  <a:pt x="137149" y="211685"/>
                </a:lnTo>
                <a:lnTo>
                  <a:pt x="132852" y="239459"/>
                </a:lnTo>
                <a:close/>
              </a:path>
              <a:path w="142875" h="240029">
                <a:moveTo>
                  <a:pt x="21814" y="48042"/>
                </a:moveTo>
                <a:lnTo>
                  <a:pt x="13510" y="48042"/>
                </a:lnTo>
                <a:lnTo>
                  <a:pt x="15011" y="47291"/>
                </a:lnTo>
                <a:lnTo>
                  <a:pt x="18013" y="47291"/>
                </a:lnTo>
                <a:lnTo>
                  <a:pt x="21814" y="48042"/>
                </a:lnTo>
                <a:close/>
              </a:path>
              <a:path w="142875" h="240029">
                <a:moveTo>
                  <a:pt x="137149" y="211685"/>
                </a:moveTo>
                <a:lnTo>
                  <a:pt x="91570" y="211685"/>
                </a:lnTo>
                <a:lnTo>
                  <a:pt x="100026" y="211638"/>
                </a:lnTo>
                <a:lnTo>
                  <a:pt x="110803" y="211309"/>
                </a:lnTo>
                <a:lnTo>
                  <a:pt x="133602" y="176404"/>
                </a:lnTo>
                <a:lnTo>
                  <a:pt x="142609" y="176404"/>
                </a:lnTo>
                <a:lnTo>
                  <a:pt x="137149" y="211685"/>
                </a:lnTo>
                <a:close/>
              </a:path>
            </a:pathLst>
          </a:custGeom>
          <a:solidFill>
            <a:srgbClr val="000000"/>
          </a:solidFill>
        </p:spPr>
        <p:txBody>
          <a:bodyPr wrap="square" lIns="0" tIns="0" rIns="0" bIns="0" rtlCol="0"/>
          <a:lstStyle/>
          <a:p>
            <a:endParaRPr/>
          </a:p>
        </p:txBody>
      </p:sp>
      <p:sp>
        <p:nvSpPr>
          <p:cNvPr id="26" name="object 26"/>
          <p:cNvSpPr/>
          <p:nvPr/>
        </p:nvSpPr>
        <p:spPr>
          <a:xfrm>
            <a:off x="7685778" y="2772819"/>
            <a:ext cx="176530" cy="861060"/>
          </a:xfrm>
          <a:custGeom>
            <a:avLst/>
            <a:gdLst/>
            <a:ahLst/>
            <a:cxnLst/>
            <a:rect l="l" t="t" r="r" b="b"/>
            <a:pathLst>
              <a:path w="176529" h="861060">
                <a:moveTo>
                  <a:pt x="176385" y="861002"/>
                </a:moveTo>
                <a:lnTo>
                  <a:pt x="162875" y="861002"/>
                </a:lnTo>
                <a:lnTo>
                  <a:pt x="159122" y="856498"/>
                </a:lnTo>
                <a:lnTo>
                  <a:pt x="148215" y="846646"/>
                </a:lnTo>
                <a:lnTo>
                  <a:pt x="91730" y="778663"/>
                </a:lnTo>
                <a:lnTo>
                  <a:pt x="65546" y="734036"/>
                </a:lnTo>
                <a:lnTo>
                  <a:pt x="44235" y="686998"/>
                </a:lnTo>
                <a:lnTo>
                  <a:pt x="27489" y="637964"/>
                </a:lnTo>
                <a:lnTo>
                  <a:pt x="15001" y="587346"/>
                </a:lnTo>
                <a:lnTo>
                  <a:pt x="6461" y="535558"/>
                </a:lnTo>
                <a:lnTo>
                  <a:pt x="1564" y="483013"/>
                </a:lnTo>
                <a:lnTo>
                  <a:pt x="0" y="430126"/>
                </a:lnTo>
                <a:lnTo>
                  <a:pt x="1451" y="379425"/>
                </a:lnTo>
                <a:lnTo>
                  <a:pt x="6054" y="328286"/>
                </a:lnTo>
                <a:lnTo>
                  <a:pt x="14177" y="277270"/>
                </a:lnTo>
                <a:lnTo>
                  <a:pt x="26192" y="226940"/>
                </a:lnTo>
                <a:lnTo>
                  <a:pt x="42470" y="177858"/>
                </a:lnTo>
                <a:lnTo>
                  <a:pt x="63382" y="130586"/>
                </a:lnTo>
                <a:lnTo>
                  <a:pt x="89296" y="85687"/>
                </a:lnTo>
                <a:lnTo>
                  <a:pt x="120586" y="43722"/>
                </a:lnTo>
                <a:lnTo>
                  <a:pt x="157621" y="5254"/>
                </a:lnTo>
                <a:lnTo>
                  <a:pt x="162875" y="0"/>
                </a:lnTo>
                <a:lnTo>
                  <a:pt x="176385" y="0"/>
                </a:lnTo>
                <a:lnTo>
                  <a:pt x="176385" y="5254"/>
                </a:lnTo>
                <a:lnTo>
                  <a:pt x="175634" y="6755"/>
                </a:lnTo>
                <a:lnTo>
                  <a:pt x="161397" y="21241"/>
                </a:lnTo>
                <a:lnTo>
                  <a:pt x="143360" y="41567"/>
                </a:lnTo>
                <a:lnTo>
                  <a:pt x="102078" y="102839"/>
                </a:lnTo>
                <a:lnTo>
                  <a:pt x="79416" y="149492"/>
                </a:lnTo>
                <a:lnTo>
                  <a:pt x="61862" y="197549"/>
                </a:lnTo>
                <a:lnTo>
                  <a:pt x="48824" y="246210"/>
                </a:lnTo>
                <a:lnTo>
                  <a:pt x="39712" y="294675"/>
                </a:lnTo>
                <a:lnTo>
                  <a:pt x="33935" y="342141"/>
                </a:lnTo>
                <a:lnTo>
                  <a:pt x="30902" y="387809"/>
                </a:lnTo>
                <a:lnTo>
                  <a:pt x="30023" y="430876"/>
                </a:lnTo>
                <a:lnTo>
                  <a:pt x="31644" y="488734"/>
                </a:lnTo>
                <a:lnTo>
                  <a:pt x="36561" y="543899"/>
                </a:lnTo>
                <a:lnTo>
                  <a:pt x="44852" y="596347"/>
                </a:lnTo>
                <a:lnTo>
                  <a:pt x="56597" y="646050"/>
                </a:lnTo>
                <a:lnTo>
                  <a:pt x="71873" y="692982"/>
                </a:lnTo>
                <a:lnTo>
                  <a:pt x="90760" y="737118"/>
                </a:lnTo>
                <a:lnTo>
                  <a:pt x="113337" y="778430"/>
                </a:lnTo>
                <a:lnTo>
                  <a:pt x="148614"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27" name="object 27"/>
          <p:cNvSpPr/>
          <p:nvPr/>
        </p:nvSpPr>
        <p:spPr>
          <a:xfrm>
            <a:off x="7904946" y="2984879"/>
            <a:ext cx="219710" cy="0"/>
          </a:xfrm>
          <a:custGeom>
            <a:avLst/>
            <a:gdLst/>
            <a:ahLst/>
            <a:cxnLst/>
            <a:rect l="l" t="t" r="r" b="b"/>
            <a:pathLst>
              <a:path w="219709">
                <a:moveTo>
                  <a:pt x="0" y="0"/>
                </a:moveTo>
                <a:lnTo>
                  <a:pt x="219167" y="0"/>
                </a:lnTo>
              </a:path>
            </a:pathLst>
          </a:custGeom>
          <a:ln w="14262">
            <a:solidFill>
              <a:srgbClr val="000000"/>
            </a:solidFill>
          </a:ln>
        </p:spPr>
        <p:txBody>
          <a:bodyPr wrap="square" lIns="0" tIns="0" rIns="0" bIns="0" rtlCol="0"/>
          <a:lstStyle/>
          <a:p>
            <a:endParaRPr/>
          </a:p>
        </p:txBody>
      </p:sp>
      <p:sp>
        <p:nvSpPr>
          <p:cNvPr id="28" name="object 28"/>
          <p:cNvSpPr/>
          <p:nvPr/>
        </p:nvSpPr>
        <p:spPr>
          <a:xfrm>
            <a:off x="8169899" y="2835874"/>
            <a:ext cx="149225" cy="246379"/>
          </a:xfrm>
          <a:custGeom>
            <a:avLst/>
            <a:gdLst/>
            <a:ahLst/>
            <a:cxnLst/>
            <a:rect l="l" t="t" r="r" b="b"/>
            <a:pathLst>
              <a:path w="149225" h="246380">
                <a:moveTo>
                  <a:pt x="27772" y="66808"/>
                </a:moveTo>
                <a:lnTo>
                  <a:pt x="20524" y="65576"/>
                </a:lnTo>
                <a:lnTo>
                  <a:pt x="14824" y="62022"/>
                </a:lnTo>
                <a:lnTo>
                  <a:pt x="11095" y="56357"/>
                </a:lnTo>
                <a:lnTo>
                  <a:pt x="9758" y="48792"/>
                </a:lnTo>
                <a:lnTo>
                  <a:pt x="14543" y="29451"/>
                </a:lnTo>
                <a:lnTo>
                  <a:pt x="27772" y="13980"/>
                </a:lnTo>
                <a:lnTo>
                  <a:pt x="47756" y="3718"/>
                </a:lnTo>
                <a:lnTo>
                  <a:pt x="72806" y="0"/>
                </a:lnTo>
                <a:lnTo>
                  <a:pt x="97692" y="3518"/>
                </a:lnTo>
                <a:lnTo>
                  <a:pt x="109275" y="9007"/>
                </a:lnTo>
                <a:lnTo>
                  <a:pt x="71304" y="9007"/>
                </a:lnTo>
                <a:lnTo>
                  <a:pt x="60011" y="9981"/>
                </a:lnTo>
                <a:lnTo>
                  <a:pt x="46817" y="13417"/>
                </a:lnTo>
                <a:lnTo>
                  <a:pt x="34045" y="20091"/>
                </a:lnTo>
                <a:lnTo>
                  <a:pt x="24018" y="30776"/>
                </a:lnTo>
                <a:lnTo>
                  <a:pt x="29636" y="31058"/>
                </a:lnTo>
                <a:lnTo>
                  <a:pt x="36872" y="33028"/>
                </a:lnTo>
                <a:lnTo>
                  <a:pt x="43122" y="38377"/>
                </a:lnTo>
                <a:lnTo>
                  <a:pt x="45785" y="48792"/>
                </a:lnTo>
                <a:lnTo>
                  <a:pt x="44553" y="56041"/>
                </a:lnTo>
                <a:lnTo>
                  <a:pt x="41000" y="61741"/>
                </a:lnTo>
                <a:lnTo>
                  <a:pt x="35336" y="65471"/>
                </a:lnTo>
                <a:lnTo>
                  <a:pt x="27772" y="66808"/>
                </a:lnTo>
                <a:close/>
              </a:path>
              <a:path w="149225" h="246380">
                <a:moveTo>
                  <a:pt x="109031" y="236456"/>
                </a:moveTo>
                <a:lnTo>
                  <a:pt x="71304" y="236456"/>
                </a:lnTo>
                <a:lnTo>
                  <a:pt x="84287" y="234052"/>
                </a:lnTo>
                <a:lnTo>
                  <a:pt x="97481" y="225103"/>
                </a:lnTo>
                <a:lnTo>
                  <a:pt x="107720" y="207005"/>
                </a:lnTo>
                <a:lnTo>
                  <a:pt x="111836" y="177154"/>
                </a:lnTo>
                <a:lnTo>
                  <a:pt x="109268" y="153004"/>
                </a:lnTo>
                <a:lnTo>
                  <a:pt x="101422" y="134273"/>
                </a:lnTo>
                <a:lnTo>
                  <a:pt x="88087" y="122157"/>
                </a:lnTo>
                <a:lnTo>
                  <a:pt x="69053" y="117853"/>
                </a:lnTo>
                <a:lnTo>
                  <a:pt x="44284" y="117853"/>
                </a:lnTo>
                <a:lnTo>
                  <a:pt x="44284" y="110346"/>
                </a:lnTo>
                <a:lnTo>
                  <a:pt x="47287" y="109595"/>
                </a:lnTo>
                <a:lnTo>
                  <a:pt x="52540" y="109595"/>
                </a:lnTo>
                <a:lnTo>
                  <a:pt x="60797" y="108845"/>
                </a:lnTo>
                <a:lnTo>
                  <a:pt x="63799" y="108094"/>
                </a:lnTo>
                <a:lnTo>
                  <a:pt x="71059" y="107707"/>
                </a:lnTo>
                <a:lnTo>
                  <a:pt x="79092" y="105561"/>
                </a:lnTo>
                <a:lnTo>
                  <a:pt x="104330" y="65213"/>
                </a:lnTo>
                <a:lnTo>
                  <a:pt x="105831" y="48792"/>
                </a:lnTo>
                <a:lnTo>
                  <a:pt x="102547" y="28958"/>
                </a:lnTo>
                <a:lnTo>
                  <a:pt x="94197" y="16795"/>
                </a:lnTo>
                <a:lnTo>
                  <a:pt x="83032" y="10685"/>
                </a:lnTo>
                <a:lnTo>
                  <a:pt x="71304" y="9007"/>
                </a:lnTo>
                <a:lnTo>
                  <a:pt x="109275" y="9007"/>
                </a:lnTo>
                <a:lnTo>
                  <a:pt x="118779" y="13511"/>
                </a:lnTo>
                <a:lnTo>
                  <a:pt x="133392" y="29134"/>
                </a:lnTo>
                <a:lnTo>
                  <a:pt x="138857" y="49543"/>
                </a:lnTo>
                <a:lnTo>
                  <a:pt x="135116" y="69740"/>
                </a:lnTo>
                <a:lnTo>
                  <a:pt x="124690" y="87826"/>
                </a:lnTo>
                <a:lnTo>
                  <a:pt x="108775" y="102534"/>
                </a:lnTo>
                <a:lnTo>
                  <a:pt x="88568" y="112598"/>
                </a:lnTo>
                <a:lnTo>
                  <a:pt x="113782" y="121735"/>
                </a:lnTo>
                <a:lnTo>
                  <a:pt x="132664" y="136713"/>
                </a:lnTo>
                <a:lnTo>
                  <a:pt x="144510" y="155772"/>
                </a:lnTo>
                <a:lnTo>
                  <a:pt x="148614" y="177154"/>
                </a:lnTo>
                <a:lnTo>
                  <a:pt x="142774" y="203463"/>
                </a:lnTo>
                <a:lnTo>
                  <a:pt x="126660" y="225478"/>
                </a:lnTo>
                <a:lnTo>
                  <a:pt x="109031" y="236456"/>
                </a:lnTo>
                <a:close/>
              </a:path>
              <a:path w="149225" h="246380">
                <a:moveTo>
                  <a:pt x="72056" y="246215"/>
                </a:moveTo>
                <a:lnTo>
                  <a:pt x="44331" y="242063"/>
                </a:lnTo>
                <a:lnTo>
                  <a:pt x="21391" y="230451"/>
                </a:lnTo>
                <a:lnTo>
                  <a:pt x="5770" y="212646"/>
                </a:lnTo>
                <a:lnTo>
                  <a:pt x="0" y="189916"/>
                </a:lnTo>
                <a:lnTo>
                  <a:pt x="1888" y="180098"/>
                </a:lnTo>
                <a:lnTo>
                  <a:pt x="6661" y="173870"/>
                </a:lnTo>
                <a:lnTo>
                  <a:pt x="12983" y="170598"/>
                </a:lnTo>
                <a:lnTo>
                  <a:pt x="19515" y="169648"/>
                </a:lnTo>
                <a:lnTo>
                  <a:pt x="27115" y="170903"/>
                </a:lnTo>
                <a:lnTo>
                  <a:pt x="16513" y="209433"/>
                </a:lnTo>
                <a:lnTo>
                  <a:pt x="27924" y="222522"/>
                </a:lnTo>
                <a:lnTo>
                  <a:pt x="42502" y="230826"/>
                </a:lnTo>
                <a:lnTo>
                  <a:pt x="57783" y="235190"/>
                </a:lnTo>
                <a:lnTo>
                  <a:pt x="71304" y="236456"/>
                </a:lnTo>
                <a:lnTo>
                  <a:pt x="109031" y="236456"/>
                </a:lnTo>
                <a:lnTo>
                  <a:pt x="102383" y="240597"/>
                </a:lnTo>
                <a:lnTo>
                  <a:pt x="72056" y="246215"/>
                </a:lnTo>
                <a:close/>
              </a:path>
            </a:pathLst>
          </a:custGeom>
          <a:solidFill>
            <a:srgbClr val="000000"/>
          </a:solidFill>
        </p:spPr>
        <p:txBody>
          <a:bodyPr wrap="square" lIns="0" tIns="0" rIns="0" bIns="0" rtlCol="0"/>
          <a:lstStyle/>
          <a:p>
            <a:endParaRPr/>
          </a:p>
        </p:txBody>
      </p:sp>
      <p:sp>
        <p:nvSpPr>
          <p:cNvPr id="29" name="object 29"/>
          <p:cNvSpPr/>
          <p:nvPr/>
        </p:nvSpPr>
        <p:spPr>
          <a:xfrm>
            <a:off x="8025039" y="3262247"/>
            <a:ext cx="159385" cy="243204"/>
          </a:xfrm>
          <a:custGeom>
            <a:avLst/>
            <a:gdLst/>
            <a:ahLst/>
            <a:cxnLst/>
            <a:rect l="l" t="t" r="r" b="b"/>
            <a:pathLst>
              <a:path w="159384" h="243204">
                <a:moveTo>
                  <a:pt x="159122" y="183910"/>
                </a:moveTo>
                <a:lnTo>
                  <a:pt x="0" y="183910"/>
                </a:lnTo>
                <a:lnTo>
                  <a:pt x="0" y="172650"/>
                </a:lnTo>
                <a:lnTo>
                  <a:pt x="110334" y="4503"/>
                </a:lnTo>
                <a:lnTo>
                  <a:pt x="112585" y="0"/>
                </a:lnTo>
                <a:lnTo>
                  <a:pt x="123093" y="0"/>
                </a:lnTo>
                <a:lnTo>
                  <a:pt x="123093" y="39034"/>
                </a:lnTo>
                <a:lnTo>
                  <a:pt x="97574" y="39034"/>
                </a:lnTo>
                <a:lnTo>
                  <a:pt x="9757" y="172650"/>
                </a:lnTo>
                <a:lnTo>
                  <a:pt x="159122" y="172650"/>
                </a:lnTo>
                <a:lnTo>
                  <a:pt x="159122" y="183910"/>
                </a:lnTo>
                <a:close/>
              </a:path>
              <a:path w="159384" h="243204">
                <a:moveTo>
                  <a:pt x="123093" y="172650"/>
                </a:moveTo>
                <a:lnTo>
                  <a:pt x="97574" y="172650"/>
                </a:lnTo>
                <a:lnTo>
                  <a:pt x="97574" y="39034"/>
                </a:lnTo>
                <a:lnTo>
                  <a:pt x="123093" y="39034"/>
                </a:lnTo>
                <a:lnTo>
                  <a:pt x="123093" y="172650"/>
                </a:lnTo>
                <a:close/>
              </a:path>
              <a:path w="159384" h="243204">
                <a:moveTo>
                  <a:pt x="150114" y="231952"/>
                </a:moveTo>
                <a:lnTo>
                  <a:pt x="68301" y="231952"/>
                </a:lnTo>
                <a:lnTo>
                  <a:pt x="83606" y="231166"/>
                </a:lnTo>
                <a:lnTo>
                  <a:pt x="91664" y="228481"/>
                </a:lnTo>
                <a:lnTo>
                  <a:pt x="94795" y="223402"/>
                </a:lnTo>
                <a:lnTo>
                  <a:pt x="95323" y="215438"/>
                </a:lnTo>
                <a:lnTo>
                  <a:pt x="95323" y="183910"/>
                </a:lnTo>
                <a:lnTo>
                  <a:pt x="123093" y="183910"/>
                </a:lnTo>
                <a:lnTo>
                  <a:pt x="123093" y="215438"/>
                </a:lnTo>
                <a:lnTo>
                  <a:pt x="123621" y="223402"/>
                </a:lnTo>
                <a:lnTo>
                  <a:pt x="126753" y="228481"/>
                </a:lnTo>
                <a:lnTo>
                  <a:pt x="134810" y="231166"/>
                </a:lnTo>
                <a:lnTo>
                  <a:pt x="150114" y="231952"/>
                </a:lnTo>
                <a:close/>
              </a:path>
              <a:path w="159384" h="243204">
                <a:moveTo>
                  <a:pt x="60796" y="243212"/>
                </a:moveTo>
                <a:lnTo>
                  <a:pt x="60796" y="231952"/>
                </a:lnTo>
                <a:lnTo>
                  <a:pt x="157621" y="231952"/>
                </a:lnTo>
                <a:lnTo>
                  <a:pt x="157621" y="241711"/>
                </a:lnTo>
                <a:lnTo>
                  <a:pt x="108833" y="241711"/>
                </a:lnTo>
                <a:lnTo>
                  <a:pt x="96999" y="241734"/>
                </a:lnTo>
                <a:lnTo>
                  <a:pt x="84533" y="241899"/>
                </a:lnTo>
                <a:lnTo>
                  <a:pt x="72207" y="242344"/>
                </a:lnTo>
                <a:lnTo>
                  <a:pt x="60796" y="243212"/>
                </a:lnTo>
                <a:close/>
              </a:path>
              <a:path w="159384" h="243204">
                <a:moveTo>
                  <a:pt x="157621" y="243212"/>
                </a:moveTo>
                <a:lnTo>
                  <a:pt x="146092" y="242344"/>
                </a:lnTo>
                <a:lnTo>
                  <a:pt x="133508" y="241899"/>
                </a:lnTo>
                <a:lnTo>
                  <a:pt x="120784" y="241734"/>
                </a:lnTo>
                <a:lnTo>
                  <a:pt x="108833" y="241711"/>
                </a:lnTo>
                <a:lnTo>
                  <a:pt x="157621" y="241711"/>
                </a:lnTo>
                <a:lnTo>
                  <a:pt x="157621" y="243212"/>
                </a:lnTo>
                <a:close/>
              </a:path>
            </a:pathLst>
          </a:custGeom>
          <a:solidFill>
            <a:srgbClr val="000000"/>
          </a:solidFill>
        </p:spPr>
        <p:txBody>
          <a:bodyPr wrap="square" lIns="0" tIns="0" rIns="0" bIns="0" rtlCol="0"/>
          <a:lstStyle/>
          <a:p>
            <a:endParaRPr/>
          </a:p>
        </p:txBody>
      </p:sp>
      <p:sp>
        <p:nvSpPr>
          <p:cNvPr id="30" name="object 30"/>
          <p:cNvSpPr/>
          <p:nvPr/>
        </p:nvSpPr>
        <p:spPr>
          <a:xfrm>
            <a:off x="8346285" y="2772819"/>
            <a:ext cx="177165" cy="861060"/>
          </a:xfrm>
          <a:custGeom>
            <a:avLst/>
            <a:gdLst/>
            <a:ahLst/>
            <a:cxnLst/>
            <a:rect l="l" t="t" r="r" b="b"/>
            <a:pathLst>
              <a:path w="177165" h="861060">
                <a:moveTo>
                  <a:pt x="13510" y="861002"/>
                </a:moveTo>
                <a:lnTo>
                  <a:pt x="0" y="861002"/>
                </a:lnTo>
                <a:lnTo>
                  <a:pt x="0" y="856498"/>
                </a:lnTo>
                <a:lnTo>
                  <a:pt x="749" y="854997"/>
                </a:lnTo>
                <a:lnTo>
                  <a:pt x="1501" y="854246"/>
                </a:lnTo>
                <a:lnTo>
                  <a:pt x="15316" y="840078"/>
                </a:lnTo>
                <a:lnTo>
                  <a:pt x="53642" y="792599"/>
                </a:lnTo>
                <a:lnTo>
                  <a:pt x="75056" y="758162"/>
                </a:lnTo>
                <a:lnTo>
                  <a:pt x="97718" y="711510"/>
                </a:lnTo>
                <a:lnTo>
                  <a:pt x="115273" y="663453"/>
                </a:lnTo>
                <a:lnTo>
                  <a:pt x="128311" y="614791"/>
                </a:lnTo>
                <a:lnTo>
                  <a:pt x="137423" y="566327"/>
                </a:lnTo>
                <a:lnTo>
                  <a:pt x="143200" y="518861"/>
                </a:lnTo>
                <a:lnTo>
                  <a:pt x="146233" y="473193"/>
                </a:lnTo>
                <a:lnTo>
                  <a:pt x="147112" y="430126"/>
                </a:lnTo>
                <a:lnTo>
                  <a:pt x="145489" y="372270"/>
                </a:lnTo>
                <a:lnTo>
                  <a:pt x="140556" y="317120"/>
                </a:lnTo>
                <a:lnTo>
                  <a:pt x="132223" y="264714"/>
                </a:lnTo>
                <a:lnTo>
                  <a:pt x="120398" y="215092"/>
                </a:lnTo>
                <a:lnTo>
                  <a:pt x="104988" y="168293"/>
                </a:lnTo>
                <a:lnTo>
                  <a:pt x="85902" y="124357"/>
                </a:lnTo>
                <a:lnTo>
                  <a:pt x="63048" y="83322"/>
                </a:lnTo>
                <a:lnTo>
                  <a:pt x="28427" y="35562"/>
                </a:lnTo>
                <a:lnTo>
                  <a:pt x="2250" y="7506"/>
                </a:lnTo>
                <a:lnTo>
                  <a:pt x="0" y="5254"/>
                </a:lnTo>
                <a:lnTo>
                  <a:pt x="0" y="0"/>
                </a:lnTo>
                <a:lnTo>
                  <a:pt x="13510" y="0"/>
                </a:lnTo>
                <a:lnTo>
                  <a:pt x="18013" y="4503"/>
                </a:lnTo>
                <a:lnTo>
                  <a:pt x="28592" y="14356"/>
                </a:lnTo>
                <a:lnTo>
                  <a:pt x="84687" y="82339"/>
                </a:lnTo>
                <a:lnTo>
                  <a:pt x="110955" y="126966"/>
                </a:lnTo>
                <a:lnTo>
                  <a:pt x="132386" y="174004"/>
                </a:lnTo>
                <a:lnTo>
                  <a:pt x="149270" y="223038"/>
                </a:lnTo>
                <a:lnTo>
                  <a:pt x="161896" y="273656"/>
                </a:lnTo>
                <a:lnTo>
                  <a:pt x="170556" y="325444"/>
                </a:lnTo>
                <a:lnTo>
                  <a:pt x="175538" y="377989"/>
                </a:lnTo>
                <a:lnTo>
                  <a:pt x="177135" y="430876"/>
                </a:lnTo>
                <a:lnTo>
                  <a:pt x="175657" y="481577"/>
                </a:lnTo>
                <a:lnTo>
                  <a:pt x="170986" y="532716"/>
                </a:lnTo>
                <a:lnTo>
                  <a:pt x="162763" y="583732"/>
                </a:lnTo>
                <a:lnTo>
                  <a:pt x="150629" y="634062"/>
                </a:lnTo>
                <a:lnTo>
                  <a:pt x="134227" y="683144"/>
                </a:lnTo>
                <a:lnTo>
                  <a:pt x="113197" y="730416"/>
                </a:lnTo>
                <a:lnTo>
                  <a:pt x="87183" y="775315"/>
                </a:lnTo>
                <a:lnTo>
                  <a:pt x="55824" y="817280"/>
                </a:lnTo>
                <a:lnTo>
                  <a:pt x="18764" y="855748"/>
                </a:lnTo>
                <a:lnTo>
                  <a:pt x="13510" y="861002"/>
                </a:lnTo>
                <a:close/>
              </a:path>
            </a:pathLst>
          </a:custGeom>
          <a:solidFill>
            <a:srgbClr val="000000"/>
          </a:solidFill>
        </p:spPr>
        <p:txBody>
          <a:bodyPr wrap="square" lIns="0" tIns="0" rIns="0" bIns="0" rtlCol="0"/>
          <a:lstStyle/>
          <a:p>
            <a:endParaRPr/>
          </a:p>
        </p:txBody>
      </p:sp>
      <p:sp>
        <p:nvSpPr>
          <p:cNvPr id="31" name="object 31"/>
          <p:cNvSpPr/>
          <p:nvPr/>
        </p:nvSpPr>
        <p:spPr>
          <a:xfrm>
            <a:off x="8717821" y="3168790"/>
            <a:ext cx="238760" cy="0"/>
          </a:xfrm>
          <a:custGeom>
            <a:avLst/>
            <a:gdLst/>
            <a:ahLst/>
            <a:cxnLst/>
            <a:rect l="l" t="t" r="r" b="b"/>
            <a:pathLst>
              <a:path w="238759">
                <a:moveTo>
                  <a:pt x="0" y="0"/>
                </a:moveTo>
                <a:lnTo>
                  <a:pt x="238682" y="0"/>
                </a:lnTo>
              </a:path>
            </a:pathLst>
          </a:custGeom>
          <a:ln w="14262">
            <a:solidFill>
              <a:srgbClr val="000000"/>
            </a:solidFill>
          </a:ln>
        </p:spPr>
        <p:txBody>
          <a:bodyPr wrap="square" lIns="0" tIns="0" rIns="0" bIns="0" rtlCol="0"/>
          <a:lstStyle/>
          <a:p>
            <a:endParaRPr/>
          </a:p>
        </p:txBody>
      </p:sp>
      <p:sp>
        <p:nvSpPr>
          <p:cNvPr id="32" name="object 32"/>
          <p:cNvSpPr/>
          <p:nvPr/>
        </p:nvSpPr>
        <p:spPr>
          <a:xfrm>
            <a:off x="8717821" y="3238601"/>
            <a:ext cx="238760" cy="0"/>
          </a:xfrm>
          <a:custGeom>
            <a:avLst/>
            <a:gdLst/>
            <a:ahLst/>
            <a:cxnLst/>
            <a:rect l="l" t="t" r="r" b="b"/>
            <a:pathLst>
              <a:path w="238759">
                <a:moveTo>
                  <a:pt x="0" y="0"/>
                </a:moveTo>
                <a:lnTo>
                  <a:pt x="238682" y="0"/>
                </a:lnTo>
              </a:path>
            </a:pathLst>
          </a:custGeom>
          <a:ln w="14262">
            <a:solidFill>
              <a:srgbClr val="000000"/>
            </a:solidFill>
          </a:ln>
        </p:spPr>
        <p:txBody>
          <a:bodyPr wrap="square" lIns="0" tIns="0" rIns="0" bIns="0" rtlCol="0"/>
          <a:lstStyle/>
          <a:p>
            <a:endParaRPr/>
          </a:p>
        </p:txBody>
      </p:sp>
      <p:sp>
        <p:nvSpPr>
          <p:cNvPr id="33" name="object 33"/>
          <p:cNvSpPr/>
          <p:nvPr/>
        </p:nvSpPr>
        <p:spPr>
          <a:xfrm>
            <a:off x="9151654" y="2772819"/>
            <a:ext cx="176530" cy="861060"/>
          </a:xfrm>
          <a:custGeom>
            <a:avLst/>
            <a:gdLst/>
            <a:ahLst/>
            <a:cxnLst/>
            <a:rect l="l" t="t" r="r" b="b"/>
            <a:pathLst>
              <a:path w="176529" h="861060">
                <a:moveTo>
                  <a:pt x="176385" y="861002"/>
                </a:moveTo>
                <a:lnTo>
                  <a:pt x="162875" y="861002"/>
                </a:lnTo>
                <a:lnTo>
                  <a:pt x="158370" y="856498"/>
                </a:lnTo>
                <a:lnTo>
                  <a:pt x="147898" y="846646"/>
                </a:lnTo>
                <a:lnTo>
                  <a:pt x="91729" y="778663"/>
                </a:lnTo>
                <a:lnTo>
                  <a:pt x="65546" y="734036"/>
                </a:lnTo>
                <a:lnTo>
                  <a:pt x="44235" y="686998"/>
                </a:lnTo>
                <a:lnTo>
                  <a:pt x="27489" y="637964"/>
                </a:lnTo>
                <a:lnTo>
                  <a:pt x="15001" y="587346"/>
                </a:lnTo>
                <a:lnTo>
                  <a:pt x="6461" y="535558"/>
                </a:lnTo>
                <a:lnTo>
                  <a:pt x="1564" y="483013"/>
                </a:lnTo>
                <a:lnTo>
                  <a:pt x="0" y="430126"/>
                </a:lnTo>
                <a:lnTo>
                  <a:pt x="1451" y="379425"/>
                </a:lnTo>
                <a:lnTo>
                  <a:pt x="6054" y="328286"/>
                </a:lnTo>
                <a:lnTo>
                  <a:pt x="14177" y="277270"/>
                </a:lnTo>
                <a:lnTo>
                  <a:pt x="26192" y="226940"/>
                </a:lnTo>
                <a:lnTo>
                  <a:pt x="42470" y="177858"/>
                </a:lnTo>
                <a:lnTo>
                  <a:pt x="63382" y="130586"/>
                </a:lnTo>
                <a:lnTo>
                  <a:pt x="89296" y="85687"/>
                </a:lnTo>
                <a:lnTo>
                  <a:pt x="120586" y="43722"/>
                </a:lnTo>
                <a:lnTo>
                  <a:pt x="157621" y="5254"/>
                </a:lnTo>
                <a:lnTo>
                  <a:pt x="162875" y="0"/>
                </a:lnTo>
                <a:lnTo>
                  <a:pt x="176385" y="0"/>
                </a:lnTo>
                <a:lnTo>
                  <a:pt x="176385" y="5254"/>
                </a:lnTo>
                <a:lnTo>
                  <a:pt x="174884" y="6755"/>
                </a:lnTo>
                <a:lnTo>
                  <a:pt x="160752" y="21241"/>
                </a:lnTo>
                <a:lnTo>
                  <a:pt x="122636" y="68509"/>
                </a:lnTo>
                <a:lnTo>
                  <a:pt x="101327" y="102839"/>
                </a:lnTo>
                <a:lnTo>
                  <a:pt x="78902" y="149492"/>
                </a:lnTo>
                <a:lnTo>
                  <a:pt x="61439" y="197549"/>
                </a:lnTo>
                <a:lnTo>
                  <a:pt x="48388" y="246210"/>
                </a:lnTo>
                <a:lnTo>
                  <a:pt x="39197" y="294675"/>
                </a:lnTo>
                <a:lnTo>
                  <a:pt x="33315" y="342141"/>
                </a:lnTo>
                <a:lnTo>
                  <a:pt x="30190" y="387809"/>
                </a:lnTo>
                <a:lnTo>
                  <a:pt x="29271" y="430876"/>
                </a:lnTo>
                <a:lnTo>
                  <a:pt x="30895" y="488734"/>
                </a:lnTo>
                <a:lnTo>
                  <a:pt x="35827" y="543899"/>
                </a:lnTo>
                <a:lnTo>
                  <a:pt x="44161" y="596347"/>
                </a:lnTo>
                <a:lnTo>
                  <a:pt x="55986" y="646050"/>
                </a:lnTo>
                <a:lnTo>
                  <a:pt x="71396" y="692982"/>
                </a:lnTo>
                <a:lnTo>
                  <a:pt x="90482" y="737118"/>
                </a:lnTo>
                <a:lnTo>
                  <a:pt x="113337" y="778430"/>
                </a:lnTo>
                <a:lnTo>
                  <a:pt x="148051"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34" name="object 34"/>
          <p:cNvSpPr/>
          <p:nvPr/>
        </p:nvSpPr>
        <p:spPr>
          <a:xfrm>
            <a:off x="9370823" y="2984879"/>
            <a:ext cx="219710" cy="0"/>
          </a:xfrm>
          <a:custGeom>
            <a:avLst/>
            <a:gdLst/>
            <a:ahLst/>
            <a:cxnLst/>
            <a:rect l="l" t="t" r="r" b="b"/>
            <a:pathLst>
              <a:path w="219709">
                <a:moveTo>
                  <a:pt x="0" y="0"/>
                </a:moveTo>
                <a:lnTo>
                  <a:pt x="219168" y="0"/>
                </a:lnTo>
              </a:path>
            </a:pathLst>
          </a:custGeom>
          <a:ln w="14262">
            <a:solidFill>
              <a:srgbClr val="000000"/>
            </a:solidFill>
          </a:ln>
        </p:spPr>
        <p:txBody>
          <a:bodyPr wrap="square" lIns="0" tIns="0" rIns="0" bIns="0" rtlCol="0"/>
          <a:lstStyle/>
          <a:p>
            <a:endParaRPr/>
          </a:p>
        </p:txBody>
      </p:sp>
      <p:sp>
        <p:nvSpPr>
          <p:cNvPr id="35" name="object 35"/>
          <p:cNvSpPr/>
          <p:nvPr/>
        </p:nvSpPr>
        <p:spPr>
          <a:xfrm>
            <a:off x="9638027" y="2835874"/>
            <a:ext cx="143510" cy="246379"/>
          </a:xfrm>
          <a:custGeom>
            <a:avLst/>
            <a:gdLst/>
            <a:ahLst/>
            <a:cxnLst/>
            <a:rect l="l" t="t" r="r" b="b"/>
            <a:pathLst>
              <a:path w="143509" h="246380">
                <a:moveTo>
                  <a:pt x="26270" y="123858"/>
                </a:moveTo>
                <a:lnTo>
                  <a:pt x="18014" y="123858"/>
                </a:lnTo>
                <a:lnTo>
                  <a:pt x="18014" y="0"/>
                </a:lnTo>
                <a:lnTo>
                  <a:pt x="23268" y="0"/>
                </a:lnTo>
                <a:lnTo>
                  <a:pt x="26270" y="1501"/>
                </a:lnTo>
                <a:lnTo>
                  <a:pt x="38631" y="6192"/>
                </a:lnTo>
                <a:lnTo>
                  <a:pt x="50851" y="9195"/>
                </a:lnTo>
                <a:lnTo>
                  <a:pt x="62790" y="10790"/>
                </a:lnTo>
                <a:lnTo>
                  <a:pt x="74307" y="11259"/>
                </a:lnTo>
                <a:lnTo>
                  <a:pt x="124688" y="11259"/>
                </a:lnTo>
                <a:lnTo>
                  <a:pt x="124537" y="11517"/>
                </a:lnTo>
                <a:lnTo>
                  <a:pt x="111179" y="24208"/>
                </a:lnTo>
                <a:lnTo>
                  <a:pt x="89561" y="36031"/>
                </a:lnTo>
                <a:lnTo>
                  <a:pt x="29272" y="36031"/>
                </a:lnTo>
                <a:lnTo>
                  <a:pt x="29272" y="106593"/>
                </a:lnTo>
                <a:lnTo>
                  <a:pt x="41650" y="106593"/>
                </a:lnTo>
                <a:lnTo>
                  <a:pt x="32826" y="114768"/>
                </a:lnTo>
                <a:lnTo>
                  <a:pt x="27772" y="120855"/>
                </a:lnTo>
                <a:lnTo>
                  <a:pt x="26270" y="123107"/>
                </a:lnTo>
                <a:lnTo>
                  <a:pt x="26270" y="123858"/>
                </a:lnTo>
                <a:close/>
              </a:path>
              <a:path w="143509" h="246380">
                <a:moveTo>
                  <a:pt x="124688" y="11259"/>
                </a:moveTo>
                <a:lnTo>
                  <a:pt x="74307" y="11259"/>
                </a:lnTo>
                <a:lnTo>
                  <a:pt x="91008" y="10040"/>
                </a:lnTo>
                <a:lnTo>
                  <a:pt x="104893" y="7131"/>
                </a:lnTo>
                <a:lnTo>
                  <a:pt x="115683" y="3659"/>
                </a:lnTo>
                <a:lnTo>
                  <a:pt x="123095" y="750"/>
                </a:lnTo>
                <a:lnTo>
                  <a:pt x="124595" y="0"/>
                </a:lnTo>
                <a:lnTo>
                  <a:pt x="128349" y="0"/>
                </a:lnTo>
                <a:lnTo>
                  <a:pt x="129099" y="1501"/>
                </a:lnTo>
                <a:lnTo>
                  <a:pt x="129099" y="3753"/>
                </a:lnTo>
                <a:lnTo>
                  <a:pt x="124688" y="11259"/>
                </a:lnTo>
                <a:close/>
              </a:path>
              <a:path w="143509" h="246380">
                <a:moveTo>
                  <a:pt x="60046" y="41286"/>
                </a:moveTo>
                <a:lnTo>
                  <a:pt x="51543" y="40781"/>
                </a:lnTo>
                <a:lnTo>
                  <a:pt x="43252" y="39503"/>
                </a:lnTo>
                <a:lnTo>
                  <a:pt x="35664" y="37802"/>
                </a:lnTo>
                <a:lnTo>
                  <a:pt x="29272" y="36031"/>
                </a:lnTo>
                <a:lnTo>
                  <a:pt x="89561" y="36031"/>
                </a:lnTo>
                <a:lnTo>
                  <a:pt x="60046" y="41286"/>
                </a:lnTo>
                <a:close/>
              </a:path>
              <a:path w="143509" h="246380">
                <a:moveTo>
                  <a:pt x="41650" y="106593"/>
                </a:moveTo>
                <a:lnTo>
                  <a:pt x="29272" y="106593"/>
                </a:lnTo>
                <a:lnTo>
                  <a:pt x="39698" y="98277"/>
                </a:lnTo>
                <a:lnTo>
                  <a:pt x="50757" y="92424"/>
                </a:lnTo>
                <a:lnTo>
                  <a:pt x="62520" y="88964"/>
                </a:lnTo>
                <a:lnTo>
                  <a:pt x="75057" y="87826"/>
                </a:lnTo>
                <a:lnTo>
                  <a:pt x="102195" y="94125"/>
                </a:lnTo>
                <a:lnTo>
                  <a:pt x="104680" y="96084"/>
                </a:lnTo>
                <a:lnTo>
                  <a:pt x="74307" y="96084"/>
                </a:lnTo>
                <a:lnTo>
                  <a:pt x="55320" y="99215"/>
                </a:lnTo>
                <a:lnTo>
                  <a:pt x="41751" y="106499"/>
                </a:lnTo>
                <a:close/>
              </a:path>
              <a:path w="143509" h="246380">
                <a:moveTo>
                  <a:pt x="100553" y="236456"/>
                </a:moveTo>
                <a:lnTo>
                  <a:pt x="64549" y="236456"/>
                </a:lnTo>
                <a:lnTo>
                  <a:pt x="76230" y="234826"/>
                </a:lnTo>
                <a:lnTo>
                  <a:pt x="86504" y="230170"/>
                </a:lnTo>
                <a:lnTo>
                  <a:pt x="110054" y="187664"/>
                </a:lnTo>
                <a:lnTo>
                  <a:pt x="111086" y="164393"/>
                </a:lnTo>
                <a:lnTo>
                  <a:pt x="110886" y="151538"/>
                </a:lnTo>
                <a:lnTo>
                  <a:pt x="101644" y="112551"/>
                </a:lnTo>
                <a:lnTo>
                  <a:pt x="74307" y="96084"/>
                </a:lnTo>
                <a:lnTo>
                  <a:pt x="104680" y="96084"/>
                </a:lnTo>
                <a:lnTo>
                  <a:pt x="123845" y="111190"/>
                </a:lnTo>
                <a:lnTo>
                  <a:pt x="138177" y="136279"/>
                </a:lnTo>
                <a:lnTo>
                  <a:pt x="143360" y="166645"/>
                </a:lnTo>
                <a:lnTo>
                  <a:pt x="136969" y="198396"/>
                </a:lnTo>
                <a:lnTo>
                  <a:pt x="119811" y="223601"/>
                </a:lnTo>
                <a:lnTo>
                  <a:pt x="100553" y="236456"/>
                </a:lnTo>
                <a:close/>
              </a:path>
              <a:path w="143509" h="246380">
                <a:moveTo>
                  <a:pt x="65300" y="246215"/>
                </a:moveTo>
                <a:lnTo>
                  <a:pt x="37998" y="240339"/>
                </a:lnTo>
                <a:lnTo>
                  <a:pt x="17451" y="225103"/>
                </a:lnTo>
                <a:lnTo>
                  <a:pt x="4503" y="204096"/>
                </a:lnTo>
                <a:lnTo>
                  <a:pt x="0" y="180908"/>
                </a:lnTo>
                <a:lnTo>
                  <a:pt x="2075" y="171008"/>
                </a:lnTo>
                <a:lnTo>
                  <a:pt x="7037" y="165332"/>
                </a:lnTo>
                <a:lnTo>
                  <a:pt x="12983" y="162751"/>
                </a:lnTo>
                <a:lnTo>
                  <a:pt x="18014" y="162141"/>
                </a:lnTo>
                <a:lnTo>
                  <a:pt x="29272" y="162141"/>
                </a:lnTo>
                <a:lnTo>
                  <a:pt x="35277" y="171149"/>
                </a:lnTo>
                <a:lnTo>
                  <a:pt x="35277" y="188414"/>
                </a:lnTo>
                <a:lnTo>
                  <a:pt x="29272" y="196671"/>
                </a:lnTo>
                <a:lnTo>
                  <a:pt x="11259" y="196671"/>
                </a:lnTo>
                <a:lnTo>
                  <a:pt x="18741" y="211755"/>
                </a:lnTo>
                <a:lnTo>
                  <a:pt x="30586" y="224446"/>
                </a:lnTo>
                <a:lnTo>
                  <a:pt x="46090" y="233196"/>
                </a:lnTo>
                <a:lnTo>
                  <a:pt x="64549" y="236456"/>
                </a:lnTo>
                <a:lnTo>
                  <a:pt x="100553" y="236456"/>
                </a:lnTo>
                <a:lnTo>
                  <a:pt x="94913" y="240221"/>
                </a:lnTo>
                <a:lnTo>
                  <a:pt x="65300" y="246215"/>
                </a:lnTo>
                <a:close/>
              </a:path>
            </a:pathLst>
          </a:custGeom>
          <a:solidFill>
            <a:srgbClr val="000000"/>
          </a:solidFill>
        </p:spPr>
        <p:txBody>
          <a:bodyPr wrap="square" lIns="0" tIns="0" rIns="0" bIns="0" rtlCol="0"/>
          <a:lstStyle/>
          <a:p>
            <a:endParaRPr/>
          </a:p>
        </p:txBody>
      </p:sp>
      <p:sp>
        <p:nvSpPr>
          <p:cNvPr id="36" name="object 36"/>
          <p:cNvSpPr/>
          <p:nvPr/>
        </p:nvSpPr>
        <p:spPr>
          <a:xfrm>
            <a:off x="9495418" y="3266000"/>
            <a:ext cx="149860" cy="247015"/>
          </a:xfrm>
          <a:custGeom>
            <a:avLst/>
            <a:gdLst/>
            <a:ahLst/>
            <a:cxnLst/>
            <a:rect l="l" t="t" r="r" b="b"/>
            <a:pathLst>
              <a:path w="149859" h="247014">
                <a:moveTo>
                  <a:pt x="74307" y="246965"/>
                </a:moveTo>
                <a:lnTo>
                  <a:pt x="46864" y="242626"/>
                </a:lnTo>
                <a:lnTo>
                  <a:pt x="23080" y="230263"/>
                </a:lnTo>
                <a:lnTo>
                  <a:pt x="6333" y="210864"/>
                </a:lnTo>
                <a:lnTo>
                  <a:pt x="0" y="185412"/>
                </a:lnTo>
                <a:lnTo>
                  <a:pt x="5136" y="161367"/>
                </a:lnTo>
                <a:lnTo>
                  <a:pt x="18013" y="142812"/>
                </a:lnTo>
                <a:lnTo>
                  <a:pt x="34831" y="129042"/>
                </a:lnTo>
                <a:lnTo>
                  <a:pt x="51790" y="119354"/>
                </a:lnTo>
                <a:lnTo>
                  <a:pt x="44413" y="114404"/>
                </a:lnTo>
                <a:lnTo>
                  <a:pt x="16723" y="87287"/>
                </a:lnTo>
                <a:lnTo>
                  <a:pt x="9758" y="60052"/>
                </a:lnTo>
                <a:lnTo>
                  <a:pt x="14894" y="36735"/>
                </a:lnTo>
                <a:lnTo>
                  <a:pt x="28897" y="17640"/>
                </a:lnTo>
                <a:lnTo>
                  <a:pt x="49655" y="4738"/>
                </a:lnTo>
                <a:lnTo>
                  <a:pt x="75057" y="0"/>
                </a:lnTo>
                <a:lnTo>
                  <a:pt x="98759" y="3800"/>
                </a:lnTo>
                <a:lnTo>
                  <a:pt x="108694" y="9007"/>
                </a:lnTo>
                <a:lnTo>
                  <a:pt x="74307" y="9007"/>
                </a:lnTo>
                <a:lnTo>
                  <a:pt x="55918" y="11705"/>
                </a:lnTo>
                <a:lnTo>
                  <a:pt x="40343" y="19329"/>
                </a:lnTo>
                <a:lnTo>
                  <a:pt x="29554" y="31175"/>
                </a:lnTo>
                <a:lnTo>
                  <a:pt x="25519" y="46540"/>
                </a:lnTo>
                <a:lnTo>
                  <a:pt x="26012" y="52053"/>
                </a:lnTo>
                <a:lnTo>
                  <a:pt x="28334" y="59114"/>
                </a:lnTo>
                <a:lnTo>
                  <a:pt x="33752" y="67019"/>
                </a:lnTo>
                <a:lnTo>
                  <a:pt x="43534" y="75065"/>
                </a:lnTo>
                <a:lnTo>
                  <a:pt x="87818" y="104341"/>
                </a:lnTo>
                <a:lnTo>
                  <a:pt x="104385" y="104341"/>
                </a:lnTo>
                <a:lnTo>
                  <a:pt x="96074" y="109595"/>
                </a:lnTo>
                <a:lnTo>
                  <a:pt x="110452" y="118545"/>
                </a:lnTo>
                <a:lnTo>
                  <a:pt x="119485" y="124608"/>
                </a:lnTo>
                <a:lnTo>
                  <a:pt x="60046" y="124608"/>
                </a:lnTo>
                <a:lnTo>
                  <a:pt x="40496" y="138120"/>
                </a:lnTo>
                <a:lnTo>
                  <a:pt x="27490" y="153321"/>
                </a:lnTo>
                <a:lnTo>
                  <a:pt x="20254" y="169366"/>
                </a:lnTo>
                <a:lnTo>
                  <a:pt x="18014" y="185412"/>
                </a:lnTo>
                <a:lnTo>
                  <a:pt x="22600" y="205855"/>
                </a:lnTo>
                <a:lnTo>
                  <a:pt x="34995" y="222288"/>
                </a:lnTo>
                <a:lnTo>
                  <a:pt x="53162" y="233231"/>
                </a:lnTo>
                <a:lnTo>
                  <a:pt x="75057" y="237207"/>
                </a:lnTo>
                <a:lnTo>
                  <a:pt x="110762" y="237207"/>
                </a:lnTo>
                <a:lnTo>
                  <a:pt x="103134" y="241781"/>
                </a:lnTo>
                <a:lnTo>
                  <a:pt x="74307" y="246965"/>
                </a:lnTo>
                <a:close/>
              </a:path>
              <a:path w="149859" h="247014">
                <a:moveTo>
                  <a:pt x="104385" y="104341"/>
                </a:moveTo>
                <a:lnTo>
                  <a:pt x="87818" y="104341"/>
                </a:lnTo>
                <a:lnTo>
                  <a:pt x="102630" y="93949"/>
                </a:lnTo>
                <a:lnTo>
                  <a:pt x="113994" y="82009"/>
                </a:lnTo>
                <a:lnTo>
                  <a:pt x="121276" y="68661"/>
                </a:lnTo>
                <a:lnTo>
                  <a:pt x="123845" y="54047"/>
                </a:lnTo>
                <a:lnTo>
                  <a:pt x="119799" y="35925"/>
                </a:lnTo>
                <a:lnTo>
                  <a:pt x="108927" y="21675"/>
                </a:lnTo>
                <a:lnTo>
                  <a:pt x="93130" y="12350"/>
                </a:lnTo>
                <a:lnTo>
                  <a:pt x="74307" y="9007"/>
                </a:lnTo>
                <a:lnTo>
                  <a:pt x="108694" y="9007"/>
                </a:lnTo>
                <a:lnTo>
                  <a:pt x="119435" y="14637"/>
                </a:lnTo>
                <a:lnTo>
                  <a:pt x="134059" y="31668"/>
                </a:lnTo>
                <a:lnTo>
                  <a:pt x="139607" y="54047"/>
                </a:lnTo>
                <a:lnTo>
                  <a:pt x="136393" y="70643"/>
                </a:lnTo>
                <a:lnTo>
                  <a:pt x="127410" y="85480"/>
                </a:lnTo>
                <a:lnTo>
                  <a:pt x="113642" y="98488"/>
                </a:lnTo>
                <a:lnTo>
                  <a:pt x="104385" y="104341"/>
                </a:lnTo>
                <a:close/>
              </a:path>
              <a:path w="149859" h="247014">
                <a:moveTo>
                  <a:pt x="110762" y="237207"/>
                </a:moveTo>
                <a:lnTo>
                  <a:pt x="75057" y="237207"/>
                </a:lnTo>
                <a:lnTo>
                  <a:pt x="96203" y="233864"/>
                </a:lnTo>
                <a:lnTo>
                  <a:pt x="114182" y="224540"/>
                </a:lnTo>
                <a:lnTo>
                  <a:pt x="126672" y="210289"/>
                </a:lnTo>
                <a:lnTo>
                  <a:pt x="131351" y="192168"/>
                </a:lnTo>
                <a:lnTo>
                  <a:pt x="128501" y="177717"/>
                </a:lnTo>
                <a:lnTo>
                  <a:pt x="91500" y="144137"/>
                </a:lnTo>
                <a:lnTo>
                  <a:pt x="60046" y="124608"/>
                </a:lnTo>
                <a:lnTo>
                  <a:pt x="119485" y="124608"/>
                </a:lnTo>
                <a:lnTo>
                  <a:pt x="145424" y="157731"/>
                </a:lnTo>
                <a:lnTo>
                  <a:pt x="149364" y="178656"/>
                </a:lnTo>
                <a:lnTo>
                  <a:pt x="143336" y="205797"/>
                </a:lnTo>
                <a:lnTo>
                  <a:pt x="127035" y="227448"/>
                </a:lnTo>
                <a:lnTo>
                  <a:pt x="110762" y="237207"/>
                </a:lnTo>
                <a:close/>
              </a:path>
            </a:pathLst>
          </a:custGeom>
          <a:solidFill>
            <a:srgbClr val="000000"/>
          </a:solidFill>
        </p:spPr>
        <p:txBody>
          <a:bodyPr wrap="square" lIns="0" tIns="0" rIns="0" bIns="0" rtlCol="0"/>
          <a:lstStyle/>
          <a:p>
            <a:endParaRPr/>
          </a:p>
        </p:txBody>
      </p:sp>
      <p:sp>
        <p:nvSpPr>
          <p:cNvPr id="37" name="object 37"/>
          <p:cNvSpPr/>
          <p:nvPr/>
        </p:nvSpPr>
        <p:spPr>
          <a:xfrm>
            <a:off x="9812162" y="2772819"/>
            <a:ext cx="176530" cy="861060"/>
          </a:xfrm>
          <a:custGeom>
            <a:avLst/>
            <a:gdLst/>
            <a:ahLst/>
            <a:cxnLst/>
            <a:rect l="l" t="t" r="r" b="b"/>
            <a:pathLst>
              <a:path w="176529" h="861060">
                <a:moveTo>
                  <a:pt x="13510" y="861002"/>
                </a:moveTo>
                <a:lnTo>
                  <a:pt x="0" y="861002"/>
                </a:lnTo>
                <a:lnTo>
                  <a:pt x="0" y="856498"/>
                </a:lnTo>
                <a:lnTo>
                  <a:pt x="749" y="854997"/>
                </a:lnTo>
                <a:lnTo>
                  <a:pt x="1501" y="854246"/>
                </a:lnTo>
                <a:lnTo>
                  <a:pt x="15304" y="840078"/>
                </a:lnTo>
                <a:lnTo>
                  <a:pt x="53325" y="792599"/>
                </a:lnTo>
                <a:lnTo>
                  <a:pt x="74306" y="758162"/>
                </a:lnTo>
                <a:lnTo>
                  <a:pt x="97009" y="711510"/>
                </a:lnTo>
                <a:lnTo>
                  <a:pt x="114671" y="663453"/>
                </a:lnTo>
                <a:lnTo>
                  <a:pt x="127855" y="614791"/>
                </a:lnTo>
                <a:lnTo>
                  <a:pt x="137127" y="566327"/>
                </a:lnTo>
                <a:lnTo>
                  <a:pt x="143050" y="518861"/>
                </a:lnTo>
                <a:lnTo>
                  <a:pt x="146190" y="473193"/>
                </a:lnTo>
                <a:lnTo>
                  <a:pt x="147112" y="430126"/>
                </a:lnTo>
                <a:lnTo>
                  <a:pt x="145488" y="372270"/>
                </a:lnTo>
                <a:lnTo>
                  <a:pt x="140556" y="317120"/>
                </a:lnTo>
                <a:lnTo>
                  <a:pt x="132223" y="264714"/>
                </a:lnTo>
                <a:lnTo>
                  <a:pt x="120398" y="215092"/>
                </a:lnTo>
                <a:lnTo>
                  <a:pt x="104988" y="168293"/>
                </a:lnTo>
                <a:lnTo>
                  <a:pt x="85902" y="124357"/>
                </a:lnTo>
                <a:lnTo>
                  <a:pt x="63048" y="83322"/>
                </a:lnTo>
                <a:lnTo>
                  <a:pt x="28427" y="35562"/>
                </a:lnTo>
                <a:lnTo>
                  <a:pt x="2251" y="7506"/>
                </a:lnTo>
                <a:lnTo>
                  <a:pt x="0" y="5254"/>
                </a:lnTo>
                <a:lnTo>
                  <a:pt x="0" y="0"/>
                </a:lnTo>
                <a:lnTo>
                  <a:pt x="13510" y="0"/>
                </a:lnTo>
                <a:lnTo>
                  <a:pt x="17263" y="4503"/>
                </a:lnTo>
                <a:lnTo>
                  <a:pt x="28170" y="14356"/>
                </a:lnTo>
                <a:lnTo>
                  <a:pt x="84655" y="82339"/>
                </a:lnTo>
                <a:lnTo>
                  <a:pt x="110838" y="126966"/>
                </a:lnTo>
                <a:lnTo>
                  <a:pt x="132149" y="174004"/>
                </a:lnTo>
                <a:lnTo>
                  <a:pt x="148894" y="223038"/>
                </a:lnTo>
                <a:lnTo>
                  <a:pt x="161383" y="273656"/>
                </a:lnTo>
                <a:lnTo>
                  <a:pt x="169922" y="325444"/>
                </a:lnTo>
                <a:lnTo>
                  <a:pt x="174820" y="377989"/>
                </a:lnTo>
                <a:lnTo>
                  <a:pt x="176384" y="430876"/>
                </a:lnTo>
                <a:lnTo>
                  <a:pt x="174932" y="481577"/>
                </a:lnTo>
                <a:lnTo>
                  <a:pt x="170330" y="532716"/>
                </a:lnTo>
                <a:lnTo>
                  <a:pt x="162207" y="583732"/>
                </a:lnTo>
                <a:lnTo>
                  <a:pt x="150191" y="634062"/>
                </a:lnTo>
                <a:lnTo>
                  <a:pt x="133913" y="683144"/>
                </a:lnTo>
                <a:lnTo>
                  <a:pt x="113002" y="730416"/>
                </a:lnTo>
                <a:lnTo>
                  <a:pt x="87088" y="775315"/>
                </a:lnTo>
                <a:lnTo>
                  <a:pt x="55798" y="817280"/>
                </a:lnTo>
                <a:lnTo>
                  <a:pt x="18764" y="855748"/>
                </a:lnTo>
                <a:lnTo>
                  <a:pt x="13510" y="861002"/>
                </a:lnTo>
                <a:close/>
              </a:path>
            </a:pathLst>
          </a:custGeom>
          <a:solidFill>
            <a:srgbClr val="000000"/>
          </a:solidFill>
        </p:spPr>
        <p:txBody>
          <a:bodyPr wrap="square" lIns="0" tIns="0" rIns="0" bIns="0" rtlCol="0"/>
          <a:lstStyle/>
          <a:p>
            <a:endParaRPr/>
          </a:p>
        </p:txBody>
      </p:sp>
      <p:sp>
        <p:nvSpPr>
          <p:cNvPr id="38" name="object 38"/>
          <p:cNvSpPr/>
          <p:nvPr/>
        </p:nvSpPr>
        <p:spPr>
          <a:xfrm>
            <a:off x="11958810" y="3024288"/>
            <a:ext cx="83820" cy="359410"/>
          </a:xfrm>
          <a:custGeom>
            <a:avLst/>
            <a:gdLst/>
            <a:ahLst/>
            <a:cxnLst/>
            <a:rect l="l" t="t" r="r" b="b"/>
            <a:pathLst>
              <a:path w="83820" h="359410">
                <a:moveTo>
                  <a:pt x="81812" y="358813"/>
                </a:moveTo>
                <a:lnTo>
                  <a:pt x="79561" y="358813"/>
                </a:lnTo>
                <a:lnTo>
                  <a:pt x="72254" y="354485"/>
                </a:lnTo>
                <a:lnTo>
                  <a:pt x="41034" y="320495"/>
                </a:lnTo>
                <a:lnTo>
                  <a:pt x="11715" y="260583"/>
                </a:lnTo>
                <a:lnTo>
                  <a:pt x="902" y="202900"/>
                </a:lnTo>
                <a:lnTo>
                  <a:pt x="0" y="179406"/>
                </a:lnTo>
                <a:lnTo>
                  <a:pt x="985" y="155209"/>
                </a:lnTo>
                <a:lnTo>
                  <a:pt x="11399" y="99497"/>
                </a:lnTo>
                <a:lnTo>
                  <a:pt x="39768" y="39902"/>
                </a:lnTo>
                <a:lnTo>
                  <a:pt x="72020" y="4574"/>
                </a:lnTo>
                <a:lnTo>
                  <a:pt x="79561" y="0"/>
                </a:lnTo>
                <a:lnTo>
                  <a:pt x="81812" y="0"/>
                </a:lnTo>
                <a:lnTo>
                  <a:pt x="83313" y="1501"/>
                </a:lnTo>
                <a:lnTo>
                  <a:pt x="83313" y="5254"/>
                </a:lnTo>
                <a:lnTo>
                  <a:pt x="78809" y="9758"/>
                </a:lnTo>
                <a:lnTo>
                  <a:pt x="51097" y="46505"/>
                </a:lnTo>
                <a:lnTo>
                  <a:pt x="33306" y="88108"/>
                </a:lnTo>
                <a:lnTo>
                  <a:pt x="23818" y="132948"/>
                </a:lnTo>
                <a:lnTo>
                  <a:pt x="21015" y="179406"/>
                </a:lnTo>
                <a:lnTo>
                  <a:pt x="23478" y="222464"/>
                </a:lnTo>
                <a:lnTo>
                  <a:pt x="32274" y="267139"/>
                </a:lnTo>
                <a:lnTo>
                  <a:pt x="49514" y="309985"/>
                </a:lnTo>
                <a:lnTo>
                  <a:pt x="77308" y="347553"/>
                </a:lnTo>
                <a:lnTo>
                  <a:pt x="83313" y="353559"/>
                </a:lnTo>
                <a:lnTo>
                  <a:pt x="83313" y="358063"/>
                </a:lnTo>
                <a:lnTo>
                  <a:pt x="81812" y="358813"/>
                </a:lnTo>
                <a:close/>
              </a:path>
            </a:pathLst>
          </a:custGeom>
          <a:solidFill>
            <a:srgbClr val="000000"/>
          </a:solidFill>
        </p:spPr>
        <p:txBody>
          <a:bodyPr wrap="square" lIns="0" tIns="0" rIns="0" bIns="0" rtlCol="0"/>
          <a:lstStyle/>
          <a:p>
            <a:endParaRPr/>
          </a:p>
        </p:txBody>
      </p:sp>
      <p:sp>
        <p:nvSpPr>
          <p:cNvPr id="39" name="object 39"/>
          <p:cNvSpPr/>
          <p:nvPr/>
        </p:nvSpPr>
        <p:spPr>
          <a:xfrm>
            <a:off x="12094664" y="3054315"/>
            <a:ext cx="118745" cy="240029"/>
          </a:xfrm>
          <a:custGeom>
            <a:avLst/>
            <a:gdLst/>
            <a:ahLst/>
            <a:cxnLst/>
            <a:rect l="l" t="t" r="r" b="b"/>
            <a:pathLst>
              <a:path w="118745" h="240029">
                <a:moveTo>
                  <a:pt x="0" y="34530"/>
                </a:moveTo>
                <a:lnTo>
                  <a:pt x="0" y="23270"/>
                </a:lnTo>
                <a:lnTo>
                  <a:pt x="11891" y="22906"/>
                </a:lnTo>
                <a:lnTo>
                  <a:pt x="28709" y="20361"/>
                </a:lnTo>
                <a:lnTo>
                  <a:pt x="47496" y="13453"/>
                </a:lnTo>
                <a:lnTo>
                  <a:pt x="65299" y="0"/>
                </a:lnTo>
                <a:lnTo>
                  <a:pt x="73555" y="0"/>
                </a:lnTo>
                <a:lnTo>
                  <a:pt x="73555" y="24771"/>
                </a:lnTo>
                <a:lnTo>
                  <a:pt x="47286" y="24771"/>
                </a:lnTo>
                <a:lnTo>
                  <a:pt x="33036" y="30413"/>
                </a:lnTo>
                <a:lnTo>
                  <a:pt x="19420" y="33310"/>
                </a:lnTo>
                <a:lnTo>
                  <a:pt x="7915" y="34377"/>
                </a:lnTo>
                <a:lnTo>
                  <a:pt x="0" y="34530"/>
                </a:lnTo>
                <a:close/>
              </a:path>
              <a:path w="118745" h="240029">
                <a:moveTo>
                  <a:pt x="107331" y="228199"/>
                </a:moveTo>
                <a:lnTo>
                  <a:pt x="13510" y="228199"/>
                </a:lnTo>
                <a:lnTo>
                  <a:pt x="32403" y="227296"/>
                </a:lnTo>
                <a:lnTo>
                  <a:pt x="42501" y="224352"/>
                </a:lnTo>
                <a:lnTo>
                  <a:pt x="46547" y="219015"/>
                </a:lnTo>
                <a:lnTo>
                  <a:pt x="47286" y="210934"/>
                </a:lnTo>
                <a:lnTo>
                  <a:pt x="47286" y="24771"/>
                </a:lnTo>
                <a:lnTo>
                  <a:pt x="73555" y="24771"/>
                </a:lnTo>
                <a:lnTo>
                  <a:pt x="73555" y="210934"/>
                </a:lnTo>
                <a:lnTo>
                  <a:pt x="74294" y="219332"/>
                </a:lnTo>
                <a:lnTo>
                  <a:pt x="78340" y="224633"/>
                </a:lnTo>
                <a:lnTo>
                  <a:pt x="88438" y="227401"/>
                </a:lnTo>
                <a:lnTo>
                  <a:pt x="107331" y="228199"/>
                </a:lnTo>
                <a:close/>
              </a:path>
              <a:path w="118745" h="240029">
                <a:moveTo>
                  <a:pt x="2250" y="239459"/>
                </a:moveTo>
                <a:lnTo>
                  <a:pt x="2250" y="228199"/>
                </a:lnTo>
                <a:lnTo>
                  <a:pt x="118591" y="228199"/>
                </a:lnTo>
                <a:lnTo>
                  <a:pt x="118591" y="237958"/>
                </a:lnTo>
                <a:lnTo>
                  <a:pt x="60045" y="237958"/>
                </a:lnTo>
                <a:lnTo>
                  <a:pt x="30585" y="238145"/>
                </a:lnTo>
                <a:lnTo>
                  <a:pt x="14659" y="238591"/>
                </a:lnTo>
                <a:lnTo>
                  <a:pt x="2250" y="239459"/>
                </a:lnTo>
                <a:close/>
              </a:path>
              <a:path w="118745" h="240029">
                <a:moveTo>
                  <a:pt x="118591" y="239459"/>
                </a:moveTo>
                <a:lnTo>
                  <a:pt x="106170" y="238591"/>
                </a:lnTo>
                <a:lnTo>
                  <a:pt x="90162" y="238145"/>
                </a:lnTo>
                <a:lnTo>
                  <a:pt x="60045" y="237958"/>
                </a:lnTo>
                <a:lnTo>
                  <a:pt x="118591" y="237958"/>
                </a:lnTo>
                <a:lnTo>
                  <a:pt x="118591" y="239459"/>
                </a:lnTo>
                <a:close/>
              </a:path>
            </a:pathLst>
          </a:custGeom>
          <a:solidFill>
            <a:srgbClr val="000000"/>
          </a:solidFill>
        </p:spPr>
        <p:txBody>
          <a:bodyPr wrap="square" lIns="0" tIns="0" rIns="0" bIns="0" rtlCol="0"/>
          <a:lstStyle/>
          <a:p>
            <a:endParaRPr/>
          </a:p>
        </p:txBody>
      </p:sp>
      <p:sp>
        <p:nvSpPr>
          <p:cNvPr id="40" name="object 40"/>
          <p:cNvSpPr/>
          <p:nvPr/>
        </p:nvSpPr>
        <p:spPr>
          <a:xfrm>
            <a:off x="12262794" y="3024288"/>
            <a:ext cx="83820" cy="359410"/>
          </a:xfrm>
          <a:custGeom>
            <a:avLst/>
            <a:gdLst/>
            <a:ahLst/>
            <a:cxnLst/>
            <a:rect l="l" t="t" r="r" b="b"/>
            <a:pathLst>
              <a:path w="83820" h="359410">
                <a:moveTo>
                  <a:pt x="3752" y="358813"/>
                </a:moveTo>
                <a:lnTo>
                  <a:pt x="1501" y="358813"/>
                </a:lnTo>
                <a:lnTo>
                  <a:pt x="0" y="357312"/>
                </a:lnTo>
                <a:lnTo>
                  <a:pt x="0" y="353559"/>
                </a:lnTo>
                <a:lnTo>
                  <a:pt x="4502" y="349055"/>
                </a:lnTo>
                <a:lnTo>
                  <a:pt x="32216" y="312202"/>
                </a:lnTo>
                <a:lnTo>
                  <a:pt x="50006" y="270423"/>
                </a:lnTo>
                <a:lnTo>
                  <a:pt x="59494" y="225548"/>
                </a:lnTo>
                <a:lnTo>
                  <a:pt x="62297" y="179406"/>
                </a:lnTo>
                <a:lnTo>
                  <a:pt x="58579" y="126544"/>
                </a:lnTo>
                <a:lnTo>
                  <a:pt x="47755" y="80789"/>
                </a:lnTo>
                <a:lnTo>
                  <a:pt x="30316" y="42494"/>
                </a:lnTo>
                <a:lnTo>
                  <a:pt x="6755" y="12010"/>
                </a:lnTo>
                <a:lnTo>
                  <a:pt x="0" y="5254"/>
                </a:lnTo>
                <a:lnTo>
                  <a:pt x="0" y="1501"/>
                </a:lnTo>
                <a:lnTo>
                  <a:pt x="1501" y="0"/>
                </a:lnTo>
                <a:lnTo>
                  <a:pt x="3752" y="0"/>
                </a:lnTo>
                <a:lnTo>
                  <a:pt x="42278" y="38318"/>
                </a:lnTo>
                <a:lnTo>
                  <a:pt x="71598" y="98230"/>
                </a:lnTo>
                <a:lnTo>
                  <a:pt x="82411" y="155913"/>
                </a:lnTo>
                <a:lnTo>
                  <a:pt x="83314" y="179406"/>
                </a:lnTo>
                <a:lnTo>
                  <a:pt x="82329" y="203603"/>
                </a:lnTo>
                <a:lnTo>
                  <a:pt x="71914" y="259316"/>
                </a:lnTo>
                <a:lnTo>
                  <a:pt x="43545" y="319228"/>
                </a:lnTo>
                <a:lnTo>
                  <a:pt x="11293" y="354344"/>
                </a:lnTo>
                <a:lnTo>
                  <a:pt x="3752" y="358813"/>
                </a:lnTo>
                <a:close/>
              </a:path>
            </a:pathLst>
          </a:custGeom>
          <a:solidFill>
            <a:srgbClr val="000000"/>
          </a:solidFill>
        </p:spPr>
        <p:txBody>
          <a:bodyPr wrap="square" lIns="0" tIns="0" rIns="0" bIns="0" rtlCol="0"/>
          <a:lstStyle/>
          <a:p>
            <a:endParaRPr/>
          </a:p>
        </p:txBody>
      </p:sp>
      <p:sp>
        <p:nvSpPr>
          <p:cNvPr id="41" name="object 41"/>
          <p:cNvSpPr/>
          <p:nvPr/>
        </p:nvSpPr>
        <p:spPr>
          <a:xfrm>
            <a:off x="557556" y="4029417"/>
            <a:ext cx="139065" cy="139700"/>
          </a:xfrm>
          <a:custGeom>
            <a:avLst/>
            <a:gdLst/>
            <a:ahLst/>
            <a:cxnLst/>
            <a:rect l="l" t="t" r="r" b="b"/>
            <a:pathLst>
              <a:path w="139065" h="139700">
                <a:moveTo>
                  <a:pt x="69053" y="139622"/>
                </a:moveTo>
                <a:lnTo>
                  <a:pt x="42431" y="134097"/>
                </a:lnTo>
                <a:lnTo>
                  <a:pt x="20453" y="119072"/>
                </a:lnTo>
                <a:lnTo>
                  <a:pt x="5512" y="96869"/>
                </a:lnTo>
                <a:lnTo>
                  <a:pt x="0" y="69811"/>
                </a:lnTo>
                <a:lnTo>
                  <a:pt x="5300" y="43068"/>
                </a:lnTo>
                <a:lnTo>
                  <a:pt x="19890" y="20830"/>
                </a:lnTo>
                <a:lnTo>
                  <a:pt x="41797" y="5629"/>
                </a:lnTo>
                <a:lnTo>
                  <a:pt x="69053" y="0"/>
                </a:lnTo>
                <a:lnTo>
                  <a:pt x="96108" y="5524"/>
                </a:lnTo>
                <a:lnTo>
                  <a:pt x="118309" y="20549"/>
                </a:lnTo>
                <a:lnTo>
                  <a:pt x="133332" y="42752"/>
                </a:lnTo>
                <a:lnTo>
                  <a:pt x="138856" y="69811"/>
                </a:lnTo>
                <a:lnTo>
                  <a:pt x="133438" y="96553"/>
                </a:lnTo>
                <a:lnTo>
                  <a:pt x="118591" y="118791"/>
                </a:lnTo>
                <a:lnTo>
                  <a:pt x="96425" y="133992"/>
                </a:lnTo>
                <a:lnTo>
                  <a:pt x="69053" y="139622"/>
                </a:lnTo>
                <a:close/>
              </a:path>
            </a:pathLst>
          </a:custGeom>
          <a:solidFill>
            <a:srgbClr val="000000"/>
          </a:solidFill>
        </p:spPr>
        <p:txBody>
          <a:bodyPr wrap="square" lIns="0" tIns="0" rIns="0" bIns="0" rtlCol="0"/>
          <a:lstStyle/>
          <a:p>
            <a:endParaRPr/>
          </a:p>
        </p:txBody>
      </p:sp>
      <p:sp>
        <p:nvSpPr>
          <p:cNvPr id="42" name="object 42"/>
          <p:cNvSpPr/>
          <p:nvPr/>
        </p:nvSpPr>
        <p:spPr>
          <a:xfrm>
            <a:off x="2466272" y="4440026"/>
            <a:ext cx="176530" cy="861060"/>
          </a:xfrm>
          <a:custGeom>
            <a:avLst/>
            <a:gdLst/>
            <a:ahLst/>
            <a:cxnLst/>
            <a:rect l="l" t="t" r="r" b="b"/>
            <a:pathLst>
              <a:path w="176530" h="861060">
                <a:moveTo>
                  <a:pt x="176385" y="861002"/>
                </a:moveTo>
                <a:lnTo>
                  <a:pt x="163625" y="861002"/>
                </a:lnTo>
                <a:lnTo>
                  <a:pt x="159122" y="856498"/>
                </a:lnTo>
                <a:lnTo>
                  <a:pt x="148215" y="846646"/>
                </a:lnTo>
                <a:lnTo>
                  <a:pt x="91730" y="778879"/>
                </a:lnTo>
                <a:lnTo>
                  <a:pt x="65546" y="734353"/>
                </a:lnTo>
                <a:lnTo>
                  <a:pt x="44235" y="687328"/>
                </a:lnTo>
                <a:lnTo>
                  <a:pt x="27489" y="638245"/>
                </a:lnTo>
                <a:lnTo>
                  <a:pt x="15001" y="587544"/>
                </a:lnTo>
                <a:lnTo>
                  <a:pt x="6461" y="535663"/>
                </a:lnTo>
                <a:lnTo>
                  <a:pt x="1564" y="483044"/>
                </a:lnTo>
                <a:lnTo>
                  <a:pt x="0" y="430126"/>
                </a:lnTo>
                <a:lnTo>
                  <a:pt x="1451" y="379425"/>
                </a:lnTo>
                <a:lnTo>
                  <a:pt x="6054" y="328286"/>
                </a:lnTo>
                <a:lnTo>
                  <a:pt x="14177" y="277270"/>
                </a:lnTo>
                <a:lnTo>
                  <a:pt x="26192" y="226940"/>
                </a:lnTo>
                <a:lnTo>
                  <a:pt x="42470" y="177858"/>
                </a:lnTo>
                <a:lnTo>
                  <a:pt x="63382" y="130586"/>
                </a:lnTo>
                <a:lnTo>
                  <a:pt x="89296" y="85687"/>
                </a:lnTo>
                <a:lnTo>
                  <a:pt x="120586" y="43722"/>
                </a:lnTo>
                <a:lnTo>
                  <a:pt x="157621" y="5254"/>
                </a:lnTo>
                <a:lnTo>
                  <a:pt x="163625" y="0"/>
                </a:lnTo>
                <a:lnTo>
                  <a:pt x="176385" y="0"/>
                </a:lnTo>
                <a:lnTo>
                  <a:pt x="176385" y="5254"/>
                </a:lnTo>
                <a:lnTo>
                  <a:pt x="175634" y="6755"/>
                </a:lnTo>
                <a:lnTo>
                  <a:pt x="161502" y="21241"/>
                </a:lnTo>
                <a:lnTo>
                  <a:pt x="143641" y="41567"/>
                </a:lnTo>
                <a:lnTo>
                  <a:pt x="102078" y="102839"/>
                </a:lnTo>
                <a:lnTo>
                  <a:pt x="79416" y="149492"/>
                </a:lnTo>
                <a:lnTo>
                  <a:pt x="61862" y="197549"/>
                </a:lnTo>
                <a:lnTo>
                  <a:pt x="48824" y="246210"/>
                </a:lnTo>
                <a:lnTo>
                  <a:pt x="39712" y="294675"/>
                </a:lnTo>
                <a:lnTo>
                  <a:pt x="33935" y="342141"/>
                </a:lnTo>
                <a:lnTo>
                  <a:pt x="30902" y="387809"/>
                </a:lnTo>
                <a:lnTo>
                  <a:pt x="30023" y="430876"/>
                </a:lnTo>
                <a:lnTo>
                  <a:pt x="31646" y="488734"/>
                </a:lnTo>
                <a:lnTo>
                  <a:pt x="36579" y="543899"/>
                </a:lnTo>
                <a:lnTo>
                  <a:pt x="44912" y="596347"/>
                </a:lnTo>
                <a:lnTo>
                  <a:pt x="56737" y="646050"/>
                </a:lnTo>
                <a:lnTo>
                  <a:pt x="72147" y="692982"/>
                </a:lnTo>
                <a:lnTo>
                  <a:pt x="91233" y="737118"/>
                </a:lnTo>
                <a:lnTo>
                  <a:pt x="114087" y="778430"/>
                </a:lnTo>
                <a:lnTo>
                  <a:pt x="148707"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43" name="object 43"/>
          <p:cNvSpPr/>
          <p:nvPr/>
        </p:nvSpPr>
        <p:spPr>
          <a:xfrm>
            <a:off x="2687692" y="4503081"/>
            <a:ext cx="118745" cy="238760"/>
          </a:xfrm>
          <a:custGeom>
            <a:avLst/>
            <a:gdLst/>
            <a:ahLst/>
            <a:cxnLst/>
            <a:rect l="l" t="t" r="r" b="b"/>
            <a:pathLst>
              <a:path w="118744" h="238760">
                <a:moveTo>
                  <a:pt x="0" y="33779"/>
                </a:moveTo>
                <a:lnTo>
                  <a:pt x="0" y="22519"/>
                </a:lnTo>
                <a:lnTo>
                  <a:pt x="12208" y="22167"/>
                </a:lnTo>
                <a:lnTo>
                  <a:pt x="28991" y="19704"/>
                </a:lnTo>
                <a:lnTo>
                  <a:pt x="47602" y="13019"/>
                </a:lnTo>
                <a:lnTo>
                  <a:pt x="65300" y="0"/>
                </a:lnTo>
                <a:lnTo>
                  <a:pt x="73556" y="0"/>
                </a:lnTo>
                <a:lnTo>
                  <a:pt x="73556" y="24771"/>
                </a:lnTo>
                <a:lnTo>
                  <a:pt x="47286" y="24771"/>
                </a:lnTo>
                <a:lnTo>
                  <a:pt x="33037" y="29979"/>
                </a:lnTo>
                <a:lnTo>
                  <a:pt x="19421" y="32653"/>
                </a:lnTo>
                <a:lnTo>
                  <a:pt x="7916" y="33638"/>
                </a:lnTo>
                <a:lnTo>
                  <a:pt x="0" y="33779"/>
                </a:lnTo>
                <a:close/>
              </a:path>
              <a:path w="118744" h="238760">
                <a:moveTo>
                  <a:pt x="107332" y="227448"/>
                </a:moveTo>
                <a:lnTo>
                  <a:pt x="13510" y="227448"/>
                </a:lnTo>
                <a:lnTo>
                  <a:pt x="32403" y="226545"/>
                </a:lnTo>
                <a:lnTo>
                  <a:pt x="42501" y="223601"/>
                </a:lnTo>
                <a:lnTo>
                  <a:pt x="46547" y="218265"/>
                </a:lnTo>
                <a:lnTo>
                  <a:pt x="47286" y="210183"/>
                </a:lnTo>
                <a:lnTo>
                  <a:pt x="47286" y="24771"/>
                </a:lnTo>
                <a:lnTo>
                  <a:pt x="73556" y="24771"/>
                </a:lnTo>
                <a:lnTo>
                  <a:pt x="73556" y="210183"/>
                </a:lnTo>
                <a:lnTo>
                  <a:pt x="74295" y="218581"/>
                </a:lnTo>
                <a:lnTo>
                  <a:pt x="78341" y="223883"/>
                </a:lnTo>
                <a:lnTo>
                  <a:pt x="88439" y="226651"/>
                </a:lnTo>
                <a:lnTo>
                  <a:pt x="107332" y="227448"/>
                </a:lnTo>
                <a:close/>
              </a:path>
              <a:path w="118744" h="238760">
                <a:moveTo>
                  <a:pt x="2251" y="238708"/>
                </a:moveTo>
                <a:lnTo>
                  <a:pt x="2251" y="227448"/>
                </a:lnTo>
                <a:lnTo>
                  <a:pt x="118591" y="227448"/>
                </a:lnTo>
                <a:lnTo>
                  <a:pt x="118591" y="237958"/>
                </a:lnTo>
                <a:lnTo>
                  <a:pt x="60796" y="237958"/>
                </a:lnTo>
                <a:lnTo>
                  <a:pt x="30679" y="238051"/>
                </a:lnTo>
                <a:lnTo>
                  <a:pt x="14671" y="238274"/>
                </a:lnTo>
                <a:lnTo>
                  <a:pt x="2251" y="238708"/>
                </a:lnTo>
                <a:close/>
              </a:path>
              <a:path w="118744" h="238760">
                <a:moveTo>
                  <a:pt x="118591" y="238708"/>
                </a:moveTo>
                <a:lnTo>
                  <a:pt x="106183" y="238274"/>
                </a:lnTo>
                <a:lnTo>
                  <a:pt x="90256" y="238051"/>
                </a:lnTo>
                <a:lnTo>
                  <a:pt x="60796" y="237958"/>
                </a:lnTo>
                <a:lnTo>
                  <a:pt x="118591" y="237958"/>
                </a:lnTo>
                <a:lnTo>
                  <a:pt x="118591" y="238708"/>
                </a:lnTo>
                <a:close/>
              </a:path>
            </a:pathLst>
          </a:custGeom>
          <a:solidFill>
            <a:srgbClr val="000000"/>
          </a:solidFill>
        </p:spPr>
        <p:txBody>
          <a:bodyPr wrap="square" lIns="0" tIns="0" rIns="0" bIns="0" rtlCol="0"/>
          <a:lstStyle/>
          <a:p>
            <a:endParaRPr/>
          </a:p>
        </p:txBody>
      </p:sp>
      <p:sp>
        <p:nvSpPr>
          <p:cNvPr id="44" name="object 44"/>
          <p:cNvSpPr/>
          <p:nvPr/>
        </p:nvSpPr>
        <p:spPr>
          <a:xfrm>
            <a:off x="3212345" y="4503081"/>
            <a:ext cx="143510" cy="238760"/>
          </a:xfrm>
          <a:custGeom>
            <a:avLst/>
            <a:gdLst/>
            <a:ahLst/>
            <a:cxnLst/>
            <a:rect l="l" t="t" r="r" b="b"/>
            <a:pathLst>
              <a:path w="143510" h="238760">
                <a:moveTo>
                  <a:pt x="18764" y="84824"/>
                </a:moveTo>
                <a:lnTo>
                  <a:pt x="15515" y="84507"/>
                </a:lnTo>
                <a:lnTo>
                  <a:pt x="9100" y="82290"/>
                </a:lnTo>
                <a:lnTo>
                  <a:pt x="2826" y="76273"/>
                </a:lnTo>
                <a:lnTo>
                  <a:pt x="0" y="64556"/>
                </a:lnTo>
                <a:lnTo>
                  <a:pt x="4738" y="41168"/>
                </a:lnTo>
                <a:lnTo>
                  <a:pt x="18201" y="20455"/>
                </a:lnTo>
                <a:lnTo>
                  <a:pt x="39264" y="5653"/>
                </a:lnTo>
                <a:lnTo>
                  <a:pt x="66801" y="0"/>
                </a:lnTo>
                <a:lnTo>
                  <a:pt x="97445" y="5090"/>
                </a:lnTo>
                <a:lnTo>
                  <a:pt x="106671" y="10509"/>
                </a:lnTo>
                <a:lnTo>
                  <a:pt x="62297" y="10509"/>
                </a:lnTo>
                <a:lnTo>
                  <a:pt x="46981" y="12984"/>
                </a:lnTo>
                <a:lnTo>
                  <a:pt x="33213" y="20173"/>
                </a:lnTo>
                <a:lnTo>
                  <a:pt x="21977" y="31726"/>
                </a:lnTo>
                <a:lnTo>
                  <a:pt x="14260" y="47291"/>
                </a:lnTo>
                <a:lnTo>
                  <a:pt x="18764" y="47291"/>
                </a:lnTo>
                <a:lnTo>
                  <a:pt x="26762" y="48851"/>
                </a:lnTo>
                <a:lnTo>
                  <a:pt x="32650" y="53015"/>
                </a:lnTo>
                <a:lnTo>
                  <a:pt x="36285" y="59008"/>
                </a:lnTo>
                <a:lnTo>
                  <a:pt x="37528" y="66057"/>
                </a:lnTo>
                <a:lnTo>
                  <a:pt x="35441" y="75006"/>
                </a:lnTo>
                <a:lnTo>
                  <a:pt x="30398" y="80789"/>
                </a:lnTo>
                <a:lnTo>
                  <a:pt x="24229" y="83897"/>
                </a:lnTo>
                <a:lnTo>
                  <a:pt x="18764" y="84824"/>
                </a:lnTo>
                <a:close/>
              </a:path>
              <a:path w="143510" h="238760">
                <a:moveTo>
                  <a:pt x="132852" y="238708"/>
                </a:moveTo>
                <a:lnTo>
                  <a:pt x="0" y="238708"/>
                </a:lnTo>
                <a:lnTo>
                  <a:pt x="0" y="229700"/>
                </a:lnTo>
                <a:lnTo>
                  <a:pt x="3752" y="225196"/>
                </a:lnTo>
                <a:lnTo>
                  <a:pt x="72805" y="148629"/>
                </a:lnTo>
                <a:lnTo>
                  <a:pt x="86902" y="130813"/>
                </a:lnTo>
                <a:lnTo>
                  <a:pt x="98888" y="111378"/>
                </a:lnTo>
                <a:lnTo>
                  <a:pt x="107215" y="90676"/>
                </a:lnTo>
                <a:lnTo>
                  <a:pt x="110334" y="69060"/>
                </a:lnTo>
                <a:lnTo>
                  <a:pt x="107473" y="47561"/>
                </a:lnTo>
                <a:lnTo>
                  <a:pt x="98700" y="28806"/>
                </a:lnTo>
                <a:lnTo>
                  <a:pt x="83736" y="15540"/>
                </a:lnTo>
                <a:lnTo>
                  <a:pt x="62297" y="10509"/>
                </a:lnTo>
                <a:lnTo>
                  <a:pt x="106671" y="10509"/>
                </a:lnTo>
                <a:lnTo>
                  <a:pt x="121687" y="19329"/>
                </a:lnTo>
                <a:lnTo>
                  <a:pt x="137625" y="41168"/>
                </a:lnTo>
                <a:lnTo>
                  <a:pt x="143360" y="69060"/>
                </a:lnTo>
                <a:lnTo>
                  <a:pt x="139079" y="93714"/>
                </a:lnTo>
                <a:lnTo>
                  <a:pt x="125440" y="116539"/>
                </a:lnTo>
                <a:lnTo>
                  <a:pt x="101245" y="141897"/>
                </a:lnTo>
                <a:lnTo>
                  <a:pt x="65300" y="174152"/>
                </a:lnTo>
                <a:lnTo>
                  <a:pt x="27771" y="210934"/>
                </a:lnTo>
                <a:lnTo>
                  <a:pt x="137536" y="210934"/>
                </a:lnTo>
                <a:lnTo>
                  <a:pt x="132852" y="238708"/>
                </a:lnTo>
                <a:close/>
              </a:path>
              <a:path w="143510" h="238760">
                <a:moveTo>
                  <a:pt x="137536" y="210934"/>
                </a:moveTo>
                <a:lnTo>
                  <a:pt x="92320" y="210934"/>
                </a:lnTo>
                <a:lnTo>
                  <a:pt x="100448" y="210887"/>
                </a:lnTo>
                <a:lnTo>
                  <a:pt x="111179" y="210559"/>
                </a:lnTo>
                <a:lnTo>
                  <a:pt x="134353" y="176404"/>
                </a:lnTo>
                <a:lnTo>
                  <a:pt x="143360" y="176404"/>
                </a:lnTo>
                <a:lnTo>
                  <a:pt x="137536" y="210934"/>
                </a:lnTo>
                <a:close/>
              </a:path>
            </a:pathLst>
          </a:custGeom>
          <a:solidFill>
            <a:srgbClr val="000000"/>
          </a:solidFill>
        </p:spPr>
        <p:txBody>
          <a:bodyPr wrap="square" lIns="0" tIns="0" rIns="0" bIns="0" rtlCol="0"/>
          <a:lstStyle/>
          <a:p>
            <a:endParaRPr/>
          </a:p>
        </p:txBody>
      </p:sp>
      <p:sp>
        <p:nvSpPr>
          <p:cNvPr id="45" name="object 45"/>
          <p:cNvSpPr/>
          <p:nvPr/>
        </p:nvSpPr>
        <p:spPr>
          <a:xfrm>
            <a:off x="3747506" y="4503082"/>
            <a:ext cx="149860" cy="246379"/>
          </a:xfrm>
          <a:custGeom>
            <a:avLst/>
            <a:gdLst/>
            <a:ahLst/>
            <a:cxnLst/>
            <a:rect l="l" t="t" r="r" b="b"/>
            <a:pathLst>
              <a:path w="149860" h="246379">
                <a:moveTo>
                  <a:pt x="28521" y="66808"/>
                </a:moveTo>
                <a:lnTo>
                  <a:pt x="21156" y="65576"/>
                </a:lnTo>
                <a:lnTo>
                  <a:pt x="15199" y="62022"/>
                </a:lnTo>
                <a:lnTo>
                  <a:pt x="11211" y="56357"/>
                </a:lnTo>
                <a:lnTo>
                  <a:pt x="9757" y="48792"/>
                </a:lnTo>
                <a:lnTo>
                  <a:pt x="14659" y="29451"/>
                </a:lnTo>
                <a:lnTo>
                  <a:pt x="28146" y="13980"/>
                </a:lnTo>
                <a:lnTo>
                  <a:pt x="48388" y="3718"/>
                </a:lnTo>
                <a:lnTo>
                  <a:pt x="73556" y="0"/>
                </a:lnTo>
                <a:lnTo>
                  <a:pt x="98442" y="3518"/>
                </a:lnTo>
                <a:lnTo>
                  <a:pt x="110025" y="9007"/>
                </a:lnTo>
                <a:lnTo>
                  <a:pt x="72055" y="9007"/>
                </a:lnTo>
                <a:lnTo>
                  <a:pt x="60749" y="9981"/>
                </a:lnTo>
                <a:lnTo>
                  <a:pt x="47473" y="13417"/>
                </a:lnTo>
                <a:lnTo>
                  <a:pt x="34479" y="20091"/>
                </a:lnTo>
                <a:lnTo>
                  <a:pt x="24018" y="30776"/>
                </a:lnTo>
                <a:lnTo>
                  <a:pt x="30069" y="31058"/>
                </a:lnTo>
                <a:lnTo>
                  <a:pt x="37528" y="33028"/>
                </a:lnTo>
                <a:lnTo>
                  <a:pt x="43861" y="38377"/>
                </a:lnTo>
                <a:lnTo>
                  <a:pt x="46535" y="48792"/>
                </a:lnTo>
                <a:lnTo>
                  <a:pt x="45198" y="56041"/>
                </a:lnTo>
                <a:lnTo>
                  <a:pt x="41469" y="61741"/>
                </a:lnTo>
                <a:lnTo>
                  <a:pt x="35769" y="65471"/>
                </a:lnTo>
                <a:lnTo>
                  <a:pt x="28521" y="66808"/>
                </a:lnTo>
                <a:close/>
              </a:path>
              <a:path w="149860" h="246379">
                <a:moveTo>
                  <a:pt x="109782" y="236456"/>
                </a:moveTo>
                <a:lnTo>
                  <a:pt x="71304" y="236456"/>
                </a:lnTo>
                <a:lnTo>
                  <a:pt x="84604" y="234052"/>
                </a:lnTo>
                <a:lnTo>
                  <a:pt x="97762" y="225103"/>
                </a:lnTo>
                <a:lnTo>
                  <a:pt x="107824" y="207005"/>
                </a:lnTo>
                <a:lnTo>
                  <a:pt x="111835" y="177154"/>
                </a:lnTo>
                <a:lnTo>
                  <a:pt x="109384" y="153004"/>
                </a:lnTo>
                <a:lnTo>
                  <a:pt x="101796" y="134273"/>
                </a:lnTo>
                <a:lnTo>
                  <a:pt x="88720" y="122157"/>
                </a:lnTo>
                <a:lnTo>
                  <a:pt x="69803" y="117853"/>
                </a:lnTo>
                <a:lnTo>
                  <a:pt x="45034" y="117853"/>
                </a:lnTo>
                <a:lnTo>
                  <a:pt x="45034" y="110346"/>
                </a:lnTo>
                <a:lnTo>
                  <a:pt x="47286" y="109595"/>
                </a:lnTo>
                <a:lnTo>
                  <a:pt x="53290" y="109595"/>
                </a:lnTo>
                <a:lnTo>
                  <a:pt x="61547" y="108845"/>
                </a:lnTo>
                <a:lnTo>
                  <a:pt x="64549" y="108094"/>
                </a:lnTo>
                <a:lnTo>
                  <a:pt x="71797" y="107707"/>
                </a:lnTo>
                <a:lnTo>
                  <a:pt x="79748" y="105561"/>
                </a:lnTo>
                <a:lnTo>
                  <a:pt x="104986" y="65213"/>
                </a:lnTo>
                <a:lnTo>
                  <a:pt x="106581" y="48792"/>
                </a:lnTo>
                <a:lnTo>
                  <a:pt x="103298" y="28958"/>
                </a:lnTo>
                <a:lnTo>
                  <a:pt x="94947" y="16795"/>
                </a:lnTo>
                <a:lnTo>
                  <a:pt x="83783" y="10685"/>
                </a:lnTo>
                <a:lnTo>
                  <a:pt x="72055" y="9007"/>
                </a:lnTo>
                <a:lnTo>
                  <a:pt x="110025" y="9007"/>
                </a:lnTo>
                <a:lnTo>
                  <a:pt x="119529" y="13511"/>
                </a:lnTo>
                <a:lnTo>
                  <a:pt x="134142" y="29134"/>
                </a:lnTo>
                <a:lnTo>
                  <a:pt x="139607" y="49543"/>
                </a:lnTo>
                <a:lnTo>
                  <a:pt x="135866" y="69740"/>
                </a:lnTo>
                <a:lnTo>
                  <a:pt x="125440" y="87826"/>
                </a:lnTo>
                <a:lnTo>
                  <a:pt x="109525" y="102534"/>
                </a:lnTo>
                <a:lnTo>
                  <a:pt x="89318" y="112598"/>
                </a:lnTo>
                <a:lnTo>
                  <a:pt x="114533" y="121735"/>
                </a:lnTo>
                <a:lnTo>
                  <a:pt x="133414" y="136713"/>
                </a:lnTo>
                <a:lnTo>
                  <a:pt x="145259" y="155772"/>
                </a:lnTo>
                <a:lnTo>
                  <a:pt x="149364" y="177154"/>
                </a:lnTo>
                <a:lnTo>
                  <a:pt x="143524" y="203463"/>
                </a:lnTo>
                <a:lnTo>
                  <a:pt x="127410" y="225478"/>
                </a:lnTo>
                <a:lnTo>
                  <a:pt x="109782" y="236456"/>
                </a:lnTo>
                <a:close/>
              </a:path>
              <a:path w="149860" h="246379">
                <a:moveTo>
                  <a:pt x="72805" y="246215"/>
                </a:moveTo>
                <a:lnTo>
                  <a:pt x="44964" y="242063"/>
                </a:lnTo>
                <a:lnTo>
                  <a:pt x="21766" y="230451"/>
                </a:lnTo>
                <a:lnTo>
                  <a:pt x="5887" y="212646"/>
                </a:lnTo>
                <a:lnTo>
                  <a:pt x="0" y="189916"/>
                </a:lnTo>
                <a:lnTo>
                  <a:pt x="2005" y="180098"/>
                </a:lnTo>
                <a:lnTo>
                  <a:pt x="7036" y="173870"/>
                </a:lnTo>
                <a:lnTo>
                  <a:pt x="13615" y="170598"/>
                </a:lnTo>
                <a:lnTo>
                  <a:pt x="20265" y="169648"/>
                </a:lnTo>
                <a:lnTo>
                  <a:pt x="27865" y="170903"/>
                </a:lnTo>
                <a:lnTo>
                  <a:pt x="16512" y="209433"/>
                </a:lnTo>
                <a:lnTo>
                  <a:pt x="28345" y="222522"/>
                </a:lnTo>
                <a:lnTo>
                  <a:pt x="43064" y="230826"/>
                </a:lnTo>
                <a:lnTo>
                  <a:pt x="58204" y="235190"/>
                </a:lnTo>
                <a:lnTo>
                  <a:pt x="71304" y="236456"/>
                </a:lnTo>
                <a:lnTo>
                  <a:pt x="109782" y="236456"/>
                </a:lnTo>
                <a:lnTo>
                  <a:pt x="103133" y="240597"/>
                </a:lnTo>
                <a:lnTo>
                  <a:pt x="72805" y="246215"/>
                </a:lnTo>
                <a:close/>
              </a:path>
            </a:pathLst>
          </a:custGeom>
          <a:solidFill>
            <a:srgbClr val="000000"/>
          </a:solidFill>
        </p:spPr>
        <p:txBody>
          <a:bodyPr wrap="square" lIns="0" tIns="0" rIns="0" bIns="0" rtlCol="0"/>
          <a:lstStyle/>
          <a:p>
            <a:endParaRPr/>
          </a:p>
        </p:txBody>
      </p:sp>
      <p:sp>
        <p:nvSpPr>
          <p:cNvPr id="46" name="object 46"/>
          <p:cNvSpPr/>
          <p:nvPr/>
        </p:nvSpPr>
        <p:spPr>
          <a:xfrm>
            <a:off x="2665925" y="4929454"/>
            <a:ext cx="159385" cy="243204"/>
          </a:xfrm>
          <a:custGeom>
            <a:avLst/>
            <a:gdLst/>
            <a:ahLst/>
            <a:cxnLst/>
            <a:rect l="l" t="t" r="r" b="b"/>
            <a:pathLst>
              <a:path w="159385" h="243204">
                <a:moveTo>
                  <a:pt x="159122" y="183910"/>
                </a:moveTo>
                <a:lnTo>
                  <a:pt x="0" y="183910"/>
                </a:lnTo>
                <a:lnTo>
                  <a:pt x="0" y="172650"/>
                </a:lnTo>
                <a:lnTo>
                  <a:pt x="110334" y="4503"/>
                </a:lnTo>
                <a:lnTo>
                  <a:pt x="113337" y="0"/>
                </a:lnTo>
                <a:lnTo>
                  <a:pt x="123094" y="0"/>
                </a:lnTo>
                <a:lnTo>
                  <a:pt x="123094" y="39034"/>
                </a:lnTo>
                <a:lnTo>
                  <a:pt x="97574" y="39034"/>
                </a:lnTo>
                <a:lnTo>
                  <a:pt x="9757" y="172650"/>
                </a:lnTo>
                <a:lnTo>
                  <a:pt x="159122" y="172650"/>
                </a:lnTo>
                <a:lnTo>
                  <a:pt x="159122" y="183910"/>
                </a:lnTo>
                <a:close/>
              </a:path>
              <a:path w="159385" h="243204">
                <a:moveTo>
                  <a:pt x="123094" y="172650"/>
                </a:moveTo>
                <a:lnTo>
                  <a:pt x="97574" y="172650"/>
                </a:lnTo>
                <a:lnTo>
                  <a:pt x="97574" y="39034"/>
                </a:lnTo>
                <a:lnTo>
                  <a:pt x="123094" y="39034"/>
                </a:lnTo>
                <a:lnTo>
                  <a:pt x="123094" y="172650"/>
                </a:lnTo>
                <a:close/>
              </a:path>
              <a:path w="159385" h="243204">
                <a:moveTo>
                  <a:pt x="150115" y="231952"/>
                </a:moveTo>
                <a:lnTo>
                  <a:pt x="68302" y="231952"/>
                </a:lnTo>
                <a:lnTo>
                  <a:pt x="83607" y="231166"/>
                </a:lnTo>
                <a:lnTo>
                  <a:pt x="91664" y="228481"/>
                </a:lnTo>
                <a:lnTo>
                  <a:pt x="94795" y="223402"/>
                </a:lnTo>
                <a:lnTo>
                  <a:pt x="95323" y="215438"/>
                </a:lnTo>
                <a:lnTo>
                  <a:pt x="95323" y="183910"/>
                </a:lnTo>
                <a:lnTo>
                  <a:pt x="123094" y="183910"/>
                </a:lnTo>
                <a:lnTo>
                  <a:pt x="123094" y="215438"/>
                </a:lnTo>
                <a:lnTo>
                  <a:pt x="123622" y="223402"/>
                </a:lnTo>
                <a:lnTo>
                  <a:pt x="126753" y="228481"/>
                </a:lnTo>
                <a:lnTo>
                  <a:pt x="134810" y="231166"/>
                </a:lnTo>
                <a:lnTo>
                  <a:pt x="150115" y="231952"/>
                </a:lnTo>
                <a:close/>
              </a:path>
              <a:path w="159385" h="243204">
                <a:moveTo>
                  <a:pt x="60796" y="243212"/>
                </a:moveTo>
                <a:lnTo>
                  <a:pt x="60796" y="231952"/>
                </a:lnTo>
                <a:lnTo>
                  <a:pt x="157621" y="231952"/>
                </a:lnTo>
                <a:lnTo>
                  <a:pt x="157621" y="241711"/>
                </a:lnTo>
                <a:lnTo>
                  <a:pt x="108833" y="241711"/>
                </a:lnTo>
                <a:lnTo>
                  <a:pt x="97000" y="241734"/>
                </a:lnTo>
                <a:lnTo>
                  <a:pt x="84533" y="241899"/>
                </a:lnTo>
                <a:lnTo>
                  <a:pt x="72207" y="242344"/>
                </a:lnTo>
                <a:lnTo>
                  <a:pt x="60796" y="243212"/>
                </a:lnTo>
                <a:close/>
              </a:path>
              <a:path w="159385" h="243204">
                <a:moveTo>
                  <a:pt x="157621" y="243212"/>
                </a:moveTo>
                <a:lnTo>
                  <a:pt x="146092" y="242344"/>
                </a:lnTo>
                <a:lnTo>
                  <a:pt x="133508" y="241899"/>
                </a:lnTo>
                <a:lnTo>
                  <a:pt x="120784" y="241734"/>
                </a:lnTo>
                <a:lnTo>
                  <a:pt x="108833" y="241711"/>
                </a:lnTo>
                <a:lnTo>
                  <a:pt x="157621" y="241711"/>
                </a:lnTo>
                <a:lnTo>
                  <a:pt x="157621" y="243212"/>
                </a:lnTo>
                <a:close/>
              </a:path>
            </a:pathLst>
          </a:custGeom>
          <a:solidFill>
            <a:srgbClr val="000000"/>
          </a:solidFill>
        </p:spPr>
        <p:txBody>
          <a:bodyPr wrap="square" lIns="0" tIns="0" rIns="0" bIns="0" rtlCol="0"/>
          <a:lstStyle/>
          <a:p>
            <a:endParaRPr/>
          </a:p>
        </p:txBody>
      </p:sp>
      <p:sp>
        <p:nvSpPr>
          <p:cNvPr id="47" name="object 47"/>
          <p:cNvSpPr/>
          <p:nvPr/>
        </p:nvSpPr>
        <p:spPr>
          <a:xfrm>
            <a:off x="3212345" y="4933208"/>
            <a:ext cx="143510" cy="247015"/>
          </a:xfrm>
          <a:custGeom>
            <a:avLst/>
            <a:gdLst/>
            <a:ahLst/>
            <a:cxnLst/>
            <a:rect l="l" t="t" r="r" b="b"/>
            <a:pathLst>
              <a:path w="143510" h="247014">
                <a:moveTo>
                  <a:pt x="124517" y="12010"/>
                </a:moveTo>
                <a:lnTo>
                  <a:pt x="73556" y="12010"/>
                </a:lnTo>
                <a:lnTo>
                  <a:pt x="90362" y="10790"/>
                </a:lnTo>
                <a:lnTo>
                  <a:pt x="104423" y="7881"/>
                </a:lnTo>
                <a:lnTo>
                  <a:pt x="115248" y="4410"/>
                </a:lnTo>
                <a:lnTo>
                  <a:pt x="122343" y="1501"/>
                </a:lnTo>
                <a:lnTo>
                  <a:pt x="124595" y="0"/>
                </a:lnTo>
                <a:lnTo>
                  <a:pt x="128348" y="0"/>
                </a:lnTo>
                <a:lnTo>
                  <a:pt x="129099" y="2251"/>
                </a:lnTo>
                <a:lnTo>
                  <a:pt x="129099" y="4503"/>
                </a:lnTo>
                <a:lnTo>
                  <a:pt x="124517" y="12010"/>
                </a:lnTo>
                <a:close/>
              </a:path>
              <a:path w="143510" h="247014">
                <a:moveTo>
                  <a:pt x="25519" y="124608"/>
                </a:moveTo>
                <a:lnTo>
                  <a:pt x="18013" y="124608"/>
                </a:lnTo>
                <a:lnTo>
                  <a:pt x="18013" y="750"/>
                </a:lnTo>
                <a:lnTo>
                  <a:pt x="23267" y="750"/>
                </a:lnTo>
                <a:lnTo>
                  <a:pt x="26270" y="1501"/>
                </a:lnTo>
                <a:lnTo>
                  <a:pt x="38619" y="6310"/>
                </a:lnTo>
                <a:lnTo>
                  <a:pt x="50757" y="9570"/>
                </a:lnTo>
                <a:lnTo>
                  <a:pt x="62473" y="11424"/>
                </a:lnTo>
                <a:lnTo>
                  <a:pt x="73556" y="12010"/>
                </a:lnTo>
                <a:lnTo>
                  <a:pt x="124517" y="12010"/>
                </a:lnTo>
                <a:lnTo>
                  <a:pt x="124431" y="12151"/>
                </a:lnTo>
                <a:lnTo>
                  <a:pt x="110897" y="24583"/>
                </a:lnTo>
                <a:lnTo>
                  <a:pt x="89201" y="36172"/>
                </a:lnTo>
                <a:lnTo>
                  <a:pt x="85724" y="36782"/>
                </a:lnTo>
                <a:lnTo>
                  <a:pt x="29272" y="36782"/>
                </a:lnTo>
                <a:lnTo>
                  <a:pt x="29272" y="106593"/>
                </a:lnTo>
                <a:lnTo>
                  <a:pt x="42195" y="106593"/>
                </a:lnTo>
                <a:lnTo>
                  <a:pt x="41469" y="106968"/>
                </a:lnTo>
                <a:lnTo>
                  <a:pt x="32509" y="115202"/>
                </a:lnTo>
                <a:lnTo>
                  <a:pt x="27771" y="121606"/>
                </a:lnTo>
                <a:lnTo>
                  <a:pt x="26270" y="123858"/>
                </a:lnTo>
                <a:lnTo>
                  <a:pt x="25519" y="124608"/>
                </a:lnTo>
                <a:close/>
              </a:path>
              <a:path w="143510" h="247014">
                <a:moveTo>
                  <a:pt x="60046" y="41286"/>
                </a:moveTo>
                <a:lnTo>
                  <a:pt x="51226" y="40899"/>
                </a:lnTo>
                <a:lnTo>
                  <a:pt x="42970" y="39878"/>
                </a:lnTo>
                <a:lnTo>
                  <a:pt x="35558" y="38435"/>
                </a:lnTo>
                <a:lnTo>
                  <a:pt x="29272" y="36782"/>
                </a:lnTo>
                <a:lnTo>
                  <a:pt x="85724" y="36782"/>
                </a:lnTo>
                <a:lnTo>
                  <a:pt x="60046" y="41286"/>
                </a:lnTo>
                <a:close/>
              </a:path>
              <a:path w="143510" h="247014">
                <a:moveTo>
                  <a:pt x="42195" y="106593"/>
                </a:moveTo>
                <a:lnTo>
                  <a:pt x="29272" y="106593"/>
                </a:lnTo>
                <a:lnTo>
                  <a:pt x="39381" y="98711"/>
                </a:lnTo>
                <a:lnTo>
                  <a:pt x="50476" y="93081"/>
                </a:lnTo>
                <a:lnTo>
                  <a:pt x="62415" y="89703"/>
                </a:lnTo>
                <a:lnTo>
                  <a:pt x="75057" y="88577"/>
                </a:lnTo>
                <a:lnTo>
                  <a:pt x="101879" y="94875"/>
                </a:lnTo>
                <a:lnTo>
                  <a:pt x="104367" y="96834"/>
                </a:lnTo>
                <a:lnTo>
                  <a:pt x="74307" y="96834"/>
                </a:lnTo>
                <a:lnTo>
                  <a:pt x="55214" y="99860"/>
                </a:lnTo>
                <a:lnTo>
                  <a:pt x="42195" y="106593"/>
                </a:lnTo>
                <a:close/>
              </a:path>
              <a:path w="143510" h="247014">
                <a:moveTo>
                  <a:pt x="100069" y="237207"/>
                </a:moveTo>
                <a:lnTo>
                  <a:pt x="63798" y="237207"/>
                </a:lnTo>
                <a:lnTo>
                  <a:pt x="75597" y="235471"/>
                </a:lnTo>
                <a:lnTo>
                  <a:pt x="86128" y="230639"/>
                </a:lnTo>
                <a:lnTo>
                  <a:pt x="110053" y="188320"/>
                </a:lnTo>
                <a:lnTo>
                  <a:pt x="111085" y="164393"/>
                </a:lnTo>
                <a:lnTo>
                  <a:pt x="110874" y="151656"/>
                </a:lnTo>
                <a:lnTo>
                  <a:pt x="101327" y="113302"/>
                </a:lnTo>
                <a:lnTo>
                  <a:pt x="74307" y="96834"/>
                </a:lnTo>
                <a:lnTo>
                  <a:pt x="104367" y="96834"/>
                </a:lnTo>
                <a:lnTo>
                  <a:pt x="123563" y="111941"/>
                </a:lnTo>
                <a:lnTo>
                  <a:pt x="138070" y="137029"/>
                </a:lnTo>
                <a:lnTo>
                  <a:pt x="143360" y="167396"/>
                </a:lnTo>
                <a:lnTo>
                  <a:pt x="136956" y="198830"/>
                </a:lnTo>
                <a:lnTo>
                  <a:pt x="119716" y="224070"/>
                </a:lnTo>
                <a:lnTo>
                  <a:pt x="100069" y="237207"/>
                </a:lnTo>
                <a:close/>
              </a:path>
              <a:path w="143510" h="247014">
                <a:moveTo>
                  <a:pt x="64549" y="246965"/>
                </a:moveTo>
                <a:lnTo>
                  <a:pt x="37681" y="241089"/>
                </a:lnTo>
                <a:lnTo>
                  <a:pt x="17357" y="225853"/>
                </a:lnTo>
                <a:lnTo>
                  <a:pt x="4491" y="204847"/>
                </a:lnTo>
                <a:lnTo>
                  <a:pt x="0" y="181658"/>
                </a:lnTo>
                <a:lnTo>
                  <a:pt x="2064" y="171642"/>
                </a:lnTo>
                <a:lnTo>
                  <a:pt x="6942" y="165707"/>
                </a:lnTo>
                <a:lnTo>
                  <a:pt x="12665" y="162868"/>
                </a:lnTo>
                <a:lnTo>
                  <a:pt x="17263" y="162141"/>
                </a:lnTo>
                <a:lnTo>
                  <a:pt x="25144" y="163690"/>
                </a:lnTo>
                <a:lnTo>
                  <a:pt x="11258" y="196671"/>
                </a:lnTo>
                <a:lnTo>
                  <a:pt x="18412" y="212189"/>
                </a:lnTo>
                <a:lnTo>
                  <a:pt x="30210" y="225103"/>
                </a:lnTo>
                <a:lnTo>
                  <a:pt x="45667" y="233935"/>
                </a:lnTo>
                <a:lnTo>
                  <a:pt x="63798" y="237207"/>
                </a:lnTo>
                <a:lnTo>
                  <a:pt x="100069" y="237207"/>
                </a:lnTo>
                <a:lnTo>
                  <a:pt x="94596" y="240866"/>
                </a:lnTo>
                <a:lnTo>
                  <a:pt x="64549" y="246965"/>
                </a:lnTo>
                <a:close/>
              </a:path>
              <a:path w="143510" h="247014">
                <a:moveTo>
                  <a:pt x="29272" y="197422"/>
                </a:moveTo>
                <a:lnTo>
                  <a:pt x="12759" y="197422"/>
                </a:lnTo>
                <a:lnTo>
                  <a:pt x="11258" y="196671"/>
                </a:lnTo>
                <a:lnTo>
                  <a:pt x="29772" y="196671"/>
                </a:lnTo>
                <a:lnTo>
                  <a:pt x="29272" y="197422"/>
                </a:lnTo>
                <a:close/>
              </a:path>
            </a:pathLst>
          </a:custGeom>
          <a:solidFill>
            <a:srgbClr val="000000"/>
          </a:solidFill>
        </p:spPr>
        <p:txBody>
          <a:bodyPr wrap="square" lIns="0" tIns="0" rIns="0" bIns="0" rtlCol="0"/>
          <a:lstStyle/>
          <a:p>
            <a:endParaRPr/>
          </a:p>
        </p:txBody>
      </p:sp>
      <p:sp>
        <p:nvSpPr>
          <p:cNvPr id="48" name="object 48"/>
          <p:cNvSpPr/>
          <p:nvPr/>
        </p:nvSpPr>
        <p:spPr>
          <a:xfrm>
            <a:off x="3747506" y="4933208"/>
            <a:ext cx="149860" cy="247015"/>
          </a:xfrm>
          <a:custGeom>
            <a:avLst/>
            <a:gdLst/>
            <a:ahLst/>
            <a:cxnLst/>
            <a:rect l="l" t="t" r="r" b="b"/>
            <a:pathLst>
              <a:path w="149860" h="247014">
                <a:moveTo>
                  <a:pt x="75057" y="246965"/>
                </a:moveTo>
                <a:lnTo>
                  <a:pt x="49397" y="241488"/>
                </a:lnTo>
                <a:lnTo>
                  <a:pt x="25144" y="222288"/>
                </a:lnTo>
                <a:lnTo>
                  <a:pt x="7083" y="185212"/>
                </a:lnTo>
                <a:lnTo>
                  <a:pt x="0" y="126110"/>
                </a:lnTo>
                <a:lnTo>
                  <a:pt x="8338" y="72837"/>
                </a:lnTo>
                <a:lnTo>
                  <a:pt x="30116" y="33216"/>
                </a:lnTo>
                <a:lnTo>
                  <a:pt x="60480" y="8515"/>
                </a:lnTo>
                <a:lnTo>
                  <a:pt x="94572" y="0"/>
                </a:lnTo>
                <a:lnTo>
                  <a:pt x="114392" y="3037"/>
                </a:lnTo>
                <a:lnTo>
                  <a:pt x="124681" y="9007"/>
                </a:lnTo>
                <a:lnTo>
                  <a:pt x="95323" y="9007"/>
                </a:lnTo>
                <a:lnTo>
                  <a:pt x="77872" y="12538"/>
                </a:lnTo>
                <a:lnTo>
                  <a:pt x="57043" y="27117"/>
                </a:lnTo>
                <a:lnTo>
                  <a:pt x="39592" y="58727"/>
                </a:lnTo>
                <a:lnTo>
                  <a:pt x="32274" y="113349"/>
                </a:lnTo>
                <a:lnTo>
                  <a:pt x="32274" y="121606"/>
                </a:lnTo>
                <a:lnTo>
                  <a:pt x="40901" y="121606"/>
                </a:lnTo>
                <a:lnTo>
                  <a:pt x="35406" y="136384"/>
                </a:lnTo>
                <a:lnTo>
                  <a:pt x="33025" y="158388"/>
                </a:lnTo>
                <a:lnTo>
                  <a:pt x="33130" y="166692"/>
                </a:lnTo>
                <a:lnTo>
                  <a:pt x="33869" y="180345"/>
                </a:lnTo>
                <a:lnTo>
                  <a:pt x="49819" y="225666"/>
                </a:lnTo>
                <a:lnTo>
                  <a:pt x="75057" y="237207"/>
                </a:lnTo>
                <a:lnTo>
                  <a:pt x="108728" y="237207"/>
                </a:lnTo>
                <a:lnTo>
                  <a:pt x="103450" y="240948"/>
                </a:lnTo>
                <a:lnTo>
                  <a:pt x="75057" y="246965"/>
                </a:lnTo>
                <a:close/>
              </a:path>
              <a:path w="149860" h="247014">
                <a:moveTo>
                  <a:pt x="129099" y="56299"/>
                </a:moveTo>
                <a:lnTo>
                  <a:pt x="115588" y="56299"/>
                </a:lnTo>
                <a:lnTo>
                  <a:pt x="107332" y="51044"/>
                </a:lnTo>
                <a:lnTo>
                  <a:pt x="107332" y="24021"/>
                </a:lnTo>
                <a:lnTo>
                  <a:pt x="126847" y="24021"/>
                </a:lnTo>
                <a:lnTo>
                  <a:pt x="119916" y="16291"/>
                </a:lnTo>
                <a:lnTo>
                  <a:pt x="111366" y="11729"/>
                </a:lnTo>
                <a:lnTo>
                  <a:pt x="102676" y="9559"/>
                </a:lnTo>
                <a:lnTo>
                  <a:pt x="95323" y="9007"/>
                </a:lnTo>
                <a:lnTo>
                  <a:pt x="124681" y="9007"/>
                </a:lnTo>
                <a:lnTo>
                  <a:pt x="128723" y="11353"/>
                </a:lnTo>
                <a:lnTo>
                  <a:pt x="137425" y="23751"/>
                </a:lnTo>
                <a:lnTo>
                  <a:pt x="140357" y="39034"/>
                </a:lnTo>
                <a:lnTo>
                  <a:pt x="140357" y="53296"/>
                </a:lnTo>
                <a:lnTo>
                  <a:pt x="129099" y="56299"/>
                </a:lnTo>
                <a:close/>
              </a:path>
              <a:path w="149860" h="247014">
                <a:moveTo>
                  <a:pt x="40901" y="121606"/>
                </a:moveTo>
                <a:lnTo>
                  <a:pt x="32274" y="121606"/>
                </a:lnTo>
                <a:lnTo>
                  <a:pt x="39100" y="108809"/>
                </a:lnTo>
                <a:lnTo>
                  <a:pt x="48599" y="97491"/>
                </a:lnTo>
                <a:lnTo>
                  <a:pt x="61195" y="89410"/>
                </a:lnTo>
                <a:lnTo>
                  <a:pt x="77309" y="86325"/>
                </a:lnTo>
                <a:lnTo>
                  <a:pt x="105350" y="92424"/>
                </a:lnTo>
                <a:lnTo>
                  <a:pt x="108293" y="94582"/>
                </a:lnTo>
                <a:lnTo>
                  <a:pt x="77309" y="94582"/>
                </a:lnTo>
                <a:lnTo>
                  <a:pt x="56774" y="100541"/>
                </a:lnTo>
                <a:lnTo>
                  <a:pt x="43064" y="115788"/>
                </a:lnTo>
                <a:lnTo>
                  <a:pt x="40901" y="121606"/>
                </a:lnTo>
                <a:close/>
              </a:path>
              <a:path w="149860" h="247014">
                <a:moveTo>
                  <a:pt x="108728" y="237207"/>
                </a:moveTo>
                <a:lnTo>
                  <a:pt x="75057" y="237207"/>
                </a:lnTo>
                <a:lnTo>
                  <a:pt x="82586" y="236632"/>
                </a:lnTo>
                <a:lnTo>
                  <a:pt x="91945" y="233735"/>
                </a:lnTo>
                <a:lnTo>
                  <a:pt x="116339" y="191605"/>
                </a:lnTo>
                <a:lnTo>
                  <a:pt x="117089" y="165895"/>
                </a:lnTo>
                <a:lnTo>
                  <a:pt x="116984" y="152453"/>
                </a:lnTo>
                <a:lnTo>
                  <a:pt x="101163" y="103766"/>
                </a:lnTo>
                <a:lnTo>
                  <a:pt x="77309" y="94582"/>
                </a:lnTo>
                <a:lnTo>
                  <a:pt x="108293" y="94582"/>
                </a:lnTo>
                <a:lnTo>
                  <a:pt x="128254" y="109220"/>
                </a:lnTo>
                <a:lnTo>
                  <a:pt x="143700" y="134461"/>
                </a:lnTo>
                <a:lnTo>
                  <a:pt x="149364" y="165895"/>
                </a:lnTo>
                <a:lnTo>
                  <a:pt x="143348" y="198513"/>
                </a:lnTo>
                <a:lnTo>
                  <a:pt x="127128" y="224164"/>
                </a:lnTo>
                <a:lnTo>
                  <a:pt x="108728" y="237207"/>
                </a:lnTo>
                <a:close/>
              </a:path>
            </a:pathLst>
          </a:custGeom>
          <a:solidFill>
            <a:srgbClr val="000000"/>
          </a:solidFill>
        </p:spPr>
        <p:txBody>
          <a:bodyPr wrap="square" lIns="0" tIns="0" rIns="0" bIns="0" rtlCol="0"/>
          <a:lstStyle/>
          <a:p>
            <a:endParaRPr/>
          </a:p>
        </p:txBody>
      </p:sp>
      <p:sp>
        <p:nvSpPr>
          <p:cNvPr id="49" name="object 49"/>
          <p:cNvSpPr/>
          <p:nvPr/>
        </p:nvSpPr>
        <p:spPr>
          <a:xfrm>
            <a:off x="3924642" y="4440026"/>
            <a:ext cx="176530" cy="861060"/>
          </a:xfrm>
          <a:custGeom>
            <a:avLst/>
            <a:gdLst/>
            <a:ahLst/>
            <a:cxnLst/>
            <a:rect l="l" t="t" r="r" b="b"/>
            <a:pathLst>
              <a:path w="176529" h="861060">
                <a:moveTo>
                  <a:pt x="13510" y="861002"/>
                </a:moveTo>
                <a:lnTo>
                  <a:pt x="0" y="861002"/>
                </a:lnTo>
                <a:lnTo>
                  <a:pt x="0" y="856498"/>
                </a:lnTo>
                <a:lnTo>
                  <a:pt x="750" y="854997"/>
                </a:lnTo>
                <a:lnTo>
                  <a:pt x="1501" y="854246"/>
                </a:lnTo>
                <a:lnTo>
                  <a:pt x="15316" y="840078"/>
                </a:lnTo>
                <a:lnTo>
                  <a:pt x="53642" y="792599"/>
                </a:lnTo>
                <a:lnTo>
                  <a:pt x="75057" y="758162"/>
                </a:lnTo>
                <a:lnTo>
                  <a:pt x="97483" y="711510"/>
                </a:lnTo>
                <a:lnTo>
                  <a:pt x="114945" y="663453"/>
                </a:lnTo>
                <a:lnTo>
                  <a:pt x="127996" y="614791"/>
                </a:lnTo>
                <a:lnTo>
                  <a:pt x="137186" y="566327"/>
                </a:lnTo>
                <a:lnTo>
                  <a:pt x="143069" y="518861"/>
                </a:lnTo>
                <a:lnTo>
                  <a:pt x="146193" y="473193"/>
                </a:lnTo>
                <a:lnTo>
                  <a:pt x="147112" y="430126"/>
                </a:lnTo>
                <a:lnTo>
                  <a:pt x="145489" y="372270"/>
                </a:lnTo>
                <a:lnTo>
                  <a:pt x="140556" y="317120"/>
                </a:lnTo>
                <a:lnTo>
                  <a:pt x="132223" y="264714"/>
                </a:lnTo>
                <a:lnTo>
                  <a:pt x="120398" y="215092"/>
                </a:lnTo>
                <a:lnTo>
                  <a:pt x="104988" y="168293"/>
                </a:lnTo>
                <a:lnTo>
                  <a:pt x="85902" y="124357"/>
                </a:lnTo>
                <a:lnTo>
                  <a:pt x="63048" y="83322"/>
                </a:lnTo>
                <a:lnTo>
                  <a:pt x="28428" y="35562"/>
                </a:lnTo>
                <a:lnTo>
                  <a:pt x="2251" y="7506"/>
                </a:lnTo>
                <a:lnTo>
                  <a:pt x="0" y="5254"/>
                </a:lnTo>
                <a:lnTo>
                  <a:pt x="0" y="0"/>
                </a:lnTo>
                <a:lnTo>
                  <a:pt x="13510" y="0"/>
                </a:lnTo>
                <a:lnTo>
                  <a:pt x="18013" y="4503"/>
                </a:lnTo>
                <a:lnTo>
                  <a:pt x="28486" y="14356"/>
                </a:lnTo>
                <a:lnTo>
                  <a:pt x="84655" y="82339"/>
                </a:lnTo>
                <a:lnTo>
                  <a:pt x="110839" y="126966"/>
                </a:lnTo>
                <a:lnTo>
                  <a:pt x="132149" y="174004"/>
                </a:lnTo>
                <a:lnTo>
                  <a:pt x="148895" y="223038"/>
                </a:lnTo>
                <a:lnTo>
                  <a:pt x="161384" y="273656"/>
                </a:lnTo>
                <a:lnTo>
                  <a:pt x="169923" y="325444"/>
                </a:lnTo>
                <a:lnTo>
                  <a:pt x="174821" y="377989"/>
                </a:lnTo>
                <a:lnTo>
                  <a:pt x="176385" y="430876"/>
                </a:lnTo>
                <a:lnTo>
                  <a:pt x="174933" y="481577"/>
                </a:lnTo>
                <a:lnTo>
                  <a:pt x="170331" y="532716"/>
                </a:lnTo>
                <a:lnTo>
                  <a:pt x="162207" y="583732"/>
                </a:lnTo>
                <a:lnTo>
                  <a:pt x="150192" y="634062"/>
                </a:lnTo>
                <a:lnTo>
                  <a:pt x="133914" y="683144"/>
                </a:lnTo>
                <a:lnTo>
                  <a:pt x="113003" y="730416"/>
                </a:lnTo>
                <a:lnTo>
                  <a:pt x="87088" y="775315"/>
                </a:lnTo>
                <a:lnTo>
                  <a:pt x="55799" y="817280"/>
                </a:lnTo>
                <a:lnTo>
                  <a:pt x="18764" y="855748"/>
                </a:lnTo>
                <a:lnTo>
                  <a:pt x="13510" y="861002"/>
                </a:lnTo>
                <a:close/>
              </a:path>
            </a:pathLst>
          </a:custGeom>
          <a:solidFill>
            <a:srgbClr val="000000"/>
          </a:solidFill>
        </p:spPr>
        <p:txBody>
          <a:bodyPr wrap="square" lIns="0" tIns="0" rIns="0" bIns="0" rtlCol="0"/>
          <a:lstStyle/>
          <a:p>
            <a:endParaRPr/>
          </a:p>
        </p:txBody>
      </p:sp>
      <p:sp>
        <p:nvSpPr>
          <p:cNvPr id="50" name="object 50"/>
          <p:cNvSpPr/>
          <p:nvPr/>
        </p:nvSpPr>
        <p:spPr>
          <a:xfrm>
            <a:off x="4340461" y="4225338"/>
            <a:ext cx="198755" cy="649605"/>
          </a:xfrm>
          <a:custGeom>
            <a:avLst/>
            <a:gdLst/>
            <a:ahLst/>
            <a:cxnLst/>
            <a:rect l="l" t="t" r="r" b="b"/>
            <a:pathLst>
              <a:path w="198754" h="649604">
                <a:moveTo>
                  <a:pt x="39780" y="649317"/>
                </a:moveTo>
                <a:lnTo>
                  <a:pt x="750" y="649317"/>
                </a:lnTo>
                <a:lnTo>
                  <a:pt x="0" y="644813"/>
                </a:lnTo>
                <a:lnTo>
                  <a:pt x="0" y="631302"/>
                </a:lnTo>
                <a:lnTo>
                  <a:pt x="1196" y="570041"/>
                </a:lnTo>
                <a:lnTo>
                  <a:pt x="3940" y="517859"/>
                </a:lnTo>
                <a:lnTo>
                  <a:pt x="6966" y="479610"/>
                </a:lnTo>
                <a:lnTo>
                  <a:pt x="15532" y="405485"/>
                </a:lnTo>
                <a:lnTo>
                  <a:pt x="24171" y="353353"/>
                </a:lnTo>
                <a:lnTo>
                  <a:pt x="34924" y="303624"/>
                </a:lnTo>
                <a:lnTo>
                  <a:pt x="47791" y="256166"/>
                </a:lnTo>
                <a:lnTo>
                  <a:pt x="62772" y="210849"/>
                </a:lnTo>
                <a:lnTo>
                  <a:pt x="79867" y="167540"/>
                </a:lnTo>
                <a:lnTo>
                  <a:pt x="99076" y="126110"/>
                </a:lnTo>
                <a:lnTo>
                  <a:pt x="127081" y="76226"/>
                </a:lnTo>
                <a:lnTo>
                  <a:pt x="153680" y="36688"/>
                </a:lnTo>
                <a:lnTo>
                  <a:pt x="182390" y="750"/>
                </a:lnTo>
                <a:lnTo>
                  <a:pt x="183140" y="0"/>
                </a:lnTo>
                <a:lnTo>
                  <a:pt x="198152" y="0"/>
                </a:lnTo>
                <a:lnTo>
                  <a:pt x="198152" y="4503"/>
                </a:lnTo>
                <a:lnTo>
                  <a:pt x="195149" y="8257"/>
                </a:lnTo>
                <a:lnTo>
                  <a:pt x="167898" y="49383"/>
                </a:lnTo>
                <a:lnTo>
                  <a:pt x="143873" y="91708"/>
                </a:lnTo>
                <a:lnTo>
                  <a:pt x="122890" y="135260"/>
                </a:lnTo>
                <a:lnTo>
                  <a:pt x="104765" y="180064"/>
                </a:lnTo>
                <a:lnTo>
                  <a:pt x="89312" y="226147"/>
                </a:lnTo>
                <a:lnTo>
                  <a:pt x="76348" y="273536"/>
                </a:lnTo>
                <a:lnTo>
                  <a:pt x="65688" y="322258"/>
                </a:lnTo>
                <a:lnTo>
                  <a:pt x="57147" y="372338"/>
                </a:lnTo>
                <a:lnTo>
                  <a:pt x="50542" y="423805"/>
                </a:lnTo>
                <a:lnTo>
                  <a:pt x="45687" y="476684"/>
                </a:lnTo>
                <a:lnTo>
                  <a:pt x="42398" y="531002"/>
                </a:lnTo>
                <a:lnTo>
                  <a:pt x="40490" y="586786"/>
                </a:lnTo>
                <a:lnTo>
                  <a:pt x="39780" y="644063"/>
                </a:lnTo>
                <a:lnTo>
                  <a:pt x="39780" y="649317"/>
                </a:lnTo>
                <a:close/>
              </a:path>
            </a:pathLst>
          </a:custGeom>
          <a:solidFill>
            <a:srgbClr val="000000"/>
          </a:solidFill>
        </p:spPr>
        <p:txBody>
          <a:bodyPr wrap="square" lIns="0" tIns="0" rIns="0" bIns="0" rtlCol="0"/>
          <a:lstStyle/>
          <a:p>
            <a:endParaRPr/>
          </a:p>
        </p:txBody>
      </p:sp>
      <p:sp>
        <p:nvSpPr>
          <p:cNvPr id="51" name="object 51"/>
          <p:cNvSpPr/>
          <p:nvPr/>
        </p:nvSpPr>
        <p:spPr>
          <a:xfrm>
            <a:off x="4340461" y="4867149"/>
            <a:ext cx="198755" cy="649605"/>
          </a:xfrm>
          <a:custGeom>
            <a:avLst/>
            <a:gdLst/>
            <a:ahLst/>
            <a:cxnLst/>
            <a:rect l="l" t="t" r="r" b="b"/>
            <a:pathLst>
              <a:path w="198754" h="649604">
                <a:moveTo>
                  <a:pt x="198152" y="649317"/>
                </a:moveTo>
                <a:lnTo>
                  <a:pt x="183140" y="649317"/>
                </a:lnTo>
                <a:lnTo>
                  <a:pt x="180138" y="646315"/>
                </a:lnTo>
                <a:lnTo>
                  <a:pt x="140862" y="594279"/>
                </a:lnTo>
                <a:lnTo>
                  <a:pt x="112058" y="547198"/>
                </a:lnTo>
                <a:lnTo>
                  <a:pt x="87505" y="499036"/>
                </a:lnTo>
                <a:lnTo>
                  <a:pt x="66987" y="450513"/>
                </a:lnTo>
                <a:lnTo>
                  <a:pt x="50288" y="402351"/>
                </a:lnTo>
                <a:lnTo>
                  <a:pt x="37681" y="357605"/>
                </a:lnTo>
                <a:lnTo>
                  <a:pt x="20922" y="278587"/>
                </a:lnTo>
                <a:lnTo>
                  <a:pt x="12943" y="226248"/>
                </a:lnTo>
                <a:lnTo>
                  <a:pt x="6274" y="165367"/>
                </a:lnTo>
                <a:lnTo>
                  <a:pt x="1699" y="95953"/>
                </a:lnTo>
                <a:lnTo>
                  <a:pt x="0" y="18015"/>
                </a:lnTo>
                <a:lnTo>
                  <a:pt x="0" y="4503"/>
                </a:lnTo>
                <a:lnTo>
                  <a:pt x="750" y="0"/>
                </a:lnTo>
                <a:lnTo>
                  <a:pt x="39780" y="0"/>
                </a:lnTo>
                <a:lnTo>
                  <a:pt x="39780" y="5254"/>
                </a:lnTo>
                <a:lnTo>
                  <a:pt x="40601" y="66380"/>
                </a:lnTo>
                <a:lnTo>
                  <a:pt x="42806" y="125102"/>
                </a:lnTo>
                <a:lnTo>
                  <a:pt x="46526" y="181520"/>
                </a:lnTo>
                <a:lnTo>
                  <a:pt x="51892" y="235733"/>
                </a:lnTo>
                <a:lnTo>
                  <a:pt x="59035" y="287844"/>
                </a:lnTo>
                <a:lnTo>
                  <a:pt x="68086" y="337951"/>
                </a:lnTo>
                <a:lnTo>
                  <a:pt x="79177" y="386156"/>
                </a:lnTo>
                <a:lnTo>
                  <a:pt x="92439" y="432559"/>
                </a:lnTo>
                <a:lnTo>
                  <a:pt x="108002" y="477260"/>
                </a:lnTo>
                <a:lnTo>
                  <a:pt x="125999" y="520361"/>
                </a:lnTo>
                <a:lnTo>
                  <a:pt x="146560" y="561961"/>
                </a:lnTo>
                <a:lnTo>
                  <a:pt x="169817" y="602160"/>
                </a:lnTo>
                <a:lnTo>
                  <a:pt x="195900" y="641060"/>
                </a:lnTo>
                <a:lnTo>
                  <a:pt x="198152" y="644063"/>
                </a:lnTo>
                <a:lnTo>
                  <a:pt x="198152" y="649317"/>
                </a:lnTo>
                <a:close/>
              </a:path>
            </a:pathLst>
          </a:custGeom>
          <a:solidFill>
            <a:srgbClr val="000000"/>
          </a:solidFill>
        </p:spPr>
        <p:txBody>
          <a:bodyPr wrap="square" lIns="0" tIns="0" rIns="0" bIns="0" rtlCol="0"/>
          <a:lstStyle/>
          <a:p>
            <a:endParaRPr/>
          </a:p>
        </p:txBody>
      </p:sp>
      <p:sp>
        <p:nvSpPr>
          <p:cNvPr id="52" name="object 52"/>
          <p:cNvSpPr/>
          <p:nvPr/>
        </p:nvSpPr>
        <p:spPr>
          <a:xfrm>
            <a:off x="4707493" y="4287643"/>
            <a:ext cx="143510" cy="238760"/>
          </a:xfrm>
          <a:custGeom>
            <a:avLst/>
            <a:gdLst/>
            <a:ahLst/>
            <a:cxnLst/>
            <a:rect l="l" t="t" r="r" b="b"/>
            <a:pathLst>
              <a:path w="143510" h="238760">
                <a:moveTo>
                  <a:pt x="19514" y="84824"/>
                </a:moveTo>
                <a:lnTo>
                  <a:pt x="15832" y="84507"/>
                </a:lnTo>
                <a:lnTo>
                  <a:pt x="9194" y="82290"/>
                </a:lnTo>
                <a:lnTo>
                  <a:pt x="2838" y="76273"/>
                </a:lnTo>
                <a:lnTo>
                  <a:pt x="0" y="64556"/>
                </a:lnTo>
                <a:lnTo>
                  <a:pt x="4855" y="41168"/>
                </a:lnTo>
                <a:lnTo>
                  <a:pt x="18576" y="20455"/>
                </a:lnTo>
                <a:lnTo>
                  <a:pt x="39897" y="5653"/>
                </a:lnTo>
                <a:lnTo>
                  <a:pt x="67551" y="0"/>
                </a:lnTo>
                <a:lnTo>
                  <a:pt x="97762" y="5090"/>
                </a:lnTo>
                <a:lnTo>
                  <a:pt x="106903" y="10509"/>
                </a:lnTo>
                <a:lnTo>
                  <a:pt x="63048" y="10509"/>
                </a:lnTo>
                <a:lnTo>
                  <a:pt x="47720" y="12984"/>
                </a:lnTo>
                <a:lnTo>
                  <a:pt x="33869" y="20173"/>
                </a:lnTo>
                <a:lnTo>
                  <a:pt x="22411" y="31726"/>
                </a:lnTo>
                <a:lnTo>
                  <a:pt x="14260" y="47291"/>
                </a:lnTo>
                <a:lnTo>
                  <a:pt x="18764" y="47291"/>
                </a:lnTo>
                <a:lnTo>
                  <a:pt x="27196" y="48851"/>
                </a:lnTo>
                <a:lnTo>
                  <a:pt x="33306" y="53015"/>
                </a:lnTo>
                <a:lnTo>
                  <a:pt x="37024" y="59008"/>
                </a:lnTo>
                <a:lnTo>
                  <a:pt x="38279" y="66057"/>
                </a:lnTo>
                <a:lnTo>
                  <a:pt x="36191" y="75006"/>
                </a:lnTo>
                <a:lnTo>
                  <a:pt x="31148" y="80789"/>
                </a:lnTo>
                <a:lnTo>
                  <a:pt x="24980" y="83897"/>
                </a:lnTo>
                <a:lnTo>
                  <a:pt x="19514" y="84824"/>
                </a:lnTo>
                <a:close/>
              </a:path>
              <a:path w="143510" h="238760">
                <a:moveTo>
                  <a:pt x="133602" y="238708"/>
                </a:moveTo>
                <a:lnTo>
                  <a:pt x="0" y="238708"/>
                </a:lnTo>
                <a:lnTo>
                  <a:pt x="0" y="229700"/>
                </a:lnTo>
                <a:lnTo>
                  <a:pt x="4503" y="225196"/>
                </a:lnTo>
                <a:lnTo>
                  <a:pt x="72805" y="148629"/>
                </a:lnTo>
                <a:lnTo>
                  <a:pt x="87336" y="130813"/>
                </a:lnTo>
                <a:lnTo>
                  <a:pt x="99545" y="111378"/>
                </a:lnTo>
                <a:lnTo>
                  <a:pt x="107953" y="90676"/>
                </a:lnTo>
                <a:lnTo>
                  <a:pt x="111085" y="69060"/>
                </a:lnTo>
                <a:lnTo>
                  <a:pt x="108118" y="47561"/>
                </a:lnTo>
                <a:lnTo>
                  <a:pt x="99169" y="28806"/>
                </a:lnTo>
                <a:lnTo>
                  <a:pt x="84170" y="15540"/>
                </a:lnTo>
                <a:lnTo>
                  <a:pt x="63048" y="10509"/>
                </a:lnTo>
                <a:lnTo>
                  <a:pt x="106903" y="10509"/>
                </a:lnTo>
                <a:lnTo>
                  <a:pt x="121781" y="19329"/>
                </a:lnTo>
                <a:lnTo>
                  <a:pt x="137636" y="41168"/>
                </a:lnTo>
                <a:lnTo>
                  <a:pt x="143360" y="69060"/>
                </a:lnTo>
                <a:lnTo>
                  <a:pt x="139091" y="93714"/>
                </a:lnTo>
                <a:lnTo>
                  <a:pt x="125533" y="116539"/>
                </a:lnTo>
                <a:lnTo>
                  <a:pt x="101562" y="141897"/>
                </a:lnTo>
                <a:lnTo>
                  <a:pt x="66050" y="174152"/>
                </a:lnTo>
                <a:lnTo>
                  <a:pt x="27771" y="210934"/>
                </a:lnTo>
                <a:lnTo>
                  <a:pt x="137952" y="210934"/>
                </a:lnTo>
                <a:lnTo>
                  <a:pt x="133602" y="238708"/>
                </a:lnTo>
                <a:close/>
              </a:path>
              <a:path w="143510" h="238760">
                <a:moveTo>
                  <a:pt x="137952" y="210934"/>
                </a:moveTo>
                <a:lnTo>
                  <a:pt x="92320" y="210934"/>
                </a:lnTo>
                <a:lnTo>
                  <a:pt x="100776" y="210887"/>
                </a:lnTo>
                <a:lnTo>
                  <a:pt x="111554" y="210559"/>
                </a:lnTo>
                <a:lnTo>
                  <a:pt x="134353" y="176404"/>
                </a:lnTo>
                <a:lnTo>
                  <a:pt x="143360" y="176404"/>
                </a:lnTo>
                <a:lnTo>
                  <a:pt x="137952" y="210934"/>
                </a:lnTo>
                <a:close/>
              </a:path>
            </a:pathLst>
          </a:custGeom>
          <a:solidFill>
            <a:srgbClr val="000000"/>
          </a:solidFill>
        </p:spPr>
        <p:txBody>
          <a:bodyPr wrap="square" lIns="0" tIns="0" rIns="0" bIns="0" rtlCol="0"/>
          <a:lstStyle/>
          <a:p>
            <a:endParaRPr/>
          </a:p>
        </p:txBody>
      </p:sp>
      <p:sp>
        <p:nvSpPr>
          <p:cNvPr id="53" name="object 53"/>
          <p:cNvSpPr/>
          <p:nvPr/>
        </p:nvSpPr>
        <p:spPr>
          <a:xfrm>
            <a:off x="4579895" y="4867525"/>
            <a:ext cx="219710" cy="0"/>
          </a:xfrm>
          <a:custGeom>
            <a:avLst/>
            <a:gdLst/>
            <a:ahLst/>
            <a:cxnLst/>
            <a:rect l="l" t="t" r="r" b="b"/>
            <a:pathLst>
              <a:path w="219710">
                <a:moveTo>
                  <a:pt x="0" y="0"/>
                </a:moveTo>
                <a:lnTo>
                  <a:pt x="219168" y="0"/>
                </a:lnTo>
              </a:path>
            </a:pathLst>
          </a:custGeom>
          <a:ln w="14262">
            <a:solidFill>
              <a:srgbClr val="000000"/>
            </a:solidFill>
          </a:ln>
        </p:spPr>
        <p:txBody>
          <a:bodyPr wrap="square" lIns="0" tIns="0" rIns="0" bIns="0" rtlCol="0"/>
          <a:lstStyle/>
          <a:p>
            <a:endParaRPr/>
          </a:p>
        </p:txBody>
      </p:sp>
      <p:sp>
        <p:nvSpPr>
          <p:cNvPr id="54" name="object 54"/>
          <p:cNvSpPr/>
          <p:nvPr/>
        </p:nvSpPr>
        <p:spPr>
          <a:xfrm>
            <a:off x="4861361" y="4718520"/>
            <a:ext cx="118745" cy="238760"/>
          </a:xfrm>
          <a:custGeom>
            <a:avLst/>
            <a:gdLst/>
            <a:ahLst/>
            <a:cxnLst/>
            <a:rect l="l" t="t" r="r" b="b"/>
            <a:pathLst>
              <a:path w="118745" h="238760">
                <a:moveTo>
                  <a:pt x="0" y="33779"/>
                </a:moveTo>
                <a:lnTo>
                  <a:pt x="0" y="22519"/>
                </a:lnTo>
                <a:lnTo>
                  <a:pt x="11786" y="22167"/>
                </a:lnTo>
                <a:lnTo>
                  <a:pt x="28428" y="19704"/>
                </a:lnTo>
                <a:lnTo>
                  <a:pt x="47180" y="13019"/>
                </a:lnTo>
                <a:lnTo>
                  <a:pt x="65300" y="0"/>
                </a:lnTo>
                <a:lnTo>
                  <a:pt x="73556" y="0"/>
                </a:lnTo>
                <a:lnTo>
                  <a:pt x="73556" y="24021"/>
                </a:lnTo>
                <a:lnTo>
                  <a:pt x="47286" y="24021"/>
                </a:lnTo>
                <a:lnTo>
                  <a:pt x="33037" y="29662"/>
                </a:lnTo>
                <a:lnTo>
                  <a:pt x="19421" y="32559"/>
                </a:lnTo>
                <a:lnTo>
                  <a:pt x="7916" y="33627"/>
                </a:lnTo>
                <a:lnTo>
                  <a:pt x="0" y="33779"/>
                </a:lnTo>
                <a:close/>
              </a:path>
              <a:path w="118745" h="238760">
                <a:moveTo>
                  <a:pt x="106581" y="227448"/>
                </a:moveTo>
                <a:lnTo>
                  <a:pt x="13510" y="227448"/>
                </a:lnTo>
                <a:lnTo>
                  <a:pt x="32403" y="226545"/>
                </a:lnTo>
                <a:lnTo>
                  <a:pt x="42501" y="223601"/>
                </a:lnTo>
                <a:lnTo>
                  <a:pt x="46547" y="218265"/>
                </a:lnTo>
                <a:lnTo>
                  <a:pt x="47286" y="210183"/>
                </a:lnTo>
                <a:lnTo>
                  <a:pt x="47286" y="24021"/>
                </a:lnTo>
                <a:lnTo>
                  <a:pt x="73556" y="24021"/>
                </a:lnTo>
                <a:lnTo>
                  <a:pt x="73556" y="210183"/>
                </a:lnTo>
                <a:lnTo>
                  <a:pt x="74178" y="218581"/>
                </a:lnTo>
                <a:lnTo>
                  <a:pt x="77966" y="223883"/>
                </a:lnTo>
                <a:lnTo>
                  <a:pt x="87805" y="226651"/>
                </a:lnTo>
                <a:lnTo>
                  <a:pt x="106581" y="227448"/>
                </a:lnTo>
                <a:close/>
              </a:path>
              <a:path w="118745" h="238760">
                <a:moveTo>
                  <a:pt x="2251" y="238708"/>
                </a:moveTo>
                <a:lnTo>
                  <a:pt x="2251" y="227448"/>
                </a:lnTo>
                <a:lnTo>
                  <a:pt x="118591" y="227448"/>
                </a:lnTo>
                <a:lnTo>
                  <a:pt x="118591" y="237207"/>
                </a:lnTo>
                <a:lnTo>
                  <a:pt x="60046" y="237207"/>
                </a:lnTo>
                <a:lnTo>
                  <a:pt x="30585" y="237395"/>
                </a:lnTo>
                <a:lnTo>
                  <a:pt x="14659" y="237840"/>
                </a:lnTo>
                <a:lnTo>
                  <a:pt x="2251" y="238708"/>
                </a:lnTo>
                <a:close/>
              </a:path>
              <a:path w="118745" h="238760">
                <a:moveTo>
                  <a:pt x="118591" y="238708"/>
                </a:moveTo>
                <a:lnTo>
                  <a:pt x="106065" y="237840"/>
                </a:lnTo>
                <a:lnTo>
                  <a:pt x="89881" y="237395"/>
                </a:lnTo>
                <a:lnTo>
                  <a:pt x="60046" y="237207"/>
                </a:lnTo>
                <a:lnTo>
                  <a:pt x="118591" y="237207"/>
                </a:lnTo>
                <a:lnTo>
                  <a:pt x="118591" y="238708"/>
                </a:lnTo>
                <a:close/>
              </a:path>
            </a:pathLst>
          </a:custGeom>
          <a:solidFill>
            <a:srgbClr val="000000"/>
          </a:solidFill>
        </p:spPr>
        <p:txBody>
          <a:bodyPr wrap="square" lIns="0" tIns="0" rIns="0" bIns="0" rtlCol="0"/>
          <a:lstStyle/>
          <a:p>
            <a:endParaRPr/>
          </a:p>
        </p:txBody>
      </p:sp>
      <p:sp>
        <p:nvSpPr>
          <p:cNvPr id="55" name="object 55"/>
          <p:cNvSpPr/>
          <p:nvPr/>
        </p:nvSpPr>
        <p:spPr>
          <a:xfrm>
            <a:off x="4705241" y="5148646"/>
            <a:ext cx="149225" cy="247015"/>
          </a:xfrm>
          <a:custGeom>
            <a:avLst/>
            <a:gdLst/>
            <a:ahLst/>
            <a:cxnLst/>
            <a:rect l="l" t="t" r="r" b="b"/>
            <a:pathLst>
              <a:path w="149225" h="247014">
                <a:moveTo>
                  <a:pt x="27771" y="67559"/>
                </a:moveTo>
                <a:lnTo>
                  <a:pt x="20406" y="66315"/>
                </a:lnTo>
                <a:lnTo>
                  <a:pt x="14448" y="62679"/>
                </a:lnTo>
                <a:lnTo>
                  <a:pt x="10461" y="56791"/>
                </a:lnTo>
                <a:lnTo>
                  <a:pt x="9006" y="48792"/>
                </a:lnTo>
                <a:lnTo>
                  <a:pt x="13909" y="29768"/>
                </a:lnTo>
                <a:lnTo>
                  <a:pt x="27396" y="14262"/>
                </a:lnTo>
                <a:lnTo>
                  <a:pt x="47638" y="3823"/>
                </a:lnTo>
                <a:lnTo>
                  <a:pt x="72805" y="0"/>
                </a:lnTo>
                <a:lnTo>
                  <a:pt x="97692" y="3624"/>
                </a:lnTo>
                <a:lnTo>
                  <a:pt x="108855" y="9007"/>
                </a:lnTo>
                <a:lnTo>
                  <a:pt x="71304" y="9007"/>
                </a:lnTo>
                <a:lnTo>
                  <a:pt x="60010" y="10098"/>
                </a:lnTo>
                <a:lnTo>
                  <a:pt x="46817" y="13793"/>
                </a:lnTo>
                <a:lnTo>
                  <a:pt x="34045" y="20725"/>
                </a:lnTo>
                <a:lnTo>
                  <a:pt x="24018" y="31527"/>
                </a:lnTo>
                <a:lnTo>
                  <a:pt x="29636" y="31809"/>
                </a:lnTo>
                <a:lnTo>
                  <a:pt x="36872" y="33779"/>
                </a:lnTo>
                <a:lnTo>
                  <a:pt x="43122" y="39127"/>
                </a:lnTo>
                <a:lnTo>
                  <a:pt x="45785" y="49543"/>
                </a:lnTo>
                <a:lnTo>
                  <a:pt x="44553" y="56791"/>
                </a:lnTo>
                <a:lnTo>
                  <a:pt x="41000" y="62492"/>
                </a:lnTo>
                <a:lnTo>
                  <a:pt x="35335" y="66221"/>
                </a:lnTo>
                <a:lnTo>
                  <a:pt x="27771" y="67559"/>
                </a:lnTo>
                <a:close/>
              </a:path>
              <a:path w="149225" h="247014">
                <a:moveTo>
                  <a:pt x="109031" y="237207"/>
                </a:moveTo>
                <a:lnTo>
                  <a:pt x="71304" y="237207"/>
                </a:lnTo>
                <a:lnTo>
                  <a:pt x="84287" y="234802"/>
                </a:lnTo>
                <a:lnTo>
                  <a:pt x="97481" y="225853"/>
                </a:lnTo>
                <a:lnTo>
                  <a:pt x="107719" y="207755"/>
                </a:lnTo>
                <a:lnTo>
                  <a:pt x="111835" y="177905"/>
                </a:lnTo>
                <a:lnTo>
                  <a:pt x="109267" y="153755"/>
                </a:lnTo>
                <a:lnTo>
                  <a:pt x="101421" y="135024"/>
                </a:lnTo>
                <a:lnTo>
                  <a:pt x="88087" y="122908"/>
                </a:lnTo>
                <a:lnTo>
                  <a:pt x="69053" y="118603"/>
                </a:lnTo>
                <a:lnTo>
                  <a:pt x="44284" y="118603"/>
                </a:lnTo>
                <a:lnTo>
                  <a:pt x="44284" y="111097"/>
                </a:lnTo>
                <a:lnTo>
                  <a:pt x="47286" y="110346"/>
                </a:lnTo>
                <a:lnTo>
                  <a:pt x="52540" y="110346"/>
                </a:lnTo>
                <a:lnTo>
                  <a:pt x="60796" y="109595"/>
                </a:lnTo>
                <a:lnTo>
                  <a:pt x="63798" y="108845"/>
                </a:lnTo>
                <a:lnTo>
                  <a:pt x="71058" y="108340"/>
                </a:lnTo>
                <a:lnTo>
                  <a:pt x="79091" y="105936"/>
                </a:lnTo>
                <a:lnTo>
                  <a:pt x="104330" y="65588"/>
                </a:lnTo>
                <a:lnTo>
                  <a:pt x="105831" y="49543"/>
                </a:lnTo>
                <a:lnTo>
                  <a:pt x="102547" y="29592"/>
                </a:lnTo>
                <a:lnTo>
                  <a:pt x="94197" y="17171"/>
                </a:lnTo>
                <a:lnTo>
                  <a:pt x="83032" y="10802"/>
                </a:lnTo>
                <a:lnTo>
                  <a:pt x="71304" y="9007"/>
                </a:lnTo>
                <a:lnTo>
                  <a:pt x="108855" y="9007"/>
                </a:lnTo>
                <a:lnTo>
                  <a:pt x="118778" y="13793"/>
                </a:lnTo>
                <a:lnTo>
                  <a:pt x="133391" y="29451"/>
                </a:lnTo>
                <a:lnTo>
                  <a:pt x="138856" y="49543"/>
                </a:lnTo>
                <a:lnTo>
                  <a:pt x="135115" y="70162"/>
                </a:lnTo>
                <a:lnTo>
                  <a:pt x="124689" y="88389"/>
                </a:lnTo>
                <a:lnTo>
                  <a:pt x="108774" y="102957"/>
                </a:lnTo>
                <a:lnTo>
                  <a:pt x="88568" y="112598"/>
                </a:lnTo>
                <a:lnTo>
                  <a:pt x="113782" y="122169"/>
                </a:lnTo>
                <a:lnTo>
                  <a:pt x="132664" y="137370"/>
                </a:lnTo>
                <a:lnTo>
                  <a:pt x="144509" y="156511"/>
                </a:lnTo>
                <a:lnTo>
                  <a:pt x="148614" y="177905"/>
                </a:lnTo>
                <a:lnTo>
                  <a:pt x="142773" y="204213"/>
                </a:lnTo>
                <a:lnTo>
                  <a:pt x="126659" y="226229"/>
                </a:lnTo>
                <a:lnTo>
                  <a:pt x="109031" y="237207"/>
                </a:lnTo>
                <a:close/>
              </a:path>
              <a:path w="149225" h="247014">
                <a:moveTo>
                  <a:pt x="72055" y="246965"/>
                </a:moveTo>
                <a:lnTo>
                  <a:pt x="44330" y="242813"/>
                </a:lnTo>
                <a:lnTo>
                  <a:pt x="21391" y="231202"/>
                </a:lnTo>
                <a:lnTo>
                  <a:pt x="5770" y="213397"/>
                </a:lnTo>
                <a:lnTo>
                  <a:pt x="0" y="190666"/>
                </a:lnTo>
                <a:lnTo>
                  <a:pt x="1888" y="180732"/>
                </a:lnTo>
                <a:lnTo>
                  <a:pt x="6661" y="174246"/>
                </a:lnTo>
                <a:lnTo>
                  <a:pt x="12982" y="170715"/>
                </a:lnTo>
                <a:lnTo>
                  <a:pt x="19514" y="169648"/>
                </a:lnTo>
                <a:lnTo>
                  <a:pt x="27114" y="171020"/>
                </a:lnTo>
                <a:lnTo>
                  <a:pt x="25214" y="209550"/>
                </a:lnTo>
                <a:lnTo>
                  <a:pt x="16512" y="210183"/>
                </a:lnTo>
                <a:lnTo>
                  <a:pt x="27923" y="223273"/>
                </a:lnTo>
                <a:lnTo>
                  <a:pt x="42501" y="231577"/>
                </a:lnTo>
                <a:lnTo>
                  <a:pt x="57782" y="235940"/>
                </a:lnTo>
                <a:lnTo>
                  <a:pt x="71304" y="237207"/>
                </a:lnTo>
                <a:lnTo>
                  <a:pt x="109031" y="237207"/>
                </a:lnTo>
                <a:lnTo>
                  <a:pt x="102383" y="241347"/>
                </a:lnTo>
                <a:lnTo>
                  <a:pt x="72055" y="246965"/>
                </a:lnTo>
                <a:close/>
              </a:path>
            </a:pathLst>
          </a:custGeom>
          <a:solidFill>
            <a:srgbClr val="000000"/>
          </a:solidFill>
        </p:spPr>
        <p:txBody>
          <a:bodyPr wrap="square" lIns="0" tIns="0" rIns="0" bIns="0" rtlCol="0"/>
          <a:lstStyle/>
          <a:p>
            <a:endParaRPr/>
          </a:p>
        </p:txBody>
      </p:sp>
      <p:sp>
        <p:nvSpPr>
          <p:cNvPr id="56" name="object 56"/>
          <p:cNvSpPr/>
          <p:nvPr/>
        </p:nvSpPr>
        <p:spPr>
          <a:xfrm>
            <a:off x="5020484" y="4225338"/>
            <a:ext cx="197485" cy="649605"/>
          </a:xfrm>
          <a:custGeom>
            <a:avLst/>
            <a:gdLst/>
            <a:ahLst/>
            <a:cxnLst/>
            <a:rect l="l" t="t" r="r" b="b"/>
            <a:pathLst>
              <a:path w="197485" h="649604">
                <a:moveTo>
                  <a:pt x="197401" y="649317"/>
                </a:moveTo>
                <a:lnTo>
                  <a:pt x="157621" y="649317"/>
                </a:lnTo>
                <a:lnTo>
                  <a:pt x="157621" y="644063"/>
                </a:lnTo>
                <a:lnTo>
                  <a:pt x="157083" y="588436"/>
                </a:lnTo>
                <a:lnTo>
                  <a:pt x="155349" y="533832"/>
                </a:lnTo>
                <a:lnTo>
                  <a:pt x="152234" y="480288"/>
                </a:lnTo>
                <a:lnTo>
                  <a:pt x="147552" y="427841"/>
                </a:lnTo>
                <a:lnTo>
                  <a:pt x="141119" y="376527"/>
                </a:lnTo>
                <a:lnTo>
                  <a:pt x="132752" y="326384"/>
                </a:lnTo>
                <a:lnTo>
                  <a:pt x="122265" y="277449"/>
                </a:lnTo>
                <a:lnTo>
                  <a:pt x="109474" y="229758"/>
                </a:lnTo>
                <a:lnTo>
                  <a:pt x="94195" y="183348"/>
                </a:lnTo>
                <a:lnTo>
                  <a:pt x="76243" y="138256"/>
                </a:lnTo>
                <a:lnTo>
                  <a:pt x="55433" y="94520"/>
                </a:lnTo>
                <a:lnTo>
                  <a:pt x="31581" y="52175"/>
                </a:lnTo>
                <a:lnTo>
                  <a:pt x="4503" y="11259"/>
                </a:lnTo>
                <a:lnTo>
                  <a:pt x="0" y="4503"/>
                </a:lnTo>
                <a:lnTo>
                  <a:pt x="0" y="0"/>
                </a:lnTo>
                <a:lnTo>
                  <a:pt x="14260" y="0"/>
                </a:lnTo>
                <a:lnTo>
                  <a:pt x="15011" y="750"/>
                </a:lnTo>
                <a:lnTo>
                  <a:pt x="16512" y="1501"/>
                </a:lnTo>
                <a:lnTo>
                  <a:pt x="56899" y="55038"/>
                </a:lnTo>
                <a:lnTo>
                  <a:pt x="85883" y="102119"/>
                </a:lnTo>
                <a:lnTo>
                  <a:pt x="110436" y="150281"/>
                </a:lnTo>
                <a:lnTo>
                  <a:pt x="130774" y="198803"/>
                </a:lnTo>
                <a:lnTo>
                  <a:pt x="147112" y="246965"/>
                </a:lnTo>
                <a:lnTo>
                  <a:pt x="159720" y="291395"/>
                </a:lnTo>
                <a:lnTo>
                  <a:pt x="176479" y="370448"/>
                </a:lnTo>
                <a:lnTo>
                  <a:pt x="184458" y="422871"/>
                </a:lnTo>
                <a:lnTo>
                  <a:pt x="191127" y="483844"/>
                </a:lnTo>
                <a:lnTo>
                  <a:pt x="195702" y="553333"/>
                </a:lnTo>
                <a:lnTo>
                  <a:pt x="197401" y="631302"/>
                </a:lnTo>
                <a:lnTo>
                  <a:pt x="197401" y="649317"/>
                </a:lnTo>
                <a:close/>
              </a:path>
            </a:pathLst>
          </a:custGeom>
          <a:solidFill>
            <a:srgbClr val="000000"/>
          </a:solidFill>
        </p:spPr>
        <p:txBody>
          <a:bodyPr wrap="square" lIns="0" tIns="0" rIns="0" bIns="0" rtlCol="0"/>
          <a:lstStyle/>
          <a:p>
            <a:endParaRPr/>
          </a:p>
        </p:txBody>
      </p:sp>
      <p:sp>
        <p:nvSpPr>
          <p:cNvPr id="57" name="object 57"/>
          <p:cNvSpPr/>
          <p:nvPr/>
        </p:nvSpPr>
        <p:spPr>
          <a:xfrm>
            <a:off x="5020484" y="4867149"/>
            <a:ext cx="197485" cy="649605"/>
          </a:xfrm>
          <a:custGeom>
            <a:avLst/>
            <a:gdLst/>
            <a:ahLst/>
            <a:cxnLst/>
            <a:rect l="l" t="t" r="r" b="b"/>
            <a:pathLst>
              <a:path w="197485" h="649604">
                <a:moveTo>
                  <a:pt x="14260" y="649317"/>
                </a:moveTo>
                <a:lnTo>
                  <a:pt x="0" y="649317"/>
                </a:lnTo>
                <a:lnTo>
                  <a:pt x="0" y="644063"/>
                </a:lnTo>
                <a:lnTo>
                  <a:pt x="2251" y="641060"/>
                </a:lnTo>
                <a:lnTo>
                  <a:pt x="27359" y="603557"/>
                </a:lnTo>
                <a:lnTo>
                  <a:pt x="50163" y="564398"/>
                </a:lnTo>
                <a:lnTo>
                  <a:pt x="70693" y="523263"/>
                </a:lnTo>
                <a:lnTo>
                  <a:pt x="88980" y="479829"/>
                </a:lnTo>
                <a:lnTo>
                  <a:pt x="105057" y="433775"/>
                </a:lnTo>
                <a:lnTo>
                  <a:pt x="118952" y="384780"/>
                </a:lnTo>
                <a:lnTo>
                  <a:pt x="130698" y="332524"/>
                </a:lnTo>
                <a:lnTo>
                  <a:pt x="140324" y="276684"/>
                </a:lnTo>
                <a:lnTo>
                  <a:pt x="147863" y="216939"/>
                </a:lnTo>
                <a:lnTo>
                  <a:pt x="153504" y="151351"/>
                </a:lnTo>
                <a:lnTo>
                  <a:pt x="156401" y="91392"/>
                </a:lnTo>
                <a:lnTo>
                  <a:pt x="157468" y="41286"/>
                </a:lnTo>
                <a:lnTo>
                  <a:pt x="157621" y="5254"/>
                </a:lnTo>
                <a:lnTo>
                  <a:pt x="157621" y="0"/>
                </a:lnTo>
                <a:lnTo>
                  <a:pt x="197401" y="0"/>
                </a:lnTo>
                <a:lnTo>
                  <a:pt x="197401" y="18015"/>
                </a:lnTo>
                <a:lnTo>
                  <a:pt x="196217" y="79276"/>
                </a:lnTo>
                <a:lnTo>
                  <a:pt x="193554" y="131458"/>
                </a:lnTo>
                <a:lnTo>
                  <a:pt x="190751" y="169706"/>
                </a:lnTo>
                <a:lnTo>
                  <a:pt x="182341" y="243832"/>
                </a:lnTo>
                <a:lnTo>
                  <a:pt x="173503" y="295964"/>
                </a:lnTo>
                <a:lnTo>
                  <a:pt x="162616" y="345693"/>
                </a:lnTo>
                <a:lnTo>
                  <a:pt x="149668" y="393151"/>
                </a:lnTo>
                <a:lnTo>
                  <a:pt x="134646" y="438468"/>
                </a:lnTo>
                <a:lnTo>
                  <a:pt x="117536" y="481776"/>
                </a:lnTo>
                <a:lnTo>
                  <a:pt x="98325" y="523207"/>
                </a:lnTo>
                <a:lnTo>
                  <a:pt x="70319" y="573090"/>
                </a:lnTo>
                <a:lnTo>
                  <a:pt x="43721" y="612629"/>
                </a:lnTo>
                <a:lnTo>
                  <a:pt x="15011" y="648567"/>
                </a:lnTo>
                <a:lnTo>
                  <a:pt x="14260" y="649317"/>
                </a:lnTo>
                <a:close/>
              </a:path>
            </a:pathLst>
          </a:custGeom>
          <a:solidFill>
            <a:srgbClr val="000000"/>
          </a:solidFill>
        </p:spPr>
        <p:txBody>
          <a:bodyPr wrap="square" lIns="0" tIns="0" rIns="0" bIns="0" rtlCol="0"/>
          <a:lstStyle/>
          <a:p>
            <a:endParaRPr/>
          </a:p>
        </p:txBody>
      </p:sp>
      <p:sp>
        <p:nvSpPr>
          <p:cNvPr id="58" name="object 58"/>
          <p:cNvSpPr/>
          <p:nvPr/>
        </p:nvSpPr>
        <p:spPr>
          <a:xfrm>
            <a:off x="5443058" y="4835997"/>
            <a:ext cx="238125" cy="0"/>
          </a:xfrm>
          <a:custGeom>
            <a:avLst/>
            <a:gdLst/>
            <a:ahLst/>
            <a:cxnLst/>
            <a:rect l="l" t="t" r="r" b="b"/>
            <a:pathLst>
              <a:path w="238125">
                <a:moveTo>
                  <a:pt x="0" y="0"/>
                </a:moveTo>
                <a:lnTo>
                  <a:pt x="237932" y="0"/>
                </a:lnTo>
              </a:path>
            </a:pathLst>
          </a:custGeom>
          <a:ln w="14262">
            <a:solidFill>
              <a:srgbClr val="000000"/>
            </a:solidFill>
          </a:ln>
        </p:spPr>
        <p:txBody>
          <a:bodyPr wrap="square" lIns="0" tIns="0" rIns="0" bIns="0" rtlCol="0"/>
          <a:lstStyle/>
          <a:p>
            <a:endParaRPr/>
          </a:p>
        </p:txBody>
      </p:sp>
      <p:sp>
        <p:nvSpPr>
          <p:cNvPr id="59" name="object 59"/>
          <p:cNvSpPr/>
          <p:nvPr/>
        </p:nvSpPr>
        <p:spPr>
          <a:xfrm>
            <a:off x="5443058" y="4905808"/>
            <a:ext cx="238125" cy="0"/>
          </a:xfrm>
          <a:custGeom>
            <a:avLst/>
            <a:gdLst/>
            <a:ahLst/>
            <a:cxnLst/>
            <a:rect l="l" t="t" r="r" b="b"/>
            <a:pathLst>
              <a:path w="238125">
                <a:moveTo>
                  <a:pt x="0" y="0"/>
                </a:moveTo>
                <a:lnTo>
                  <a:pt x="237932" y="0"/>
                </a:lnTo>
              </a:path>
            </a:pathLst>
          </a:custGeom>
          <a:ln w="14262">
            <a:solidFill>
              <a:srgbClr val="000000"/>
            </a:solidFill>
          </a:ln>
        </p:spPr>
        <p:txBody>
          <a:bodyPr wrap="square" lIns="0" tIns="0" rIns="0" bIns="0" rtlCol="0"/>
          <a:lstStyle/>
          <a:p>
            <a:endParaRPr/>
          </a:p>
        </p:txBody>
      </p:sp>
      <p:sp>
        <p:nvSpPr>
          <p:cNvPr id="60" name="object 60"/>
          <p:cNvSpPr/>
          <p:nvPr/>
        </p:nvSpPr>
        <p:spPr>
          <a:xfrm>
            <a:off x="5819848" y="4721522"/>
            <a:ext cx="142875" cy="240029"/>
          </a:xfrm>
          <a:custGeom>
            <a:avLst/>
            <a:gdLst/>
            <a:ahLst/>
            <a:cxnLst/>
            <a:rect l="l" t="t" r="r" b="b"/>
            <a:pathLst>
              <a:path w="142875" h="240029">
                <a:moveTo>
                  <a:pt x="18764" y="85574"/>
                </a:moveTo>
                <a:lnTo>
                  <a:pt x="15515" y="85258"/>
                </a:lnTo>
                <a:lnTo>
                  <a:pt x="9100" y="83041"/>
                </a:lnTo>
                <a:lnTo>
                  <a:pt x="2826" y="77024"/>
                </a:lnTo>
                <a:lnTo>
                  <a:pt x="0" y="65307"/>
                </a:lnTo>
                <a:lnTo>
                  <a:pt x="4738" y="41485"/>
                </a:lnTo>
                <a:lnTo>
                  <a:pt x="18201" y="20549"/>
                </a:lnTo>
                <a:lnTo>
                  <a:pt x="39264" y="5665"/>
                </a:lnTo>
                <a:lnTo>
                  <a:pt x="66801" y="0"/>
                </a:lnTo>
                <a:lnTo>
                  <a:pt x="97011" y="5207"/>
                </a:lnTo>
                <a:lnTo>
                  <a:pt x="107039" y="11259"/>
                </a:lnTo>
                <a:lnTo>
                  <a:pt x="62297" y="11259"/>
                </a:lnTo>
                <a:lnTo>
                  <a:pt x="46969" y="13734"/>
                </a:lnTo>
                <a:lnTo>
                  <a:pt x="33119" y="20924"/>
                </a:lnTo>
                <a:lnTo>
                  <a:pt x="21661" y="32477"/>
                </a:lnTo>
                <a:lnTo>
                  <a:pt x="13510" y="48042"/>
                </a:lnTo>
                <a:lnTo>
                  <a:pt x="21814" y="48042"/>
                </a:lnTo>
                <a:lnTo>
                  <a:pt x="26446" y="48956"/>
                </a:lnTo>
                <a:lnTo>
                  <a:pt x="32556" y="53296"/>
                </a:lnTo>
                <a:lnTo>
                  <a:pt x="36273" y="59325"/>
                </a:lnTo>
                <a:lnTo>
                  <a:pt x="37528" y="66057"/>
                </a:lnTo>
                <a:lnTo>
                  <a:pt x="35441" y="75440"/>
                </a:lnTo>
                <a:lnTo>
                  <a:pt x="30398" y="81446"/>
                </a:lnTo>
                <a:lnTo>
                  <a:pt x="24229" y="84636"/>
                </a:lnTo>
                <a:lnTo>
                  <a:pt x="18764" y="85574"/>
                </a:lnTo>
                <a:close/>
              </a:path>
              <a:path w="142875" h="240029">
                <a:moveTo>
                  <a:pt x="132852" y="239459"/>
                </a:moveTo>
                <a:lnTo>
                  <a:pt x="0" y="239459"/>
                </a:lnTo>
                <a:lnTo>
                  <a:pt x="0" y="229700"/>
                </a:lnTo>
                <a:lnTo>
                  <a:pt x="3752" y="225947"/>
                </a:lnTo>
                <a:lnTo>
                  <a:pt x="72805" y="149380"/>
                </a:lnTo>
                <a:lnTo>
                  <a:pt x="86902" y="131458"/>
                </a:lnTo>
                <a:lnTo>
                  <a:pt x="98888" y="111847"/>
                </a:lnTo>
                <a:lnTo>
                  <a:pt x="107215" y="91110"/>
                </a:lnTo>
                <a:lnTo>
                  <a:pt x="110334" y="69811"/>
                </a:lnTo>
                <a:lnTo>
                  <a:pt x="107367" y="48311"/>
                </a:lnTo>
                <a:lnTo>
                  <a:pt x="98419" y="29557"/>
                </a:lnTo>
                <a:lnTo>
                  <a:pt x="83419" y="16291"/>
                </a:lnTo>
                <a:lnTo>
                  <a:pt x="62297" y="11259"/>
                </a:lnTo>
                <a:lnTo>
                  <a:pt x="107039" y="11259"/>
                </a:lnTo>
                <a:lnTo>
                  <a:pt x="121030" y="19704"/>
                </a:lnTo>
                <a:lnTo>
                  <a:pt x="136886" y="41802"/>
                </a:lnTo>
                <a:lnTo>
                  <a:pt x="142609" y="69811"/>
                </a:lnTo>
                <a:lnTo>
                  <a:pt x="138446" y="94465"/>
                </a:lnTo>
                <a:lnTo>
                  <a:pt x="125064" y="117290"/>
                </a:lnTo>
                <a:lnTo>
                  <a:pt x="101128" y="142648"/>
                </a:lnTo>
                <a:lnTo>
                  <a:pt x="65300" y="174902"/>
                </a:lnTo>
                <a:lnTo>
                  <a:pt x="27020" y="211685"/>
                </a:lnTo>
                <a:lnTo>
                  <a:pt x="137149" y="211685"/>
                </a:lnTo>
                <a:lnTo>
                  <a:pt x="132852" y="239459"/>
                </a:lnTo>
                <a:close/>
              </a:path>
              <a:path w="142875" h="240029">
                <a:moveTo>
                  <a:pt x="21814" y="48042"/>
                </a:moveTo>
                <a:lnTo>
                  <a:pt x="13510" y="48042"/>
                </a:lnTo>
                <a:lnTo>
                  <a:pt x="15011" y="47291"/>
                </a:lnTo>
                <a:lnTo>
                  <a:pt x="18013" y="47291"/>
                </a:lnTo>
                <a:lnTo>
                  <a:pt x="21814" y="48042"/>
                </a:lnTo>
                <a:close/>
              </a:path>
              <a:path w="142875" h="240029">
                <a:moveTo>
                  <a:pt x="137149" y="211685"/>
                </a:moveTo>
                <a:lnTo>
                  <a:pt x="91570" y="211685"/>
                </a:lnTo>
                <a:lnTo>
                  <a:pt x="100131" y="211638"/>
                </a:lnTo>
                <a:lnTo>
                  <a:pt x="111085" y="211309"/>
                </a:lnTo>
                <a:lnTo>
                  <a:pt x="133602" y="176404"/>
                </a:lnTo>
                <a:lnTo>
                  <a:pt x="142609" y="176404"/>
                </a:lnTo>
                <a:lnTo>
                  <a:pt x="137149" y="211685"/>
                </a:lnTo>
                <a:close/>
              </a:path>
            </a:pathLst>
          </a:custGeom>
          <a:solidFill>
            <a:srgbClr val="000000"/>
          </a:solidFill>
        </p:spPr>
        <p:txBody>
          <a:bodyPr wrap="square" lIns="0" tIns="0" rIns="0" bIns="0" rtlCol="0"/>
          <a:lstStyle/>
          <a:p>
            <a:endParaRPr/>
          </a:p>
        </p:txBody>
      </p:sp>
      <p:sp>
        <p:nvSpPr>
          <p:cNvPr id="61" name="object 61"/>
          <p:cNvSpPr/>
          <p:nvPr/>
        </p:nvSpPr>
        <p:spPr>
          <a:xfrm>
            <a:off x="6115575" y="4440026"/>
            <a:ext cx="176530" cy="861060"/>
          </a:xfrm>
          <a:custGeom>
            <a:avLst/>
            <a:gdLst/>
            <a:ahLst/>
            <a:cxnLst/>
            <a:rect l="l" t="t" r="r" b="b"/>
            <a:pathLst>
              <a:path w="176529" h="861060">
                <a:moveTo>
                  <a:pt x="176385" y="861002"/>
                </a:moveTo>
                <a:lnTo>
                  <a:pt x="162875" y="861002"/>
                </a:lnTo>
                <a:lnTo>
                  <a:pt x="159121" y="856498"/>
                </a:lnTo>
                <a:lnTo>
                  <a:pt x="148215" y="846646"/>
                </a:lnTo>
                <a:lnTo>
                  <a:pt x="91730" y="778879"/>
                </a:lnTo>
                <a:lnTo>
                  <a:pt x="65546" y="734353"/>
                </a:lnTo>
                <a:lnTo>
                  <a:pt x="44235" y="687328"/>
                </a:lnTo>
                <a:lnTo>
                  <a:pt x="27489" y="638245"/>
                </a:lnTo>
                <a:lnTo>
                  <a:pt x="15001" y="587544"/>
                </a:lnTo>
                <a:lnTo>
                  <a:pt x="6461" y="535663"/>
                </a:lnTo>
                <a:lnTo>
                  <a:pt x="1564" y="483044"/>
                </a:lnTo>
                <a:lnTo>
                  <a:pt x="0" y="430126"/>
                </a:lnTo>
                <a:lnTo>
                  <a:pt x="1451" y="379425"/>
                </a:lnTo>
                <a:lnTo>
                  <a:pt x="6053" y="328286"/>
                </a:lnTo>
                <a:lnTo>
                  <a:pt x="14177" y="277270"/>
                </a:lnTo>
                <a:lnTo>
                  <a:pt x="26192" y="226940"/>
                </a:lnTo>
                <a:lnTo>
                  <a:pt x="42470" y="177858"/>
                </a:lnTo>
                <a:lnTo>
                  <a:pt x="63381" y="130586"/>
                </a:lnTo>
                <a:lnTo>
                  <a:pt x="89296" y="85687"/>
                </a:lnTo>
                <a:lnTo>
                  <a:pt x="120585" y="43722"/>
                </a:lnTo>
                <a:lnTo>
                  <a:pt x="157620" y="5254"/>
                </a:lnTo>
                <a:lnTo>
                  <a:pt x="162875" y="0"/>
                </a:lnTo>
                <a:lnTo>
                  <a:pt x="176385" y="0"/>
                </a:lnTo>
                <a:lnTo>
                  <a:pt x="176385" y="5254"/>
                </a:lnTo>
                <a:lnTo>
                  <a:pt x="175634" y="6755"/>
                </a:lnTo>
                <a:lnTo>
                  <a:pt x="161397" y="21241"/>
                </a:lnTo>
                <a:lnTo>
                  <a:pt x="143359" y="41567"/>
                </a:lnTo>
                <a:lnTo>
                  <a:pt x="102077" y="102839"/>
                </a:lnTo>
                <a:lnTo>
                  <a:pt x="79374" y="149492"/>
                </a:lnTo>
                <a:lnTo>
                  <a:pt x="61712" y="197549"/>
                </a:lnTo>
                <a:lnTo>
                  <a:pt x="48528" y="246210"/>
                </a:lnTo>
                <a:lnTo>
                  <a:pt x="39257" y="294675"/>
                </a:lnTo>
                <a:lnTo>
                  <a:pt x="33333" y="342141"/>
                </a:lnTo>
                <a:lnTo>
                  <a:pt x="30193" y="387809"/>
                </a:lnTo>
                <a:lnTo>
                  <a:pt x="29272" y="430876"/>
                </a:lnTo>
                <a:lnTo>
                  <a:pt x="30896" y="488734"/>
                </a:lnTo>
                <a:lnTo>
                  <a:pt x="35828" y="543899"/>
                </a:lnTo>
                <a:lnTo>
                  <a:pt x="44161" y="596347"/>
                </a:lnTo>
                <a:lnTo>
                  <a:pt x="55986" y="646050"/>
                </a:lnTo>
                <a:lnTo>
                  <a:pt x="71396" y="692982"/>
                </a:lnTo>
                <a:lnTo>
                  <a:pt x="90482" y="737118"/>
                </a:lnTo>
                <a:lnTo>
                  <a:pt x="113336" y="778430"/>
                </a:lnTo>
                <a:lnTo>
                  <a:pt x="148051"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62" name="object 62"/>
          <p:cNvSpPr/>
          <p:nvPr/>
        </p:nvSpPr>
        <p:spPr>
          <a:xfrm>
            <a:off x="6336995" y="4503081"/>
            <a:ext cx="118745" cy="238760"/>
          </a:xfrm>
          <a:custGeom>
            <a:avLst/>
            <a:gdLst/>
            <a:ahLst/>
            <a:cxnLst/>
            <a:rect l="l" t="t" r="r" b="b"/>
            <a:pathLst>
              <a:path w="118745" h="238760">
                <a:moveTo>
                  <a:pt x="0" y="33779"/>
                </a:moveTo>
                <a:lnTo>
                  <a:pt x="0" y="22519"/>
                </a:lnTo>
                <a:lnTo>
                  <a:pt x="11786" y="22167"/>
                </a:lnTo>
                <a:lnTo>
                  <a:pt x="28427" y="19704"/>
                </a:lnTo>
                <a:lnTo>
                  <a:pt x="47180" y="13019"/>
                </a:lnTo>
                <a:lnTo>
                  <a:pt x="65299" y="0"/>
                </a:lnTo>
                <a:lnTo>
                  <a:pt x="73555" y="0"/>
                </a:lnTo>
                <a:lnTo>
                  <a:pt x="73555" y="24771"/>
                </a:lnTo>
                <a:lnTo>
                  <a:pt x="47285" y="24771"/>
                </a:lnTo>
                <a:lnTo>
                  <a:pt x="33036" y="29979"/>
                </a:lnTo>
                <a:lnTo>
                  <a:pt x="19420" y="32653"/>
                </a:lnTo>
                <a:lnTo>
                  <a:pt x="7915" y="33638"/>
                </a:lnTo>
                <a:lnTo>
                  <a:pt x="0" y="33779"/>
                </a:lnTo>
                <a:close/>
              </a:path>
              <a:path w="118745" h="238760">
                <a:moveTo>
                  <a:pt x="106581" y="227448"/>
                </a:moveTo>
                <a:lnTo>
                  <a:pt x="13509" y="227448"/>
                </a:lnTo>
                <a:lnTo>
                  <a:pt x="32403" y="226545"/>
                </a:lnTo>
                <a:lnTo>
                  <a:pt x="42500" y="223601"/>
                </a:lnTo>
                <a:lnTo>
                  <a:pt x="46546" y="218265"/>
                </a:lnTo>
                <a:lnTo>
                  <a:pt x="47285" y="210183"/>
                </a:lnTo>
                <a:lnTo>
                  <a:pt x="47285" y="24771"/>
                </a:lnTo>
                <a:lnTo>
                  <a:pt x="73555" y="24771"/>
                </a:lnTo>
                <a:lnTo>
                  <a:pt x="73555" y="210183"/>
                </a:lnTo>
                <a:lnTo>
                  <a:pt x="74177" y="218581"/>
                </a:lnTo>
                <a:lnTo>
                  <a:pt x="77965" y="223883"/>
                </a:lnTo>
                <a:lnTo>
                  <a:pt x="87804" y="226651"/>
                </a:lnTo>
                <a:lnTo>
                  <a:pt x="106581" y="227448"/>
                </a:lnTo>
                <a:close/>
              </a:path>
              <a:path w="118745" h="238760">
                <a:moveTo>
                  <a:pt x="2250" y="238708"/>
                </a:moveTo>
                <a:lnTo>
                  <a:pt x="2250" y="227448"/>
                </a:lnTo>
                <a:lnTo>
                  <a:pt x="118590" y="227448"/>
                </a:lnTo>
                <a:lnTo>
                  <a:pt x="118590" y="237958"/>
                </a:lnTo>
                <a:lnTo>
                  <a:pt x="60045" y="237958"/>
                </a:lnTo>
                <a:lnTo>
                  <a:pt x="30585" y="238051"/>
                </a:lnTo>
                <a:lnTo>
                  <a:pt x="14658" y="238274"/>
                </a:lnTo>
                <a:lnTo>
                  <a:pt x="2250" y="238708"/>
                </a:lnTo>
                <a:close/>
              </a:path>
              <a:path w="118745" h="238760">
                <a:moveTo>
                  <a:pt x="118590" y="238708"/>
                </a:moveTo>
                <a:lnTo>
                  <a:pt x="106065" y="238274"/>
                </a:lnTo>
                <a:lnTo>
                  <a:pt x="89880" y="238051"/>
                </a:lnTo>
                <a:lnTo>
                  <a:pt x="60045" y="237958"/>
                </a:lnTo>
                <a:lnTo>
                  <a:pt x="118590" y="237958"/>
                </a:lnTo>
                <a:lnTo>
                  <a:pt x="118590" y="238708"/>
                </a:lnTo>
                <a:close/>
              </a:path>
            </a:pathLst>
          </a:custGeom>
          <a:solidFill>
            <a:srgbClr val="000000"/>
          </a:solidFill>
        </p:spPr>
        <p:txBody>
          <a:bodyPr wrap="square" lIns="0" tIns="0" rIns="0" bIns="0" rtlCol="0"/>
          <a:lstStyle/>
          <a:p>
            <a:endParaRPr/>
          </a:p>
        </p:txBody>
      </p:sp>
      <p:sp>
        <p:nvSpPr>
          <p:cNvPr id="63" name="object 63"/>
          <p:cNvSpPr/>
          <p:nvPr/>
        </p:nvSpPr>
        <p:spPr>
          <a:xfrm>
            <a:off x="6315228" y="4929454"/>
            <a:ext cx="159385" cy="243204"/>
          </a:xfrm>
          <a:custGeom>
            <a:avLst/>
            <a:gdLst/>
            <a:ahLst/>
            <a:cxnLst/>
            <a:rect l="l" t="t" r="r" b="b"/>
            <a:pathLst>
              <a:path w="159385" h="243204">
                <a:moveTo>
                  <a:pt x="159121" y="183910"/>
                </a:moveTo>
                <a:lnTo>
                  <a:pt x="0" y="183910"/>
                </a:lnTo>
                <a:lnTo>
                  <a:pt x="0" y="172650"/>
                </a:lnTo>
                <a:lnTo>
                  <a:pt x="110334" y="4503"/>
                </a:lnTo>
                <a:lnTo>
                  <a:pt x="112585" y="0"/>
                </a:lnTo>
                <a:lnTo>
                  <a:pt x="123094" y="0"/>
                </a:lnTo>
                <a:lnTo>
                  <a:pt x="123094" y="39034"/>
                </a:lnTo>
                <a:lnTo>
                  <a:pt x="97574" y="39034"/>
                </a:lnTo>
                <a:lnTo>
                  <a:pt x="9756" y="172650"/>
                </a:lnTo>
                <a:lnTo>
                  <a:pt x="159121" y="172650"/>
                </a:lnTo>
                <a:lnTo>
                  <a:pt x="159121" y="183910"/>
                </a:lnTo>
                <a:close/>
              </a:path>
              <a:path w="159385" h="243204">
                <a:moveTo>
                  <a:pt x="123094" y="172650"/>
                </a:moveTo>
                <a:lnTo>
                  <a:pt x="97574" y="172650"/>
                </a:lnTo>
                <a:lnTo>
                  <a:pt x="97574" y="39034"/>
                </a:lnTo>
                <a:lnTo>
                  <a:pt x="123094" y="39034"/>
                </a:lnTo>
                <a:lnTo>
                  <a:pt x="123094" y="172650"/>
                </a:lnTo>
                <a:close/>
              </a:path>
              <a:path w="159385" h="243204">
                <a:moveTo>
                  <a:pt x="150115" y="231952"/>
                </a:moveTo>
                <a:lnTo>
                  <a:pt x="68301" y="231952"/>
                </a:lnTo>
                <a:lnTo>
                  <a:pt x="83606" y="231166"/>
                </a:lnTo>
                <a:lnTo>
                  <a:pt x="91663" y="228481"/>
                </a:lnTo>
                <a:lnTo>
                  <a:pt x="94794" y="223402"/>
                </a:lnTo>
                <a:lnTo>
                  <a:pt x="95322" y="215438"/>
                </a:lnTo>
                <a:lnTo>
                  <a:pt x="95322" y="183910"/>
                </a:lnTo>
                <a:lnTo>
                  <a:pt x="123094" y="183910"/>
                </a:lnTo>
                <a:lnTo>
                  <a:pt x="123094" y="215438"/>
                </a:lnTo>
                <a:lnTo>
                  <a:pt x="123622" y="223402"/>
                </a:lnTo>
                <a:lnTo>
                  <a:pt x="126753" y="228481"/>
                </a:lnTo>
                <a:lnTo>
                  <a:pt x="134810" y="231166"/>
                </a:lnTo>
                <a:lnTo>
                  <a:pt x="150115" y="231952"/>
                </a:lnTo>
                <a:close/>
              </a:path>
              <a:path w="159385" h="243204">
                <a:moveTo>
                  <a:pt x="60795" y="243212"/>
                </a:moveTo>
                <a:lnTo>
                  <a:pt x="60795" y="231952"/>
                </a:lnTo>
                <a:lnTo>
                  <a:pt x="157620" y="231952"/>
                </a:lnTo>
                <a:lnTo>
                  <a:pt x="157620" y="241711"/>
                </a:lnTo>
                <a:lnTo>
                  <a:pt x="108832" y="241711"/>
                </a:lnTo>
                <a:lnTo>
                  <a:pt x="96999" y="241734"/>
                </a:lnTo>
                <a:lnTo>
                  <a:pt x="84532" y="241899"/>
                </a:lnTo>
                <a:lnTo>
                  <a:pt x="72207" y="242344"/>
                </a:lnTo>
                <a:lnTo>
                  <a:pt x="60795" y="243212"/>
                </a:lnTo>
                <a:close/>
              </a:path>
              <a:path w="159385" h="243204">
                <a:moveTo>
                  <a:pt x="157620" y="243212"/>
                </a:moveTo>
                <a:lnTo>
                  <a:pt x="146092" y="242344"/>
                </a:lnTo>
                <a:lnTo>
                  <a:pt x="133508" y="241899"/>
                </a:lnTo>
                <a:lnTo>
                  <a:pt x="120783" y="241734"/>
                </a:lnTo>
                <a:lnTo>
                  <a:pt x="108832" y="241711"/>
                </a:lnTo>
                <a:lnTo>
                  <a:pt x="157620" y="241711"/>
                </a:lnTo>
                <a:lnTo>
                  <a:pt x="157620" y="243212"/>
                </a:lnTo>
                <a:close/>
              </a:path>
            </a:pathLst>
          </a:custGeom>
          <a:solidFill>
            <a:srgbClr val="000000"/>
          </a:solidFill>
        </p:spPr>
        <p:txBody>
          <a:bodyPr wrap="square" lIns="0" tIns="0" rIns="0" bIns="0" rtlCol="0"/>
          <a:lstStyle/>
          <a:p>
            <a:endParaRPr/>
          </a:p>
        </p:txBody>
      </p:sp>
      <p:sp>
        <p:nvSpPr>
          <p:cNvPr id="64" name="object 64"/>
          <p:cNvSpPr/>
          <p:nvPr/>
        </p:nvSpPr>
        <p:spPr>
          <a:xfrm>
            <a:off x="6496868" y="4440026"/>
            <a:ext cx="176530" cy="861060"/>
          </a:xfrm>
          <a:custGeom>
            <a:avLst/>
            <a:gdLst/>
            <a:ahLst/>
            <a:cxnLst/>
            <a:rect l="l" t="t" r="r" b="b"/>
            <a:pathLst>
              <a:path w="176529" h="861060">
                <a:moveTo>
                  <a:pt x="13510" y="861002"/>
                </a:moveTo>
                <a:lnTo>
                  <a:pt x="0" y="861002"/>
                </a:lnTo>
                <a:lnTo>
                  <a:pt x="0" y="856498"/>
                </a:lnTo>
                <a:lnTo>
                  <a:pt x="750" y="854997"/>
                </a:lnTo>
                <a:lnTo>
                  <a:pt x="1500" y="854246"/>
                </a:lnTo>
                <a:lnTo>
                  <a:pt x="15315" y="840078"/>
                </a:lnTo>
                <a:lnTo>
                  <a:pt x="53642" y="792599"/>
                </a:lnTo>
                <a:lnTo>
                  <a:pt x="75056" y="758162"/>
                </a:lnTo>
                <a:lnTo>
                  <a:pt x="97718" y="711510"/>
                </a:lnTo>
                <a:lnTo>
                  <a:pt x="115273" y="663453"/>
                </a:lnTo>
                <a:lnTo>
                  <a:pt x="128311" y="614791"/>
                </a:lnTo>
                <a:lnTo>
                  <a:pt x="137423" y="566327"/>
                </a:lnTo>
                <a:lnTo>
                  <a:pt x="143200" y="518861"/>
                </a:lnTo>
                <a:lnTo>
                  <a:pt x="146233" y="473193"/>
                </a:lnTo>
                <a:lnTo>
                  <a:pt x="147112" y="430126"/>
                </a:lnTo>
                <a:lnTo>
                  <a:pt x="145489" y="372270"/>
                </a:lnTo>
                <a:lnTo>
                  <a:pt x="140556" y="317120"/>
                </a:lnTo>
                <a:lnTo>
                  <a:pt x="132223" y="264714"/>
                </a:lnTo>
                <a:lnTo>
                  <a:pt x="120398" y="215092"/>
                </a:lnTo>
                <a:lnTo>
                  <a:pt x="104988" y="168293"/>
                </a:lnTo>
                <a:lnTo>
                  <a:pt x="85902" y="124357"/>
                </a:lnTo>
                <a:lnTo>
                  <a:pt x="63048" y="83322"/>
                </a:lnTo>
                <a:lnTo>
                  <a:pt x="28427" y="35562"/>
                </a:lnTo>
                <a:lnTo>
                  <a:pt x="2250" y="7506"/>
                </a:lnTo>
                <a:lnTo>
                  <a:pt x="0" y="5254"/>
                </a:lnTo>
                <a:lnTo>
                  <a:pt x="0" y="0"/>
                </a:lnTo>
                <a:lnTo>
                  <a:pt x="13510" y="0"/>
                </a:lnTo>
                <a:lnTo>
                  <a:pt x="18013" y="4503"/>
                </a:lnTo>
                <a:lnTo>
                  <a:pt x="28486" y="14356"/>
                </a:lnTo>
                <a:lnTo>
                  <a:pt x="84654" y="82339"/>
                </a:lnTo>
                <a:lnTo>
                  <a:pt x="110838" y="126966"/>
                </a:lnTo>
                <a:lnTo>
                  <a:pt x="132149" y="174004"/>
                </a:lnTo>
                <a:lnTo>
                  <a:pt x="148894" y="223038"/>
                </a:lnTo>
                <a:lnTo>
                  <a:pt x="161383" y="273656"/>
                </a:lnTo>
                <a:lnTo>
                  <a:pt x="169922" y="325444"/>
                </a:lnTo>
                <a:lnTo>
                  <a:pt x="174820" y="377989"/>
                </a:lnTo>
                <a:lnTo>
                  <a:pt x="176384" y="430876"/>
                </a:lnTo>
                <a:lnTo>
                  <a:pt x="174932" y="481577"/>
                </a:lnTo>
                <a:lnTo>
                  <a:pt x="170330" y="532716"/>
                </a:lnTo>
                <a:lnTo>
                  <a:pt x="162207" y="583732"/>
                </a:lnTo>
                <a:lnTo>
                  <a:pt x="150191" y="634062"/>
                </a:lnTo>
                <a:lnTo>
                  <a:pt x="133913" y="683144"/>
                </a:lnTo>
                <a:lnTo>
                  <a:pt x="113002" y="730416"/>
                </a:lnTo>
                <a:lnTo>
                  <a:pt x="87088" y="775315"/>
                </a:lnTo>
                <a:lnTo>
                  <a:pt x="55798" y="817280"/>
                </a:lnTo>
                <a:lnTo>
                  <a:pt x="18764" y="855748"/>
                </a:lnTo>
                <a:lnTo>
                  <a:pt x="13510" y="861002"/>
                </a:lnTo>
                <a:close/>
              </a:path>
            </a:pathLst>
          </a:custGeom>
          <a:solidFill>
            <a:srgbClr val="000000"/>
          </a:solidFill>
        </p:spPr>
        <p:txBody>
          <a:bodyPr wrap="square" lIns="0" tIns="0" rIns="0" bIns="0" rtlCol="0"/>
          <a:lstStyle/>
          <a:p>
            <a:endParaRPr/>
          </a:p>
        </p:txBody>
      </p:sp>
      <p:sp>
        <p:nvSpPr>
          <p:cNvPr id="65" name="object 65"/>
          <p:cNvSpPr/>
          <p:nvPr/>
        </p:nvSpPr>
        <p:spPr>
          <a:xfrm>
            <a:off x="6857894" y="4871278"/>
            <a:ext cx="220345" cy="0"/>
          </a:xfrm>
          <a:custGeom>
            <a:avLst/>
            <a:gdLst/>
            <a:ahLst/>
            <a:cxnLst/>
            <a:rect l="l" t="t" r="r" b="b"/>
            <a:pathLst>
              <a:path w="220345">
                <a:moveTo>
                  <a:pt x="0" y="0"/>
                </a:moveTo>
                <a:lnTo>
                  <a:pt x="219918" y="0"/>
                </a:lnTo>
              </a:path>
            </a:pathLst>
          </a:custGeom>
          <a:ln w="14262">
            <a:solidFill>
              <a:srgbClr val="000000"/>
            </a:solidFill>
          </a:ln>
        </p:spPr>
        <p:txBody>
          <a:bodyPr wrap="square" lIns="0" tIns="0" rIns="0" bIns="0" rtlCol="0"/>
          <a:lstStyle/>
          <a:p>
            <a:endParaRPr/>
          </a:p>
        </p:txBody>
      </p:sp>
      <p:sp>
        <p:nvSpPr>
          <p:cNvPr id="66" name="object 66"/>
          <p:cNvSpPr/>
          <p:nvPr/>
        </p:nvSpPr>
        <p:spPr>
          <a:xfrm>
            <a:off x="7219672" y="4721522"/>
            <a:ext cx="118110" cy="240029"/>
          </a:xfrm>
          <a:custGeom>
            <a:avLst/>
            <a:gdLst/>
            <a:ahLst/>
            <a:cxnLst/>
            <a:rect l="l" t="t" r="r" b="b"/>
            <a:pathLst>
              <a:path w="118109" h="240029">
                <a:moveTo>
                  <a:pt x="0" y="34530"/>
                </a:moveTo>
                <a:lnTo>
                  <a:pt x="0" y="23270"/>
                </a:lnTo>
                <a:lnTo>
                  <a:pt x="11786" y="22906"/>
                </a:lnTo>
                <a:lnTo>
                  <a:pt x="28428" y="20361"/>
                </a:lnTo>
                <a:lnTo>
                  <a:pt x="47180" y="13453"/>
                </a:lnTo>
                <a:lnTo>
                  <a:pt x="65300" y="0"/>
                </a:lnTo>
                <a:lnTo>
                  <a:pt x="73556" y="0"/>
                </a:lnTo>
                <a:lnTo>
                  <a:pt x="73556" y="24771"/>
                </a:lnTo>
                <a:lnTo>
                  <a:pt x="46535" y="24771"/>
                </a:lnTo>
                <a:lnTo>
                  <a:pt x="32298" y="30413"/>
                </a:lnTo>
                <a:lnTo>
                  <a:pt x="18764" y="33310"/>
                </a:lnTo>
                <a:lnTo>
                  <a:pt x="7482" y="34377"/>
                </a:lnTo>
                <a:lnTo>
                  <a:pt x="0" y="34530"/>
                </a:lnTo>
                <a:close/>
              </a:path>
              <a:path w="118109" h="240029">
                <a:moveTo>
                  <a:pt x="106581" y="228199"/>
                </a:moveTo>
                <a:lnTo>
                  <a:pt x="13510" y="228199"/>
                </a:lnTo>
                <a:lnTo>
                  <a:pt x="32286" y="227296"/>
                </a:lnTo>
                <a:lnTo>
                  <a:pt x="42126" y="224352"/>
                </a:lnTo>
                <a:lnTo>
                  <a:pt x="45914" y="219015"/>
                </a:lnTo>
                <a:lnTo>
                  <a:pt x="46535" y="210934"/>
                </a:lnTo>
                <a:lnTo>
                  <a:pt x="46535" y="24771"/>
                </a:lnTo>
                <a:lnTo>
                  <a:pt x="73556" y="24771"/>
                </a:lnTo>
                <a:lnTo>
                  <a:pt x="73556" y="210934"/>
                </a:lnTo>
                <a:lnTo>
                  <a:pt x="74178" y="219332"/>
                </a:lnTo>
                <a:lnTo>
                  <a:pt x="77966" y="224633"/>
                </a:lnTo>
                <a:lnTo>
                  <a:pt x="87805" y="227401"/>
                </a:lnTo>
                <a:lnTo>
                  <a:pt x="106581" y="228199"/>
                </a:lnTo>
                <a:close/>
              </a:path>
              <a:path w="118109" h="240029">
                <a:moveTo>
                  <a:pt x="1501" y="239459"/>
                </a:moveTo>
                <a:lnTo>
                  <a:pt x="1501" y="228199"/>
                </a:lnTo>
                <a:lnTo>
                  <a:pt x="117840" y="228199"/>
                </a:lnTo>
                <a:lnTo>
                  <a:pt x="117840" y="237958"/>
                </a:lnTo>
                <a:lnTo>
                  <a:pt x="60046" y="237958"/>
                </a:lnTo>
                <a:lnTo>
                  <a:pt x="30210" y="238145"/>
                </a:lnTo>
                <a:lnTo>
                  <a:pt x="14026" y="238591"/>
                </a:lnTo>
                <a:lnTo>
                  <a:pt x="1501" y="239459"/>
                </a:lnTo>
                <a:close/>
              </a:path>
              <a:path w="118109" h="240029">
                <a:moveTo>
                  <a:pt x="117840" y="239459"/>
                </a:moveTo>
                <a:lnTo>
                  <a:pt x="105749" y="238591"/>
                </a:lnTo>
                <a:lnTo>
                  <a:pt x="89787" y="238145"/>
                </a:lnTo>
                <a:lnTo>
                  <a:pt x="60046" y="237958"/>
                </a:lnTo>
                <a:lnTo>
                  <a:pt x="117840" y="237958"/>
                </a:lnTo>
                <a:lnTo>
                  <a:pt x="117840" y="239459"/>
                </a:lnTo>
                <a:close/>
              </a:path>
            </a:pathLst>
          </a:custGeom>
          <a:solidFill>
            <a:srgbClr val="000000"/>
          </a:solidFill>
        </p:spPr>
        <p:txBody>
          <a:bodyPr wrap="square" lIns="0" tIns="0" rIns="0" bIns="0" rtlCol="0"/>
          <a:lstStyle/>
          <a:p>
            <a:endParaRPr/>
          </a:p>
        </p:txBody>
      </p:sp>
      <p:sp>
        <p:nvSpPr>
          <p:cNvPr id="67" name="object 67"/>
          <p:cNvSpPr/>
          <p:nvPr/>
        </p:nvSpPr>
        <p:spPr>
          <a:xfrm>
            <a:off x="7501139" y="4440026"/>
            <a:ext cx="176530" cy="861060"/>
          </a:xfrm>
          <a:custGeom>
            <a:avLst/>
            <a:gdLst/>
            <a:ahLst/>
            <a:cxnLst/>
            <a:rect l="l" t="t" r="r" b="b"/>
            <a:pathLst>
              <a:path w="176529" h="861060">
                <a:moveTo>
                  <a:pt x="176385" y="861002"/>
                </a:moveTo>
                <a:lnTo>
                  <a:pt x="163625" y="861002"/>
                </a:lnTo>
                <a:lnTo>
                  <a:pt x="159122" y="856498"/>
                </a:lnTo>
                <a:lnTo>
                  <a:pt x="148227" y="846646"/>
                </a:lnTo>
                <a:lnTo>
                  <a:pt x="92232" y="778879"/>
                </a:lnTo>
                <a:lnTo>
                  <a:pt x="65863" y="734353"/>
                </a:lnTo>
                <a:lnTo>
                  <a:pt x="44418" y="687328"/>
                </a:lnTo>
                <a:lnTo>
                  <a:pt x="27583" y="638245"/>
                </a:lnTo>
                <a:lnTo>
                  <a:pt x="15040" y="587544"/>
                </a:lnTo>
                <a:lnTo>
                  <a:pt x="6473" y="535663"/>
                </a:lnTo>
                <a:lnTo>
                  <a:pt x="1565" y="483044"/>
                </a:lnTo>
                <a:lnTo>
                  <a:pt x="0" y="430126"/>
                </a:lnTo>
                <a:lnTo>
                  <a:pt x="1171" y="384524"/>
                </a:lnTo>
                <a:lnTo>
                  <a:pt x="4869" y="338522"/>
                </a:lnTo>
                <a:lnTo>
                  <a:pt x="11368" y="292528"/>
                </a:lnTo>
                <a:lnTo>
                  <a:pt x="20944" y="246953"/>
                </a:lnTo>
                <a:lnTo>
                  <a:pt x="33869" y="202208"/>
                </a:lnTo>
                <a:lnTo>
                  <a:pt x="50420" y="158700"/>
                </a:lnTo>
                <a:lnTo>
                  <a:pt x="70871" y="116841"/>
                </a:lnTo>
                <a:lnTo>
                  <a:pt x="95497" y="77041"/>
                </a:lnTo>
                <a:lnTo>
                  <a:pt x="124572" y="39708"/>
                </a:lnTo>
                <a:lnTo>
                  <a:pt x="158371" y="5254"/>
                </a:lnTo>
                <a:lnTo>
                  <a:pt x="163625" y="0"/>
                </a:lnTo>
                <a:lnTo>
                  <a:pt x="176385" y="0"/>
                </a:lnTo>
                <a:lnTo>
                  <a:pt x="176385" y="5254"/>
                </a:lnTo>
                <a:lnTo>
                  <a:pt x="175634" y="6755"/>
                </a:lnTo>
                <a:lnTo>
                  <a:pt x="161502" y="21241"/>
                </a:lnTo>
                <a:lnTo>
                  <a:pt x="143641" y="41567"/>
                </a:lnTo>
                <a:lnTo>
                  <a:pt x="102078" y="102839"/>
                </a:lnTo>
                <a:lnTo>
                  <a:pt x="79416" y="149492"/>
                </a:lnTo>
                <a:lnTo>
                  <a:pt x="61862" y="197549"/>
                </a:lnTo>
                <a:lnTo>
                  <a:pt x="48824" y="246210"/>
                </a:lnTo>
                <a:lnTo>
                  <a:pt x="39712" y="294675"/>
                </a:lnTo>
                <a:lnTo>
                  <a:pt x="33935" y="342141"/>
                </a:lnTo>
                <a:lnTo>
                  <a:pt x="30902" y="387809"/>
                </a:lnTo>
                <a:lnTo>
                  <a:pt x="30023" y="430876"/>
                </a:lnTo>
                <a:lnTo>
                  <a:pt x="31646" y="488734"/>
                </a:lnTo>
                <a:lnTo>
                  <a:pt x="36579" y="543899"/>
                </a:lnTo>
                <a:lnTo>
                  <a:pt x="44912" y="596347"/>
                </a:lnTo>
                <a:lnTo>
                  <a:pt x="56737" y="646050"/>
                </a:lnTo>
                <a:lnTo>
                  <a:pt x="72147" y="692982"/>
                </a:lnTo>
                <a:lnTo>
                  <a:pt x="91233" y="737118"/>
                </a:lnTo>
                <a:lnTo>
                  <a:pt x="114087" y="778430"/>
                </a:lnTo>
                <a:lnTo>
                  <a:pt x="148801" y="825628"/>
                </a:lnTo>
                <a:lnTo>
                  <a:pt x="175634" y="854246"/>
                </a:lnTo>
                <a:lnTo>
                  <a:pt x="175634" y="854997"/>
                </a:lnTo>
                <a:lnTo>
                  <a:pt x="176385" y="855748"/>
                </a:lnTo>
                <a:lnTo>
                  <a:pt x="176385" y="861002"/>
                </a:lnTo>
                <a:close/>
              </a:path>
            </a:pathLst>
          </a:custGeom>
          <a:solidFill>
            <a:srgbClr val="000000"/>
          </a:solidFill>
        </p:spPr>
        <p:txBody>
          <a:bodyPr wrap="square" lIns="0" tIns="0" rIns="0" bIns="0" rtlCol="0"/>
          <a:lstStyle/>
          <a:p>
            <a:endParaRPr/>
          </a:p>
        </p:txBody>
      </p:sp>
      <p:sp>
        <p:nvSpPr>
          <p:cNvPr id="68" name="object 68"/>
          <p:cNvSpPr/>
          <p:nvPr/>
        </p:nvSpPr>
        <p:spPr>
          <a:xfrm>
            <a:off x="7709048" y="4503081"/>
            <a:ext cx="142875" cy="238760"/>
          </a:xfrm>
          <a:custGeom>
            <a:avLst/>
            <a:gdLst/>
            <a:ahLst/>
            <a:cxnLst/>
            <a:rect l="l" t="t" r="r" b="b"/>
            <a:pathLst>
              <a:path w="142875" h="238760">
                <a:moveTo>
                  <a:pt x="18764" y="84824"/>
                </a:moveTo>
                <a:lnTo>
                  <a:pt x="15515" y="84507"/>
                </a:lnTo>
                <a:lnTo>
                  <a:pt x="9100" y="82290"/>
                </a:lnTo>
                <a:lnTo>
                  <a:pt x="2826" y="76273"/>
                </a:lnTo>
                <a:lnTo>
                  <a:pt x="0" y="64556"/>
                </a:lnTo>
                <a:lnTo>
                  <a:pt x="4738" y="41168"/>
                </a:lnTo>
                <a:lnTo>
                  <a:pt x="18201" y="20455"/>
                </a:lnTo>
                <a:lnTo>
                  <a:pt x="39264" y="5653"/>
                </a:lnTo>
                <a:lnTo>
                  <a:pt x="66801" y="0"/>
                </a:lnTo>
                <a:lnTo>
                  <a:pt x="97011" y="5090"/>
                </a:lnTo>
                <a:lnTo>
                  <a:pt x="106152" y="10509"/>
                </a:lnTo>
                <a:lnTo>
                  <a:pt x="62297" y="10509"/>
                </a:lnTo>
                <a:lnTo>
                  <a:pt x="46969" y="12984"/>
                </a:lnTo>
                <a:lnTo>
                  <a:pt x="33119" y="20173"/>
                </a:lnTo>
                <a:lnTo>
                  <a:pt x="21661" y="31726"/>
                </a:lnTo>
                <a:lnTo>
                  <a:pt x="13510" y="47291"/>
                </a:lnTo>
                <a:lnTo>
                  <a:pt x="18764" y="47291"/>
                </a:lnTo>
                <a:lnTo>
                  <a:pt x="26762" y="48851"/>
                </a:lnTo>
                <a:lnTo>
                  <a:pt x="32650" y="53015"/>
                </a:lnTo>
                <a:lnTo>
                  <a:pt x="36285" y="59008"/>
                </a:lnTo>
                <a:lnTo>
                  <a:pt x="37528" y="66057"/>
                </a:lnTo>
                <a:lnTo>
                  <a:pt x="35441" y="75006"/>
                </a:lnTo>
                <a:lnTo>
                  <a:pt x="30398" y="80789"/>
                </a:lnTo>
                <a:lnTo>
                  <a:pt x="24229" y="83897"/>
                </a:lnTo>
                <a:lnTo>
                  <a:pt x="18764" y="84824"/>
                </a:lnTo>
                <a:close/>
              </a:path>
              <a:path w="142875" h="238760">
                <a:moveTo>
                  <a:pt x="132852" y="238708"/>
                </a:moveTo>
                <a:lnTo>
                  <a:pt x="0" y="238708"/>
                </a:lnTo>
                <a:lnTo>
                  <a:pt x="0" y="229700"/>
                </a:lnTo>
                <a:lnTo>
                  <a:pt x="3752" y="225196"/>
                </a:lnTo>
                <a:lnTo>
                  <a:pt x="72805" y="148629"/>
                </a:lnTo>
                <a:lnTo>
                  <a:pt x="86902" y="130813"/>
                </a:lnTo>
                <a:lnTo>
                  <a:pt x="98888" y="111378"/>
                </a:lnTo>
                <a:lnTo>
                  <a:pt x="107215" y="90676"/>
                </a:lnTo>
                <a:lnTo>
                  <a:pt x="110334" y="69060"/>
                </a:lnTo>
                <a:lnTo>
                  <a:pt x="107367" y="47561"/>
                </a:lnTo>
                <a:lnTo>
                  <a:pt x="98419" y="28806"/>
                </a:lnTo>
                <a:lnTo>
                  <a:pt x="83419" y="15540"/>
                </a:lnTo>
                <a:lnTo>
                  <a:pt x="62297" y="10509"/>
                </a:lnTo>
                <a:lnTo>
                  <a:pt x="106152" y="10509"/>
                </a:lnTo>
                <a:lnTo>
                  <a:pt x="121030" y="19329"/>
                </a:lnTo>
                <a:lnTo>
                  <a:pt x="136886" y="41168"/>
                </a:lnTo>
                <a:lnTo>
                  <a:pt x="142609" y="69060"/>
                </a:lnTo>
                <a:lnTo>
                  <a:pt x="138446" y="93714"/>
                </a:lnTo>
                <a:lnTo>
                  <a:pt x="125064" y="116539"/>
                </a:lnTo>
                <a:lnTo>
                  <a:pt x="101128" y="141897"/>
                </a:lnTo>
                <a:lnTo>
                  <a:pt x="65300" y="174152"/>
                </a:lnTo>
                <a:lnTo>
                  <a:pt x="27771" y="210934"/>
                </a:lnTo>
                <a:lnTo>
                  <a:pt x="137201" y="210934"/>
                </a:lnTo>
                <a:lnTo>
                  <a:pt x="132852" y="238708"/>
                </a:lnTo>
                <a:close/>
              </a:path>
              <a:path w="142875" h="238760">
                <a:moveTo>
                  <a:pt x="137201" y="210934"/>
                </a:moveTo>
                <a:lnTo>
                  <a:pt x="92320" y="210934"/>
                </a:lnTo>
                <a:lnTo>
                  <a:pt x="100448" y="210887"/>
                </a:lnTo>
                <a:lnTo>
                  <a:pt x="111179" y="210559"/>
                </a:lnTo>
                <a:lnTo>
                  <a:pt x="133602" y="176404"/>
                </a:lnTo>
                <a:lnTo>
                  <a:pt x="142609" y="176404"/>
                </a:lnTo>
                <a:lnTo>
                  <a:pt x="137201" y="210934"/>
                </a:lnTo>
                <a:close/>
              </a:path>
            </a:pathLst>
          </a:custGeom>
          <a:solidFill>
            <a:srgbClr val="000000"/>
          </a:solidFill>
        </p:spPr>
        <p:txBody>
          <a:bodyPr wrap="square" lIns="0" tIns="0" rIns="0" bIns="0" rtlCol="0"/>
          <a:lstStyle/>
          <a:p>
            <a:endParaRPr/>
          </a:p>
        </p:txBody>
      </p:sp>
      <p:sp>
        <p:nvSpPr>
          <p:cNvPr id="69" name="object 69"/>
          <p:cNvSpPr/>
          <p:nvPr/>
        </p:nvSpPr>
        <p:spPr>
          <a:xfrm>
            <a:off x="7709048" y="4933208"/>
            <a:ext cx="142875" cy="247015"/>
          </a:xfrm>
          <a:custGeom>
            <a:avLst/>
            <a:gdLst/>
            <a:ahLst/>
            <a:cxnLst/>
            <a:rect l="l" t="t" r="r" b="b"/>
            <a:pathLst>
              <a:path w="142875" h="247014">
                <a:moveTo>
                  <a:pt x="124517" y="12010"/>
                </a:moveTo>
                <a:lnTo>
                  <a:pt x="73556" y="12010"/>
                </a:lnTo>
                <a:lnTo>
                  <a:pt x="90362" y="10790"/>
                </a:lnTo>
                <a:lnTo>
                  <a:pt x="104423" y="7881"/>
                </a:lnTo>
                <a:lnTo>
                  <a:pt x="115248" y="4410"/>
                </a:lnTo>
                <a:lnTo>
                  <a:pt x="122343" y="1501"/>
                </a:lnTo>
                <a:lnTo>
                  <a:pt x="124595" y="0"/>
                </a:lnTo>
                <a:lnTo>
                  <a:pt x="127597" y="0"/>
                </a:lnTo>
                <a:lnTo>
                  <a:pt x="129099" y="2251"/>
                </a:lnTo>
                <a:lnTo>
                  <a:pt x="129099" y="4503"/>
                </a:lnTo>
                <a:lnTo>
                  <a:pt x="124517" y="12010"/>
                </a:lnTo>
                <a:close/>
              </a:path>
              <a:path w="142875" h="247014">
                <a:moveTo>
                  <a:pt x="25519" y="124608"/>
                </a:moveTo>
                <a:lnTo>
                  <a:pt x="18013" y="124608"/>
                </a:lnTo>
                <a:lnTo>
                  <a:pt x="18013" y="750"/>
                </a:lnTo>
                <a:lnTo>
                  <a:pt x="23267" y="750"/>
                </a:lnTo>
                <a:lnTo>
                  <a:pt x="26270" y="1501"/>
                </a:lnTo>
                <a:lnTo>
                  <a:pt x="38619" y="6310"/>
                </a:lnTo>
                <a:lnTo>
                  <a:pt x="50757" y="9570"/>
                </a:lnTo>
                <a:lnTo>
                  <a:pt x="62473" y="11424"/>
                </a:lnTo>
                <a:lnTo>
                  <a:pt x="73556" y="12010"/>
                </a:lnTo>
                <a:lnTo>
                  <a:pt x="124517" y="12010"/>
                </a:lnTo>
                <a:lnTo>
                  <a:pt x="124431" y="12151"/>
                </a:lnTo>
                <a:lnTo>
                  <a:pt x="110897" y="24583"/>
                </a:lnTo>
                <a:lnTo>
                  <a:pt x="89201" y="36172"/>
                </a:lnTo>
                <a:lnTo>
                  <a:pt x="85724" y="36782"/>
                </a:lnTo>
                <a:lnTo>
                  <a:pt x="29272" y="36782"/>
                </a:lnTo>
                <a:lnTo>
                  <a:pt x="29272" y="106593"/>
                </a:lnTo>
                <a:lnTo>
                  <a:pt x="42195" y="106593"/>
                </a:lnTo>
                <a:lnTo>
                  <a:pt x="41469" y="106968"/>
                </a:lnTo>
                <a:lnTo>
                  <a:pt x="32509" y="115202"/>
                </a:lnTo>
                <a:lnTo>
                  <a:pt x="27771" y="121606"/>
                </a:lnTo>
                <a:lnTo>
                  <a:pt x="26270" y="123858"/>
                </a:lnTo>
                <a:lnTo>
                  <a:pt x="25519" y="124608"/>
                </a:lnTo>
                <a:close/>
              </a:path>
              <a:path w="142875" h="247014">
                <a:moveTo>
                  <a:pt x="60046" y="41286"/>
                </a:moveTo>
                <a:lnTo>
                  <a:pt x="51121" y="40899"/>
                </a:lnTo>
                <a:lnTo>
                  <a:pt x="42689" y="39878"/>
                </a:lnTo>
                <a:lnTo>
                  <a:pt x="35241" y="38435"/>
                </a:lnTo>
                <a:lnTo>
                  <a:pt x="29272" y="36782"/>
                </a:lnTo>
                <a:lnTo>
                  <a:pt x="85724" y="36782"/>
                </a:lnTo>
                <a:lnTo>
                  <a:pt x="60046" y="41286"/>
                </a:lnTo>
                <a:close/>
              </a:path>
              <a:path w="142875" h="247014">
                <a:moveTo>
                  <a:pt x="42195" y="106593"/>
                </a:moveTo>
                <a:lnTo>
                  <a:pt x="29272" y="106593"/>
                </a:lnTo>
                <a:lnTo>
                  <a:pt x="39381" y="98711"/>
                </a:lnTo>
                <a:lnTo>
                  <a:pt x="50476" y="93081"/>
                </a:lnTo>
                <a:lnTo>
                  <a:pt x="62415" y="89703"/>
                </a:lnTo>
                <a:lnTo>
                  <a:pt x="75057" y="88577"/>
                </a:lnTo>
                <a:lnTo>
                  <a:pt x="101761" y="94875"/>
                </a:lnTo>
                <a:lnTo>
                  <a:pt x="104221" y="96834"/>
                </a:lnTo>
                <a:lnTo>
                  <a:pt x="74307" y="96834"/>
                </a:lnTo>
                <a:lnTo>
                  <a:pt x="55214" y="99860"/>
                </a:lnTo>
                <a:lnTo>
                  <a:pt x="42195" y="106593"/>
                </a:lnTo>
                <a:close/>
              </a:path>
              <a:path w="142875" h="247014">
                <a:moveTo>
                  <a:pt x="99895" y="237207"/>
                </a:moveTo>
                <a:lnTo>
                  <a:pt x="63798" y="237207"/>
                </a:lnTo>
                <a:lnTo>
                  <a:pt x="75585" y="235471"/>
                </a:lnTo>
                <a:lnTo>
                  <a:pt x="86034" y="230639"/>
                </a:lnTo>
                <a:lnTo>
                  <a:pt x="109959" y="188320"/>
                </a:lnTo>
                <a:lnTo>
                  <a:pt x="111085" y="164393"/>
                </a:lnTo>
                <a:lnTo>
                  <a:pt x="110874" y="151656"/>
                </a:lnTo>
                <a:lnTo>
                  <a:pt x="101011" y="113302"/>
                </a:lnTo>
                <a:lnTo>
                  <a:pt x="74307" y="96834"/>
                </a:lnTo>
                <a:lnTo>
                  <a:pt x="104221" y="96834"/>
                </a:lnTo>
                <a:lnTo>
                  <a:pt x="123188" y="111941"/>
                </a:lnTo>
                <a:lnTo>
                  <a:pt x="137437" y="137029"/>
                </a:lnTo>
                <a:lnTo>
                  <a:pt x="142609" y="167396"/>
                </a:lnTo>
                <a:lnTo>
                  <a:pt x="136323" y="198830"/>
                </a:lnTo>
                <a:lnTo>
                  <a:pt x="119341" y="224070"/>
                </a:lnTo>
                <a:lnTo>
                  <a:pt x="99895" y="237207"/>
                </a:lnTo>
                <a:close/>
              </a:path>
              <a:path w="142875" h="247014">
                <a:moveTo>
                  <a:pt x="64549" y="246965"/>
                </a:moveTo>
                <a:lnTo>
                  <a:pt x="37681" y="241089"/>
                </a:lnTo>
                <a:lnTo>
                  <a:pt x="17357" y="225853"/>
                </a:lnTo>
                <a:lnTo>
                  <a:pt x="4491" y="204847"/>
                </a:lnTo>
                <a:lnTo>
                  <a:pt x="0" y="181658"/>
                </a:lnTo>
                <a:lnTo>
                  <a:pt x="1958" y="171642"/>
                </a:lnTo>
                <a:lnTo>
                  <a:pt x="6661" y="165707"/>
                </a:lnTo>
                <a:lnTo>
                  <a:pt x="12349" y="162868"/>
                </a:lnTo>
                <a:lnTo>
                  <a:pt x="17263" y="162141"/>
                </a:lnTo>
                <a:lnTo>
                  <a:pt x="25144" y="163690"/>
                </a:lnTo>
                <a:lnTo>
                  <a:pt x="11258" y="196671"/>
                </a:lnTo>
                <a:lnTo>
                  <a:pt x="18307" y="212189"/>
                </a:lnTo>
                <a:lnTo>
                  <a:pt x="29929" y="225103"/>
                </a:lnTo>
                <a:lnTo>
                  <a:pt x="45351" y="233935"/>
                </a:lnTo>
                <a:lnTo>
                  <a:pt x="63798" y="237207"/>
                </a:lnTo>
                <a:lnTo>
                  <a:pt x="99895" y="237207"/>
                </a:lnTo>
                <a:lnTo>
                  <a:pt x="94478" y="240866"/>
                </a:lnTo>
                <a:lnTo>
                  <a:pt x="64549" y="246965"/>
                </a:lnTo>
                <a:close/>
              </a:path>
              <a:path w="142875" h="247014">
                <a:moveTo>
                  <a:pt x="29272" y="197422"/>
                </a:moveTo>
                <a:lnTo>
                  <a:pt x="12009" y="197422"/>
                </a:lnTo>
                <a:lnTo>
                  <a:pt x="11258" y="196671"/>
                </a:lnTo>
                <a:lnTo>
                  <a:pt x="29772" y="196671"/>
                </a:lnTo>
                <a:lnTo>
                  <a:pt x="29272" y="197422"/>
                </a:lnTo>
                <a:close/>
              </a:path>
            </a:pathLst>
          </a:custGeom>
          <a:solidFill>
            <a:srgbClr val="000000"/>
          </a:solidFill>
        </p:spPr>
        <p:txBody>
          <a:bodyPr wrap="square" lIns="0" tIns="0" rIns="0" bIns="0" rtlCol="0"/>
          <a:lstStyle/>
          <a:p>
            <a:endParaRPr/>
          </a:p>
        </p:txBody>
      </p:sp>
      <p:sp>
        <p:nvSpPr>
          <p:cNvPr id="70" name="object 70"/>
          <p:cNvSpPr/>
          <p:nvPr/>
        </p:nvSpPr>
        <p:spPr>
          <a:xfrm>
            <a:off x="7883182" y="4440026"/>
            <a:ext cx="176530" cy="861060"/>
          </a:xfrm>
          <a:custGeom>
            <a:avLst/>
            <a:gdLst/>
            <a:ahLst/>
            <a:cxnLst/>
            <a:rect l="l" t="t" r="r" b="b"/>
            <a:pathLst>
              <a:path w="176529" h="861060">
                <a:moveTo>
                  <a:pt x="12759" y="861002"/>
                </a:moveTo>
                <a:lnTo>
                  <a:pt x="0" y="861002"/>
                </a:lnTo>
                <a:lnTo>
                  <a:pt x="0" y="856498"/>
                </a:lnTo>
                <a:lnTo>
                  <a:pt x="750" y="854997"/>
                </a:lnTo>
                <a:lnTo>
                  <a:pt x="1501" y="854246"/>
                </a:lnTo>
                <a:lnTo>
                  <a:pt x="15199" y="840078"/>
                </a:lnTo>
                <a:lnTo>
                  <a:pt x="53008" y="792599"/>
                </a:lnTo>
                <a:lnTo>
                  <a:pt x="74306" y="758162"/>
                </a:lnTo>
                <a:lnTo>
                  <a:pt x="96968" y="711510"/>
                </a:lnTo>
                <a:lnTo>
                  <a:pt x="114522" y="663453"/>
                </a:lnTo>
                <a:lnTo>
                  <a:pt x="127560" y="614791"/>
                </a:lnTo>
                <a:lnTo>
                  <a:pt x="136672" y="566327"/>
                </a:lnTo>
                <a:lnTo>
                  <a:pt x="142449" y="518861"/>
                </a:lnTo>
                <a:lnTo>
                  <a:pt x="145482" y="473193"/>
                </a:lnTo>
                <a:lnTo>
                  <a:pt x="146362" y="430126"/>
                </a:lnTo>
                <a:lnTo>
                  <a:pt x="144738" y="372270"/>
                </a:lnTo>
                <a:lnTo>
                  <a:pt x="139806" y="317120"/>
                </a:lnTo>
                <a:lnTo>
                  <a:pt x="131473" y="264714"/>
                </a:lnTo>
                <a:lnTo>
                  <a:pt x="119647" y="215092"/>
                </a:lnTo>
                <a:lnTo>
                  <a:pt x="104237" y="168293"/>
                </a:lnTo>
                <a:lnTo>
                  <a:pt x="85151" y="124357"/>
                </a:lnTo>
                <a:lnTo>
                  <a:pt x="62297" y="83322"/>
                </a:lnTo>
                <a:lnTo>
                  <a:pt x="27771" y="35562"/>
                </a:lnTo>
                <a:lnTo>
                  <a:pt x="0" y="5254"/>
                </a:lnTo>
                <a:lnTo>
                  <a:pt x="0" y="0"/>
                </a:lnTo>
                <a:lnTo>
                  <a:pt x="12759" y="0"/>
                </a:lnTo>
                <a:lnTo>
                  <a:pt x="17263" y="4503"/>
                </a:lnTo>
                <a:lnTo>
                  <a:pt x="28158" y="14356"/>
                </a:lnTo>
                <a:lnTo>
                  <a:pt x="84151" y="82339"/>
                </a:lnTo>
                <a:lnTo>
                  <a:pt x="110521" y="126966"/>
                </a:lnTo>
                <a:lnTo>
                  <a:pt x="131965" y="174004"/>
                </a:lnTo>
                <a:lnTo>
                  <a:pt x="148801" y="223038"/>
                </a:lnTo>
                <a:lnTo>
                  <a:pt x="161343" y="273656"/>
                </a:lnTo>
                <a:lnTo>
                  <a:pt x="169910" y="325444"/>
                </a:lnTo>
                <a:lnTo>
                  <a:pt x="174819" y="377989"/>
                </a:lnTo>
                <a:lnTo>
                  <a:pt x="176384" y="430876"/>
                </a:lnTo>
                <a:lnTo>
                  <a:pt x="174932" y="481577"/>
                </a:lnTo>
                <a:lnTo>
                  <a:pt x="170330" y="532716"/>
                </a:lnTo>
                <a:lnTo>
                  <a:pt x="162207" y="583732"/>
                </a:lnTo>
                <a:lnTo>
                  <a:pt x="150191" y="634062"/>
                </a:lnTo>
                <a:lnTo>
                  <a:pt x="133913" y="683144"/>
                </a:lnTo>
                <a:lnTo>
                  <a:pt x="113002" y="730416"/>
                </a:lnTo>
                <a:lnTo>
                  <a:pt x="87088" y="775315"/>
                </a:lnTo>
                <a:lnTo>
                  <a:pt x="55798" y="817280"/>
                </a:lnTo>
                <a:lnTo>
                  <a:pt x="18764" y="855748"/>
                </a:lnTo>
                <a:lnTo>
                  <a:pt x="12759" y="861002"/>
                </a:lnTo>
                <a:close/>
              </a:path>
            </a:pathLst>
          </a:custGeom>
          <a:solidFill>
            <a:srgbClr val="000000"/>
          </a:solidFill>
        </p:spPr>
        <p:txBody>
          <a:bodyPr wrap="square" lIns="0" tIns="0" rIns="0" bIns="0" rtlCol="0"/>
          <a:lstStyle/>
          <a:p>
            <a:endParaRPr/>
          </a:p>
        </p:txBody>
      </p:sp>
      <p:sp>
        <p:nvSpPr>
          <p:cNvPr id="71" name="object 71"/>
          <p:cNvSpPr/>
          <p:nvPr/>
        </p:nvSpPr>
        <p:spPr>
          <a:xfrm>
            <a:off x="8354169" y="4751548"/>
            <a:ext cx="0" cy="113030"/>
          </a:xfrm>
          <a:custGeom>
            <a:avLst/>
            <a:gdLst/>
            <a:ahLst/>
            <a:cxnLst/>
            <a:rect l="l" t="t" r="r" b="b"/>
            <a:pathLst>
              <a:path h="113029">
                <a:moveTo>
                  <a:pt x="0" y="0"/>
                </a:moveTo>
                <a:lnTo>
                  <a:pt x="0" y="112598"/>
                </a:lnTo>
              </a:path>
            </a:pathLst>
          </a:custGeom>
          <a:ln w="14261">
            <a:solidFill>
              <a:srgbClr val="000000"/>
            </a:solidFill>
          </a:ln>
        </p:spPr>
        <p:txBody>
          <a:bodyPr wrap="square" lIns="0" tIns="0" rIns="0" bIns="0" rtlCol="0"/>
          <a:lstStyle/>
          <a:p>
            <a:endParaRPr/>
          </a:p>
        </p:txBody>
      </p:sp>
      <p:sp>
        <p:nvSpPr>
          <p:cNvPr id="72" name="object 72"/>
          <p:cNvSpPr/>
          <p:nvPr/>
        </p:nvSpPr>
        <p:spPr>
          <a:xfrm>
            <a:off x="8234451" y="4871278"/>
            <a:ext cx="238760" cy="0"/>
          </a:xfrm>
          <a:custGeom>
            <a:avLst/>
            <a:gdLst/>
            <a:ahLst/>
            <a:cxnLst/>
            <a:rect l="l" t="t" r="r" b="b"/>
            <a:pathLst>
              <a:path w="238759">
                <a:moveTo>
                  <a:pt x="0" y="0"/>
                </a:moveTo>
                <a:lnTo>
                  <a:pt x="238684" y="0"/>
                </a:lnTo>
              </a:path>
            </a:pathLst>
          </a:custGeom>
          <a:ln w="14262">
            <a:solidFill>
              <a:srgbClr val="000000"/>
            </a:solidFill>
          </a:ln>
        </p:spPr>
        <p:txBody>
          <a:bodyPr wrap="square" lIns="0" tIns="0" rIns="0" bIns="0" rtlCol="0"/>
          <a:lstStyle/>
          <a:p>
            <a:endParaRPr/>
          </a:p>
        </p:txBody>
      </p:sp>
      <p:sp>
        <p:nvSpPr>
          <p:cNvPr id="73" name="object 73"/>
          <p:cNvSpPr/>
          <p:nvPr/>
        </p:nvSpPr>
        <p:spPr>
          <a:xfrm>
            <a:off x="8354169" y="4878409"/>
            <a:ext cx="0" cy="112395"/>
          </a:xfrm>
          <a:custGeom>
            <a:avLst/>
            <a:gdLst/>
            <a:ahLst/>
            <a:cxnLst/>
            <a:rect l="l" t="t" r="r" b="b"/>
            <a:pathLst>
              <a:path h="112395">
                <a:moveTo>
                  <a:pt x="0" y="0"/>
                </a:moveTo>
                <a:lnTo>
                  <a:pt x="0" y="111847"/>
                </a:lnTo>
              </a:path>
            </a:pathLst>
          </a:custGeom>
          <a:ln w="14261">
            <a:solidFill>
              <a:srgbClr val="000000"/>
            </a:solidFill>
          </a:ln>
        </p:spPr>
        <p:txBody>
          <a:bodyPr wrap="square" lIns="0" tIns="0" rIns="0" bIns="0" rtlCol="0"/>
          <a:lstStyle/>
          <a:p>
            <a:endParaRPr/>
          </a:p>
        </p:txBody>
      </p:sp>
      <p:sp>
        <p:nvSpPr>
          <p:cNvPr id="74" name="object 74"/>
          <p:cNvSpPr/>
          <p:nvPr/>
        </p:nvSpPr>
        <p:spPr>
          <a:xfrm>
            <a:off x="8587972" y="4721522"/>
            <a:ext cx="149860" cy="247015"/>
          </a:xfrm>
          <a:custGeom>
            <a:avLst/>
            <a:gdLst/>
            <a:ahLst/>
            <a:cxnLst/>
            <a:rect l="l" t="t" r="r" b="b"/>
            <a:pathLst>
              <a:path w="149859" h="247014">
                <a:moveTo>
                  <a:pt x="28522" y="67559"/>
                </a:moveTo>
                <a:lnTo>
                  <a:pt x="21157" y="66315"/>
                </a:lnTo>
                <a:lnTo>
                  <a:pt x="15199" y="62679"/>
                </a:lnTo>
                <a:lnTo>
                  <a:pt x="11212" y="56791"/>
                </a:lnTo>
                <a:lnTo>
                  <a:pt x="9758" y="48792"/>
                </a:lnTo>
                <a:lnTo>
                  <a:pt x="14660" y="29768"/>
                </a:lnTo>
                <a:lnTo>
                  <a:pt x="28146" y="14262"/>
                </a:lnTo>
                <a:lnTo>
                  <a:pt x="48388" y="3823"/>
                </a:lnTo>
                <a:lnTo>
                  <a:pt x="73556" y="0"/>
                </a:lnTo>
                <a:lnTo>
                  <a:pt x="98443" y="3624"/>
                </a:lnTo>
                <a:lnTo>
                  <a:pt x="109606" y="9007"/>
                </a:lnTo>
                <a:lnTo>
                  <a:pt x="72056" y="9007"/>
                </a:lnTo>
                <a:lnTo>
                  <a:pt x="60750" y="9993"/>
                </a:lnTo>
                <a:lnTo>
                  <a:pt x="47474" y="13511"/>
                </a:lnTo>
                <a:lnTo>
                  <a:pt x="34479" y="20408"/>
                </a:lnTo>
                <a:lnTo>
                  <a:pt x="24018" y="31527"/>
                </a:lnTo>
                <a:lnTo>
                  <a:pt x="30070" y="31809"/>
                </a:lnTo>
                <a:lnTo>
                  <a:pt x="37529" y="33779"/>
                </a:lnTo>
                <a:lnTo>
                  <a:pt x="43862" y="39127"/>
                </a:lnTo>
                <a:lnTo>
                  <a:pt x="46536" y="49543"/>
                </a:lnTo>
                <a:lnTo>
                  <a:pt x="45199" y="56791"/>
                </a:lnTo>
                <a:lnTo>
                  <a:pt x="41469" y="62492"/>
                </a:lnTo>
                <a:lnTo>
                  <a:pt x="35770" y="66221"/>
                </a:lnTo>
                <a:lnTo>
                  <a:pt x="28522" y="67559"/>
                </a:lnTo>
                <a:close/>
              </a:path>
              <a:path w="149859" h="247014">
                <a:moveTo>
                  <a:pt x="109782" y="237207"/>
                </a:moveTo>
                <a:lnTo>
                  <a:pt x="72056" y="237207"/>
                </a:lnTo>
                <a:lnTo>
                  <a:pt x="85038" y="234802"/>
                </a:lnTo>
                <a:lnTo>
                  <a:pt x="98232" y="225853"/>
                </a:lnTo>
                <a:lnTo>
                  <a:pt x="108470" y="207755"/>
                </a:lnTo>
                <a:lnTo>
                  <a:pt x="112586" y="177905"/>
                </a:lnTo>
                <a:lnTo>
                  <a:pt x="110018" y="153755"/>
                </a:lnTo>
                <a:lnTo>
                  <a:pt x="102172" y="135024"/>
                </a:lnTo>
                <a:lnTo>
                  <a:pt x="88838" y="122908"/>
                </a:lnTo>
                <a:lnTo>
                  <a:pt x="69803" y="118603"/>
                </a:lnTo>
                <a:lnTo>
                  <a:pt x="45035" y="118603"/>
                </a:lnTo>
                <a:lnTo>
                  <a:pt x="45035" y="111097"/>
                </a:lnTo>
                <a:lnTo>
                  <a:pt x="47287" y="110346"/>
                </a:lnTo>
                <a:lnTo>
                  <a:pt x="53291" y="110346"/>
                </a:lnTo>
                <a:lnTo>
                  <a:pt x="61547" y="109595"/>
                </a:lnTo>
                <a:lnTo>
                  <a:pt x="64549" y="108845"/>
                </a:lnTo>
                <a:lnTo>
                  <a:pt x="71797" y="108340"/>
                </a:lnTo>
                <a:lnTo>
                  <a:pt x="79749" y="105936"/>
                </a:lnTo>
                <a:lnTo>
                  <a:pt x="104987" y="65588"/>
                </a:lnTo>
                <a:lnTo>
                  <a:pt x="106582" y="49543"/>
                </a:lnTo>
                <a:lnTo>
                  <a:pt x="103298" y="29592"/>
                </a:lnTo>
                <a:lnTo>
                  <a:pt x="94948" y="17171"/>
                </a:lnTo>
                <a:lnTo>
                  <a:pt x="83783" y="10802"/>
                </a:lnTo>
                <a:lnTo>
                  <a:pt x="72056" y="9007"/>
                </a:lnTo>
                <a:lnTo>
                  <a:pt x="109606" y="9007"/>
                </a:lnTo>
                <a:lnTo>
                  <a:pt x="119529" y="13793"/>
                </a:lnTo>
                <a:lnTo>
                  <a:pt x="134142" y="29451"/>
                </a:lnTo>
                <a:lnTo>
                  <a:pt x="139607" y="49543"/>
                </a:lnTo>
                <a:lnTo>
                  <a:pt x="135866" y="70057"/>
                </a:lnTo>
                <a:lnTo>
                  <a:pt x="125440" y="88108"/>
                </a:lnTo>
                <a:lnTo>
                  <a:pt x="109526" y="102640"/>
                </a:lnTo>
                <a:lnTo>
                  <a:pt x="89319" y="112598"/>
                </a:lnTo>
                <a:lnTo>
                  <a:pt x="114533" y="121852"/>
                </a:lnTo>
                <a:lnTo>
                  <a:pt x="133415" y="137088"/>
                </a:lnTo>
                <a:lnTo>
                  <a:pt x="145260" y="156406"/>
                </a:lnTo>
                <a:lnTo>
                  <a:pt x="149364" y="177905"/>
                </a:lnTo>
                <a:lnTo>
                  <a:pt x="143524" y="204213"/>
                </a:lnTo>
                <a:lnTo>
                  <a:pt x="127410" y="226229"/>
                </a:lnTo>
                <a:lnTo>
                  <a:pt x="109782" y="237207"/>
                </a:lnTo>
                <a:close/>
              </a:path>
              <a:path w="149859" h="247014">
                <a:moveTo>
                  <a:pt x="72806" y="246965"/>
                </a:moveTo>
                <a:lnTo>
                  <a:pt x="44964" y="242813"/>
                </a:lnTo>
                <a:lnTo>
                  <a:pt x="21766" y="231202"/>
                </a:lnTo>
                <a:lnTo>
                  <a:pt x="5887" y="213397"/>
                </a:lnTo>
                <a:lnTo>
                  <a:pt x="0" y="190666"/>
                </a:lnTo>
                <a:lnTo>
                  <a:pt x="2005" y="180732"/>
                </a:lnTo>
                <a:lnTo>
                  <a:pt x="7036" y="174246"/>
                </a:lnTo>
                <a:lnTo>
                  <a:pt x="13615" y="170715"/>
                </a:lnTo>
                <a:lnTo>
                  <a:pt x="20265" y="169648"/>
                </a:lnTo>
                <a:lnTo>
                  <a:pt x="27865" y="171020"/>
                </a:lnTo>
                <a:lnTo>
                  <a:pt x="25649" y="209233"/>
                </a:lnTo>
                <a:lnTo>
                  <a:pt x="16513" y="209433"/>
                </a:lnTo>
                <a:lnTo>
                  <a:pt x="28358" y="222956"/>
                </a:lnTo>
                <a:lnTo>
                  <a:pt x="43158" y="231483"/>
                </a:lnTo>
                <a:lnTo>
                  <a:pt x="58521" y="235928"/>
                </a:lnTo>
                <a:lnTo>
                  <a:pt x="72056" y="237207"/>
                </a:lnTo>
                <a:lnTo>
                  <a:pt x="109782" y="237207"/>
                </a:lnTo>
                <a:lnTo>
                  <a:pt x="103134" y="241347"/>
                </a:lnTo>
                <a:lnTo>
                  <a:pt x="72806" y="246965"/>
                </a:lnTo>
                <a:close/>
              </a:path>
            </a:pathLst>
          </a:custGeom>
          <a:solidFill>
            <a:srgbClr val="000000"/>
          </a:solidFill>
        </p:spPr>
        <p:txBody>
          <a:bodyPr wrap="square" lIns="0" tIns="0" rIns="0" bIns="0" rtlCol="0"/>
          <a:lstStyle/>
          <a:p>
            <a:endParaRPr/>
          </a:p>
        </p:txBody>
      </p:sp>
      <p:sp>
        <p:nvSpPr>
          <p:cNvPr id="75" name="object 75"/>
          <p:cNvSpPr/>
          <p:nvPr/>
        </p:nvSpPr>
        <p:spPr>
          <a:xfrm>
            <a:off x="8887452" y="4440026"/>
            <a:ext cx="176530" cy="861060"/>
          </a:xfrm>
          <a:custGeom>
            <a:avLst/>
            <a:gdLst/>
            <a:ahLst/>
            <a:cxnLst/>
            <a:rect l="l" t="t" r="r" b="b"/>
            <a:pathLst>
              <a:path w="176529" h="861060">
                <a:moveTo>
                  <a:pt x="176385" y="861002"/>
                </a:moveTo>
                <a:lnTo>
                  <a:pt x="162875" y="861002"/>
                </a:lnTo>
                <a:lnTo>
                  <a:pt x="158372" y="856498"/>
                </a:lnTo>
                <a:lnTo>
                  <a:pt x="147899" y="846646"/>
                </a:lnTo>
                <a:lnTo>
                  <a:pt x="91730" y="778879"/>
                </a:lnTo>
                <a:lnTo>
                  <a:pt x="65546" y="734353"/>
                </a:lnTo>
                <a:lnTo>
                  <a:pt x="44235" y="687328"/>
                </a:lnTo>
                <a:lnTo>
                  <a:pt x="27489" y="638245"/>
                </a:lnTo>
                <a:lnTo>
                  <a:pt x="15001" y="587544"/>
                </a:lnTo>
                <a:lnTo>
                  <a:pt x="6462" y="535663"/>
                </a:lnTo>
                <a:lnTo>
                  <a:pt x="1564" y="483044"/>
                </a:lnTo>
                <a:lnTo>
                  <a:pt x="0" y="430126"/>
                </a:lnTo>
                <a:lnTo>
                  <a:pt x="1451" y="379425"/>
                </a:lnTo>
                <a:lnTo>
                  <a:pt x="6054" y="328286"/>
                </a:lnTo>
                <a:lnTo>
                  <a:pt x="14177" y="277270"/>
                </a:lnTo>
                <a:lnTo>
                  <a:pt x="26193" y="226940"/>
                </a:lnTo>
                <a:lnTo>
                  <a:pt x="42471" y="177858"/>
                </a:lnTo>
                <a:lnTo>
                  <a:pt x="63382" y="130586"/>
                </a:lnTo>
                <a:lnTo>
                  <a:pt x="89297" y="85687"/>
                </a:lnTo>
                <a:lnTo>
                  <a:pt x="120586" y="43722"/>
                </a:lnTo>
                <a:lnTo>
                  <a:pt x="157621" y="5254"/>
                </a:lnTo>
                <a:lnTo>
                  <a:pt x="162875" y="0"/>
                </a:lnTo>
                <a:lnTo>
                  <a:pt x="176385" y="0"/>
                </a:lnTo>
                <a:lnTo>
                  <a:pt x="176385" y="5254"/>
                </a:lnTo>
                <a:lnTo>
                  <a:pt x="174884" y="6755"/>
                </a:lnTo>
                <a:lnTo>
                  <a:pt x="160752" y="21241"/>
                </a:lnTo>
                <a:lnTo>
                  <a:pt x="122637" y="68509"/>
                </a:lnTo>
                <a:lnTo>
                  <a:pt x="101327" y="102839"/>
                </a:lnTo>
                <a:lnTo>
                  <a:pt x="78902" y="149492"/>
                </a:lnTo>
                <a:lnTo>
                  <a:pt x="61440" y="197549"/>
                </a:lnTo>
                <a:lnTo>
                  <a:pt x="48389" y="246210"/>
                </a:lnTo>
                <a:lnTo>
                  <a:pt x="39199" y="294675"/>
                </a:lnTo>
                <a:lnTo>
                  <a:pt x="33317" y="342141"/>
                </a:lnTo>
                <a:lnTo>
                  <a:pt x="30192" y="387809"/>
                </a:lnTo>
                <a:lnTo>
                  <a:pt x="29273" y="430876"/>
                </a:lnTo>
                <a:lnTo>
                  <a:pt x="30896" y="488734"/>
                </a:lnTo>
                <a:lnTo>
                  <a:pt x="35829" y="543899"/>
                </a:lnTo>
                <a:lnTo>
                  <a:pt x="44161" y="596347"/>
                </a:lnTo>
                <a:lnTo>
                  <a:pt x="55987" y="646050"/>
                </a:lnTo>
                <a:lnTo>
                  <a:pt x="71396" y="692982"/>
                </a:lnTo>
                <a:lnTo>
                  <a:pt x="90482" y="737118"/>
                </a:lnTo>
                <a:lnTo>
                  <a:pt x="113337" y="778430"/>
                </a:lnTo>
                <a:lnTo>
                  <a:pt x="148051" y="825628"/>
                </a:lnTo>
                <a:lnTo>
                  <a:pt x="174884" y="854246"/>
                </a:lnTo>
                <a:lnTo>
                  <a:pt x="176385" y="855748"/>
                </a:lnTo>
                <a:lnTo>
                  <a:pt x="176385" y="861002"/>
                </a:lnTo>
                <a:close/>
              </a:path>
            </a:pathLst>
          </a:custGeom>
          <a:solidFill>
            <a:srgbClr val="000000"/>
          </a:solidFill>
        </p:spPr>
        <p:txBody>
          <a:bodyPr wrap="square" lIns="0" tIns="0" rIns="0" bIns="0" rtlCol="0"/>
          <a:lstStyle/>
          <a:p>
            <a:endParaRPr/>
          </a:p>
        </p:txBody>
      </p:sp>
      <p:sp>
        <p:nvSpPr>
          <p:cNvPr id="76" name="object 76"/>
          <p:cNvSpPr/>
          <p:nvPr/>
        </p:nvSpPr>
        <p:spPr>
          <a:xfrm>
            <a:off x="9091610" y="4503082"/>
            <a:ext cx="149860" cy="246379"/>
          </a:xfrm>
          <a:custGeom>
            <a:avLst/>
            <a:gdLst/>
            <a:ahLst/>
            <a:cxnLst/>
            <a:rect l="l" t="t" r="r" b="b"/>
            <a:pathLst>
              <a:path w="149859" h="246379">
                <a:moveTo>
                  <a:pt x="28521" y="66808"/>
                </a:moveTo>
                <a:lnTo>
                  <a:pt x="21156" y="65576"/>
                </a:lnTo>
                <a:lnTo>
                  <a:pt x="15198" y="62022"/>
                </a:lnTo>
                <a:lnTo>
                  <a:pt x="11210" y="56357"/>
                </a:lnTo>
                <a:lnTo>
                  <a:pt x="9756" y="48792"/>
                </a:lnTo>
                <a:lnTo>
                  <a:pt x="14659" y="29451"/>
                </a:lnTo>
                <a:lnTo>
                  <a:pt x="28146" y="13980"/>
                </a:lnTo>
                <a:lnTo>
                  <a:pt x="48388" y="3718"/>
                </a:lnTo>
                <a:lnTo>
                  <a:pt x="73556" y="0"/>
                </a:lnTo>
                <a:lnTo>
                  <a:pt x="98442" y="3518"/>
                </a:lnTo>
                <a:lnTo>
                  <a:pt x="110025" y="9007"/>
                </a:lnTo>
                <a:lnTo>
                  <a:pt x="72055" y="9007"/>
                </a:lnTo>
                <a:lnTo>
                  <a:pt x="60749" y="9981"/>
                </a:lnTo>
                <a:lnTo>
                  <a:pt x="47473" y="13417"/>
                </a:lnTo>
                <a:lnTo>
                  <a:pt x="34479" y="20091"/>
                </a:lnTo>
                <a:lnTo>
                  <a:pt x="24018" y="30776"/>
                </a:lnTo>
                <a:lnTo>
                  <a:pt x="29753" y="31058"/>
                </a:lnTo>
                <a:lnTo>
                  <a:pt x="37247" y="33028"/>
                </a:lnTo>
                <a:lnTo>
                  <a:pt x="43756" y="38377"/>
                </a:lnTo>
                <a:lnTo>
                  <a:pt x="46535" y="48792"/>
                </a:lnTo>
                <a:lnTo>
                  <a:pt x="45198" y="56041"/>
                </a:lnTo>
                <a:lnTo>
                  <a:pt x="41469" y="61741"/>
                </a:lnTo>
                <a:lnTo>
                  <a:pt x="35769" y="65471"/>
                </a:lnTo>
                <a:lnTo>
                  <a:pt x="28521" y="66808"/>
                </a:lnTo>
                <a:close/>
              </a:path>
              <a:path w="149859" h="246379">
                <a:moveTo>
                  <a:pt x="109781" y="236456"/>
                </a:moveTo>
                <a:lnTo>
                  <a:pt x="71304" y="236456"/>
                </a:lnTo>
                <a:lnTo>
                  <a:pt x="84287" y="234052"/>
                </a:lnTo>
                <a:lnTo>
                  <a:pt x="97480" y="225103"/>
                </a:lnTo>
                <a:lnTo>
                  <a:pt x="107718" y="207005"/>
                </a:lnTo>
                <a:lnTo>
                  <a:pt x="111835" y="177154"/>
                </a:lnTo>
                <a:lnTo>
                  <a:pt x="109384" y="153004"/>
                </a:lnTo>
                <a:lnTo>
                  <a:pt x="101796" y="134273"/>
                </a:lnTo>
                <a:lnTo>
                  <a:pt x="88720" y="122157"/>
                </a:lnTo>
                <a:lnTo>
                  <a:pt x="69803" y="117853"/>
                </a:lnTo>
                <a:lnTo>
                  <a:pt x="45033" y="117853"/>
                </a:lnTo>
                <a:lnTo>
                  <a:pt x="45033" y="110346"/>
                </a:lnTo>
                <a:lnTo>
                  <a:pt x="47285" y="109595"/>
                </a:lnTo>
                <a:lnTo>
                  <a:pt x="53290" y="109595"/>
                </a:lnTo>
                <a:lnTo>
                  <a:pt x="61547" y="108845"/>
                </a:lnTo>
                <a:lnTo>
                  <a:pt x="64549" y="108094"/>
                </a:lnTo>
                <a:lnTo>
                  <a:pt x="71797" y="107707"/>
                </a:lnTo>
                <a:lnTo>
                  <a:pt x="79748" y="105561"/>
                </a:lnTo>
                <a:lnTo>
                  <a:pt x="104986" y="65213"/>
                </a:lnTo>
                <a:lnTo>
                  <a:pt x="106581" y="48792"/>
                </a:lnTo>
                <a:lnTo>
                  <a:pt x="103297" y="28958"/>
                </a:lnTo>
                <a:lnTo>
                  <a:pt x="94947" y="16795"/>
                </a:lnTo>
                <a:lnTo>
                  <a:pt x="83782" y="10685"/>
                </a:lnTo>
                <a:lnTo>
                  <a:pt x="72055" y="9007"/>
                </a:lnTo>
                <a:lnTo>
                  <a:pt x="110025" y="9007"/>
                </a:lnTo>
                <a:lnTo>
                  <a:pt x="119529" y="13511"/>
                </a:lnTo>
                <a:lnTo>
                  <a:pt x="134141" y="29134"/>
                </a:lnTo>
                <a:lnTo>
                  <a:pt x="139607" y="49543"/>
                </a:lnTo>
                <a:lnTo>
                  <a:pt x="135865" y="69740"/>
                </a:lnTo>
                <a:lnTo>
                  <a:pt x="125439" y="87826"/>
                </a:lnTo>
                <a:lnTo>
                  <a:pt x="109524" y="102534"/>
                </a:lnTo>
                <a:lnTo>
                  <a:pt x="89317" y="112598"/>
                </a:lnTo>
                <a:lnTo>
                  <a:pt x="114532" y="121735"/>
                </a:lnTo>
                <a:lnTo>
                  <a:pt x="133414" y="136713"/>
                </a:lnTo>
                <a:lnTo>
                  <a:pt x="145259" y="155772"/>
                </a:lnTo>
                <a:lnTo>
                  <a:pt x="149363" y="177154"/>
                </a:lnTo>
                <a:lnTo>
                  <a:pt x="143523" y="203463"/>
                </a:lnTo>
                <a:lnTo>
                  <a:pt x="127409" y="225478"/>
                </a:lnTo>
                <a:lnTo>
                  <a:pt x="109781" y="236456"/>
                </a:lnTo>
                <a:close/>
              </a:path>
              <a:path w="149859" h="246379">
                <a:moveTo>
                  <a:pt x="72805" y="246215"/>
                </a:moveTo>
                <a:lnTo>
                  <a:pt x="44963" y="242063"/>
                </a:lnTo>
                <a:lnTo>
                  <a:pt x="21766" y="230451"/>
                </a:lnTo>
                <a:lnTo>
                  <a:pt x="5887" y="212646"/>
                </a:lnTo>
                <a:lnTo>
                  <a:pt x="0" y="189916"/>
                </a:lnTo>
                <a:lnTo>
                  <a:pt x="2005" y="180098"/>
                </a:lnTo>
                <a:lnTo>
                  <a:pt x="7036" y="173870"/>
                </a:lnTo>
                <a:lnTo>
                  <a:pt x="13615" y="170598"/>
                </a:lnTo>
                <a:lnTo>
                  <a:pt x="20265" y="169648"/>
                </a:lnTo>
                <a:lnTo>
                  <a:pt x="27865" y="170903"/>
                </a:lnTo>
                <a:lnTo>
                  <a:pt x="16511" y="209433"/>
                </a:lnTo>
                <a:lnTo>
                  <a:pt x="28345" y="222522"/>
                </a:lnTo>
                <a:lnTo>
                  <a:pt x="43064" y="230826"/>
                </a:lnTo>
                <a:lnTo>
                  <a:pt x="58204" y="235190"/>
                </a:lnTo>
                <a:lnTo>
                  <a:pt x="71304" y="236456"/>
                </a:lnTo>
                <a:lnTo>
                  <a:pt x="109781" y="236456"/>
                </a:lnTo>
                <a:lnTo>
                  <a:pt x="103133" y="240597"/>
                </a:lnTo>
                <a:lnTo>
                  <a:pt x="72805" y="246215"/>
                </a:lnTo>
                <a:close/>
              </a:path>
            </a:pathLst>
          </a:custGeom>
          <a:solidFill>
            <a:srgbClr val="000000"/>
          </a:solidFill>
        </p:spPr>
        <p:txBody>
          <a:bodyPr wrap="square" lIns="0" tIns="0" rIns="0" bIns="0" rtlCol="0"/>
          <a:lstStyle/>
          <a:p>
            <a:endParaRPr/>
          </a:p>
        </p:txBody>
      </p:sp>
      <p:sp>
        <p:nvSpPr>
          <p:cNvPr id="77" name="object 77"/>
          <p:cNvSpPr/>
          <p:nvPr/>
        </p:nvSpPr>
        <p:spPr>
          <a:xfrm>
            <a:off x="9091610" y="4933208"/>
            <a:ext cx="149860" cy="247015"/>
          </a:xfrm>
          <a:custGeom>
            <a:avLst/>
            <a:gdLst/>
            <a:ahLst/>
            <a:cxnLst/>
            <a:rect l="l" t="t" r="r" b="b"/>
            <a:pathLst>
              <a:path w="149859" h="247014">
                <a:moveTo>
                  <a:pt x="75057" y="246965"/>
                </a:moveTo>
                <a:lnTo>
                  <a:pt x="49396" y="241488"/>
                </a:lnTo>
                <a:lnTo>
                  <a:pt x="25144" y="222288"/>
                </a:lnTo>
                <a:lnTo>
                  <a:pt x="7083" y="185212"/>
                </a:lnTo>
                <a:lnTo>
                  <a:pt x="0" y="126110"/>
                </a:lnTo>
                <a:lnTo>
                  <a:pt x="8338" y="72837"/>
                </a:lnTo>
                <a:lnTo>
                  <a:pt x="30116" y="33216"/>
                </a:lnTo>
                <a:lnTo>
                  <a:pt x="60479" y="8515"/>
                </a:lnTo>
                <a:lnTo>
                  <a:pt x="94571" y="0"/>
                </a:lnTo>
                <a:lnTo>
                  <a:pt x="114392" y="3037"/>
                </a:lnTo>
                <a:lnTo>
                  <a:pt x="124680" y="9007"/>
                </a:lnTo>
                <a:lnTo>
                  <a:pt x="95323" y="9007"/>
                </a:lnTo>
                <a:lnTo>
                  <a:pt x="77871" y="12538"/>
                </a:lnTo>
                <a:lnTo>
                  <a:pt x="57043" y="27117"/>
                </a:lnTo>
                <a:lnTo>
                  <a:pt x="39592" y="58727"/>
                </a:lnTo>
                <a:lnTo>
                  <a:pt x="32274" y="113349"/>
                </a:lnTo>
                <a:lnTo>
                  <a:pt x="32274" y="121606"/>
                </a:lnTo>
                <a:lnTo>
                  <a:pt x="40900" y="121606"/>
                </a:lnTo>
                <a:lnTo>
                  <a:pt x="35405" y="136384"/>
                </a:lnTo>
                <a:lnTo>
                  <a:pt x="33025" y="158388"/>
                </a:lnTo>
                <a:lnTo>
                  <a:pt x="33130" y="166692"/>
                </a:lnTo>
                <a:lnTo>
                  <a:pt x="33869" y="180345"/>
                </a:lnTo>
                <a:lnTo>
                  <a:pt x="49819" y="225666"/>
                </a:lnTo>
                <a:lnTo>
                  <a:pt x="75057" y="237207"/>
                </a:lnTo>
                <a:lnTo>
                  <a:pt x="108728" y="237207"/>
                </a:lnTo>
                <a:lnTo>
                  <a:pt x="103450" y="240948"/>
                </a:lnTo>
                <a:lnTo>
                  <a:pt x="75057" y="246965"/>
                </a:lnTo>
                <a:close/>
              </a:path>
              <a:path w="149859" h="247014">
                <a:moveTo>
                  <a:pt x="129099" y="56299"/>
                </a:moveTo>
                <a:lnTo>
                  <a:pt x="115588" y="56299"/>
                </a:lnTo>
                <a:lnTo>
                  <a:pt x="107332" y="51044"/>
                </a:lnTo>
                <a:lnTo>
                  <a:pt x="107332" y="24021"/>
                </a:lnTo>
                <a:lnTo>
                  <a:pt x="126846" y="24021"/>
                </a:lnTo>
                <a:lnTo>
                  <a:pt x="119915" y="16291"/>
                </a:lnTo>
                <a:lnTo>
                  <a:pt x="111366" y="11729"/>
                </a:lnTo>
                <a:lnTo>
                  <a:pt x="102676" y="9559"/>
                </a:lnTo>
                <a:lnTo>
                  <a:pt x="95323" y="9007"/>
                </a:lnTo>
                <a:lnTo>
                  <a:pt x="124680" y="9007"/>
                </a:lnTo>
                <a:lnTo>
                  <a:pt x="128723" y="11353"/>
                </a:lnTo>
                <a:lnTo>
                  <a:pt x="137425" y="23751"/>
                </a:lnTo>
                <a:lnTo>
                  <a:pt x="140357" y="39034"/>
                </a:lnTo>
                <a:lnTo>
                  <a:pt x="140357" y="53296"/>
                </a:lnTo>
                <a:lnTo>
                  <a:pt x="129099" y="56299"/>
                </a:lnTo>
                <a:close/>
              </a:path>
              <a:path w="149859" h="247014">
                <a:moveTo>
                  <a:pt x="40900" y="121606"/>
                </a:moveTo>
                <a:lnTo>
                  <a:pt x="32274" y="121606"/>
                </a:lnTo>
                <a:lnTo>
                  <a:pt x="39100" y="108809"/>
                </a:lnTo>
                <a:lnTo>
                  <a:pt x="48599" y="97491"/>
                </a:lnTo>
                <a:lnTo>
                  <a:pt x="61195" y="89410"/>
                </a:lnTo>
                <a:lnTo>
                  <a:pt x="77308" y="86325"/>
                </a:lnTo>
                <a:lnTo>
                  <a:pt x="105349" y="92424"/>
                </a:lnTo>
                <a:lnTo>
                  <a:pt x="108293" y="94582"/>
                </a:lnTo>
                <a:lnTo>
                  <a:pt x="77308" y="94582"/>
                </a:lnTo>
                <a:lnTo>
                  <a:pt x="56773" y="100541"/>
                </a:lnTo>
                <a:lnTo>
                  <a:pt x="43063" y="115788"/>
                </a:lnTo>
                <a:lnTo>
                  <a:pt x="40900" y="121606"/>
                </a:lnTo>
                <a:close/>
              </a:path>
              <a:path w="149859" h="247014">
                <a:moveTo>
                  <a:pt x="108728" y="237207"/>
                </a:moveTo>
                <a:lnTo>
                  <a:pt x="75057" y="237207"/>
                </a:lnTo>
                <a:lnTo>
                  <a:pt x="82586" y="236632"/>
                </a:lnTo>
                <a:lnTo>
                  <a:pt x="91945" y="233735"/>
                </a:lnTo>
                <a:lnTo>
                  <a:pt x="116339" y="191605"/>
                </a:lnTo>
                <a:lnTo>
                  <a:pt x="117089" y="165895"/>
                </a:lnTo>
                <a:lnTo>
                  <a:pt x="116984" y="152453"/>
                </a:lnTo>
                <a:lnTo>
                  <a:pt x="101163" y="103766"/>
                </a:lnTo>
                <a:lnTo>
                  <a:pt x="77308" y="94582"/>
                </a:lnTo>
                <a:lnTo>
                  <a:pt x="108293" y="94582"/>
                </a:lnTo>
                <a:lnTo>
                  <a:pt x="128254" y="109220"/>
                </a:lnTo>
                <a:lnTo>
                  <a:pt x="143699" y="134461"/>
                </a:lnTo>
                <a:lnTo>
                  <a:pt x="149363" y="165895"/>
                </a:lnTo>
                <a:lnTo>
                  <a:pt x="143347" y="198513"/>
                </a:lnTo>
                <a:lnTo>
                  <a:pt x="127128" y="224164"/>
                </a:lnTo>
                <a:lnTo>
                  <a:pt x="108728" y="237207"/>
                </a:lnTo>
                <a:close/>
              </a:path>
            </a:pathLst>
          </a:custGeom>
          <a:solidFill>
            <a:srgbClr val="000000"/>
          </a:solidFill>
        </p:spPr>
        <p:txBody>
          <a:bodyPr wrap="square" lIns="0" tIns="0" rIns="0" bIns="0" rtlCol="0"/>
          <a:lstStyle/>
          <a:p>
            <a:endParaRPr/>
          </a:p>
        </p:txBody>
      </p:sp>
      <p:sp>
        <p:nvSpPr>
          <p:cNvPr id="78" name="object 78"/>
          <p:cNvSpPr/>
          <p:nvPr/>
        </p:nvSpPr>
        <p:spPr>
          <a:xfrm>
            <a:off x="9268746" y="4440026"/>
            <a:ext cx="176530" cy="861060"/>
          </a:xfrm>
          <a:custGeom>
            <a:avLst/>
            <a:gdLst/>
            <a:ahLst/>
            <a:cxnLst/>
            <a:rect l="l" t="t" r="r" b="b"/>
            <a:pathLst>
              <a:path w="176529" h="861060">
                <a:moveTo>
                  <a:pt x="13510" y="861002"/>
                </a:moveTo>
                <a:lnTo>
                  <a:pt x="0" y="861002"/>
                </a:lnTo>
                <a:lnTo>
                  <a:pt x="0" y="856498"/>
                </a:lnTo>
                <a:lnTo>
                  <a:pt x="749" y="854997"/>
                </a:lnTo>
                <a:lnTo>
                  <a:pt x="1501" y="854246"/>
                </a:lnTo>
                <a:lnTo>
                  <a:pt x="15316" y="840078"/>
                </a:lnTo>
                <a:lnTo>
                  <a:pt x="53642" y="792599"/>
                </a:lnTo>
                <a:lnTo>
                  <a:pt x="75057" y="758162"/>
                </a:lnTo>
                <a:lnTo>
                  <a:pt x="97482" y="711510"/>
                </a:lnTo>
                <a:lnTo>
                  <a:pt x="114944" y="663453"/>
                </a:lnTo>
                <a:lnTo>
                  <a:pt x="127995" y="614791"/>
                </a:lnTo>
                <a:lnTo>
                  <a:pt x="137186" y="566327"/>
                </a:lnTo>
                <a:lnTo>
                  <a:pt x="143068" y="518861"/>
                </a:lnTo>
                <a:lnTo>
                  <a:pt x="146193" y="473193"/>
                </a:lnTo>
                <a:lnTo>
                  <a:pt x="147112" y="430126"/>
                </a:lnTo>
                <a:lnTo>
                  <a:pt x="145488" y="372270"/>
                </a:lnTo>
                <a:lnTo>
                  <a:pt x="140556" y="317120"/>
                </a:lnTo>
                <a:lnTo>
                  <a:pt x="132223" y="264714"/>
                </a:lnTo>
                <a:lnTo>
                  <a:pt x="120398" y="215092"/>
                </a:lnTo>
                <a:lnTo>
                  <a:pt x="104988" y="168293"/>
                </a:lnTo>
                <a:lnTo>
                  <a:pt x="85902" y="124357"/>
                </a:lnTo>
                <a:lnTo>
                  <a:pt x="63048" y="83322"/>
                </a:lnTo>
                <a:lnTo>
                  <a:pt x="28427" y="35562"/>
                </a:lnTo>
                <a:lnTo>
                  <a:pt x="2250" y="7506"/>
                </a:lnTo>
                <a:lnTo>
                  <a:pt x="0" y="5254"/>
                </a:lnTo>
                <a:lnTo>
                  <a:pt x="0" y="0"/>
                </a:lnTo>
                <a:lnTo>
                  <a:pt x="13510" y="0"/>
                </a:lnTo>
                <a:lnTo>
                  <a:pt x="18013" y="4503"/>
                </a:lnTo>
                <a:lnTo>
                  <a:pt x="28486" y="14356"/>
                </a:lnTo>
                <a:lnTo>
                  <a:pt x="84654" y="82339"/>
                </a:lnTo>
                <a:lnTo>
                  <a:pt x="110838" y="126966"/>
                </a:lnTo>
                <a:lnTo>
                  <a:pt x="132149" y="174004"/>
                </a:lnTo>
                <a:lnTo>
                  <a:pt x="148895" y="223038"/>
                </a:lnTo>
                <a:lnTo>
                  <a:pt x="161384" y="273656"/>
                </a:lnTo>
                <a:lnTo>
                  <a:pt x="169923" y="325444"/>
                </a:lnTo>
                <a:lnTo>
                  <a:pt x="174821" y="377989"/>
                </a:lnTo>
                <a:lnTo>
                  <a:pt x="176385" y="430876"/>
                </a:lnTo>
                <a:lnTo>
                  <a:pt x="174933" y="481577"/>
                </a:lnTo>
                <a:lnTo>
                  <a:pt x="170331" y="532716"/>
                </a:lnTo>
                <a:lnTo>
                  <a:pt x="162207" y="583732"/>
                </a:lnTo>
                <a:lnTo>
                  <a:pt x="150192" y="634062"/>
                </a:lnTo>
                <a:lnTo>
                  <a:pt x="133914" y="683144"/>
                </a:lnTo>
                <a:lnTo>
                  <a:pt x="113003" y="730416"/>
                </a:lnTo>
                <a:lnTo>
                  <a:pt x="87088" y="775315"/>
                </a:lnTo>
                <a:lnTo>
                  <a:pt x="55799" y="817280"/>
                </a:lnTo>
                <a:lnTo>
                  <a:pt x="18764" y="855748"/>
                </a:lnTo>
                <a:lnTo>
                  <a:pt x="13510" y="861002"/>
                </a:lnTo>
                <a:close/>
              </a:path>
            </a:pathLst>
          </a:custGeom>
          <a:solidFill>
            <a:srgbClr val="000000"/>
          </a:solidFill>
        </p:spPr>
        <p:txBody>
          <a:bodyPr wrap="square" lIns="0" tIns="0" rIns="0" bIns="0" rtlCol="0"/>
          <a:lstStyle/>
          <a:p>
            <a:endParaRPr/>
          </a:p>
        </p:txBody>
      </p:sp>
      <p:sp>
        <p:nvSpPr>
          <p:cNvPr id="79" name="object 79"/>
          <p:cNvSpPr/>
          <p:nvPr/>
        </p:nvSpPr>
        <p:spPr>
          <a:xfrm>
            <a:off x="9640281" y="4835997"/>
            <a:ext cx="238760" cy="0"/>
          </a:xfrm>
          <a:custGeom>
            <a:avLst/>
            <a:gdLst/>
            <a:ahLst/>
            <a:cxnLst/>
            <a:rect l="l" t="t" r="r" b="b"/>
            <a:pathLst>
              <a:path w="238759">
                <a:moveTo>
                  <a:pt x="0" y="0"/>
                </a:moveTo>
                <a:lnTo>
                  <a:pt x="238684" y="0"/>
                </a:lnTo>
              </a:path>
            </a:pathLst>
          </a:custGeom>
          <a:ln w="14262">
            <a:solidFill>
              <a:srgbClr val="000000"/>
            </a:solidFill>
          </a:ln>
        </p:spPr>
        <p:txBody>
          <a:bodyPr wrap="square" lIns="0" tIns="0" rIns="0" bIns="0" rtlCol="0"/>
          <a:lstStyle/>
          <a:p>
            <a:endParaRPr/>
          </a:p>
        </p:txBody>
      </p:sp>
      <p:sp>
        <p:nvSpPr>
          <p:cNvPr id="80" name="object 80"/>
          <p:cNvSpPr/>
          <p:nvPr/>
        </p:nvSpPr>
        <p:spPr>
          <a:xfrm>
            <a:off x="9640281" y="4905808"/>
            <a:ext cx="238760" cy="0"/>
          </a:xfrm>
          <a:custGeom>
            <a:avLst/>
            <a:gdLst/>
            <a:ahLst/>
            <a:cxnLst/>
            <a:rect l="l" t="t" r="r" b="b"/>
            <a:pathLst>
              <a:path w="238759">
                <a:moveTo>
                  <a:pt x="0" y="0"/>
                </a:moveTo>
                <a:lnTo>
                  <a:pt x="238684" y="0"/>
                </a:lnTo>
              </a:path>
            </a:pathLst>
          </a:custGeom>
          <a:ln w="14262">
            <a:solidFill>
              <a:srgbClr val="000000"/>
            </a:solidFill>
          </a:ln>
        </p:spPr>
        <p:txBody>
          <a:bodyPr wrap="square" lIns="0" tIns="0" rIns="0" bIns="0" rtlCol="0"/>
          <a:lstStyle/>
          <a:p>
            <a:endParaRPr/>
          </a:p>
        </p:txBody>
      </p:sp>
      <p:sp>
        <p:nvSpPr>
          <p:cNvPr id="81" name="object 81"/>
          <p:cNvSpPr/>
          <p:nvPr/>
        </p:nvSpPr>
        <p:spPr>
          <a:xfrm>
            <a:off x="10073364" y="4440026"/>
            <a:ext cx="177165" cy="861060"/>
          </a:xfrm>
          <a:custGeom>
            <a:avLst/>
            <a:gdLst/>
            <a:ahLst/>
            <a:cxnLst/>
            <a:rect l="l" t="t" r="r" b="b"/>
            <a:pathLst>
              <a:path w="177165" h="861060">
                <a:moveTo>
                  <a:pt x="177136" y="861002"/>
                </a:moveTo>
                <a:lnTo>
                  <a:pt x="163626" y="861002"/>
                </a:lnTo>
                <a:lnTo>
                  <a:pt x="159122" y="856498"/>
                </a:lnTo>
                <a:lnTo>
                  <a:pt x="148544" y="846646"/>
                </a:lnTo>
                <a:lnTo>
                  <a:pt x="92232" y="778879"/>
                </a:lnTo>
                <a:lnTo>
                  <a:pt x="65863" y="734353"/>
                </a:lnTo>
                <a:lnTo>
                  <a:pt x="44418" y="687328"/>
                </a:lnTo>
                <a:lnTo>
                  <a:pt x="27583" y="638245"/>
                </a:lnTo>
                <a:lnTo>
                  <a:pt x="15040" y="587544"/>
                </a:lnTo>
                <a:lnTo>
                  <a:pt x="6473" y="535663"/>
                </a:lnTo>
                <a:lnTo>
                  <a:pt x="1565" y="483044"/>
                </a:lnTo>
                <a:lnTo>
                  <a:pt x="0" y="430126"/>
                </a:lnTo>
                <a:lnTo>
                  <a:pt x="1477" y="379425"/>
                </a:lnTo>
                <a:lnTo>
                  <a:pt x="6148" y="328286"/>
                </a:lnTo>
                <a:lnTo>
                  <a:pt x="14372" y="277270"/>
                </a:lnTo>
                <a:lnTo>
                  <a:pt x="26506" y="226940"/>
                </a:lnTo>
                <a:lnTo>
                  <a:pt x="42908" y="177858"/>
                </a:lnTo>
                <a:lnTo>
                  <a:pt x="63938" y="130586"/>
                </a:lnTo>
                <a:lnTo>
                  <a:pt x="89953" y="85687"/>
                </a:lnTo>
                <a:lnTo>
                  <a:pt x="121311" y="43722"/>
                </a:lnTo>
                <a:lnTo>
                  <a:pt x="158372" y="5254"/>
                </a:lnTo>
                <a:lnTo>
                  <a:pt x="163626" y="0"/>
                </a:lnTo>
                <a:lnTo>
                  <a:pt x="177136" y="0"/>
                </a:lnTo>
                <a:lnTo>
                  <a:pt x="177136" y="5254"/>
                </a:lnTo>
                <a:lnTo>
                  <a:pt x="175635" y="6755"/>
                </a:lnTo>
                <a:lnTo>
                  <a:pt x="161503" y="21241"/>
                </a:lnTo>
                <a:lnTo>
                  <a:pt x="123387" y="68509"/>
                </a:lnTo>
                <a:lnTo>
                  <a:pt x="102078" y="102839"/>
                </a:lnTo>
                <a:lnTo>
                  <a:pt x="79416" y="149492"/>
                </a:lnTo>
                <a:lnTo>
                  <a:pt x="61862" y="197549"/>
                </a:lnTo>
                <a:lnTo>
                  <a:pt x="48825" y="246210"/>
                </a:lnTo>
                <a:lnTo>
                  <a:pt x="39713" y="294675"/>
                </a:lnTo>
                <a:lnTo>
                  <a:pt x="33936" y="342141"/>
                </a:lnTo>
                <a:lnTo>
                  <a:pt x="30903" y="387809"/>
                </a:lnTo>
                <a:lnTo>
                  <a:pt x="30023" y="430876"/>
                </a:lnTo>
                <a:lnTo>
                  <a:pt x="31647" y="488734"/>
                </a:lnTo>
                <a:lnTo>
                  <a:pt x="36579" y="543899"/>
                </a:lnTo>
                <a:lnTo>
                  <a:pt x="44912" y="596347"/>
                </a:lnTo>
                <a:lnTo>
                  <a:pt x="56737" y="646050"/>
                </a:lnTo>
                <a:lnTo>
                  <a:pt x="72147" y="692982"/>
                </a:lnTo>
                <a:lnTo>
                  <a:pt x="91233" y="737118"/>
                </a:lnTo>
                <a:lnTo>
                  <a:pt x="114087" y="778430"/>
                </a:lnTo>
                <a:lnTo>
                  <a:pt x="148802" y="825628"/>
                </a:lnTo>
                <a:lnTo>
                  <a:pt x="175635" y="854246"/>
                </a:lnTo>
                <a:lnTo>
                  <a:pt x="177136" y="855748"/>
                </a:lnTo>
                <a:lnTo>
                  <a:pt x="177136" y="861002"/>
                </a:lnTo>
                <a:close/>
              </a:path>
            </a:pathLst>
          </a:custGeom>
          <a:solidFill>
            <a:srgbClr val="000000"/>
          </a:solidFill>
        </p:spPr>
        <p:txBody>
          <a:bodyPr wrap="square" lIns="0" tIns="0" rIns="0" bIns="0" rtlCol="0"/>
          <a:lstStyle/>
          <a:p>
            <a:endParaRPr/>
          </a:p>
        </p:txBody>
      </p:sp>
      <p:sp>
        <p:nvSpPr>
          <p:cNvPr id="82" name="object 82"/>
          <p:cNvSpPr/>
          <p:nvPr/>
        </p:nvSpPr>
        <p:spPr>
          <a:xfrm>
            <a:off x="10368341" y="4503082"/>
            <a:ext cx="149225" cy="246379"/>
          </a:xfrm>
          <a:custGeom>
            <a:avLst/>
            <a:gdLst/>
            <a:ahLst/>
            <a:cxnLst/>
            <a:rect l="l" t="t" r="r" b="b"/>
            <a:pathLst>
              <a:path w="149225" h="246379">
                <a:moveTo>
                  <a:pt x="71304" y="160640"/>
                </a:moveTo>
                <a:lnTo>
                  <a:pt x="43380" y="154424"/>
                </a:lnTo>
                <a:lnTo>
                  <a:pt x="20734" y="137370"/>
                </a:lnTo>
                <a:lnTo>
                  <a:pt x="5547" y="111871"/>
                </a:lnTo>
                <a:lnTo>
                  <a:pt x="0" y="80320"/>
                </a:lnTo>
                <a:lnTo>
                  <a:pt x="1512" y="62105"/>
                </a:lnTo>
                <a:lnTo>
                  <a:pt x="22516" y="22519"/>
                </a:lnTo>
                <a:lnTo>
                  <a:pt x="60831" y="1196"/>
                </a:lnTo>
                <a:lnTo>
                  <a:pt x="75056" y="0"/>
                </a:lnTo>
                <a:lnTo>
                  <a:pt x="100166" y="5266"/>
                </a:lnTo>
                <a:lnTo>
                  <a:pt x="104884" y="9007"/>
                </a:lnTo>
                <a:lnTo>
                  <a:pt x="75056" y="9007"/>
                </a:lnTo>
                <a:lnTo>
                  <a:pt x="65850" y="9993"/>
                </a:lnTo>
                <a:lnTo>
                  <a:pt x="35440" y="41907"/>
                </a:lnTo>
                <a:lnTo>
                  <a:pt x="32274" y="81070"/>
                </a:lnTo>
                <a:lnTo>
                  <a:pt x="32368" y="94078"/>
                </a:lnTo>
                <a:lnTo>
                  <a:pt x="47461" y="142882"/>
                </a:lnTo>
                <a:lnTo>
                  <a:pt x="72054" y="152383"/>
                </a:lnTo>
                <a:lnTo>
                  <a:pt x="95737" y="152383"/>
                </a:lnTo>
                <a:lnTo>
                  <a:pt x="86363" y="157966"/>
                </a:lnTo>
                <a:lnTo>
                  <a:pt x="71304" y="160640"/>
                </a:lnTo>
                <a:close/>
              </a:path>
              <a:path w="149225" h="246379">
                <a:moveTo>
                  <a:pt x="95737" y="152383"/>
                </a:moveTo>
                <a:lnTo>
                  <a:pt x="72054" y="152383"/>
                </a:lnTo>
                <a:lnTo>
                  <a:pt x="92156" y="146413"/>
                </a:lnTo>
                <a:lnTo>
                  <a:pt x="105643" y="131083"/>
                </a:lnTo>
                <a:lnTo>
                  <a:pt x="113219" y="110264"/>
                </a:lnTo>
                <a:lnTo>
                  <a:pt x="115588" y="87826"/>
                </a:lnTo>
                <a:lnTo>
                  <a:pt x="115283" y="74573"/>
                </a:lnTo>
                <a:lnTo>
                  <a:pt x="109583" y="36782"/>
                </a:lnTo>
                <a:lnTo>
                  <a:pt x="75056" y="9007"/>
                </a:lnTo>
                <a:lnTo>
                  <a:pt x="104884" y="9007"/>
                </a:lnTo>
                <a:lnTo>
                  <a:pt x="123938" y="24114"/>
                </a:lnTo>
                <a:lnTo>
                  <a:pt x="141658" y="61119"/>
                </a:lnTo>
                <a:lnTo>
                  <a:pt x="148613" y="120855"/>
                </a:lnTo>
                <a:lnTo>
                  <a:pt x="148068" y="124608"/>
                </a:lnTo>
                <a:lnTo>
                  <a:pt x="116338" y="124608"/>
                </a:lnTo>
                <a:lnTo>
                  <a:pt x="108880" y="139106"/>
                </a:lnTo>
                <a:lnTo>
                  <a:pt x="98888" y="150506"/>
                </a:lnTo>
                <a:lnTo>
                  <a:pt x="95737" y="152383"/>
                </a:lnTo>
                <a:close/>
              </a:path>
              <a:path w="149225" h="246379">
                <a:moveTo>
                  <a:pt x="93323" y="236456"/>
                </a:moveTo>
                <a:lnTo>
                  <a:pt x="58544" y="236456"/>
                </a:lnTo>
                <a:lnTo>
                  <a:pt x="76124" y="232562"/>
                </a:lnTo>
                <a:lnTo>
                  <a:pt x="95040" y="217690"/>
                </a:lnTo>
                <a:lnTo>
                  <a:pt x="110158" y="187054"/>
                </a:lnTo>
                <a:lnTo>
                  <a:pt x="116338" y="135868"/>
                </a:lnTo>
                <a:lnTo>
                  <a:pt x="116338" y="124608"/>
                </a:lnTo>
                <a:lnTo>
                  <a:pt x="148068" y="124608"/>
                </a:lnTo>
                <a:lnTo>
                  <a:pt x="141084" y="172744"/>
                </a:lnTo>
                <a:lnTo>
                  <a:pt x="121029" y="212248"/>
                </a:lnTo>
                <a:lnTo>
                  <a:pt x="93323" y="236456"/>
                </a:lnTo>
                <a:close/>
              </a:path>
              <a:path w="149225" h="246379">
                <a:moveTo>
                  <a:pt x="58544" y="246215"/>
                </a:moveTo>
                <a:lnTo>
                  <a:pt x="37821" y="243611"/>
                </a:lnTo>
                <a:lnTo>
                  <a:pt x="22235" y="236081"/>
                </a:lnTo>
                <a:lnTo>
                  <a:pt x="12418" y="224047"/>
                </a:lnTo>
                <a:lnTo>
                  <a:pt x="9006" y="207931"/>
                </a:lnTo>
                <a:lnTo>
                  <a:pt x="9006" y="193669"/>
                </a:lnTo>
                <a:lnTo>
                  <a:pt x="19514" y="190666"/>
                </a:lnTo>
                <a:lnTo>
                  <a:pt x="33024" y="190666"/>
                </a:lnTo>
                <a:lnTo>
                  <a:pt x="42032" y="195921"/>
                </a:lnTo>
                <a:lnTo>
                  <a:pt x="42032" y="213186"/>
                </a:lnTo>
                <a:lnTo>
                  <a:pt x="39029" y="223695"/>
                </a:lnTo>
                <a:lnTo>
                  <a:pt x="23267" y="223695"/>
                </a:lnTo>
                <a:lnTo>
                  <a:pt x="31945" y="230756"/>
                </a:lnTo>
                <a:lnTo>
                  <a:pt x="42031" y="234580"/>
                </a:lnTo>
                <a:lnTo>
                  <a:pt x="51554" y="236151"/>
                </a:lnTo>
                <a:lnTo>
                  <a:pt x="58544" y="236456"/>
                </a:lnTo>
                <a:lnTo>
                  <a:pt x="93323" y="236456"/>
                </a:lnTo>
                <a:lnTo>
                  <a:pt x="92250" y="237395"/>
                </a:lnTo>
                <a:lnTo>
                  <a:pt x="58544" y="246215"/>
                </a:lnTo>
                <a:close/>
              </a:path>
            </a:pathLst>
          </a:custGeom>
          <a:solidFill>
            <a:srgbClr val="000000"/>
          </a:solidFill>
        </p:spPr>
        <p:txBody>
          <a:bodyPr wrap="square" lIns="0" tIns="0" rIns="0" bIns="0" rtlCol="0"/>
          <a:lstStyle/>
          <a:p>
            <a:endParaRPr/>
          </a:p>
        </p:txBody>
      </p:sp>
      <p:sp>
        <p:nvSpPr>
          <p:cNvPr id="83" name="object 83"/>
          <p:cNvSpPr/>
          <p:nvPr/>
        </p:nvSpPr>
        <p:spPr>
          <a:xfrm>
            <a:off x="10281274" y="4933208"/>
            <a:ext cx="143510" cy="240029"/>
          </a:xfrm>
          <a:custGeom>
            <a:avLst/>
            <a:gdLst/>
            <a:ahLst/>
            <a:cxnLst/>
            <a:rect l="l" t="t" r="r" b="b"/>
            <a:pathLst>
              <a:path w="143509" h="240029">
                <a:moveTo>
                  <a:pt x="18764" y="85574"/>
                </a:moveTo>
                <a:lnTo>
                  <a:pt x="15515" y="85258"/>
                </a:lnTo>
                <a:lnTo>
                  <a:pt x="9100" y="83041"/>
                </a:lnTo>
                <a:lnTo>
                  <a:pt x="2826" y="77024"/>
                </a:lnTo>
                <a:lnTo>
                  <a:pt x="0" y="65307"/>
                </a:lnTo>
                <a:lnTo>
                  <a:pt x="4737" y="41485"/>
                </a:lnTo>
                <a:lnTo>
                  <a:pt x="18201" y="20549"/>
                </a:lnTo>
                <a:lnTo>
                  <a:pt x="39264" y="5665"/>
                </a:lnTo>
                <a:lnTo>
                  <a:pt x="66801" y="0"/>
                </a:lnTo>
                <a:lnTo>
                  <a:pt x="97445" y="5207"/>
                </a:lnTo>
                <a:lnTo>
                  <a:pt x="107565" y="11259"/>
                </a:lnTo>
                <a:lnTo>
                  <a:pt x="62297" y="11259"/>
                </a:lnTo>
                <a:lnTo>
                  <a:pt x="46981" y="13734"/>
                </a:lnTo>
                <a:lnTo>
                  <a:pt x="33212" y="20924"/>
                </a:lnTo>
                <a:lnTo>
                  <a:pt x="21977" y="32477"/>
                </a:lnTo>
                <a:lnTo>
                  <a:pt x="14260" y="48042"/>
                </a:lnTo>
                <a:lnTo>
                  <a:pt x="18764" y="48042"/>
                </a:lnTo>
                <a:lnTo>
                  <a:pt x="26762" y="49590"/>
                </a:lnTo>
                <a:lnTo>
                  <a:pt x="32650" y="53671"/>
                </a:lnTo>
                <a:lnTo>
                  <a:pt x="36285" y="59442"/>
                </a:lnTo>
                <a:lnTo>
                  <a:pt x="37528" y="66057"/>
                </a:lnTo>
                <a:lnTo>
                  <a:pt x="35441" y="75440"/>
                </a:lnTo>
                <a:lnTo>
                  <a:pt x="30398" y="81446"/>
                </a:lnTo>
                <a:lnTo>
                  <a:pt x="24229" y="84636"/>
                </a:lnTo>
                <a:lnTo>
                  <a:pt x="18764" y="85574"/>
                </a:lnTo>
                <a:close/>
              </a:path>
              <a:path w="143509" h="240029">
                <a:moveTo>
                  <a:pt x="132852" y="239459"/>
                </a:moveTo>
                <a:lnTo>
                  <a:pt x="0" y="239459"/>
                </a:lnTo>
                <a:lnTo>
                  <a:pt x="0" y="229700"/>
                </a:lnTo>
                <a:lnTo>
                  <a:pt x="3752" y="225947"/>
                </a:lnTo>
                <a:lnTo>
                  <a:pt x="72805" y="149380"/>
                </a:lnTo>
                <a:lnTo>
                  <a:pt x="86902" y="131458"/>
                </a:lnTo>
                <a:lnTo>
                  <a:pt x="98888" y="111847"/>
                </a:lnTo>
                <a:lnTo>
                  <a:pt x="107215" y="91110"/>
                </a:lnTo>
                <a:lnTo>
                  <a:pt x="110334" y="69811"/>
                </a:lnTo>
                <a:lnTo>
                  <a:pt x="107473" y="48311"/>
                </a:lnTo>
                <a:lnTo>
                  <a:pt x="98700" y="29557"/>
                </a:lnTo>
                <a:lnTo>
                  <a:pt x="83735" y="16291"/>
                </a:lnTo>
                <a:lnTo>
                  <a:pt x="62297" y="11259"/>
                </a:lnTo>
                <a:lnTo>
                  <a:pt x="107565" y="11259"/>
                </a:lnTo>
                <a:lnTo>
                  <a:pt x="121686" y="19704"/>
                </a:lnTo>
                <a:lnTo>
                  <a:pt x="137624" y="41802"/>
                </a:lnTo>
                <a:lnTo>
                  <a:pt x="143359" y="69811"/>
                </a:lnTo>
                <a:lnTo>
                  <a:pt x="139078" y="94465"/>
                </a:lnTo>
                <a:lnTo>
                  <a:pt x="125439" y="117290"/>
                </a:lnTo>
                <a:lnTo>
                  <a:pt x="101244" y="142648"/>
                </a:lnTo>
                <a:lnTo>
                  <a:pt x="65299" y="174902"/>
                </a:lnTo>
                <a:lnTo>
                  <a:pt x="27770" y="211685"/>
                </a:lnTo>
                <a:lnTo>
                  <a:pt x="137536" y="211685"/>
                </a:lnTo>
                <a:lnTo>
                  <a:pt x="132852" y="239459"/>
                </a:lnTo>
                <a:close/>
              </a:path>
              <a:path w="143509" h="240029">
                <a:moveTo>
                  <a:pt x="137536" y="211685"/>
                </a:moveTo>
                <a:lnTo>
                  <a:pt x="92320" y="211685"/>
                </a:lnTo>
                <a:lnTo>
                  <a:pt x="100447" y="211638"/>
                </a:lnTo>
                <a:lnTo>
                  <a:pt x="111178" y="211309"/>
                </a:lnTo>
                <a:lnTo>
                  <a:pt x="134353" y="177154"/>
                </a:lnTo>
                <a:lnTo>
                  <a:pt x="143359" y="177154"/>
                </a:lnTo>
                <a:lnTo>
                  <a:pt x="137536" y="211685"/>
                </a:lnTo>
                <a:close/>
              </a:path>
            </a:pathLst>
          </a:custGeom>
          <a:solidFill>
            <a:srgbClr val="000000"/>
          </a:solidFill>
        </p:spPr>
        <p:txBody>
          <a:bodyPr wrap="square" lIns="0" tIns="0" rIns="0" bIns="0" rtlCol="0"/>
          <a:lstStyle/>
          <a:p>
            <a:endParaRPr/>
          </a:p>
        </p:txBody>
      </p:sp>
      <p:sp>
        <p:nvSpPr>
          <p:cNvPr id="84" name="object 84"/>
          <p:cNvSpPr/>
          <p:nvPr/>
        </p:nvSpPr>
        <p:spPr>
          <a:xfrm>
            <a:off x="10474923" y="4933208"/>
            <a:ext cx="118110" cy="240029"/>
          </a:xfrm>
          <a:custGeom>
            <a:avLst/>
            <a:gdLst/>
            <a:ahLst/>
            <a:cxnLst/>
            <a:rect l="l" t="t" r="r" b="b"/>
            <a:pathLst>
              <a:path w="118109" h="240029">
                <a:moveTo>
                  <a:pt x="0" y="34530"/>
                </a:moveTo>
                <a:lnTo>
                  <a:pt x="0" y="23270"/>
                </a:lnTo>
                <a:lnTo>
                  <a:pt x="11786" y="22906"/>
                </a:lnTo>
                <a:lnTo>
                  <a:pt x="28427" y="20361"/>
                </a:lnTo>
                <a:lnTo>
                  <a:pt x="47180" y="13453"/>
                </a:lnTo>
                <a:lnTo>
                  <a:pt x="65299" y="0"/>
                </a:lnTo>
                <a:lnTo>
                  <a:pt x="73556" y="0"/>
                </a:lnTo>
                <a:lnTo>
                  <a:pt x="73556" y="24771"/>
                </a:lnTo>
                <a:lnTo>
                  <a:pt x="46534" y="24771"/>
                </a:lnTo>
                <a:lnTo>
                  <a:pt x="32297" y="30413"/>
                </a:lnTo>
                <a:lnTo>
                  <a:pt x="18764" y="33310"/>
                </a:lnTo>
                <a:lnTo>
                  <a:pt x="7482" y="34377"/>
                </a:lnTo>
                <a:lnTo>
                  <a:pt x="0" y="34530"/>
                </a:lnTo>
                <a:close/>
              </a:path>
              <a:path w="118109" h="240029">
                <a:moveTo>
                  <a:pt x="106581" y="228199"/>
                </a:moveTo>
                <a:lnTo>
                  <a:pt x="13510" y="228199"/>
                </a:lnTo>
                <a:lnTo>
                  <a:pt x="32286" y="227296"/>
                </a:lnTo>
                <a:lnTo>
                  <a:pt x="42125" y="224352"/>
                </a:lnTo>
                <a:lnTo>
                  <a:pt x="45913" y="219015"/>
                </a:lnTo>
                <a:lnTo>
                  <a:pt x="46534" y="210934"/>
                </a:lnTo>
                <a:lnTo>
                  <a:pt x="46534" y="24771"/>
                </a:lnTo>
                <a:lnTo>
                  <a:pt x="73556" y="24771"/>
                </a:lnTo>
                <a:lnTo>
                  <a:pt x="73556" y="210934"/>
                </a:lnTo>
                <a:lnTo>
                  <a:pt x="74177" y="219332"/>
                </a:lnTo>
                <a:lnTo>
                  <a:pt x="77965" y="224633"/>
                </a:lnTo>
                <a:lnTo>
                  <a:pt x="87805" y="227401"/>
                </a:lnTo>
                <a:lnTo>
                  <a:pt x="106581" y="228199"/>
                </a:lnTo>
                <a:close/>
              </a:path>
              <a:path w="118109" h="240029">
                <a:moveTo>
                  <a:pt x="1501" y="239459"/>
                </a:moveTo>
                <a:lnTo>
                  <a:pt x="1501" y="228199"/>
                </a:lnTo>
                <a:lnTo>
                  <a:pt x="117839" y="228199"/>
                </a:lnTo>
                <a:lnTo>
                  <a:pt x="117839" y="237958"/>
                </a:lnTo>
                <a:lnTo>
                  <a:pt x="60046" y="237958"/>
                </a:lnTo>
                <a:lnTo>
                  <a:pt x="30210" y="238145"/>
                </a:lnTo>
                <a:lnTo>
                  <a:pt x="14026" y="238591"/>
                </a:lnTo>
                <a:lnTo>
                  <a:pt x="1501" y="239459"/>
                </a:lnTo>
                <a:close/>
              </a:path>
              <a:path w="118109" h="240029">
                <a:moveTo>
                  <a:pt x="117839" y="239459"/>
                </a:moveTo>
                <a:lnTo>
                  <a:pt x="105748" y="238591"/>
                </a:lnTo>
                <a:lnTo>
                  <a:pt x="89787" y="238145"/>
                </a:lnTo>
                <a:lnTo>
                  <a:pt x="60046" y="237958"/>
                </a:lnTo>
                <a:lnTo>
                  <a:pt x="117839" y="237958"/>
                </a:lnTo>
                <a:lnTo>
                  <a:pt x="117839" y="239459"/>
                </a:lnTo>
                <a:close/>
              </a:path>
            </a:pathLst>
          </a:custGeom>
          <a:solidFill>
            <a:srgbClr val="000000"/>
          </a:solidFill>
        </p:spPr>
        <p:txBody>
          <a:bodyPr wrap="square" lIns="0" tIns="0" rIns="0" bIns="0" rtlCol="0"/>
          <a:lstStyle/>
          <a:p>
            <a:endParaRPr/>
          </a:p>
        </p:txBody>
      </p:sp>
      <p:sp>
        <p:nvSpPr>
          <p:cNvPr id="85" name="object 85"/>
          <p:cNvSpPr/>
          <p:nvPr/>
        </p:nvSpPr>
        <p:spPr>
          <a:xfrm>
            <a:off x="10634795" y="4440026"/>
            <a:ext cx="176530" cy="861060"/>
          </a:xfrm>
          <a:custGeom>
            <a:avLst/>
            <a:gdLst/>
            <a:ahLst/>
            <a:cxnLst/>
            <a:rect l="l" t="t" r="r" b="b"/>
            <a:pathLst>
              <a:path w="176529" h="861060">
                <a:moveTo>
                  <a:pt x="13510" y="861002"/>
                </a:moveTo>
                <a:lnTo>
                  <a:pt x="0" y="861002"/>
                </a:lnTo>
                <a:lnTo>
                  <a:pt x="0" y="856498"/>
                </a:lnTo>
                <a:lnTo>
                  <a:pt x="749" y="854997"/>
                </a:lnTo>
                <a:lnTo>
                  <a:pt x="1501" y="854246"/>
                </a:lnTo>
                <a:lnTo>
                  <a:pt x="15304" y="840078"/>
                </a:lnTo>
                <a:lnTo>
                  <a:pt x="53325" y="792599"/>
                </a:lnTo>
                <a:lnTo>
                  <a:pt x="74306" y="758162"/>
                </a:lnTo>
                <a:lnTo>
                  <a:pt x="96968" y="711510"/>
                </a:lnTo>
                <a:lnTo>
                  <a:pt x="114522" y="663453"/>
                </a:lnTo>
                <a:lnTo>
                  <a:pt x="127560" y="614791"/>
                </a:lnTo>
                <a:lnTo>
                  <a:pt x="136672" y="566327"/>
                </a:lnTo>
                <a:lnTo>
                  <a:pt x="142449" y="518861"/>
                </a:lnTo>
                <a:lnTo>
                  <a:pt x="145482" y="473193"/>
                </a:lnTo>
                <a:lnTo>
                  <a:pt x="146362" y="430126"/>
                </a:lnTo>
                <a:lnTo>
                  <a:pt x="144780" y="372270"/>
                </a:lnTo>
                <a:lnTo>
                  <a:pt x="139955" y="317120"/>
                </a:lnTo>
                <a:lnTo>
                  <a:pt x="131768" y="264714"/>
                </a:lnTo>
                <a:lnTo>
                  <a:pt x="120103" y="215092"/>
                </a:lnTo>
                <a:lnTo>
                  <a:pt x="104839" y="168293"/>
                </a:lnTo>
                <a:lnTo>
                  <a:pt x="85861" y="124357"/>
                </a:lnTo>
                <a:lnTo>
                  <a:pt x="63048" y="83322"/>
                </a:lnTo>
                <a:lnTo>
                  <a:pt x="28427" y="35562"/>
                </a:lnTo>
                <a:lnTo>
                  <a:pt x="2250" y="7506"/>
                </a:lnTo>
                <a:lnTo>
                  <a:pt x="0" y="5254"/>
                </a:lnTo>
                <a:lnTo>
                  <a:pt x="0" y="0"/>
                </a:lnTo>
                <a:lnTo>
                  <a:pt x="13510" y="0"/>
                </a:lnTo>
                <a:lnTo>
                  <a:pt x="17263" y="4503"/>
                </a:lnTo>
                <a:lnTo>
                  <a:pt x="28170" y="14356"/>
                </a:lnTo>
                <a:lnTo>
                  <a:pt x="84654" y="82339"/>
                </a:lnTo>
                <a:lnTo>
                  <a:pt x="110838" y="126966"/>
                </a:lnTo>
                <a:lnTo>
                  <a:pt x="132149" y="174004"/>
                </a:lnTo>
                <a:lnTo>
                  <a:pt x="148895" y="223038"/>
                </a:lnTo>
                <a:lnTo>
                  <a:pt x="161384" y="273656"/>
                </a:lnTo>
                <a:lnTo>
                  <a:pt x="169923" y="325444"/>
                </a:lnTo>
                <a:lnTo>
                  <a:pt x="174821" y="377989"/>
                </a:lnTo>
                <a:lnTo>
                  <a:pt x="176385" y="430876"/>
                </a:lnTo>
                <a:lnTo>
                  <a:pt x="174933" y="481577"/>
                </a:lnTo>
                <a:lnTo>
                  <a:pt x="170331" y="532716"/>
                </a:lnTo>
                <a:lnTo>
                  <a:pt x="162207" y="583732"/>
                </a:lnTo>
                <a:lnTo>
                  <a:pt x="150192" y="634062"/>
                </a:lnTo>
                <a:lnTo>
                  <a:pt x="133914" y="683144"/>
                </a:lnTo>
                <a:lnTo>
                  <a:pt x="113003" y="730416"/>
                </a:lnTo>
                <a:lnTo>
                  <a:pt x="87088" y="775315"/>
                </a:lnTo>
                <a:lnTo>
                  <a:pt x="55798" y="817280"/>
                </a:lnTo>
                <a:lnTo>
                  <a:pt x="18764" y="855748"/>
                </a:lnTo>
                <a:lnTo>
                  <a:pt x="13510" y="861002"/>
                </a:lnTo>
                <a:close/>
              </a:path>
            </a:pathLst>
          </a:custGeom>
          <a:solidFill>
            <a:srgbClr val="000000"/>
          </a:solidFill>
        </p:spPr>
        <p:txBody>
          <a:bodyPr wrap="square" lIns="0" tIns="0" rIns="0" bIns="0" rtlCol="0"/>
          <a:lstStyle/>
          <a:p>
            <a:endParaRPr/>
          </a:p>
        </p:txBody>
      </p:sp>
      <p:sp>
        <p:nvSpPr>
          <p:cNvPr id="86" name="object 86"/>
          <p:cNvSpPr/>
          <p:nvPr/>
        </p:nvSpPr>
        <p:spPr>
          <a:xfrm>
            <a:off x="11958812" y="4691496"/>
            <a:ext cx="83820" cy="359410"/>
          </a:xfrm>
          <a:custGeom>
            <a:avLst/>
            <a:gdLst/>
            <a:ahLst/>
            <a:cxnLst/>
            <a:rect l="l" t="t" r="r" b="b"/>
            <a:pathLst>
              <a:path w="83820" h="359410">
                <a:moveTo>
                  <a:pt x="81812" y="358813"/>
                </a:moveTo>
                <a:lnTo>
                  <a:pt x="79561" y="358813"/>
                </a:lnTo>
                <a:lnTo>
                  <a:pt x="72254" y="354485"/>
                </a:lnTo>
                <a:lnTo>
                  <a:pt x="41034" y="320495"/>
                </a:lnTo>
                <a:lnTo>
                  <a:pt x="11715" y="260583"/>
                </a:lnTo>
                <a:lnTo>
                  <a:pt x="902" y="202900"/>
                </a:lnTo>
                <a:lnTo>
                  <a:pt x="0" y="179406"/>
                </a:lnTo>
                <a:lnTo>
                  <a:pt x="985" y="155209"/>
                </a:lnTo>
                <a:lnTo>
                  <a:pt x="11399" y="99497"/>
                </a:lnTo>
                <a:lnTo>
                  <a:pt x="39768" y="39902"/>
                </a:lnTo>
                <a:lnTo>
                  <a:pt x="72020" y="4574"/>
                </a:lnTo>
                <a:lnTo>
                  <a:pt x="79561" y="0"/>
                </a:lnTo>
                <a:lnTo>
                  <a:pt x="81812" y="0"/>
                </a:lnTo>
                <a:lnTo>
                  <a:pt x="83313" y="1501"/>
                </a:lnTo>
                <a:lnTo>
                  <a:pt x="83313" y="5254"/>
                </a:lnTo>
                <a:lnTo>
                  <a:pt x="78809" y="9758"/>
                </a:lnTo>
                <a:lnTo>
                  <a:pt x="51097" y="46505"/>
                </a:lnTo>
                <a:lnTo>
                  <a:pt x="33306" y="88108"/>
                </a:lnTo>
                <a:lnTo>
                  <a:pt x="23818" y="132948"/>
                </a:lnTo>
                <a:lnTo>
                  <a:pt x="21015" y="179406"/>
                </a:lnTo>
                <a:lnTo>
                  <a:pt x="23478" y="222464"/>
                </a:lnTo>
                <a:lnTo>
                  <a:pt x="32274" y="267139"/>
                </a:lnTo>
                <a:lnTo>
                  <a:pt x="49514" y="309985"/>
                </a:lnTo>
                <a:lnTo>
                  <a:pt x="77308" y="347553"/>
                </a:lnTo>
                <a:lnTo>
                  <a:pt x="83313" y="353559"/>
                </a:lnTo>
                <a:lnTo>
                  <a:pt x="83313" y="358063"/>
                </a:lnTo>
                <a:lnTo>
                  <a:pt x="81812" y="358813"/>
                </a:lnTo>
                <a:close/>
              </a:path>
            </a:pathLst>
          </a:custGeom>
          <a:solidFill>
            <a:srgbClr val="000000"/>
          </a:solidFill>
        </p:spPr>
        <p:txBody>
          <a:bodyPr wrap="square" lIns="0" tIns="0" rIns="0" bIns="0" rtlCol="0"/>
          <a:lstStyle/>
          <a:p>
            <a:endParaRPr/>
          </a:p>
        </p:txBody>
      </p:sp>
      <p:sp>
        <p:nvSpPr>
          <p:cNvPr id="87" name="object 87"/>
          <p:cNvSpPr/>
          <p:nvPr/>
        </p:nvSpPr>
        <p:spPr>
          <a:xfrm>
            <a:off x="12081156" y="4721522"/>
            <a:ext cx="142875" cy="240029"/>
          </a:xfrm>
          <a:custGeom>
            <a:avLst/>
            <a:gdLst/>
            <a:ahLst/>
            <a:cxnLst/>
            <a:rect l="l" t="t" r="r" b="b"/>
            <a:pathLst>
              <a:path w="142875" h="240029">
                <a:moveTo>
                  <a:pt x="18763" y="85574"/>
                </a:moveTo>
                <a:lnTo>
                  <a:pt x="15198" y="85258"/>
                </a:lnTo>
                <a:lnTo>
                  <a:pt x="8818" y="83041"/>
                </a:lnTo>
                <a:lnTo>
                  <a:pt x="2720" y="77024"/>
                </a:lnTo>
                <a:lnTo>
                  <a:pt x="0" y="65307"/>
                </a:lnTo>
                <a:lnTo>
                  <a:pt x="4737" y="41485"/>
                </a:lnTo>
                <a:lnTo>
                  <a:pt x="18201" y="20549"/>
                </a:lnTo>
                <a:lnTo>
                  <a:pt x="39263" y="5665"/>
                </a:lnTo>
                <a:lnTo>
                  <a:pt x="66800" y="0"/>
                </a:lnTo>
                <a:lnTo>
                  <a:pt x="97011" y="5207"/>
                </a:lnTo>
                <a:lnTo>
                  <a:pt x="107038" y="11259"/>
                </a:lnTo>
                <a:lnTo>
                  <a:pt x="62297" y="11259"/>
                </a:lnTo>
                <a:lnTo>
                  <a:pt x="46969" y="13734"/>
                </a:lnTo>
                <a:lnTo>
                  <a:pt x="33118" y="20924"/>
                </a:lnTo>
                <a:lnTo>
                  <a:pt x="21661" y="32477"/>
                </a:lnTo>
                <a:lnTo>
                  <a:pt x="13510" y="48042"/>
                </a:lnTo>
                <a:lnTo>
                  <a:pt x="21814" y="48042"/>
                </a:lnTo>
                <a:lnTo>
                  <a:pt x="26445" y="48956"/>
                </a:lnTo>
                <a:lnTo>
                  <a:pt x="32555" y="53296"/>
                </a:lnTo>
                <a:lnTo>
                  <a:pt x="36273" y="59325"/>
                </a:lnTo>
                <a:lnTo>
                  <a:pt x="37528" y="66057"/>
                </a:lnTo>
                <a:lnTo>
                  <a:pt x="35440" y="75440"/>
                </a:lnTo>
                <a:lnTo>
                  <a:pt x="30397" y="81446"/>
                </a:lnTo>
                <a:lnTo>
                  <a:pt x="24229" y="84636"/>
                </a:lnTo>
                <a:lnTo>
                  <a:pt x="18763" y="85574"/>
                </a:lnTo>
                <a:close/>
              </a:path>
              <a:path w="142875" h="240029">
                <a:moveTo>
                  <a:pt x="132851" y="239459"/>
                </a:moveTo>
                <a:lnTo>
                  <a:pt x="0" y="239459"/>
                </a:lnTo>
                <a:lnTo>
                  <a:pt x="0" y="229700"/>
                </a:lnTo>
                <a:lnTo>
                  <a:pt x="3752" y="225947"/>
                </a:lnTo>
                <a:lnTo>
                  <a:pt x="72805" y="149380"/>
                </a:lnTo>
                <a:lnTo>
                  <a:pt x="86902" y="131458"/>
                </a:lnTo>
                <a:lnTo>
                  <a:pt x="98888" y="111847"/>
                </a:lnTo>
                <a:lnTo>
                  <a:pt x="107215" y="91110"/>
                </a:lnTo>
                <a:lnTo>
                  <a:pt x="110334" y="69811"/>
                </a:lnTo>
                <a:lnTo>
                  <a:pt x="107367" y="48311"/>
                </a:lnTo>
                <a:lnTo>
                  <a:pt x="98419" y="29557"/>
                </a:lnTo>
                <a:lnTo>
                  <a:pt x="83419" y="16291"/>
                </a:lnTo>
                <a:lnTo>
                  <a:pt x="62297" y="11259"/>
                </a:lnTo>
                <a:lnTo>
                  <a:pt x="107038" y="11259"/>
                </a:lnTo>
                <a:lnTo>
                  <a:pt x="121030" y="19704"/>
                </a:lnTo>
                <a:lnTo>
                  <a:pt x="136886" y="41802"/>
                </a:lnTo>
                <a:lnTo>
                  <a:pt x="142609" y="69811"/>
                </a:lnTo>
                <a:lnTo>
                  <a:pt x="138446" y="94465"/>
                </a:lnTo>
                <a:lnTo>
                  <a:pt x="125064" y="117290"/>
                </a:lnTo>
                <a:lnTo>
                  <a:pt x="101127" y="142648"/>
                </a:lnTo>
                <a:lnTo>
                  <a:pt x="65299" y="174902"/>
                </a:lnTo>
                <a:lnTo>
                  <a:pt x="27020" y="211685"/>
                </a:lnTo>
                <a:lnTo>
                  <a:pt x="137149" y="211685"/>
                </a:lnTo>
                <a:lnTo>
                  <a:pt x="132851" y="239459"/>
                </a:lnTo>
                <a:close/>
              </a:path>
              <a:path w="142875" h="240029">
                <a:moveTo>
                  <a:pt x="21814" y="48042"/>
                </a:moveTo>
                <a:lnTo>
                  <a:pt x="13510" y="48042"/>
                </a:lnTo>
                <a:lnTo>
                  <a:pt x="15011" y="47291"/>
                </a:lnTo>
                <a:lnTo>
                  <a:pt x="18013" y="47291"/>
                </a:lnTo>
                <a:lnTo>
                  <a:pt x="21814" y="48042"/>
                </a:lnTo>
                <a:close/>
              </a:path>
              <a:path w="142875" h="240029">
                <a:moveTo>
                  <a:pt x="137149" y="211685"/>
                </a:moveTo>
                <a:lnTo>
                  <a:pt x="91570" y="211685"/>
                </a:lnTo>
                <a:lnTo>
                  <a:pt x="100025" y="211638"/>
                </a:lnTo>
                <a:lnTo>
                  <a:pt x="110803" y="211309"/>
                </a:lnTo>
                <a:lnTo>
                  <a:pt x="133602" y="176404"/>
                </a:lnTo>
                <a:lnTo>
                  <a:pt x="142609" y="176404"/>
                </a:lnTo>
                <a:lnTo>
                  <a:pt x="137149" y="211685"/>
                </a:lnTo>
                <a:close/>
              </a:path>
            </a:pathLst>
          </a:custGeom>
          <a:solidFill>
            <a:srgbClr val="000000"/>
          </a:solidFill>
        </p:spPr>
        <p:txBody>
          <a:bodyPr wrap="square" lIns="0" tIns="0" rIns="0" bIns="0" rtlCol="0"/>
          <a:lstStyle/>
          <a:p>
            <a:endParaRPr/>
          </a:p>
        </p:txBody>
      </p:sp>
      <p:sp>
        <p:nvSpPr>
          <p:cNvPr id="88" name="object 88"/>
          <p:cNvSpPr/>
          <p:nvPr/>
        </p:nvSpPr>
        <p:spPr>
          <a:xfrm>
            <a:off x="12262796" y="4691496"/>
            <a:ext cx="83820" cy="359410"/>
          </a:xfrm>
          <a:custGeom>
            <a:avLst/>
            <a:gdLst/>
            <a:ahLst/>
            <a:cxnLst/>
            <a:rect l="l" t="t" r="r" b="b"/>
            <a:pathLst>
              <a:path w="83820" h="359410">
                <a:moveTo>
                  <a:pt x="3752" y="358813"/>
                </a:moveTo>
                <a:lnTo>
                  <a:pt x="1501" y="358813"/>
                </a:lnTo>
                <a:lnTo>
                  <a:pt x="0" y="357312"/>
                </a:lnTo>
                <a:lnTo>
                  <a:pt x="0" y="353559"/>
                </a:lnTo>
                <a:lnTo>
                  <a:pt x="4502" y="349055"/>
                </a:lnTo>
                <a:lnTo>
                  <a:pt x="32216" y="312202"/>
                </a:lnTo>
                <a:lnTo>
                  <a:pt x="50006" y="270423"/>
                </a:lnTo>
                <a:lnTo>
                  <a:pt x="59494" y="225548"/>
                </a:lnTo>
                <a:lnTo>
                  <a:pt x="62297" y="179406"/>
                </a:lnTo>
                <a:lnTo>
                  <a:pt x="58579" y="126544"/>
                </a:lnTo>
                <a:lnTo>
                  <a:pt x="47755" y="80789"/>
                </a:lnTo>
                <a:lnTo>
                  <a:pt x="30316" y="42494"/>
                </a:lnTo>
                <a:lnTo>
                  <a:pt x="6755" y="12010"/>
                </a:lnTo>
                <a:lnTo>
                  <a:pt x="0" y="5254"/>
                </a:lnTo>
                <a:lnTo>
                  <a:pt x="0" y="1501"/>
                </a:lnTo>
                <a:lnTo>
                  <a:pt x="1501" y="0"/>
                </a:lnTo>
                <a:lnTo>
                  <a:pt x="3752" y="0"/>
                </a:lnTo>
                <a:lnTo>
                  <a:pt x="42278" y="38318"/>
                </a:lnTo>
                <a:lnTo>
                  <a:pt x="71598" y="98230"/>
                </a:lnTo>
                <a:lnTo>
                  <a:pt x="82411" y="155913"/>
                </a:lnTo>
                <a:lnTo>
                  <a:pt x="83314" y="179406"/>
                </a:lnTo>
                <a:lnTo>
                  <a:pt x="82329" y="203603"/>
                </a:lnTo>
                <a:lnTo>
                  <a:pt x="71914" y="259316"/>
                </a:lnTo>
                <a:lnTo>
                  <a:pt x="43545" y="319228"/>
                </a:lnTo>
                <a:lnTo>
                  <a:pt x="11293" y="354344"/>
                </a:lnTo>
                <a:lnTo>
                  <a:pt x="3752" y="358813"/>
                </a:lnTo>
                <a:close/>
              </a:path>
            </a:pathLst>
          </a:custGeom>
          <a:solidFill>
            <a:srgbClr val="000000"/>
          </a:solidFill>
        </p:spPr>
        <p:txBody>
          <a:bodyPr wrap="square" lIns="0" tIns="0" rIns="0" bIns="0" rtlCol="0"/>
          <a:lstStyle/>
          <a:p>
            <a:endParaRPr/>
          </a:p>
        </p:txBody>
      </p:sp>
      <p:sp>
        <p:nvSpPr>
          <p:cNvPr id="89" name="object 89"/>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90" name="object 90"/>
          <p:cNvSpPr txBox="1">
            <a:spLocks noGrp="1"/>
          </p:cNvSpPr>
          <p:nvPr>
            <p:ph type="sldNum" sz="quarter" idx="7"/>
          </p:nvPr>
        </p:nvSpPr>
        <p:spPr>
          <a:prstGeom prst="rect">
            <a:avLst/>
          </a:prstGeom>
        </p:spPr>
        <p:txBody>
          <a:bodyPr vert="horz" wrap="square" lIns="0" tIns="0" rIns="0" bIns="0" rtlCol="0">
            <a:spAutoFit/>
          </a:bodyPr>
          <a:lstStyle/>
          <a:p>
            <a:pPr marL="70485">
              <a:lnSpc>
                <a:spcPts val="1810"/>
              </a:lnSpc>
            </a:pPr>
            <a:r>
              <a:rPr spc="-5" dirty="0"/>
              <a:t>Robo1x-2</a:t>
            </a:r>
            <a:r>
              <a:rPr spc="330" dirty="0"/>
              <a:t> </a:t>
            </a:r>
            <a:fld id="{81D60167-4931-47E6-BA6A-407CBD079E47}" type="slidenum">
              <a:rPr dirty="0"/>
              <a:t>9</a:t>
            </a:fld>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1511</Words>
  <Application>Microsoft Office PowerPoint</Application>
  <PresentationFormat>自定义</PresentationFormat>
  <Paragraphs>212</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宋体</vt:lpstr>
      <vt:lpstr>Arial</vt:lpstr>
      <vt:lpstr>Book Antiqua</vt:lpstr>
      <vt:lpstr>Calibri</vt:lpstr>
      <vt:lpstr>Cambria Math</vt:lpstr>
      <vt:lpstr>Symbol</vt:lpstr>
      <vt:lpstr>Times New Roman</vt:lpstr>
      <vt:lpstr>Wingdings</vt:lpstr>
      <vt:lpstr>Office Theme</vt:lpstr>
      <vt:lpstr>PowerPoint 演示文稿</vt:lpstr>
      <vt:lpstr>           线性变换</vt:lpstr>
      <vt:lpstr>一些线性变换的例子</vt:lpstr>
      <vt:lpstr>PowerPoint 演示文稿</vt:lpstr>
      <vt:lpstr>                    矩阵和线性变换</vt:lpstr>
      <vt:lpstr>            矩阵和线性变换</vt:lpstr>
      <vt:lpstr>            矩阵向量乘法 </vt:lpstr>
      <vt:lpstr>            线性变换</vt:lpstr>
      <vt:lpstr>    矩阵向量乘法的例子</vt:lpstr>
      <vt:lpstr>            构造线性变换</vt:lpstr>
      <vt:lpstr>                构造线性变换</vt:lpstr>
      <vt:lpstr>             构造线性变换</vt:lpstr>
      <vt:lpstr>          矩阵乘法</vt:lpstr>
      <vt:lpstr>矩阵乘法的例子</vt:lpstr>
      <vt:lpstr>       矩阵运算</vt:lpstr>
      <vt:lpstr>        矩阵运算</vt:lpstr>
      <vt:lpstr>PowerPoint 演示文稿</vt:lpstr>
      <vt:lpstr>   在Matlab中运行矩阵乘法</vt:lpstr>
      <vt:lpstr>PowerPoint 演示文稿</vt:lpstr>
      <vt:lpstr>         重新审视矩阵乘法</vt:lpstr>
      <vt:lpstr>矩阵乘法的例子</vt:lpstr>
      <vt:lpstr>        转置</vt:lpstr>
      <vt:lpstr>      转置和矩阵乘法</vt:lpstr>
      <vt:lpstr>PowerPoint 演示文稿</vt:lpstr>
      <vt:lpstr>                坐标变换</vt:lpstr>
      <vt:lpstr>                 坐标变换的应用</vt:lpstr>
      <vt:lpstr>    计算机图形学</vt:lpstr>
      <vt:lpstr>齐次坐标</vt:lpstr>
      <vt:lpstr>              坐标变换</vt:lpstr>
      <vt:lpstr>PowerPoint 演示文稿</vt:lpstr>
      <vt:lpstr>       映射到平面</vt:lpstr>
      <vt:lpstr>              齐次坐标</vt:lpstr>
      <vt:lpstr>                        射影变换</vt:lpstr>
      <vt:lpstr>利用矩阵乘法计算初等变换:缩放</vt:lpstr>
      <vt:lpstr>利用矩阵乘法计算初等变换:旋转</vt:lpstr>
      <vt:lpstr>构造变换矩阵</vt:lpstr>
      <vt:lpstr>利用矩阵乘法计算初等变换:翻译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Fundamentals</dc:title>
  <dc:creator>user</dc:creator>
  <cp:lastModifiedBy>安传旭</cp:lastModifiedBy>
  <cp:revision>37</cp:revision>
  <dcterms:created xsi:type="dcterms:W3CDTF">2017-07-27T08:17:35Z</dcterms:created>
  <dcterms:modified xsi:type="dcterms:W3CDTF">2017-08-01T02:54:11Z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2017-04-16T00:00:00Z</vt:filetime>
  </property>
  <property fmtid="{D5CDD505-2E9C-101B-9397-08002B2CF9AE}" pid="3" name="Creator">
    <vt:lpwstr>Acrobat PDFMaker 17 for PowerPoint</vt:lpwstr>
  </property>
  <property fmtid="{D5CDD505-2E9C-101B-9397-08002B2CF9AE}" pid="4" name="LastSaved">
    <vt:filetime>2017-07-27T00:00:00Z</vt:filetime>
  </property>
</Properties>
</file>