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5988" y="156971"/>
            <a:ext cx="9132823" cy="1382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6408" y="1630171"/>
            <a:ext cx="10031983" cy="384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945" y="9439909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0904" y="9441281"/>
            <a:ext cx="12611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08081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2.1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479" y="307340"/>
            <a:ext cx="1014984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600" spc="-10" dirty="0" smtClean="0"/>
              <a:t>            </a:t>
            </a:r>
            <a:r>
              <a:rPr lang="zh-CN" altLang="en-US" sz="6600" spc="-10" dirty="0" smtClean="0"/>
              <a:t>构造线性变换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25600" y="2133600"/>
                <a:ext cx="948190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 线性变换</a:t>
                </a:r>
                <a:r>
                  <a:rPr lang="zh-CN" altLang="en-US" sz="2800" dirty="0"/>
                  <a:t>的一个有用的事实是它们的组成也必须是线性的。也就是说，如果</a:t>
                </a:r>
                <a:r>
                  <a:rPr lang="en-US" altLang="zh-CN" sz="2800" dirty="0"/>
                  <a:t>v1 v2 v3</a:t>
                </a:r>
                <a:r>
                  <a:rPr lang="zh-CN" altLang="en-US" sz="2800" dirty="0"/>
                  <a:t>都是向量空间，</a:t>
                </a:r>
                <a:r>
                  <a:rPr lang="en-US" altLang="zh-CN" sz="2800" dirty="0"/>
                  <a:t>f</a:t>
                </a:r>
                <a:r>
                  <a:rPr lang="zh-CN" altLang="en-US" sz="2800" dirty="0"/>
                  <a:t>是一个从</a:t>
                </a:r>
                <a:r>
                  <a:rPr lang="en-US" altLang="zh-CN" sz="2800" dirty="0"/>
                  <a:t>v2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v3</a:t>
                </a:r>
                <a:r>
                  <a:rPr lang="zh-CN" altLang="en-US" sz="2800" dirty="0"/>
                  <a:t>的线性变换</a:t>
                </a:r>
                <a:r>
                  <a:rPr lang="en-US" altLang="zh-CN" sz="2800" dirty="0"/>
                  <a:t>g</a:t>
                </a:r>
                <a:r>
                  <a:rPr lang="zh-CN" altLang="en-US" sz="2800" dirty="0"/>
                  <a:t>是从</a:t>
                </a:r>
                <a:r>
                  <a:rPr lang="en-US" altLang="zh-CN" sz="2800" dirty="0"/>
                  <a:t>v1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v2</a:t>
                </a:r>
                <a:r>
                  <a:rPr lang="zh-CN" altLang="en-US" sz="2800" dirty="0"/>
                  <a:t>的变换，那么它们的组合</a:t>
                </a:r>
                <a:r>
                  <a:rPr lang="en-US" altLang="zh-CN" sz="2800" dirty="0"/>
                  <a:t>(f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g)</a:t>
                </a:r>
                <a:r>
                  <a:rPr lang="zh-CN" altLang="en-US" sz="2800" dirty="0"/>
                  <a:t>也会是一个线性变换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2133600"/>
                <a:ext cx="9481904" cy="1815882"/>
              </a:xfrm>
              <a:prstGeom prst="rect">
                <a:avLst/>
              </a:prstGeom>
              <a:blipFill>
                <a:blip r:embed="rId2"/>
                <a:stretch>
                  <a:fillRect l="-1350" t="-4698" b="-9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4114800"/>
            <a:ext cx="6957327" cy="18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63800" y="6324600"/>
                <a:ext cx="7772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所以合成</a:t>
                </a:r>
                <a:r>
                  <a:rPr lang="en-US" altLang="zh-CN" sz="2800" dirty="0"/>
                  <a:t>(f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altLang="zh-CN" sz="2800" dirty="0"/>
                  <a:t>g)</a:t>
                </a:r>
                <a:r>
                  <a:rPr lang="zh-CN" altLang="en-US" sz="2800" dirty="0"/>
                  <a:t>是一个从</a:t>
                </a:r>
                <a:r>
                  <a:rPr lang="en-US" altLang="zh-CN" sz="2800" dirty="0"/>
                  <a:t>v1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v3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线性变换。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0" y="6324600"/>
                <a:ext cx="7772400" cy="523220"/>
              </a:xfrm>
              <a:prstGeom prst="rect">
                <a:avLst/>
              </a:prstGeom>
              <a:blipFill>
                <a:blip r:embed="rId4"/>
                <a:stretch>
                  <a:fillRect l="-1569" t="-17647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727" y="407923"/>
            <a:ext cx="948182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5400" dirty="0" smtClean="0"/>
              <a:t>                构造线性变换</a:t>
            </a:r>
            <a:endParaRPr sz="5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930400" y="1905000"/>
                <a:ext cx="9525000" cy="1291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考虑</a:t>
                </a:r>
                <a:r>
                  <a:rPr lang="zh-CN" altLang="en-US" sz="2800" dirty="0"/>
                  <a:t>这样一种情况，我们有两个线性变换，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，我们想要一个接一个地应用于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中的一个</a:t>
                </a:r>
                <a:r>
                  <a:rPr lang="zh-CN" altLang="en-US" sz="2800" dirty="0" smtClean="0"/>
                  <a:t>向量，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905000"/>
                <a:ext cx="9525000" cy="1291700"/>
              </a:xfrm>
              <a:prstGeom prst="rect">
                <a:avLst/>
              </a:prstGeom>
              <a:blipFill>
                <a:blip r:embed="rId2"/>
                <a:stretch>
                  <a:fillRect l="-1344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88" y="3173509"/>
            <a:ext cx="9106056" cy="2570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1965739" y="5763759"/>
                <a:ext cx="927680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如果</a:t>
                </a:r>
                <a:r>
                  <a:rPr lang="zh-CN" altLang="en-US" sz="2800" dirty="0"/>
                  <a:t>我们用矩阵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来</a:t>
                </a:r>
                <a:r>
                  <a:rPr lang="zh-CN" altLang="en-US" sz="2800" dirty="0" smtClean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的变换，我们可以看到，将这两个变换应用到后面的结果可以被第三个矩阵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/>
                  <a:t>捕获，这个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/>
                  <a:t>是通过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应用到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的列上形成的</a:t>
                </a: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39" y="5763759"/>
                <a:ext cx="9276808" cy="1384995"/>
              </a:xfrm>
              <a:prstGeom prst="rect">
                <a:avLst/>
              </a:prstGeom>
              <a:blipFill>
                <a:blip r:embed="rId4"/>
                <a:stretch>
                  <a:fillRect l="-1314" t="-6140" r="-46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279" y="7248133"/>
            <a:ext cx="7924800" cy="6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203" y="357631"/>
            <a:ext cx="92360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000" spc="-5" dirty="0" smtClean="0"/>
              <a:t>             构造线性变换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1876473" y="1905000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E3033"/>
                </a:solidFill>
                <a:latin typeface="Arial" panose="020B0604020202020204" pitchFamily="34" charset="0"/>
              </a:rPr>
              <a:t>示例</a:t>
            </a:r>
            <a:r>
              <a:rPr lang="en-US" altLang="zh-CN" sz="2800" dirty="0">
                <a:solidFill>
                  <a:srgbClr val="2E3033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dirty="0">
                <a:solidFill>
                  <a:srgbClr val="2E3033"/>
                </a:solidFill>
                <a:latin typeface="Arial" panose="020B0604020202020204" pitchFamily="34" charset="0"/>
              </a:rPr>
              <a:t>考虑以下转换</a:t>
            </a:r>
            <a:r>
              <a:rPr lang="en-US" altLang="zh-CN" sz="2800" dirty="0">
                <a:solidFill>
                  <a:srgbClr val="2E3033"/>
                </a:solidFill>
                <a:latin typeface="Arial" panose="020B0604020202020204" pitchFamily="34" charset="0"/>
              </a:rPr>
              <a:t>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667663"/>
            <a:ext cx="4798290" cy="7691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84203" y="34368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和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35" y="3711717"/>
            <a:ext cx="5619755" cy="7835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884203" y="4715859"/>
                <a:ext cx="45897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考虑一下他们的构成</a:t>
                </a:r>
                <a:r>
                  <a:rPr lang="en-US" altLang="zh-CN" sz="2800" dirty="0"/>
                  <a:t>(f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altLang="zh-CN" sz="2800" dirty="0"/>
                  <a:t>g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：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03" y="4715859"/>
                <a:ext cx="4589718" cy="523220"/>
              </a:xfrm>
              <a:prstGeom prst="rect">
                <a:avLst/>
              </a:prstGeom>
              <a:blipFill>
                <a:blip r:embed="rId4"/>
                <a:stretch>
                  <a:fillRect l="-2656" t="-17647" r="-18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707" y="5519051"/>
            <a:ext cx="8113512" cy="1872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866533" y="7485854"/>
                <a:ext cx="50449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所以矩阵与</a:t>
                </a:r>
                <a:r>
                  <a:rPr lang="en-US" altLang="zh-CN" sz="2800" dirty="0"/>
                  <a:t>(f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altLang="zh-CN" sz="2800" dirty="0"/>
                  <a:t>g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相关的矩阵是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33" y="7485854"/>
                <a:ext cx="5044971" cy="523220"/>
              </a:xfrm>
              <a:prstGeom prst="rect">
                <a:avLst/>
              </a:prstGeom>
              <a:blipFill>
                <a:blip r:embed="rId6"/>
                <a:stretch>
                  <a:fillRect l="-2415" t="-17442" r="-132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40" y="8205793"/>
            <a:ext cx="1600200" cy="5773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641985">
              <a:lnSpc>
                <a:spcPct val="100000"/>
              </a:lnSpc>
            </a:pPr>
            <a:r>
              <a:rPr lang="zh-CN" altLang="en-US" sz="7200" dirty="0" smtClean="0"/>
              <a:t>          矩阵乘法</a:t>
            </a:r>
            <a:endParaRPr sz="7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11018" y="1905000"/>
                <a:ext cx="94347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一般来说，我们可以计算两个矩阵的乘积</a:t>
                </a:r>
                <a:r>
                  <a:rPr lang="en-US" altLang="zh-CN" sz="2800" dirty="0"/>
                  <a:t>: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如下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8" y="1905000"/>
                <a:ext cx="9434782" cy="954107"/>
              </a:xfrm>
              <a:prstGeom prst="rect">
                <a:avLst/>
              </a:prstGeom>
              <a:blipFill>
                <a:blip r:embed="rId2"/>
                <a:stretch>
                  <a:fillRect l="-1098" t="-9615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06" y="2859107"/>
            <a:ext cx="3588585" cy="16797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1018" y="4800600"/>
            <a:ext cx="9134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得到的矩阵</a:t>
            </a:r>
            <a:r>
              <a:rPr lang="en-US" altLang="zh-CN" sz="2800" dirty="0"/>
              <a:t>C</a:t>
            </a:r>
            <a:r>
              <a:rPr lang="zh-CN" altLang="en-US" sz="2800" dirty="0"/>
              <a:t>，表示两个线性变换的复合变换，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3348" y="6426237"/>
            <a:ext cx="10049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一种理解</a:t>
            </a:r>
            <a:r>
              <a:rPr lang="en-US" altLang="zh-CN" sz="2800" dirty="0"/>
              <a:t>C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方法，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把矩阵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的列结合起来形成矩阵。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344" y="267292"/>
            <a:ext cx="597408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lang="zh-CN" altLang="en-US" sz="6000"/>
              <a:t>矩阵乘法的例子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lang="zh-CN" altLang="en-US" sz="7200" spc="-5" dirty="0" smtClean="0"/>
              <a:t>       矩阵</a:t>
            </a:r>
            <a:r>
              <a:rPr lang="zh-CN" altLang="en-US" sz="7200" spc="-5" dirty="0"/>
              <a:t>运算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910082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>
                <a:cs typeface="Calibri"/>
              </a:rPr>
              <a:t>我们可以</a:t>
            </a:r>
            <a:r>
              <a:rPr lang="zh-CN" altLang="en-US" sz="4200" spc="-5" dirty="0" smtClean="0">
                <a:cs typeface="Calibri"/>
              </a:rPr>
              <a:t>用通常的方式</a:t>
            </a:r>
            <a:r>
              <a:rPr lang="zh-CN" altLang="en-US" sz="4200" spc="-5" dirty="0">
                <a:cs typeface="Calibri"/>
              </a:rPr>
              <a:t>用</a:t>
            </a:r>
            <a:r>
              <a:rPr lang="zh-CN" altLang="en-US" sz="4200" spc="-5" dirty="0" smtClean="0">
                <a:cs typeface="Calibri"/>
              </a:rPr>
              <a:t>一</a:t>
            </a:r>
            <a:r>
              <a:rPr lang="zh-CN" altLang="en-US" sz="4200" spc="-5" dirty="0">
                <a:cs typeface="Calibri"/>
              </a:rPr>
              <a:t>个标量乘以所有</a:t>
            </a:r>
            <a:r>
              <a:rPr lang="zh-CN" altLang="en-US" sz="4200" spc="-5" dirty="0" smtClean="0">
                <a:cs typeface="Calibri"/>
              </a:rPr>
              <a:t>的矩阵元素。</a:t>
            </a:r>
            <a:endParaRPr lang="en-US" altLang="zh-CN" sz="4200" spc="-5" dirty="0" smtClean="0">
              <a:cs typeface="Calibri"/>
            </a:endParaRPr>
          </a:p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endParaRPr lang="en-US" sz="4200" spc="-5" dirty="0">
              <a:latin typeface="Calibri"/>
              <a:cs typeface="Calibri"/>
            </a:endParaRPr>
          </a:p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>
                <a:cs typeface="Calibri"/>
              </a:rPr>
              <a:t>我们可以通过</a:t>
            </a:r>
            <a:r>
              <a:rPr lang="zh-CN" altLang="en-US" sz="4200" spc="-5" dirty="0" smtClean="0">
                <a:cs typeface="Calibri"/>
              </a:rPr>
              <a:t>元素相加进行矩阵加法，但需是相同</a:t>
            </a:r>
            <a:r>
              <a:rPr lang="zh-CN" altLang="en-US" sz="4200" spc="-5" dirty="0">
                <a:cs typeface="Calibri"/>
              </a:rPr>
              <a:t>大小的两个矩阵</a:t>
            </a:r>
            <a:r>
              <a:rPr lang="zh-CN" altLang="en-US" sz="4200" spc="-5" dirty="0" smtClean="0">
                <a:cs typeface="Calibri"/>
              </a:rPr>
              <a:t>。</a:t>
            </a:r>
            <a:endParaRPr lang="en-US" altLang="zh-CN" sz="4200" spc="-5" dirty="0" smtClean="0">
              <a:cs typeface="Calibri"/>
            </a:endParaRPr>
          </a:p>
          <a:p>
            <a:pPr marL="12700" marR="179070" algn="just">
              <a:lnSpc>
                <a:spcPct val="100000"/>
              </a:lnSpc>
              <a:buSzPct val="170238"/>
              <a:tabLst>
                <a:tab pos="584200" algn="l"/>
              </a:tabLst>
            </a:pPr>
            <a:endParaRPr lang="en-US" sz="4200" spc="-5" dirty="0">
              <a:latin typeface="Calibri"/>
              <a:cs typeface="Calibri"/>
            </a:endParaRPr>
          </a:p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>
                <a:cs typeface="Calibri"/>
              </a:rPr>
              <a:t>这些操作对应于缩放</a:t>
            </a:r>
            <a:r>
              <a:rPr lang="zh-CN" altLang="en-US" sz="4200" spc="-5" dirty="0" smtClean="0">
                <a:cs typeface="Calibri"/>
              </a:rPr>
              <a:t>或相加这两个线性变换</a:t>
            </a:r>
            <a:r>
              <a:rPr lang="zh-CN" altLang="en-US" sz="4200" spc="-5" dirty="0">
                <a:cs typeface="Calibri"/>
              </a:rPr>
              <a:t>。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lang="zh-CN" altLang="en-US" sz="7200" dirty="0" smtClean="0"/>
              <a:t>        矩阵运算</a:t>
            </a:r>
            <a:endParaRPr sz="7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01800" y="2057400"/>
                <a:ext cx="65547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如果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是矩阵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 smtClean="0"/>
                  <a:t>是标量：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2057400"/>
                <a:ext cx="6554743" cy="523220"/>
              </a:xfrm>
              <a:prstGeom prst="rect">
                <a:avLst/>
              </a:prstGeom>
              <a:blipFill>
                <a:blip r:embed="rId2"/>
                <a:stretch>
                  <a:fillRect l="-1860" t="-17647" r="-65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399093" y="2895600"/>
            <a:ext cx="936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矩阵乘法</a:t>
            </a:r>
            <a:r>
              <a:rPr lang="zh-CN" altLang="en-US" sz="2800" dirty="0" smtClean="0"/>
              <a:t>是具有结合</a:t>
            </a:r>
            <a:r>
              <a:rPr lang="zh-CN" altLang="en-US" sz="2800" dirty="0"/>
              <a:t>性的，它遵循了函数组合的结合性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1" y="3585738"/>
            <a:ext cx="2819400" cy="5056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99093" y="4278187"/>
            <a:ext cx="7205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矩阵加法和</a:t>
            </a:r>
            <a:r>
              <a:rPr lang="zh-CN" altLang="en-US" sz="2800" dirty="0" smtClean="0"/>
              <a:t>标量乘法满足分配律和交换律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4948400"/>
            <a:ext cx="3518236" cy="10836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40654" y="6335828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矩阵乘法满足分配律：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0" y="7162800"/>
            <a:ext cx="3954626" cy="16190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2798935" y="990600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 smtClean="0"/>
              <a:t>矩阵乘法的顺序不可交换</a:t>
            </a:r>
            <a:endParaRPr lang="zh-CN" altLang="en-US" sz="5400" b="1" u="sng" dirty="0"/>
          </a:p>
        </p:txBody>
      </p:sp>
      <p:sp>
        <p:nvSpPr>
          <p:cNvPr id="9" name="矩形 8"/>
          <p:cNvSpPr/>
          <p:nvPr/>
        </p:nvSpPr>
        <p:spPr>
          <a:xfrm>
            <a:off x="1854200" y="2971800"/>
            <a:ext cx="922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注意矩阵乘法不是可交换的。在一般情况</a:t>
            </a:r>
            <a:r>
              <a:rPr lang="zh-CN" altLang="en-US" sz="2800" dirty="0" smtClean="0"/>
              <a:t>下。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02" y="3881377"/>
            <a:ext cx="1865314" cy="6715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54200" y="4724400"/>
            <a:ext cx="922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事实上</a:t>
            </a:r>
            <a:r>
              <a:rPr lang="zh-CN" altLang="en-US" sz="2800" dirty="0" smtClean="0"/>
              <a:t>，交换顺序相乘的结果一般是错误的，因为矩阵的尺寸就不一致。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523" y="357631"/>
            <a:ext cx="96983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000" spc="-5" dirty="0" smtClean="0"/>
              <a:t>   在</a:t>
            </a:r>
            <a:r>
              <a:rPr lang="en-US" sz="6000" spc="-5" dirty="0" err="1" smtClean="0"/>
              <a:t>Matlab</a:t>
            </a:r>
            <a:r>
              <a:rPr lang="zh-CN" altLang="en-US" sz="6000" spc="-5" dirty="0" smtClean="0"/>
              <a:t>中运行矩阵</a:t>
            </a:r>
            <a:r>
              <a:rPr lang="zh-CN" altLang="en-US" sz="6000" spc="-5" dirty="0"/>
              <a:t>乘法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625091" y="1634743"/>
            <a:ext cx="9965690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833"/>
              <a:buChar char="•"/>
              <a:tabLst>
                <a:tab pos="584200" algn="l"/>
              </a:tabLst>
            </a:pPr>
            <a:r>
              <a:rPr lang="zh-CN" altLang="en-US" sz="3600" dirty="0">
                <a:cs typeface="Calibri"/>
              </a:rPr>
              <a:t>矩阵乘法是用</a:t>
            </a:r>
            <a:r>
              <a:rPr lang="en-US" altLang="zh-CN" sz="3600" dirty="0">
                <a:cs typeface="Calibri"/>
              </a:rPr>
              <a:t>MATLAB</a:t>
            </a:r>
            <a:r>
              <a:rPr lang="zh-CN" altLang="en-US" sz="3600" dirty="0">
                <a:cs typeface="Calibri"/>
              </a:rPr>
              <a:t>编写的</a:t>
            </a:r>
            <a:r>
              <a:rPr sz="3600" dirty="0" smtClean="0">
                <a:latin typeface="Calibri"/>
                <a:cs typeface="Calibri"/>
              </a:rPr>
              <a:t>.</a:t>
            </a:r>
            <a:endParaRPr sz="3600" dirty="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lang="zh-CN" altLang="en-US" sz="3600" dirty="0">
                <a:cs typeface="Calibri"/>
              </a:rPr>
              <a:t>如果你有一个</a:t>
            </a:r>
            <a:r>
              <a:rPr lang="en-US" altLang="zh-CN" sz="3600" dirty="0" smtClean="0">
                <a:cs typeface="Calibri"/>
              </a:rPr>
              <a:t>m x n</a:t>
            </a:r>
            <a:r>
              <a:rPr lang="zh-CN" altLang="en-US" sz="3600" dirty="0">
                <a:cs typeface="Calibri"/>
              </a:rPr>
              <a:t>矩阵</a:t>
            </a:r>
            <a:r>
              <a:rPr lang="en-US" altLang="zh-CN" sz="3600" dirty="0">
                <a:cs typeface="Calibri"/>
              </a:rPr>
              <a:t>A</a:t>
            </a:r>
            <a:r>
              <a:rPr lang="zh-CN" altLang="en-US" sz="3600" dirty="0">
                <a:cs typeface="Calibri"/>
              </a:rPr>
              <a:t>和</a:t>
            </a:r>
            <a:r>
              <a:rPr lang="en-US" altLang="zh-CN" sz="3600" dirty="0" smtClean="0">
                <a:cs typeface="Calibri"/>
              </a:rPr>
              <a:t>n x 1</a:t>
            </a:r>
            <a:r>
              <a:rPr lang="zh-CN" altLang="en-US" sz="3600" dirty="0">
                <a:cs typeface="Calibri"/>
              </a:rPr>
              <a:t>向量</a:t>
            </a:r>
            <a:r>
              <a:rPr lang="en-US" altLang="zh-CN" sz="3600" dirty="0" smtClean="0">
                <a:cs typeface="Calibri"/>
              </a:rPr>
              <a:t>x</a:t>
            </a:r>
            <a:r>
              <a:rPr lang="zh-CN" altLang="en-US" sz="3600" dirty="0" smtClean="0">
                <a:cs typeface="Calibri"/>
              </a:rPr>
              <a:t>，然后</a:t>
            </a:r>
            <a:r>
              <a:rPr lang="zh-CN" altLang="en-US" sz="3600" dirty="0">
                <a:cs typeface="Calibri"/>
              </a:rPr>
              <a:t>键入</a:t>
            </a:r>
            <a:r>
              <a:rPr lang="en-US" altLang="zh-CN" sz="3600" dirty="0">
                <a:cs typeface="Calibri"/>
              </a:rPr>
              <a:t>y=A x</a:t>
            </a:r>
            <a:r>
              <a:rPr lang="zh-CN" altLang="en-US" sz="3600" dirty="0">
                <a:cs typeface="Calibri"/>
              </a:rPr>
              <a:t>就会计算矩阵向量乘积</a:t>
            </a:r>
            <a:r>
              <a:rPr lang="zh-CN" altLang="en-US" sz="3600" dirty="0" smtClean="0">
                <a:cs typeface="Calibri"/>
              </a:rPr>
              <a:t>。</a:t>
            </a:r>
            <a:endParaRPr lang="en-US" altLang="zh-CN" sz="3600" dirty="0" smtClean="0"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lang="zh-CN" altLang="en-US" sz="3600" dirty="0">
                <a:cs typeface="Calibri"/>
              </a:rPr>
              <a:t>类似地，如果</a:t>
            </a:r>
            <a:r>
              <a:rPr lang="en-US" altLang="zh-CN" sz="3600" dirty="0">
                <a:cs typeface="Calibri"/>
              </a:rPr>
              <a:t>B</a:t>
            </a:r>
            <a:r>
              <a:rPr lang="zh-CN" altLang="en-US" sz="3600" dirty="0">
                <a:cs typeface="Calibri"/>
              </a:rPr>
              <a:t>是一个</a:t>
            </a:r>
            <a:r>
              <a:rPr lang="en-US" altLang="zh-CN" sz="3600" dirty="0" smtClean="0">
                <a:cs typeface="Calibri"/>
              </a:rPr>
              <a:t>n x k</a:t>
            </a:r>
            <a:r>
              <a:rPr lang="zh-CN" altLang="en-US" sz="3600" dirty="0">
                <a:cs typeface="Calibri"/>
              </a:rPr>
              <a:t>矩阵</a:t>
            </a:r>
            <a:r>
              <a:rPr lang="zh-CN" altLang="en-US" sz="3600" dirty="0" smtClean="0">
                <a:cs typeface="Calibri"/>
              </a:rPr>
              <a:t>那么键入</a:t>
            </a:r>
            <a:r>
              <a:rPr lang="en-US" altLang="zh-CN" sz="3600" dirty="0" smtClean="0">
                <a:cs typeface="Calibri"/>
              </a:rPr>
              <a:t>C=A </a:t>
            </a:r>
            <a:r>
              <a:rPr lang="en-US" altLang="zh-CN" sz="3600" dirty="0">
                <a:cs typeface="Calibri"/>
              </a:rPr>
              <a:t>B</a:t>
            </a:r>
            <a:r>
              <a:rPr lang="zh-CN" altLang="en-US" sz="3600" dirty="0">
                <a:cs typeface="Calibri"/>
              </a:rPr>
              <a:t>就会计算矩阵</a:t>
            </a:r>
            <a:r>
              <a:rPr lang="zh-CN" altLang="en-US" sz="3600" dirty="0" smtClean="0">
                <a:cs typeface="Calibri"/>
              </a:rPr>
              <a:t>乘积</a:t>
            </a:r>
            <a:endParaRPr lang="en-US" altLang="zh-CN" sz="3600" dirty="0" smtClean="0"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lang="zh-CN" altLang="en-US" sz="3600" spc="-5" dirty="0" smtClean="0">
                <a:cs typeface="Calibri"/>
              </a:rPr>
              <a:t>注意‘*’和‘</a:t>
            </a:r>
            <a:r>
              <a:rPr lang="en-US" altLang="zh-CN" sz="3600" spc="-5" dirty="0" smtClean="0">
                <a:cs typeface="Calibri"/>
              </a:rPr>
              <a:t>.*</a:t>
            </a:r>
            <a:r>
              <a:rPr lang="zh-CN" altLang="en-US" sz="3600" spc="-5" dirty="0" smtClean="0">
                <a:cs typeface="Calibri"/>
              </a:rPr>
              <a:t>’之间</a:t>
            </a:r>
            <a:r>
              <a:rPr lang="zh-CN" altLang="en-US" sz="3600" spc="-5" dirty="0">
                <a:cs typeface="Calibri"/>
              </a:rPr>
              <a:t>的区别。前者给出了矩阵乘法，后者给出了点乘运算。它们是非常不同的操作。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80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2.3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lang="zh-CN" altLang="en-US" sz="7200" spc="-5" dirty="0" smtClean="0"/>
              <a:t>           线性变换</a:t>
            </a:r>
            <a:endParaRPr sz="7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为一个函数，</a:t>
                </a:r>
                <a:r>
                  <a:rPr lang="zh-CN" altLang="en-US" sz="2800" dirty="0"/>
                  <a:t>让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成为一个函数它将元素在一个向量空间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中映射到另一个向量空间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中的元素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blipFill>
                <a:blip r:embed="rId2"/>
                <a:stretch>
                  <a:fillRect l="-925" t="-891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44600" y="3332067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我们会说，函数</a:t>
            </a:r>
            <a:r>
              <a:rPr lang="en-US" altLang="zh-CN" sz="2800" dirty="0"/>
              <a:t>T</a:t>
            </a:r>
            <a:r>
              <a:rPr lang="zh-CN" altLang="en-US" sz="2800" dirty="0"/>
              <a:t>是一个</a:t>
            </a:r>
            <a:r>
              <a:rPr lang="zh-CN" altLang="en-US" sz="2800" b="1" dirty="0" smtClean="0"/>
              <a:t>线性变换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满足以下性质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962400"/>
            <a:ext cx="5831340" cy="700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这里，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8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blipFill>
                <a:blip r:embed="rId4"/>
                <a:stretch>
                  <a:fillRect l="-1558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244600" y="5548686"/>
            <a:ext cx="548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也就是说，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是一个线性变换：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06" y="6363349"/>
            <a:ext cx="5413531" cy="14852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084399"/>
          </a:xfrm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lang="zh-CN" altLang="en-US" sz="5400" dirty="0" smtClean="0"/>
              <a:t>         重新</a:t>
            </a:r>
            <a:r>
              <a:rPr lang="zh-CN" altLang="en-US" sz="5400" dirty="0"/>
              <a:t>审视矩阵乘法</a:t>
            </a:r>
            <a:endParaRPr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054099" y="2362200"/>
                <a:ext cx="10896600" cy="22890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70535" marR="8255" indent="-457200">
                  <a:lnSpc>
                    <a:spcPct val="102499"/>
                  </a:lnSpc>
                  <a:buFont typeface="Wingdings" panose="05000000000000000000" pitchFamily="2" charset="2"/>
                  <a:buChar char="l"/>
                  <a:tabLst>
                    <a:tab pos="422275" algn="l"/>
                    <a:tab pos="422909" algn="l"/>
                    <a:tab pos="1062355" algn="l"/>
                    <a:tab pos="1510030" algn="l"/>
                    <a:tab pos="2096135" algn="l"/>
                    <a:tab pos="3510915" algn="l"/>
                    <a:tab pos="4114165" algn="l"/>
                    <a:tab pos="4160520" algn="l"/>
                    <a:tab pos="4758055" algn="l"/>
                    <a:tab pos="5521960" algn="l"/>
                    <a:tab pos="5551170" algn="l"/>
                    <a:tab pos="6841490" algn="l"/>
                    <a:tab pos="7781290" algn="l"/>
                    <a:tab pos="7912100" algn="l"/>
                    <a:tab pos="8618220" algn="l"/>
                    <a:tab pos="8724900" algn="l"/>
                    <a:tab pos="9454515" algn="l"/>
                    <a:tab pos="9909175" algn="l"/>
                    <a:tab pos="10209530" algn="l"/>
                    <a:tab pos="10756900" algn="l"/>
                    <a:tab pos="10895330" algn="l"/>
                  </a:tabLst>
                </a:pPr>
                <a:r>
                  <a:rPr lang="zh-CN" altLang="en-US" sz="2850" spc="-60" dirty="0">
                    <a:latin typeface="Book Antiqua"/>
                    <a:cs typeface="Book Antiqua"/>
                  </a:rPr>
                  <a:t>当我们考虑</a:t>
                </a:r>
                <a:r>
                  <a:rPr lang="en-US" altLang="zh-CN" sz="2850" spc="-60" dirty="0">
                    <a:latin typeface="Book Antiqua"/>
                    <a:cs typeface="Book Antiqua"/>
                  </a:rPr>
                  <a:t>2</a:t>
                </a:r>
                <a:r>
                  <a:rPr lang="zh-CN" altLang="en-US" sz="2850" spc="-60" dirty="0">
                    <a:latin typeface="Book Antiqua"/>
                    <a:cs typeface="Book Antiqua"/>
                  </a:rPr>
                  <a:t>个矩阵的乘积</a:t>
                </a:r>
                <a:r>
                  <a:rPr lang="en-US" altLang="zh-CN" sz="2850" spc="-60" dirty="0">
                    <a:latin typeface="Book Antiqua"/>
                    <a:cs typeface="Book Antiqua"/>
                  </a:rPr>
                  <a:t>C = AB</a:t>
                </a:r>
                <a:r>
                  <a:rPr lang="zh-CN" altLang="en-US" sz="2850" spc="-60" dirty="0">
                    <a:latin typeface="Book Antiqua"/>
                    <a:cs typeface="Book Antiqua"/>
                  </a:rPr>
                  <a:t>时，我们可以通过将第一个矩阵</a:t>
                </a:r>
                <a:r>
                  <a:rPr lang="en-US" altLang="zh-CN" sz="2850" spc="-60" dirty="0">
                    <a:latin typeface="Book Antiqua"/>
                    <a:cs typeface="Book Antiqua"/>
                  </a:rPr>
                  <a:t>A</a:t>
                </a:r>
                <a:r>
                  <a:rPr lang="zh-CN" altLang="en-US" sz="2850" spc="-60" dirty="0">
                    <a:latin typeface="Book Antiqua"/>
                    <a:cs typeface="Book Antiqua"/>
                  </a:rPr>
                  <a:t>应用于</a:t>
                </a:r>
                <a:r>
                  <a:rPr lang="en-US" altLang="zh-CN" sz="2850" spc="-60" dirty="0">
                    <a:latin typeface="Book Antiqua"/>
                    <a:cs typeface="Book Antiqua"/>
                  </a:rPr>
                  <a:t>B</a:t>
                </a:r>
                <a:r>
                  <a:rPr lang="zh-CN" altLang="en-US" sz="2850" spc="-60" dirty="0">
                    <a:latin typeface="Book Antiqua"/>
                    <a:cs typeface="Book Antiqua"/>
                  </a:rPr>
                  <a:t>的每一列来计算结果</a:t>
                </a:r>
                <a:r>
                  <a:rPr lang="zh-CN" altLang="en-US" sz="2850" spc="-60" dirty="0" smtClean="0">
                    <a:latin typeface="Book Antiqua"/>
                    <a:cs typeface="Book Antiqua"/>
                  </a:rPr>
                  <a:t>。</a:t>
                </a:r>
                <a:endParaRPr lang="en-US" altLang="zh-CN" sz="2850" spc="-60" dirty="0" smtClean="0">
                  <a:latin typeface="Book Antiqua"/>
                  <a:cs typeface="Book Antiqua"/>
                </a:endParaRPr>
              </a:p>
              <a:p>
                <a:pPr marL="417830" marR="8255" indent="-404495">
                  <a:lnSpc>
                    <a:spcPct val="102499"/>
                  </a:lnSpc>
                  <a:buChar char="•"/>
                  <a:tabLst>
                    <a:tab pos="422275" algn="l"/>
                    <a:tab pos="422909" algn="l"/>
                    <a:tab pos="1062355" algn="l"/>
                    <a:tab pos="1510030" algn="l"/>
                    <a:tab pos="2096135" algn="l"/>
                    <a:tab pos="3510915" algn="l"/>
                    <a:tab pos="4114165" algn="l"/>
                    <a:tab pos="4160520" algn="l"/>
                    <a:tab pos="4758055" algn="l"/>
                    <a:tab pos="5521960" algn="l"/>
                    <a:tab pos="5551170" algn="l"/>
                    <a:tab pos="6841490" algn="l"/>
                    <a:tab pos="7781290" algn="l"/>
                    <a:tab pos="7912100" algn="l"/>
                    <a:tab pos="8618220" algn="l"/>
                    <a:tab pos="8724900" algn="l"/>
                    <a:tab pos="9454515" algn="l"/>
                    <a:tab pos="9909175" algn="l"/>
                    <a:tab pos="10209530" algn="l"/>
                    <a:tab pos="10756900" algn="l"/>
                    <a:tab pos="10895330" algn="l"/>
                  </a:tabLst>
                </a:pPr>
                <a:endParaRPr lang="en-US" sz="2850" spc="-60" dirty="0">
                  <a:latin typeface="Book Antiqua"/>
                  <a:cs typeface="Book Antiqua"/>
                </a:endParaRPr>
              </a:p>
              <a:p>
                <a:pPr marL="470535" marR="8255" indent="-457200">
                  <a:lnSpc>
                    <a:spcPct val="102499"/>
                  </a:lnSpc>
                  <a:buFont typeface="Wingdings" panose="05000000000000000000" pitchFamily="2" charset="2"/>
                  <a:buChar char="l"/>
                  <a:tabLst>
                    <a:tab pos="422275" algn="l"/>
                    <a:tab pos="422909" algn="l"/>
                    <a:tab pos="1062355" algn="l"/>
                    <a:tab pos="1510030" algn="l"/>
                    <a:tab pos="2096135" algn="l"/>
                    <a:tab pos="3510915" algn="l"/>
                    <a:tab pos="4114165" algn="l"/>
                    <a:tab pos="4160520" algn="l"/>
                    <a:tab pos="4758055" algn="l"/>
                    <a:tab pos="5521960" algn="l"/>
                    <a:tab pos="5551170" algn="l"/>
                    <a:tab pos="6841490" algn="l"/>
                    <a:tab pos="7781290" algn="l"/>
                    <a:tab pos="7912100" algn="l"/>
                    <a:tab pos="8618220" algn="l"/>
                    <a:tab pos="8724900" algn="l"/>
                    <a:tab pos="9454515" algn="l"/>
                    <a:tab pos="9909175" algn="l"/>
                    <a:tab pos="10209530" algn="l"/>
                    <a:tab pos="10756900" algn="l"/>
                    <a:tab pos="10895330" algn="l"/>
                  </a:tabLst>
                </a:pPr>
                <a:r>
                  <a:rPr lang="zh-CN" altLang="en-US" sz="2900" spc="-70" dirty="0">
                    <a:latin typeface="Book Antiqua"/>
                    <a:cs typeface="Book Antiqua"/>
                  </a:rPr>
                  <a:t>等价的，我们可以把乘积的项，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pc="-7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 spc="-7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900" i="1" spc="-70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900" spc="-70" dirty="0">
                    <a:latin typeface="Book Antiqua"/>
                    <a:cs typeface="Book Antiqua"/>
                  </a:rPr>
                  <a:t>作为</a:t>
                </a:r>
                <a:r>
                  <a:rPr lang="en-US" altLang="zh-CN" sz="2900" spc="-70" dirty="0">
                    <a:latin typeface="Book Antiqua"/>
                    <a:cs typeface="Book Antiqua"/>
                  </a:rPr>
                  <a:t>A</a:t>
                </a:r>
                <a:r>
                  <a:rPr lang="zh-CN" altLang="en-US" sz="2900" spc="-70" dirty="0">
                    <a:latin typeface="Book Antiqua"/>
                    <a:cs typeface="Book Antiqua"/>
                  </a:rPr>
                  <a:t>的第</a:t>
                </a:r>
                <a:r>
                  <a:rPr lang="en-US" altLang="zh-CN" sz="2900" spc="-70" dirty="0" err="1">
                    <a:latin typeface="Book Antiqua"/>
                    <a:cs typeface="Book Antiqua"/>
                  </a:rPr>
                  <a:t>i</a:t>
                </a:r>
                <a:r>
                  <a:rPr lang="zh-CN" altLang="en-US" sz="2900" spc="-70" dirty="0">
                    <a:latin typeface="Book Antiqua"/>
                    <a:cs typeface="Book Antiqua"/>
                  </a:rPr>
                  <a:t>行和</a:t>
                </a:r>
                <a:r>
                  <a:rPr lang="en-US" altLang="zh-CN" sz="2900" spc="-70" dirty="0">
                    <a:latin typeface="Book Antiqua"/>
                    <a:cs typeface="Book Antiqua"/>
                  </a:rPr>
                  <a:t>B</a:t>
                </a:r>
                <a:r>
                  <a:rPr lang="zh-CN" altLang="en-US" sz="2900" spc="-70" dirty="0">
                    <a:latin typeface="Book Antiqua"/>
                    <a:cs typeface="Book Antiqua"/>
                  </a:rPr>
                  <a:t>的第</a:t>
                </a:r>
                <a:r>
                  <a:rPr lang="en-US" altLang="zh-CN" sz="2900" spc="-70" dirty="0">
                    <a:latin typeface="Book Antiqua"/>
                    <a:cs typeface="Book Antiqua"/>
                  </a:rPr>
                  <a:t>j</a:t>
                </a:r>
                <a:r>
                  <a:rPr lang="zh-CN" altLang="en-US" sz="2900" spc="-70" dirty="0">
                    <a:latin typeface="Book Antiqua"/>
                    <a:cs typeface="Book Antiqua"/>
                  </a:rPr>
                  <a:t>列的内积</a:t>
                </a:r>
                <a:endParaRPr sz="2900" dirty="0">
                  <a:latin typeface="Book Antiqua"/>
                  <a:cs typeface="Book Antiqua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99" y="2362200"/>
                <a:ext cx="10896600" cy="2289088"/>
              </a:xfrm>
              <a:prstGeom prst="rect">
                <a:avLst/>
              </a:prstGeom>
              <a:blipFill>
                <a:blip r:embed="rId2"/>
                <a:stretch>
                  <a:fillRect l="-1791" t="-6667"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457" y="317929"/>
            <a:ext cx="597408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lang="zh-CN" altLang="en-US" sz="6000" dirty="0"/>
              <a:t>矩阵乘法的例子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lang="zh-CN" altLang="en-US" sz="7200" spc="-5" dirty="0" smtClean="0"/>
              <a:t>        转置</a:t>
            </a:r>
            <a:endParaRPr sz="7200" dirty="0"/>
          </a:p>
        </p:txBody>
      </p:sp>
      <p:sp>
        <p:nvSpPr>
          <p:cNvPr id="161" name="object 161"/>
          <p:cNvSpPr/>
          <p:nvPr/>
        </p:nvSpPr>
        <p:spPr>
          <a:xfrm>
            <a:off x="4013713" y="5418825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5296" y="0"/>
                </a:lnTo>
                <a:lnTo>
                  <a:pt x="195296" y="8395"/>
                </a:lnTo>
                <a:lnTo>
                  <a:pt x="198971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1064" y="165620"/>
                </a:lnTo>
                <a:lnTo>
                  <a:pt x="212212" y="177069"/>
                </a:lnTo>
                <a:lnTo>
                  <a:pt x="89256" y="177069"/>
                </a:lnTo>
                <a:lnTo>
                  <a:pt x="66942" y="214372"/>
                </a:lnTo>
                <a:lnTo>
                  <a:pt x="63509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064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971" y="45030"/>
                </a:lnTo>
                <a:lnTo>
                  <a:pt x="211064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204" y="249576"/>
                </a:lnTo>
                <a:lnTo>
                  <a:pt x="167594" y="249289"/>
                </a:lnTo>
                <a:lnTo>
                  <a:pt x="176415" y="247858"/>
                </a:lnTo>
                <a:lnTo>
                  <a:pt x="183806" y="244424"/>
                </a:lnTo>
                <a:lnTo>
                  <a:pt x="186905" y="238127"/>
                </a:lnTo>
                <a:lnTo>
                  <a:pt x="186058" y="228050"/>
                </a:lnTo>
                <a:lnTo>
                  <a:pt x="184139" y="209029"/>
                </a:lnTo>
                <a:lnTo>
                  <a:pt x="182077" y="189292"/>
                </a:lnTo>
                <a:lnTo>
                  <a:pt x="180802" y="177069"/>
                </a:lnTo>
                <a:lnTo>
                  <a:pt x="212212" y="177069"/>
                </a:lnTo>
                <a:lnTo>
                  <a:pt x="218183" y="236601"/>
                </a:lnTo>
                <a:lnTo>
                  <a:pt x="218981" y="243136"/>
                </a:lnTo>
                <a:lnTo>
                  <a:pt x="221711" y="247095"/>
                </a:lnTo>
                <a:lnTo>
                  <a:pt x="228589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6390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40" y="260905"/>
                </a:lnTo>
                <a:lnTo>
                  <a:pt x="45117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95915" y="555353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95915" y="562451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36860" y="5150930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79276" y="875424"/>
                </a:moveTo>
                <a:lnTo>
                  <a:pt x="165544" y="875424"/>
                </a:lnTo>
                <a:lnTo>
                  <a:pt x="160967" y="870844"/>
                </a:lnTo>
                <a:lnTo>
                  <a:pt x="150322" y="860827"/>
                </a:lnTo>
                <a:lnTo>
                  <a:pt x="96509" y="796577"/>
                </a:lnTo>
                <a:lnTo>
                  <a:pt x="72095" y="756640"/>
                </a:lnTo>
                <a:lnTo>
                  <a:pt x="51649" y="714693"/>
                </a:lnTo>
                <a:lnTo>
                  <a:pt x="34952" y="671031"/>
                </a:lnTo>
                <a:lnTo>
                  <a:pt x="21783" y="625949"/>
                </a:lnTo>
                <a:lnTo>
                  <a:pt x="11923" y="579743"/>
                </a:lnTo>
                <a:lnTo>
                  <a:pt x="5152" y="532707"/>
                </a:lnTo>
                <a:lnTo>
                  <a:pt x="1251" y="485138"/>
                </a:lnTo>
                <a:lnTo>
                  <a:pt x="0" y="437330"/>
                </a:lnTo>
                <a:lnTo>
                  <a:pt x="1190" y="390965"/>
                </a:lnTo>
                <a:lnTo>
                  <a:pt x="4943" y="344192"/>
                </a:lnTo>
                <a:lnTo>
                  <a:pt x="11534" y="297428"/>
                </a:lnTo>
                <a:lnTo>
                  <a:pt x="21238" y="251090"/>
                </a:lnTo>
                <a:lnTo>
                  <a:pt x="34329" y="205594"/>
                </a:lnTo>
                <a:lnTo>
                  <a:pt x="51082" y="161358"/>
                </a:lnTo>
                <a:lnTo>
                  <a:pt x="71771" y="118798"/>
                </a:lnTo>
                <a:lnTo>
                  <a:pt x="96672" y="78331"/>
                </a:lnTo>
                <a:lnTo>
                  <a:pt x="126058" y="40374"/>
                </a:lnTo>
                <a:lnTo>
                  <a:pt x="160204" y="5342"/>
                </a:lnTo>
                <a:lnTo>
                  <a:pt x="165544" y="0"/>
                </a:lnTo>
                <a:lnTo>
                  <a:pt x="179276" y="0"/>
                </a:lnTo>
                <a:lnTo>
                  <a:pt x="179276" y="5342"/>
                </a:lnTo>
                <a:lnTo>
                  <a:pt x="177750" y="6105"/>
                </a:lnTo>
                <a:lnTo>
                  <a:pt x="163387" y="20953"/>
                </a:lnTo>
                <a:lnTo>
                  <a:pt x="124647" y="69537"/>
                </a:lnTo>
                <a:lnTo>
                  <a:pt x="102988" y="104562"/>
                </a:lnTo>
                <a:lnTo>
                  <a:pt x="80195" y="151993"/>
                </a:lnTo>
                <a:lnTo>
                  <a:pt x="62447" y="200840"/>
                </a:lnTo>
                <a:lnTo>
                  <a:pt x="49182" y="250274"/>
                </a:lnTo>
                <a:lnTo>
                  <a:pt x="39840" y="299468"/>
                </a:lnTo>
                <a:lnTo>
                  <a:pt x="33862" y="347594"/>
                </a:lnTo>
                <a:lnTo>
                  <a:pt x="30686" y="393824"/>
                </a:lnTo>
                <a:lnTo>
                  <a:pt x="29752" y="437330"/>
                </a:lnTo>
                <a:lnTo>
                  <a:pt x="31402" y="496196"/>
                </a:lnTo>
                <a:lnTo>
                  <a:pt x="36415" y="552380"/>
                </a:lnTo>
                <a:lnTo>
                  <a:pt x="44885" y="605812"/>
                </a:lnTo>
                <a:lnTo>
                  <a:pt x="56904" y="656428"/>
                </a:lnTo>
                <a:lnTo>
                  <a:pt x="72566" y="704160"/>
                </a:lnTo>
                <a:lnTo>
                  <a:pt x="91965" y="748941"/>
                </a:lnTo>
                <a:lnTo>
                  <a:pt x="115194" y="790705"/>
                </a:lnTo>
                <a:lnTo>
                  <a:pt x="150477" y="839266"/>
                </a:lnTo>
                <a:lnTo>
                  <a:pt x="177750" y="867791"/>
                </a:lnTo>
                <a:lnTo>
                  <a:pt x="178513" y="869318"/>
                </a:lnTo>
                <a:lnTo>
                  <a:pt x="179276" y="870081"/>
                </a:lnTo>
                <a:lnTo>
                  <a:pt x="179276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61909" y="5214277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1979" y="23290"/>
                </a:lnTo>
                <a:lnTo>
                  <a:pt x="28894" y="20702"/>
                </a:lnTo>
                <a:lnTo>
                  <a:pt x="47954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7298" y="25186"/>
                </a:lnTo>
                <a:lnTo>
                  <a:pt x="33149" y="30922"/>
                </a:lnTo>
                <a:lnTo>
                  <a:pt x="19358" y="33868"/>
                </a:lnTo>
                <a:lnTo>
                  <a:pt x="7712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8328" y="232021"/>
                </a:moveTo>
                <a:lnTo>
                  <a:pt x="13731" y="232021"/>
                </a:lnTo>
                <a:lnTo>
                  <a:pt x="32815" y="231103"/>
                </a:lnTo>
                <a:lnTo>
                  <a:pt x="42816" y="228110"/>
                </a:lnTo>
                <a:lnTo>
                  <a:pt x="46666" y="222684"/>
                </a:lnTo>
                <a:lnTo>
                  <a:pt x="47298" y="214467"/>
                </a:lnTo>
                <a:lnTo>
                  <a:pt x="47298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393" y="222684"/>
                </a:lnTo>
                <a:lnTo>
                  <a:pt x="79244" y="228110"/>
                </a:lnTo>
                <a:lnTo>
                  <a:pt x="89244" y="231103"/>
                </a:lnTo>
                <a:lnTo>
                  <a:pt x="108328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030" y="241943"/>
                </a:lnTo>
                <a:lnTo>
                  <a:pt x="30801" y="242134"/>
                </a:lnTo>
                <a:lnTo>
                  <a:pt x="14578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804" y="242587"/>
                </a:lnTo>
                <a:lnTo>
                  <a:pt x="91354" y="242134"/>
                </a:lnTo>
                <a:lnTo>
                  <a:pt x="61030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95161" y="5214276"/>
            <a:ext cx="145415" cy="243840"/>
          </a:xfrm>
          <a:custGeom>
            <a:avLst/>
            <a:gdLst/>
            <a:ahLst/>
            <a:cxnLst/>
            <a:rect l="l" t="t" r="r" b="b"/>
            <a:pathLst>
              <a:path w="145414" h="243839">
                <a:moveTo>
                  <a:pt x="19071" y="86244"/>
                </a:moveTo>
                <a:lnTo>
                  <a:pt x="15448" y="85934"/>
                </a:lnTo>
                <a:lnTo>
                  <a:pt x="8963" y="83764"/>
                </a:lnTo>
                <a:lnTo>
                  <a:pt x="2765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8602" y="5187"/>
                </a:lnTo>
                <a:lnTo>
                  <a:pt x="109098" y="11448"/>
                </a:lnTo>
                <a:lnTo>
                  <a:pt x="63318" y="11448"/>
                </a:lnTo>
                <a:lnTo>
                  <a:pt x="47739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1" y="48846"/>
                </a:lnTo>
                <a:lnTo>
                  <a:pt x="22171" y="48846"/>
                </a:lnTo>
                <a:lnTo>
                  <a:pt x="26879" y="49776"/>
                </a:lnTo>
                <a:lnTo>
                  <a:pt x="33089" y="54189"/>
                </a:lnTo>
                <a:lnTo>
                  <a:pt x="36868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6" y="85410"/>
                </a:lnTo>
                <a:lnTo>
                  <a:pt x="19071" y="86244"/>
                </a:lnTo>
                <a:close/>
              </a:path>
              <a:path w="145414" h="243839">
                <a:moveTo>
                  <a:pt x="135029" y="243470"/>
                </a:moveTo>
                <a:lnTo>
                  <a:pt x="0" y="243470"/>
                </a:lnTo>
                <a:lnTo>
                  <a:pt x="0" y="233548"/>
                </a:lnTo>
                <a:lnTo>
                  <a:pt x="3814" y="229732"/>
                </a:lnTo>
                <a:lnTo>
                  <a:pt x="73999" y="151882"/>
                </a:lnTo>
                <a:lnTo>
                  <a:pt x="88327" y="133660"/>
                </a:lnTo>
                <a:lnTo>
                  <a:pt x="100509" y="113721"/>
                </a:lnTo>
                <a:lnTo>
                  <a:pt x="108972" y="92636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6" y="16564"/>
                </a:lnTo>
                <a:lnTo>
                  <a:pt x="63318" y="11448"/>
                </a:lnTo>
                <a:lnTo>
                  <a:pt x="109098" y="11448"/>
                </a:lnTo>
                <a:lnTo>
                  <a:pt x="123014" y="19748"/>
                </a:lnTo>
                <a:lnTo>
                  <a:pt x="139130" y="42180"/>
                </a:lnTo>
                <a:lnTo>
                  <a:pt x="144946" y="70980"/>
                </a:lnTo>
                <a:lnTo>
                  <a:pt x="140715" y="96035"/>
                </a:lnTo>
                <a:lnTo>
                  <a:pt x="127114" y="119159"/>
                </a:lnTo>
                <a:lnTo>
                  <a:pt x="102786" y="144715"/>
                </a:lnTo>
                <a:lnTo>
                  <a:pt x="66370" y="177069"/>
                </a:lnTo>
                <a:lnTo>
                  <a:pt x="27463" y="215230"/>
                </a:lnTo>
                <a:lnTo>
                  <a:pt x="139397" y="215230"/>
                </a:lnTo>
                <a:lnTo>
                  <a:pt x="135029" y="243470"/>
                </a:lnTo>
                <a:close/>
              </a:path>
              <a:path w="145414" h="243839">
                <a:moveTo>
                  <a:pt x="22171" y="48846"/>
                </a:moveTo>
                <a:lnTo>
                  <a:pt x="13731" y="48846"/>
                </a:lnTo>
                <a:lnTo>
                  <a:pt x="15257" y="48083"/>
                </a:lnTo>
                <a:lnTo>
                  <a:pt x="18309" y="48083"/>
                </a:lnTo>
                <a:lnTo>
                  <a:pt x="22171" y="48846"/>
                </a:lnTo>
                <a:close/>
              </a:path>
              <a:path w="145414" h="243839">
                <a:moveTo>
                  <a:pt x="139397" y="215230"/>
                </a:moveTo>
                <a:lnTo>
                  <a:pt x="93071" y="215230"/>
                </a:lnTo>
                <a:lnTo>
                  <a:pt x="101665" y="215182"/>
                </a:lnTo>
                <a:lnTo>
                  <a:pt x="112619" y="214849"/>
                </a:lnTo>
                <a:lnTo>
                  <a:pt x="135792" y="179358"/>
                </a:lnTo>
                <a:lnTo>
                  <a:pt x="144946" y="179358"/>
                </a:lnTo>
                <a:lnTo>
                  <a:pt x="139397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39094" y="5214275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6" y="68690"/>
                </a:moveTo>
                <a:lnTo>
                  <a:pt x="20859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1" y="9158"/>
                </a:lnTo>
                <a:lnTo>
                  <a:pt x="73236" y="9158"/>
                </a:lnTo>
                <a:lnTo>
                  <a:pt x="61423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41"/>
                </a:lnTo>
                <a:lnTo>
                  <a:pt x="37857" y="34345"/>
                </a:lnTo>
                <a:lnTo>
                  <a:pt x="44473" y="39783"/>
                </a:lnTo>
                <a:lnTo>
                  <a:pt x="47298" y="50373"/>
                </a:lnTo>
                <a:lnTo>
                  <a:pt x="45927" y="57743"/>
                </a:lnTo>
                <a:lnTo>
                  <a:pt x="42053" y="63538"/>
                </a:lnTo>
                <a:lnTo>
                  <a:pt x="36034" y="67331"/>
                </a:lnTo>
                <a:lnTo>
                  <a:pt x="28226" y="68690"/>
                </a:lnTo>
                <a:close/>
              </a:path>
              <a:path w="151129" h="251460">
                <a:moveTo>
                  <a:pt x="111390" y="241180"/>
                </a:moveTo>
                <a:lnTo>
                  <a:pt x="72473" y="241180"/>
                </a:lnTo>
                <a:lnTo>
                  <a:pt x="85668" y="238735"/>
                </a:lnTo>
                <a:lnTo>
                  <a:pt x="99078" y="229636"/>
                </a:lnTo>
                <a:lnTo>
                  <a:pt x="109485" y="211235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1" y="112194"/>
                </a:lnTo>
                <a:lnTo>
                  <a:pt x="51112" y="111431"/>
                </a:lnTo>
                <a:lnTo>
                  <a:pt x="53401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10155"/>
                </a:lnTo>
                <a:lnTo>
                  <a:pt x="103501" y="78922"/>
                </a:lnTo>
                <a:lnTo>
                  <a:pt x="108328" y="50373"/>
                </a:lnTo>
                <a:lnTo>
                  <a:pt x="104883" y="30087"/>
                </a:lnTo>
                <a:lnTo>
                  <a:pt x="96218" y="17458"/>
                </a:lnTo>
                <a:lnTo>
                  <a:pt x="84834" y="10983"/>
                </a:lnTo>
                <a:lnTo>
                  <a:pt x="73236" y="9158"/>
                </a:lnTo>
                <a:lnTo>
                  <a:pt x="110841" y="9158"/>
                </a:lnTo>
                <a:lnTo>
                  <a:pt x="120820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4" y="89584"/>
                </a:lnTo>
                <a:lnTo>
                  <a:pt x="111201" y="104359"/>
                </a:lnTo>
                <a:lnTo>
                  <a:pt x="90782" y="114484"/>
                </a:lnTo>
                <a:lnTo>
                  <a:pt x="115969" y="123893"/>
                </a:lnTo>
                <a:lnTo>
                  <a:pt x="134934" y="139384"/>
                </a:lnTo>
                <a:lnTo>
                  <a:pt x="146889" y="159025"/>
                </a:lnTo>
                <a:lnTo>
                  <a:pt x="151050" y="180885"/>
                </a:lnTo>
                <a:lnTo>
                  <a:pt x="145233" y="207634"/>
                </a:lnTo>
                <a:lnTo>
                  <a:pt x="129117" y="230018"/>
                </a:lnTo>
                <a:lnTo>
                  <a:pt x="111390" y="241180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5" y="177164"/>
                </a:lnTo>
                <a:lnTo>
                  <a:pt x="13517" y="173575"/>
                </a:lnTo>
                <a:lnTo>
                  <a:pt x="20597" y="172489"/>
                </a:lnTo>
                <a:lnTo>
                  <a:pt x="28321" y="173885"/>
                </a:lnTo>
                <a:lnTo>
                  <a:pt x="26069" y="212738"/>
                </a:lnTo>
                <a:lnTo>
                  <a:pt x="16783" y="212940"/>
                </a:lnTo>
                <a:lnTo>
                  <a:pt x="28810" y="226691"/>
                </a:lnTo>
                <a:lnTo>
                  <a:pt x="43770" y="235360"/>
                </a:lnTo>
                <a:lnTo>
                  <a:pt x="59158" y="239880"/>
                </a:lnTo>
                <a:lnTo>
                  <a:pt x="72473" y="241180"/>
                </a:lnTo>
                <a:lnTo>
                  <a:pt x="111390" y="241180"/>
                </a:lnTo>
                <a:lnTo>
                  <a:pt x="104705" y="245390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39785" y="5648552"/>
            <a:ext cx="161290" cy="247015"/>
          </a:xfrm>
          <a:custGeom>
            <a:avLst/>
            <a:gdLst/>
            <a:ahLst/>
            <a:cxnLst/>
            <a:rect l="l" t="t" r="r" b="b"/>
            <a:pathLst>
              <a:path w="161289" h="247014">
                <a:moveTo>
                  <a:pt x="160967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80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8924"/>
                </a:lnTo>
                <a:lnTo>
                  <a:pt x="99174" y="38924"/>
                </a:lnTo>
                <a:lnTo>
                  <a:pt x="9917" y="175542"/>
                </a:lnTo>
                <a:lnTo>
                  <a:pt x="160967" y="175542"/>
                </a:lnTo>
                <a:lnTo>
                  <a:pt x="160967" y="186991"/>
                </a:lnTo>
                <a:close/>
              </a:path>
              <a:path w="161289" h="247014">
                <a:moveTo>
                  <a:pt x="125112" y="175542"/>
                </a:moveTo>
                <a:lnTo>
                  <a:pt x="99174" y="175542"/>
                </a:lnTo>
                <a:lnTo>
                  <a:pt x="99174" y="38924"/>
                </a:lnTo>
                <a:lnTo>
                  <a:pt x="125112" y="38924"/>
                </a:lnTo>
                <a:lnTo>
                  <a:pt x="125112" y="175542"/>
                </a:lnTo>
                <a:close/>
              </a:path>
              <a:path w="161289" h="247014">
                <a:moveTo>
                  <a:pt x="152575" y="235837"/>
                </a:moveTo>
                <a:lnTo>
                  <a:pt x="69421" y="235837"/>
                </a:lnTo>
                <a:lnTo>
                  <a:pt x="84977" y="234919"/>
                </a:lnTo>
                <a:lnTo>
                  <a:pt x="93166" y="231926"/>
                </a:lnTo>
                <a:lnTo>
                  <a:pt x="96349" y="226500"/>
                </a:lnTo>
                <a:lnTo>
                  <a:pt x="96885" y="218283"/>
                </a:lnTo>
                <a:lnTo>
                  <a:pt x="96885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500"/>
                </a:lnTo>
                <a:lnTo>
                  <a:pt x="128831" y="231926"/>
                </a:lnTo>
                <a:lnTo>
                  <a:pt x="137020" y="234919"/>
                </a:lnTo>
                <a:lnTo>
                  <a:pt x="152575" y="235837"/>
                </a:lnTo>
                <a:close/>
              </a:path>
              <a:path w="161289" h="247014">
                <a:moveTo>
                  <a:pt x="61030" y="246523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85823" y="245855"/>
                </a:lnTo>
                <a:lnTo>
                  <a:pt x="73069" y="246081"/>
                </a:lnTo>
                <a:lnTo>
                  <a:pt x="61030" y="246523"/>
                </a:lnTo>
                <a:close/>
              </a:path>
              <a:path w="161289" h="247014">
                <a:moveTo>
                  <a:pt x="160204" y="246523"/>
                </a:moveTo>
                <a:lnTo>
                  <a:pt x="148165" y="246081"/>
                </a:lnTo>
                <a:lnTo>
                  <a:pt x="135410" y="245855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6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92110" y="5652367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76287" y="251102"/>
                </a:moveTo>
                <a:lnTo>
                  <a:pt x="49885" y="245521"/>
                </a:lnTo>
                <a:lnTo>
                  <a:pt x="25270" y="225915"/>
                </a:lnTo>
                <a:lnTo>
                  <a:pt x="7092" y="187992"/>
                </a:lnTo>
                <a:lnTo>
                  <a:pt x="0" y="127459"/>
                </a:lnTo>
                <a:lnTo>
                  <a:pt x="8355" y="73735"/>
                </a:lnTo>
                <a:lnTo>
                  <a:pt x="30229" y="33677"/>
                </a:lnTo>
                <a:lnTo>
                  <a:pt x="60827" y="8645"/>
                </a:lnTo>
                <a:lnTo>
                  <a:pt x="95359" y="0"/>
                </a:lnTo>
                <a:lnTo>
                  <a:pt x="115504" y="3088"/>
                </a:lnTo>
                <a:lnTo>
                  <a:pt x="125961" y="9158"/>
                </a:lnTo>
                <a:lnTo>
                  <a:pt x="96122" y="9158"/>
                </a:lnTo>
                <a:lnTo>
                  <a:pt x="78505" y="12629"/>
                </a:lnTo>
                <a:lnTo>
                  <a:pt x="57597" y="27190"/>
                </a:lnTo>
                <a:lnTo>
                  <a:pt x="40122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096" y="123643"/>
                </a:lnTo>
                <a:lnTo>
                  <a:pt x="35867" y="138227"/>
                </a:lnTo>
                <a:lnTo>
                  <a:pt x="33566" y="160278"/>
                </a:lnTo>
                <a:lnTo>
                  <a:pt x="33662" y="169055"/>
                </a:lnTo>
                <a:lnTo>
                  <a:pt x="34329" y="182984"/>
                </a:lnTo>
                <a:lnTo>
                  <a:pt x="43031" y="220251"/>
                </a:lnTo>
                <a:lnTo>
                  <a:pt x="76287" y="241180"/>
                </a:lnTo>
                <a:lnTo>
                  <a:pt x="110333" y="241180"/>
                </a:lnTo>
                <a:lnTo>
                  <a:pt x="105026" y="244984"/>
                </a:lnTo>
                <a:lnTo>
                  <a:pt x="76287" y="251102"/>
                </a:lnTo>
                <a:close/>
              </a:path>
              <a:path w="151129" h="251460">
                <a:moveTo>
                  <a:pt x="131215" y="57242"/>
                </a:moveTo>
                <a:lnTo>
                  <a:pt x="117483" y="57242"/>
                </a:lnTo>
                <a:lnTo>
                  <a:pt x="108328" y="51136"/>
                </a:lnTo>
                <a:lnTo>
                  <a:pt x="108328" y="40451"/>
                </a:lnTo>
                <a:lnTo>
                  <a:pt x="110677" y="30743"/>
                </a:lnTo>
                <a:lnTo>
                  <a:pt x="116243" y="25758"/>
                </a:lnTo>
                <a:lnTo>
                  <a:pt x="122811" y="23922"/>
                </a:lnTo>
                <a:lnTo>
                  <a:pt x="128163" y="23660"/>
                </a:lnTo>
                <a:lnTo>
                  <a:pt x="121226" y="16242"/>
                </a:lnTo>
                <a:lnTo>
                  <a:pt x="112715" y="11830"/>
                </a:lnTo>
                <a:lnTo>
                  <a:pt x="103918" y="9707"/>
                </a:lnTo>
                <a:lnTo>
                  <a:pt x="96122" y="9158"/>
                </a:lnTo>
                <a:lnTo>
                  <a:pt x="125961" y="9158"/>
                </a:lnTo>
                <a:lnTo>
                  <a:pt x="130070" y="11543"/>
                </a:lnTo>
                <a:lnTo>
                  <a:pt x="138915" y="24149"/>
                </a:lnTo>
                <a:lnTo>
                  <a:pt x="141895" y="39687"/>
                </a:lnTo>
                <a:lnTo>
                  <a:pt x="141895" y="53426"/>
                </a:lnTo>
                <a:lnTo>
                  <a:pt x="131215" y="57242"/>
                </a:lnTo>
                <a:close/>
              </a:path>
              <a:path w="151129" h="251460">
                <a:moveTo>
                  <a:pt x="41096" y="123643"/>
                </a:moveTo>
                <a:lnTo>
                  <a:pt x="32803" y="123643"/>
                </a:lnTo>
                <a:lnTo>
                  <a:pt x="39300" y="110513"/>
                </a:lnTo>
                <a:lnTo>
                  <a:pt x="48728" y="98742"/>
                </a:lnTo>
                <a:lnTo>
                  <a:pt x="61447" y="90263"/>
                </a:lnTo>
                <a:lnTo>
                  <a:pt x="77813" y="87008"/>
                </a:lnTo>
                <a:lnTo>
                  <a:pt x="106636" y="93221"/>
                </a:lnTo>
                <a:lnTo>
                  <a:pt x="109592" y="95403"/>
                </a:lnTo>
                <a:lnTo>
                  <a:pt x="77813" y="95403"/>
                </a:lnTo>
                <a:lnTo>
                  <a:pt x="57060" y="101569"/>
                </a:lnTo>
                <a:lnTo>
                  <a:pt x="43388" y="117251"/>
                </a:lnTo>
                <a:lnTo>
                  <a:pt x="41096" y="123643"/>
                </a:lnTo>
                <a:close/>
              </a:path>
              <a:path w="151129" h="251460">
                <a:moveTo>
                  <a:pt x="110333" y="241180"/>
                </a:moveTo>
                <a:lnTo>
                  <a:pt x="76287" y="241180"/>
                </a:lnTo>
                <a:lnTo>
                  <a:pt x="83928" y="240476"/>
                </a:lnTo>
                <a:lnTo>
                  <a:pt x="93357" y="237268"/>
                </a:lnTo>
                <a:lnTo>
                  <a:pt x="115671" y="206119"/>
                </a:lnTo>
                <a:lnTo>
                  <a:pt x="118246" y="167910"/>
                </a:lnTo>
                <a:lnTo>
                  <a:pt x="118138" y="154685"/>
                </a:lnTo>
                <a:lnTo>
                  <a:pt x="102488" y="105063"/>
                </a:lnTo>
                <a:lnTo>
                  <a:pt x="77813" y="95403"/>
                </a:lnTo>
                <a:lnTo>
                  <a:pt x="109592" y="95403"/>
                </a:lnTo>
                <a:lnTo>
                  <a:pt x="129880" y="110382"/>
                </a:lnTo>
                <a:lnTo>
                  <a:pt x="145399" y="136272"/>
                </a:lnTo>
                <a:lnTo>
                  <a:pt x="151050" y="168673"/>
                </a:lnTo>
                <a:lnTo>
                  <a:pt x="145054" y="201838"/>
                </a:lnTo>
                <a:lnTo>
                  <a:pt x="128831" y="227919"/>
                </a:lnTo>
                <a:lnTo>
                  <a:pt x="110333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44435" y="5648550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4" y="75559"/>
                </a:moveTo>
                <a:lnTo>
                  <a:pt x="0" y="75559"/>
                </a:lnTo>
                <a:lnTo>
                  <a:pt x="11443" y="0"/>
                </a:lnTo>
                <a:lnTo>
                  <a:pt x="20597" y="0"/>
                </a:lnTo>
                <a:lnTo>
                  <a:pt x="22302" y="4805"/>
                </a:lnTo>
                <a:lnTo>
                  <a:pt x="27940" y="8681"/>
                </a:lnTo>
                <a:lnTo>
                  <a:pt x="41731" y="11269"/>
                </a:lnTo>
                <a:lnTo>
                  <a:pt x="67896" y="12211"/>
                </a:lnTo>
                <a:lnTo>
                  <a:pt x="156390" y="12211"/>
                </a:lnTo>
                <a:lnTo>
                  <a:pt x="156390" y="20607"/>
                </a:lnTo>
                <a:lnTo>
                  <a:pt x="152575" y="24423"/>
                </a:lnTo>
                <a:lnTo>
                  <a:pt x="141845" y="39687"/>
                </a:lnTo>
                <a:lnTo>
                  <a:pt x="53401" y="39687"/>
                </a:lnTo>
                <a:lnTo>
                  <a:pt x="14733" y="48298"/>
                </a:lnTo>
                <a:lnTo>
                  <a:pt x="10155" y="68380"/>
                </a:lnTo>
                <a:lnTo>
                  <a:pt x="9154" y="75559"/>
                </a:lnTo>
                <a:close/>
              </a:path>
              <a:path w="156845" h="255270">
                <a:moveTo>
                  <a:pt x="60267" y="254918"/>
                </a:moveTo>
                <a:lnTo>
                  <a:pt x="50564" y="252247"/>
                </a:lnTo>
                <a:lnTo>
                  <a:pt x="45582" y="246141"/>
                </a:lnTo>
                <a:lnTo>
                  <a:pt x="43746" y="239463"/>
                </a:lnTo>
                <a:lnTo>
                  <a:pt x="43484" y="235074"/>
                </a:lnTo>
                <a:lnTo>
                  <a:pt x="45903" y="204700"/>
                </a:lnTo>
                <a:lnTo>
                  <a:pt x="67622" y="134507"/>
                </a:lnTo>
                <a:lnTo>
                  <a:pt x="88493" y="97693"/>
                </a:lnTo>
                <a:lnTo>
                  <a:pt x="122072" y="49609"/>
                </a:lnTo>
                <a:lnTo>
                  <a:pt x="128926" y="39687"/>
                </a:lnTo>
                <a:lnTo>
                  <a:pt x="141845" y="39687"/>
                </a:lnTo>
                <a:lnTo>
                  <a:pt x="103751" y="93877"/>
                </a:lnTo>
                <a:lnTo>
                  <a:pt x="93631" y="112135"/>
                </a:lnTo>
                <a:lnTo>
                  <a:pt x="80865" y="156462"/>
                </a:lnTo>
                <a:lnTo>
                  <a:pt x="77217" y="201110"/>
                </a:lnTo>
                <a:lnTo>
                  <a:pt x="77050" y="215993"/>
                </a:lnTo>
                <a:lnTo>
                  <a:pt x="77050" y="235074"/>
                </a:lnTo>
                <a:lnTo>
                  <a:pt x="76788" y="239463"/>
                </a:lnTo>
                <a:lnTo>
                  <a:pt x="74952" y="246141"/>
                </a:lnTo>
                <a:lnTo>
                  <a:pt x="69970" y="252247"/>
                </a:lnTo>
                <a:lnTo>
                  <a:pt x="60267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19134" y="5150925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2968" y="875424"/>
                </a:moveTo>
                <a:lnTo>
                  <a:pt x="0" y="875424"/>
                </a:lnTo>
                <a:lnTo>
                  <a:pt x="0" y="870081"/>
                </a:lnTo>
                <a:lnTo>
                  <a:pt x="762" y="869318"/>
                </a:lnTo>
                <a:lnTo>
                  <a:pt x="1525" y="867791"/>
                </a:lnTo>
                <a:lnTo>
                  <a:pt x="33375" y="833064"/>
                </a:lnTo>
                <a:lnTo>
                  <a:pt x="75525" y="770861"/>
                </a:lnTo>
                <a:lnTo>
                  <a:pt x="98558" y="723187"/>
                </a:lnTo>
                <a:lnTo>
                  <a:pt x="116400" y="674231"/>
                </a:lnTo>
                <a:lnTo>
                  <a:pt x="129651" y="624768"/>
                </a:lnTo>
                <a:lnTo>
                  <a:pt x="138912" y="575572"/>
                </a:lnTo>
                <a:lnTo>
                  <a:pt x="144784" y="527418"/>
                </a:lnTo>
                <a:lnTo>
                  <a:pt x="147867" y="481079"/>
                </a:lnTo>
                <a:lnTo>
                  <a:pt x="148761" y="437330"/>
                </a:lnTo>
                <a:lnTo>
                  <a:pt x="147111" y="378503"/>
                </a:lnTo>
                <a:lnTo>
                  <a:pt x="142097" y="322414"/>
                </a:lnTo>
                <a:lnTo>
                  <a:pt x="133628" y="269088"/>
                </a:lnTo>
                <a:lnTo>
                  <a:pt x="121609" y="218552"/>
                </a:lnTo>
                <a:lnTo>
                  <a:pt x="105946" y="170834"/>
                </a:lnTo>
                <a:lnTo>
                  <a:pt x="86547" y="125959"/>
                </a:lnTo>
                <a:lnTo>
                  <a:pt x="63318" y="83955"/>
                </a:lnTo>
                <a:lnTo>
                  <a:pt x="28226" y="35967"/>
                </a:lnTo>
                <a:lnTo>
                  <a:pt x="2288" y="6869"/>
                </a:lnTo>
                <a:lnTo>
                  <a:pt x="0" y="5342"/>
                </a:lnTo>
                <a:lnTo>
                  <a:pt x="0" y="0"/>
                </a:lnTo>
                <a:lnTo>
                  <a:pt x="12968" y="0"/>
                </a:lnTo>
                <a:lnTo>
                  <a:pt x="17546" y="4579"/>
                </a:lnTo>
                <a:lnTo>
                  <a:pt x="28631" y="14477"/>
                </a:lnTo>
                <a:lnTo>
                  <a:pt x="82766" y="78107"/>
                </a:lnTo>
                <a:lnTo>
                  <a:pt x="107180" y="118107"/>
                </a:lnTo>
                <a:lnTo>
                  <a:pt x="127626" y="160136"/>
                </a:lnTo>
                <a:lnTo>
                  <a:pt x="144324" y="203880"/>
                </a:lnTo>
                <a:lnTo>
                  <a:pt x="157493" y="249025"/>
                </a:lnTo>
                <a:lnTo>
                  <a:pt x="167353" y="295256"/>
                </a:lnTo>
                <a:lnTo>
                  <a:pt x="174123" y="342260"/>
                </a:lnTo>
                <a:lnTo>
                  <a:pt x="178024" y="389723"/>
                </a:lnTo>
                <a:lnTo>
                  <a:pt x="179276" y="437330"/>
                </a:lnTo>
                <a:lnTo>
                  <a:pt x="178086" y="483901"/>
                </a:lnTo>
                <a:lnTo>
                  <a:pt x="174333" y="530835"/>
                </a:lnTo>
                <a:lnTo>
                  <a:pt x="167741" y="577713"/>
                </a:lnTo>
                <a:lnTo>
                  <a:pt x="158037" y="624120"/>
                </a:lnTo>
                <a:lnTo>
                  <a:pt x="144946" y="669638"/>
                </a:lnTo>
                <a:lnTo>
                  <a:pt x="128194" y="713851"/>
                </a:lnTo>
                <a:lnTo>
                  <a:pt x="107504" y="756342"/>
                </a:lnTo>
                <a:lnTo>
                  <a:pt x="82604" y="796695"/>
                </a:lnTo>
                <a:lnTo>
                  <a:pt x="53218" y="834492"/>
                </a:lnTo>
                <a:lnTo>
                  <a:pt x="19071" y="869318"/>
                </a:lnTo>
                <a:lnTo>
                  <a:pt x="12968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67007" y="5641680"/>
            <a:ext cx="43180" cy="108585"/>
          </a:xfrm>
          <a:custGeom>
            <a:avLst/>
            <a:gdLst/>
            <a:ahLst/>
            <a:cxnLst/>
            <a:rect l="l" t="t" r="r" b="b"/>
            <a:pathLst>
              <a:path w="43179" h="108585">
                <a:moveTo>
                  <a:pt x="23649" y="38161"/>
                </a:moveTo>
                <a:lnTo>
                  <a:pt x="19071" y="38161"/>
                </a:lnTo>
                <a:lnTo>
                  <a:pt x="10942" y="36575"/>
                </a:lnTo>
                <a:lnTo>
                  <a:pt x="4958" y="32341"/>
                </a:lnTo>
                <a:lnTo>
                  <a:pt x="1263" y="26247"/>
                </a:lnTo>
                <a:lnTo>
                  <a:pt x="0" y="19080"/>
                </a:lnTo>
                <a:lnTo>
                  <a:pt x="1263" y="11913"/>
                </a:lnTo>
                <a:lnTo>
                  <a:pt x="4958" y="5819"/>
                </a:lnTo>
                <a:lnTo>
                  <a:pt x="10942" y="1586"/>
                </a:lnTo>
                <a:lnTo>
                  <a:pt x="19071" y="0"/>
                </a:lnTo>
                <a:lnTo>
                  <a:pt x="28882" y="2528"/>
                </a:lnTo>
                <a:lnTo>
                  <a:pt x="36332" y="9921"/>
                </a:lnTo>
                <a:lnTo>
                  <a:pt x="41064" y="21895"/>
                </a:lnTo>
                <a:lnTo>
                  <a:pt x="42177" y="32818"/>
                </a:lnTo>
                <a:lnTo>
                  <a:pt x="32803" y="32818"/>
                </a:lnTo>
                <a:lnTo>
                  <a:pt x="32040" y="33582"/>
                </a:lnTo>
                <a:lnTo>
                  <a:pt x="28226" y="36635"/>
                </a:lnTo>
                <a:lnTo>
                  <a:pt x="23649" y="38161"/>
                </a:lnTo>
                <a:close/>
              </a:path>
              <a:path w="43179" h="108585">
                <a:moveTo>
                  <a:pt x="9154" y="108378"/>
                </a:moveTo>
                <a:lnTo>
                  <a:pt x="7628" y="108378"/>
                </a:lnTo>
                <a:lnTo>
                  <a:pt x="5340" y="107615"/>
                </a:lnTo>
                <a:lnTo>
                  <a:pt x="5340" y="103035"/>
                </a:lnTo>
                <a:lnTo>
                  <a:pt x="9917" y="99219"/>
                </a:lnTo>
                <a:lnTo>
                  <a:pt x="18881" y="88284"/>
                </a:lnTo>
                <a:lnTo>
                  <a:pt x="26700" y="74128"/>
                </a:lnTo>
                <a:lnTo>
                  <a:pt x="32231" y="57254"/>
                </a:lnTo>
                <a:lnTo>
                  <a:pt x="34329" y="38161"/>
                </a:lnTo>
                <a:lnTo>
                  <a:pt x="34329" y="32818"/>
                </a:lnTo>
                <a:lnTo>
                  <a:pt x="42177" y="32818"/>
                </a:lnTo>
                <a:lnTo>
                  <a:pt x="42721" y="38161"/>
                </a:lnTo>
                <a:lnTo>
                  <a:pt x="38120" y="67164"/>
                </a:lnTo>
                <a:lnTo>
                  <a:pt x="27654" y="89297"/>
                </a:lnTo>
                <a:lnTo>
                  <a:pt x="16330" y="103417"/>
                </a:lnTo>
                <a:lnTo>
                  <a:pt x="9154" y="10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13354" y="5418816"/>
            <a:ext cx="249554" cy="261620"/>
          </a:xfrm>
          <a:custGeom>
            <a:avLst/>
            <a:gdLst/>
            <a:ahLst/>
            <a:cxnLst/>
            <a:rect l="l" t="t" r="r" b="b"/>
            <a:pathLst>
              <a:path w="249554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1875" y="219046"/>
                </a:lnTo>
                <a:lnTo>
                  <a:pt x="181565" y="2289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8395"/>
                </a:lnTo>
                <a:lnTo>
                  <a:pt x="198848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0539" y="165620"/>
                </a:lnTo>
                <a:lnTo>
                  <a:pt x="211649" y="177069"/>
                </a:lnTo>
                <a:lnTo>
                  <a:pt x="89256" y="177069"/>
                </a:lnTo>
                <a:lnTo>
                  <a:pt x="66847" y="214372"/>
                </a:lnTo>
                <a:lnTo>
                  <a:pt x="63187" y="220322"/>
                </a:lnTo>
                <a:lnTo>
                  <a:pt x="61030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5525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49554" h="261620">
                <a:moveTo>
                  <a:pt x="210539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848" y="45030"/>
                </a:lnTo>
                <a:lnTo>
                  <a:pt x="210539" y="165620"/>
                </a:lnTo>
                <a:close/>
              </a:path>
              <a:path w="249554" h="261620">
                <a:moveTo>
                  <a:pt x="241069" y="249576"/>
                </a:moveTo>
                <a:lnTo>
                  <a:pt x="160204" y="249576"/>
                </a:lnTo>
                <a:lnTo>
                  <a:pt x="167153" y="249289"/>
                </a:lnTo>
                <a:lnTo>
                  <a:pt x="175748" y="247858"/>
                </a:lnTo>
                <a:lnTo>
                  <a:pt x="183055" y="244424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2" y="177069"/>
                </a:lnTo>
                <a:lnTo>
                  <a:pt x="211649" y="177069"/>
                </a:lnTo>
                <a:lnTo>
                  <a:pt x="217420" y="236601"/>
                </a:lnTo>
                <a:lnTo>
                  <a:pt x="218648" y="243136"/>
                </a:lnTo>
                <a:lnTo>
                  <a:pt x="221520" y="247095"/>
                </a:lnTo>
                <a:lnTo>
                  <a:pt x="228255" y="249051"/>
                </a:lnTo>
                <a:lnTo>
                  <a:pt x="241069" y="249576"/>
                </a:lnTo>
                <a:close/>
              </a:path>
              <a:path w="249554" h="261620">
                <a:moveTo>
                  <a:pt x="156390" y="261024"/>
                </a:moveTo>
                <a:lnTo>
                  <a:pt x="151050" y="261024"/>
                </a:lnTo>
                <a:lnTo>
                  <a:pt x="151050" y="249576"/>
                </a:lnTo>
                <a:lnTo>
                  <a:pt x="249461" y="249576"/>
                </a:lnTo>
                <a:lnTo>
                  <a:pt x="249461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49554" h="261620">
                <a:moveTo>
                  <a:pt x="79339" y="261024"/>
                </a:moveTo>
                <a:lnTo>
                  <a:pt x="72473" y="261024"/>
                </a:lnTo>
                <a:lnTo>
                  <a:pt x="63318" y="260905"/>
                </a:lnTo>
                <a:lnTo>
                  <a:pt x="45009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49554" h="261620">
                <a:moveTo>
                  <a:pt x="249461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49461" y="260261"/>
                </a:lnTo>
                <a:lnTo>
                  <a:pt x="249461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84939" y="5356994"/>
            <a:ext cx="190500" cy="172720"/>
          </a:xfrm>
          <a:custGeom>
            <a:avLst/>
            <a:gdLst/>
            <a:ahLst/>
            <a:cxnLst/>
            <a:rect l="l" t="t" r="r" b="b"/>
            <a:pathLst>
              <a:path w="190500" h="172720">
                <a:moveTo>
                  <a:pt x="7628" y="58768"/>
                </a:moveTo>
                <a:lnTo>
                  <a:pt x="762" y="58768"/>
                </a:lnTo>
                <a:lnTo>
                  <a:pt x="0" y="55715"/>
                </a:lnTo>
                <a:lnTo>
                  <a:pt x="0" y="53426"/>
                </a:lnTo>
                <a:lnTo>
                  <a:pt x="762" y="51136"/>
                </a:lnTo>
                <a:lnTo>
                  <a:pt x="1525" y="50373"/>
                </a:lnTo>
                <a:lnTo>
                  <a:pt x="17546" y="5342"/>
                </a:lnTo>
                <a:lnTo>
                  <a:pt x="19071" y="0"/>
                </a:lnTo>
                <a:lnTo>
                  <a:pt x="189956" y="0"/>
                </a:lnTo>
                <a:lnTo>
                  <a:pt x="189956" y="3816"/>
                </a:lnTo>
                <a:lnTo>
                  <a:pt x="189193" y="9158"/>
                </a:lnTo>
                <a:lnTo>
                  <a:pt x="71710" y="9158"/>
                </a:lnTo>
                <a:lnTo>
                  <a:pt x="47679" y="10160"/>
                </a:lnTo>
                <a:lnTo>
                  <a:pt x="31659" y="15455"/>
                </a:lnTo>
                <a:lnTo>
                  <a:pt x="20216" y="28477"/>
                </a:lnTo>
                <a:lnTo>
                  <a:pt x="9917" y="52662"/>
                </a:lnTo>
                <a:lnTo>
                  <a:pt x="8391" y="57242"/>
                </a:lnTo>
                <a:lnTo>
                  <a:pt x="7628" y="58768"/>
                </a:lnTo>
                <a:close/>
              </a:path>
              <a:path w="190500" h="172720">
                <a:moveTo>
                  <a:pt x="97648" y="163331"/>
                </a:moveTo>
                <a:lnTo>
                  <a:pt x="25937" y="163331"/>
                </a:lnTo>
                <a:lnTo>
                  <a:pt x="41529" y="162710"/>
                </a:lnTo>
                <a:lnTo>
                  <a:pt x="49968" y="160659"/>
                </a:lnTo>
                <a:lnTo>
                  <a:pt x="53830" y="156891"/>
                </a:lnTo>
                <a:lnTo>
                  <a:pt x="55690" y="151119"/>
                </a:lnTo>
                <a:lnTo>
                  <a:pt x="89256" y="16791"/>
                </a:lnTo>
                <a:lnTo>
                  <a:pt x="90019" y="12974"/>
                </a:lnTo>
                <a:lnTo>
                  <a:pt x="90019" y="9158"/>
                </a:lnTo>
                <a:lnTo>
                  <a:pt x="120534" y="9158"/>
                </a:lnTo>
                <a:lnTo>
                  <a:pt x="115194" y="9921"/>
                </a:lnTo>
                <a:lnTo>
                  <a:pt x="114431" y="10685"/>
                </a:lnTo>
                <a:lnTo>
                  <a:pt x="112906" y="18317"/>
                </a:lnTo>
                <a:lnTo>
                  <a:pt x="79339" y="151882"/>
                </a:lnTo>
                <a:lnTo>
                  <a:pt x="78576" y="155698"/>
                </a:lnTo>
                <a:lnTo>
                  <a:pt x="78576" y="161804"/>
                </a:lnTo>
                <a:lnTo>
                  <a:pt x="87731" y="162567"/>
                </a:lnTo>
                <a:lnTo>
                  <a:pt x="92308" y="162567"/>
                </a:lnTo>
                <a:lnTo>
                  <a:pt x="97648" y="163331"/>
                </a:lnTo>
                <a:close/>
              </a:path>
              <a:path w="190500" h="172720">
                <a:moveTo>
                  <a:pt x="182328" y="58768"/>
                </a:moveTo>
                <a:lnTo>
                  <a:pt x="176225" y="58768"/>
                </a:lnTo>
                <a:lnTo>
                  <a:pt x="173936" y="57242"/>
                </a:lnTo>
                <a:lnTo>
                  <a:pt x="173936" y="54952"/>
                </a:lnTo>
                <a:lnTo>
                  <a:pt x="174699" y="51899"/>
                </a:lnTo>
                <a:lnTo>
                  <a:pt x="176225" y="38924"/>
                </a:lnTo>
                <a:lnTo>
                  <a:pt x="176225" y="14501"/>
                </a:lnTo>
                <a:lnTo>
                  <a:pt x="164781" y="11448"/>
                </a:lnTo>
                <a:lnTo>
                  <a:pt x="159608" y="10124"/>
                </a:lnTo>
                <a:lnTo>
                  <a:pt x="153720" y="9444"/>
                </a:lnTo>
                <a:lnTo>
                  <a:pt x="146115" y="9194"/>
                </a:lnTo>
                <a:lnTo>
                  <a:pt x="135792" y="9158"/>
                </a:lnTo>
                <a:lnTo>
                  <a:pt x="189193" y="9158"/>
                </a:lnTo>
                <a:lnTo>
                  <a:pt x="183090" y="51899"/>
                </a:lnTo>
                <a:lnTo>
                  <a:pt x="183090" y="56478"/>
                </a:lnTo>
                <a:lnTo>
                  <a:pt x="182328" y="58768"/>
                </a:lnTo>
                <a:close/>
              </a:path>
              <a:path w="190500" h="172720">
                <a:moveTo>
                  <a:pt x="25937" y="172489"/>
                </a:moveTo>
                <a:lnTo>
                  <a:pt x="14494" y="172489"/>
                </a:lnTo>
                <a:lnTo>
                  <a:pt x="14494" y="163331"/>
                </a:lnTo>
                <a:lnTo>
                  <a:pt x="112906" y="163331"/>
                </a:lnTo>
                <a:lnTo>
                  <a:pt x="112906" y="170963"/>
                </a:lnTo>
                <a:lnTo>
                  <a:pt x="54927" y="170963"/>
                </a:lnTo>
                <a:lnTo>
                  <a:pt x="47298" y="171726"/>
                </a:lnTo>
                <a:lnTo>
                  <a:pt x="33566" y="171726"/>
                </a:lnTo>
                <a:lnTo>
                  <a:pt x="25937" y="172489"/>
                </a:lnTo>
                <a:close/>
              </a:path>
              <a:path w="190500" h="172720">
                <a:moveTo>
                  <a:pt x="112906" y="172489"/>
                </a:moveTo>
                <a:lnTo>
                  <a:pt x="99937" y="172489"/>
                </a:lnTo>
                <a:lnTo>
                  <a:pt x="92308" y="171726"/>
                </a:lnTo>
                <a:lnTo>
                  <a:pt x="85442" y="171726"/>
                </a:lnTo>
                <a:lnTo>
                  <a:pt x="78576" y="170963"/>
                </a:lnTo>
                <a:lnTo>
                  <a:pt x="112906" y="170963"/>
                </a:lnTo>
                <a:lnTo>
                  <a:pt x="112906" y="17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25182" y="555352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25182" y="562450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96642" y="4931874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40432" y="660193"/>
                </a:moveTo>
                <a:lnTo>
                  <a:pt x="0" y="660193"/>
                </a:lnTo>
                <a:lnTo>
                  <a:pt x="0" y="641875"/>
                </a:lnTo>
                <a:lnTo>
                  <a:pt x="1203" y="579923"/>
                </a:lnTo>
                <a:lnTo>
                  <a:pt x="3909" y="526914"/>
                </a:lnTo>
                <a:lnTo>
                  <a:pt x="6758" y="488073"/>
                </a:lnTo>
                <a:lnTo>
                  <a:pt x="15263" y="413040"/>
                </a:lnTo>
                <a:lnTo>
                  <a:pt x="24137" y="360035"/>
                </a:lnTo>
                <a:lnTo>
                  <a:pt x="35053" y="309472"/>
                </a:lnTo>
                <a:lnTo>
                  <a:pt x="48051" y="261220"/>
                </a:lnTo>
                <a:lnTo>
                  <a:pt x="63171" y="215143"/>
                </a:lnTo>
                <a:lnTo>
                  <a:pt x="80453" y="171110"/>
                </a:lnTo>
                <a:lnTo>
                  <a:pt x="99937" y="128985"/>
                </a:lnTo>
                <a:lnTo>
                  <a:pt x="128723" y="78254"/>
                </a:lnTo>
                <a:lnTo>
                  <a:pt x="155721" y="37970"/>
                </a:lnTo>
                <a:lnTo>
                  <a:pt x="184615" y="763"/>
                </a:lnTo>
                <a:lnTo>
                  <a:pt x="185379" y="0"/>
                </a:lnTo>
                <a:lnTo>
                  <a:pt x="200637" y="0"/>
                </a:lnTo>
                <a:lnTo>
                  <a:pt x="200637" y="5342"/>
                </a:lnTo>
                <a:lnTo>
                  <a:pt x="198347" y="8395"/>
                </a:lnTo>
                <a:lnTo>
                  <a:pt x="172376" y="47183"/>
                </a:lnTo>
                <a:lnTo>
                  <a:pt x="149285" y="87021"/>
                </a:lnTo>
                <a:lnTo>
                  <a:pt x="128920" y="127930"/>
                </a:lnTo>
                <a:lnTo>
                  <a:pt x="111126" y="169933"/>
                </a:lnTo>
                <a:lnTo>
                  <a:pt x="95747" y="213050"/>
                </a:lnTo>
                <a:lnTo>
                  <a:pt x="82628" y="257303"/>
                </a:lnTo>
                <a:lnTo>
                  <a:pt x="71615" y="302715"/>
                </a:lnTo>
                <a:lnTo>
                  <a:pt x="62551" y="349307"/>
                </a:lnTo>
                <a:lnTo>
                  <a:pt x="55282" y="397100"/>
                </a:lnTo>
                <a:lnTo>
                  <a:pt x="49653" y="446117"/>
                </a:lnTo>
                <a:lnTo>
                  <a:pt x="45509" y="496379"/>
                </a:lnTo>
                <a:lnTo>
                  <a:pt x="42694" y="547907"/>
                </a:lnTo>
                <a:lnTo>
                  <a:pt x="41053" y="600724"/>
                </a:lnTo>
                <a:lnTo>
                  <a:pt x="40432" y="654850"/>
                </a:lnTo>
                <a:lnTo>
                  <a:pt x="40432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96642" y="558519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86142" y="660193"/>
                </a:lnTo>
                <a:lnTo>
                  <a:pt x="186142" y="659430"/>
                </a:lnTo>
                <a:lnTo>
                  <a:pt x="185379" y="659430"/>
                </a:lnTo>
                <a:lnTo>
                  <a:pt x="183853" y="658666"/>
                </a:lnTo>
                <a:lnTo>
                  <a:pt x="182328" y="656377"/>
                </a:lnTo>
                <a:lnTo>
                  <a:pt x="176987" y="650271"/>
                </a:lnTo>
                <a:lnTo>
                  <a:pt x="142798" y="603860"/>
                </a:lnTo>
                <a:lnTo>
                  <a:pt x="113296" y="555765"/>
                </a:lnTo>
                <a:lnTo>
                  <a:pt x="88225" y="506680"/>
                </a:lnTo>
                <a:lnTo>
                  <a:pt x="67328" y="457302"/>
                </a:lnTo>
                <a:lnTo>
                  <a:pt x="50350" y="408327"/>
                </a:lnTo>
                <a:lnTo>
                  <a:pt x="37976" y="363273"/>
                </a:lnTo>
                <a:lnTo>
                  <a:pt x="21169" y="283158"/>
                </a:lnTo>
                <a:lnTo>
                  <a:pt x="13114" y="229997"/>
                </a:lnTo>
                <a:lnTo>
                  <a:pt x="6365" y="168125"/>
                </a:lnTo>
                <a:lnTo>
                  <a:pt x="1725" y="97559"/>
                </a:lnTo>
                <a:lnTo>
                  <a:pt x="0" y="18317"/>
                </a:lnTo>
                <a:lnTo>
                  <a:pt x="0" y="0"/>
                </a:lnTo>
                <a:lnTo>
                  <a:pt x="40432" y="0"/>
                </a:lnTo>
                <a:lnTo>
                  <a:pt x="40432" y="5342"/>
                </a:lnTo>
                <a:lnTo>
                  <a:pt x="41010" y="63135"/>
                </a:lnTo>
                <a:lnTo>
                  <a:pt x="42814" y="118814"/>
                </a:lnTo>
                <a:lnTo>
                  <a:pt x="45949" y="172460"/>
                </a:lnTo>
                <a:lnTo>
                  <a:pt x="50521" y="224155"/>
                </a:lnTo>
                <a:lnTo>
                  <a:pt x="56633" y="273981"/>
                </a:lnTo>
                <a:lnTo>
                  <a:pt x="64393" y="322020"/>
                </a:lnTo>
                <a:lnTo>
                  <a:pt x="73903" y="368353"/>
                </a:lnTo>
                <a:lnTo>
                  <a:pt x="85271" y="413062"/>
                </a:lnTo>
                <a:lnTo>
                  <a:pt x="98599" y="456230"/>
                </a:lnTo>
                <a:lnTo>
                  <a:pt x="113995" y="497937"/>
                </a:lnTo>
                <a:lnTo>
                  <a:pt x="131563" y="538265"/>
                </a:lnTo>
                <a:lnTo>
                  <a:pt x="151407" y="577297"/>
                </a:lnTo>
                <a:lnTo>
                  <a:pt x="173634" y="615114"/>
                </a:lnTo>
                <a:lnTo>
                  <a:pt x="198347" y="651797"/>
                </a:lnTo>
                <a:lnTo>
                  <a:pt x="200637" y="654850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41526" y="4995220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2408" y="23290"/>
                </a:lnTo>
                <a:lnTo>
                  <a:pt x="29465" y="20702"/>
                </a:lnTo>
                <a:lnTo>
                  <a:pt x="48382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8061" y="25186"/>
                </a:lnTo>
                <a:lnTo>
                  <a:pt x="33578" y="30922"/>
                </a:lnTo>
                <a:lnTo>
                  <a:pt x="19738" y="33868"/>
                </a:lnTo>
                <a:lnTo>
                  <a:pt x="8045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9091" y="232021"/>
                </a:moveTo>
                <a:lnTo>
                  <a:pt x="14493" y="232021"/>
                </a:lnTo>
                <a:lnTo>
                  <a:pt x="33577" y="231103"/>
                </a:lnTo>
                <a:lnTo>
                  <a:pt x="43579" y="228110"/>
                </a:lnTo>
                <a:lnTo>
                  <a:pt x="47429" y="222684"/>
                </a:lnTo>
                <a:lnTo>
                  <a:pt x="48061" y="214467"/>
                </a:lnTo>
                <a:lnTo>
                  <a:pt x="48061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513" y="223006"/>
                </a:lnTo>
                <a:lnTo>
                  <a:pt x="79625" y="228396"/>
                </a:lnTo>
                <a:lnTo>
                  <a:pt x="89888" y="231210"/>
                </a:lnTo>
                <a:lnTo>
                  <a:pt x="109091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792" y="241943"/>
                </a:lnTo>
                <a:lnTo>
                  <a:pt x="31468" y="242134"/>
                </a:lnTo>
                <a:lnTo>
                  <a:pt x="15019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923" y="242587"/>
                </a:lnTo>
                <a:lnTo>
                  <a:pt x="91736" y="242134"/>
                </a:lnTo>
                <a:lnTo>
                  <a:pt x="61792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67150" y="4991403"/>
            <a:ext cx="161290" cy="247650"/>
          </a:xfrm>
          <a:custGeom>
            <a:avLst/>
            <a:gdLst/>
            <a:ahLst/>
            <a:cxnLst/>
            <a:rect l="l" t="t" r="r" b="b"/>
            <a:pathLst>
              <a:path w="161290" h="247650">
                <a:moveTo>
                  <a:pt x="160966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79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9687"/>
                </a:lnTo>
                <a:lnTo>
                  <a:pt x="99174" y="39687"/>
                </a:lnTo>
                <a:lnTo>
                  <a:pt x="9917" y="175542"/>
                </a:lnTo>
                <a:lnTo>
                  <a:pt x="160966" y="175542"/>
                </a:lnTo>
                <a:lnTo>
                  <a:pt x="160966" y="186991"/>
                </a:lnTo>
                <a:close/>
              </a:path>
              <a:path w="161290" h="247650">
                <a:moveTo>
                  <a:pt x="125112" y="175542"/>
                </a:moveTo>
                <a:lnTo>
                  <a:pt x="99174" y="175542"/>
                </a:lnTo>
                <a:lnTo>
                  <a:pt x="99174" y="39687"/>
                </a:lnTo>
                <a:lnTo>
                  <a:pt x="125112" y="39687"/>
                </a:lnTo>
                <a:lnTo>
                  <a:pt x="125112" y="175542"/>
                </a:lnTo>
                <a:close/>
              </a:path>
              <a:path w="161290" h="247650">
                <a:moveTo>
                  <a:pt x="152575" y="235837"/>
                </a:moveTo>
                <a:lnTo>
                  <a:pt x="68658" y="235837"/>
                </a:lnTo>
                <a:lnTo>
                  <a:pt x="84654" y="235026"/>
                </a:lnTo>
                <a:lnTo>
                  <a:pt x="93070" y="232212"/>
                </a:lnTo>
                <a:lnTo>
                  <a:pt x="96336" y="226822"/>
                </a:lnTo>
                <a:lnTo>
                  <a:pt x="96884" y="218283"/>
                </a:lnTo>
                <a:lnTo>
                  <a:pt x="96884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822"/>
                </a:lnTo>
                <a:lnTo>
                  <a:pt x="128830" y="232212"/>
                </a:lnTo>
                <a:lnTo>
                  <a:pt x="137019" y="235026"/>
                </a:lnTo>
                <a:lnTo>
                  <a:pt x="152575" y="235837"/>
                </a:lnTo>
                <a:close/>
              </a:path>
              <a:path w="161290" h="247650">
                <a:moveTo>
                  <a:pt x="61030" y="247286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98578" y="245783"/>
                </a:lnTo>
                <a:lnTo>
                  <a:pt x="85823" y="245950"/>
                </a:lnTo>
                <a:lnTo>
                  <a:pt x="73069" y="246403"/>
                </a:lnTo>
                <a:lnTo>
                  <a:pt x="61030" y="247286"/>
                </a:lnTo>
                <a:close/>
              </a:path>
              <a:path w="161290" h="247650">
                <a:moveTo>
                  <a:pt x="160204" y="247286"/>
                </a:moveTo>
                <a:lnTo>
                  <a:pt x="148165" y="246403"/>
                </a:lnTo>
                <a:lnTo>
                  <a:pt x="135410" y="245950"/>
                </a:lnTo>
                <a:lnTo>
                  <a:pt x="122656" y="245783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7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7794" y="5433312"/>
            <a:ext cx="146050" cy="243204"/>
          </a:xfrm>
          <a:custGeom>
            <a:avLst/>
            <a:gdLst/>
            <a:ahLst/>
            <a:cxnLst/>
            <a:rect l="l" t="t" r="r" b="b"/>
            <a:pathLst>
              <a:path w="146050" h="243204">
                <a:moveTo>
                  <a:pt x="19072" y="86244"/>
                </a:moveTo>
                <a:lnTo>
                  <a:pt x="15770" y="85934"/>
                </a:lnTo>
                <a:lnTo>
                  <a:pt x="9250" y="83764"/>
                </a:lnTo>
                <a:lnTo>
                  <a:pt x="2872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9043" y="5187"/>
                </a:lnTo>
                <a:lnTo>
                  <a:pt x="109637" y="11448"/>
                </a:lnTo>
                <a:lnTo>
                  <a:pt x="63319" y="11448"/>
                </a:lnTo>
                <a:lnTo>
                  <a:pt x="47740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2" y="48846"/>
                </a:lnTo>
                <a:lnTo>
                  <a:pt x="22736" y="48846"/>
                </a:lnTo>
                <a:lnTo>
                  <a:pt x="27201" y="49776"/>
                </a:lnTo>
                <a:lnTo>
                  <a:pt x="33185" y="54189"/>
                </a:lnTo>
                <a:lnTo>
                  <a:pt x="36880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7" y="85410"/>
                </a:lnTo>
                <a:lnTo>
                  <a:pt x="19072" y="86244"/>
                </a:lnTo>
                <a:close/>
              </a:path>
              <a:path w="146050" h="243204">
                <a:moveTo>
                  <a:pt x="135029" y="242706"/>
                </a:moveTo>
                <a:lnTo>
                  <a:pt x="0" y="242706"/>
                </a:lnTo>
                <a:lnTo>
                  <a:pt x="0" y="233548"/>
                </a:lnTo>
                <a:lnTo>
                  <a:pt x="3815" y="229732"/>
                </a:lnTo>
                <a:lnTo>
                  <a:pt x="73999" y="151119"/>
                </a:lnTo>
                <a:lnTo>
                  <a:pt x="88327" y="133338"/>
                </a:lnTo>
                <a:lnTo>
                  <a:pt x="100509" y="113625"/>
                </a:lnTo>
                <a:lnTo>
                  <a:pt x="108972" y="92625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7" y="16564"/>
                </a:lnTo>
                <a:lnTo>
                  <a:pt x="63319" y="11448"/>
                </a:lnTo>
                <a:lnTo>
                  <a:pt x="109637" y="11448"/>
                </a:lnTo>
                <a:lnTo>
                  <a:pt x="123682" y="19748"/>
                </a:lnTo>
                <a:lnTo>
                  <a:pt x="139881" y="42180"/>
                </a:lnTo>
                <a:lnTo>
                  <a:pt x="145710" y="70980"/>
                </a:lnTo>
                <a:lnTo>
                  <a:pt x="141359" y="95928"/>
                </a:lnTo>
                <a:lnTo>
                  <a:pt x="127496" y="118872"/>
                </a:lnTo>
                <a:lnTo>
                  <a:pt x="102905" y="144393"/>
                </a:lnTo>
                <a:lnTo>
                  <a:pt x="66371" y="177069"/>
                </a:lnTo>
                <a:lnTo>
                  <a:pt x="28226" y="215230"/>
                </a:lnTo>
                <a:lnTo>
                  <a:pt x="139662" y="215230"/>
                </a:lnTo>
                <a:lnTo>
                  <a:pt x="135029" y="242706"/>
                </a:lnTo>
                <a:close/>
              </a:path>
              <a:path w="146050" h="243204">
                <a:moveTo>
                  <a:pt x="22736" y="48846"/>
                </a:moveTo>
                <a:lnTo>
                  <a:pt x="13732" y="48846"/>
                </a:lnTo>
                <a:lnTo>
                  <a:pt x="15258" y="48083"/>
                </a:lnTo>
                <a:lnTo>
                  <a:pt x="19072" y="48083"/>
                </a:lnTo>
                <a:lnTo>
                  <a:pt x="22736" y="48846"/>
                </a:lnTo>
                <a:close/>
              </a:path>
              <a:path w="146050" h="243204">
                <a:moveTo>
                  <a:pt x="139662" y="215230"/>
                </a:moveTo>
                <a:lnTo>
                  <a:pt x="93834" y="215230"/>
                </a:lnTo>
                <a:lnTo>
                  <a:pt x="102095" y="215182"/>
                </a:lnTo>
                <a:lnTo>
                  <a:pt x="113001" y="214849"/>
                </a:lnTo>
                <a:lnTo>
                  <a:pt x="136555" y="179358"/>
                </a:lnTo>
                <a:lnTo>
                  <a:pt x="145710" y="179358"/>
                </a:lnTo>
                <a:lnTo>
                  <a:pt x="139662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71726" y="5433312"/>
            <a:ext cx="152400" cy="251460"/>
          </a:xfrm>
          <a:custGeom>
            <a:avLst/>
            <a:gdLst/>
            <a:ahLst/>
            <a:cxnLst/>
            <a:rect l="l" t="t" r="r" b="b"/>
            <a:pathLst>
              <a:path w="152400" h="251460">
                <a:moveTo>
                  <a:pt x="76288" y="251102"/>
                </a:moveTo>
                <a:lnTo>
                  <a:pt x="50207" y="245521"/>
                </a:lnTo>
                <a:lnTo>
                  <a:pt x="25556" y="225915"/>
                </a:lnTo>
                <a:lnTo>
                  <a:pt x="7199" y="187992"/>
                </a:lnTo>
                <a:lnTo>
                  <a:pt x="0" y="127459"/>
                </a:lnTo>
                <a:lnTo>
                  <a:pt x="8475" y="73735"/>
                </a:lnTo>
                <a:lnTo>
                  <a:pt x="30610" y="33677"/>
                </a:lnTo>
                <a:lnTo>
                  <a:pt x="61471" y="8645"/>
                </a:lnTo>
                <a:lnTo>
                  <a:pt x="96123" y="0"/>
                </a:lnTo>
                <a:lnTo>
                  <a:pt x="116267" y="3088"/>
                </a:lnTo>
                <a:lnTo>
                  <a:pt x="126724" y="9158"/>
                </a:lnTo>
                <a:lnTo>
                  <a:pt x="96885" y="9158"/>
                </a:lnTo>
                <a:lnTo>
                  <a:pt x="79148" y="12629"/>
                </a:lnTo>
                <a:lnTo>
                  <a:pt x="57978" y="27190"/>
                </a:lnTo>
                <a:lnTo>
                  <a:pt x="40241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398" y="123643"/>
                </a:lnTo>
                <a:lnTo>
                  <a:pt x="35987" y="138227"/>
                </a:lnTo>
                <a:lnTo>
                  <a:pt x="33567" y="160278"/>
                </a:lnTo>
                <a:lnTo>
                  <a:pt x="33674" y="169055"/>
                </a:lnTo>
                <a:lnTo>
                  <a:pt x="34425" y="182984"/>
                </a:lnTo>
                <a:lnTo>
                  <a:pt x="43782" y="220251"/>
                </a:lnTo>
                <a:lnTo>
                  <a:pt x="76288" y="241180"/>
                </a:lnTo>
                <a:lnTo>
                  <a:pt x="110511" y="241180"/>
                </a:lnTo>
                <a:lnTo>
                  <a:pt x="105146" y="244984"/>
                </a:lnTo>
                <a:lnTo>
                  <a:pt x="76288" y="251102"/>
                </a:lnTo>
                <a:close/>
              </a:path>
              <a:path w="152400" h="251460">
                <a:moveTo>
                  <a:pt x="131215" y="57242"/>
                </a:moveTo>
                <a:lnTo>
                  <a:pt x="117484" y="57242"/>
                </a:lnTo>
                <a:lnTo>
                  <a:pt x="109092" y="51136"/>
                </a:lnTo>
                <a:lnTo>
                  <a:pt x="109092" y="40451"/>
                </a:lnTo>
                <a:lnTo>
                  <a:pt x="111440" y="30743"/>
                </a:lnTo>
                <a:lnTo>
                  <a:pt x="117007" y="25758"/>
                </a:lnTo>
                <a:lnTo>
                  <a:pt x="123574" y="23922"/>
                </a:lnTo>
                <a:lnTo>
                  <a:pt x="128927" y="23660"/>
                </a:lnTo>
                <a:lnTo>
                  <a:pt x="121882" y="16242"/>
                </a:lnTo>
                <a:lnTo>
                  <a:pt x="113192" y="11830"/>
                </a:lnTo>
                <a:lnTo>
                  <a:pt x="104359" y="9707"/>
                </a:lnTo>
                <a:lnTo>
                  <a:pt x="96885" y="9158"/>
                </a:lnTo>
                <a:lnTo>
                  <a:pt x="126724" y="9158"/>
                </a:lnTo>
                <a:lnTo>
                  <a:pt x="130833" y="11543"/>
                </a:lnTo>
                <a:lnTo>
                  <a:pt x="139678" y="24149"/>
                </a:lnTo>
                <a:lnTo>
                  <a:pt x="142658" y="39687"/>
                </a:lnTo>
                <a:lnTo>
                  <a:pt x="142658" y="53426"/>
                </a:lnTo>
                <a:lnTo>
                  <a:pt x="131215" y="57242"/>
                </a:lnTo>
                <a:close/>
              </a:path>
              <a:path w="152400" h="251460">
                <a:moveTo>
                  <a:pt x="41398" y="123643"/>
                </a:moveTo>
                <a:lnTo>
                  <a:pt x="32803" y="123643"/>
                </a:lnTo>
                <a:lnTo>
                  <a:pt x="39741" y="110513"/>
                </a:lnTo>
                <a:lnTo>
                  <a:pt x="49396" y="98742"/>
                </a:lnTo>
                <a:lnTo>
                  <a:pt x="62198" y="90263"/>
                </a:lnTo>
                <a:lnTo>
                  <a:pt x="78576" y="87008"/>
                </a:lnTo>
                <a:lnTo>
                  <a:pt x="107077" y="93221"/>
                </a:lnTo>
                <a:lnTo>
                  <a:pt x="110038" y="95403"/>
                </a:lnTo>
                <a:lnTo>
                  <a:pt x="78576" y="95403"/>
                </a:lnTo>
                <a:lnTo>
                  <a:pt x="57704" y="101569"/>
                </a:lnTo>
                <a:lnTo>
                  <a:pt x="43770" y="117251"/>
                </a:lnTo>
                <a:lnTo>
                  <a:pt x="41398" y="123643"/>
                </a:lnTo>
                <a:close/>
              </a:path>
              <a:path w="152400" h="251460">
                <a:moveTo>
                  <a:pt x="110511" y="241180"/>
                </a:moveTo>
                <a:lnTo>
                  <a:pt x="76288" y="241180"/>
                </a:lnTo>
                <a:lnTo>
                  <a:pt x="83941" y="240488"/>
                </a:lnTo>
                <a:lnTo>
                  <a:pt x="93453" y="237364"/>
                </a:lnTo>
                <a:lnTo>
                  <a:pt x="116435" y="206441"/>
                </a:lnTo>
                <a:lnTo>
                  <a:pt x="119009" y="167910"/>
                </a:lnTo>
                <a:lnTo>
                  <a:pt x="118902" y="154685"/>
                </a:lnTo>
                <a:lnTo>
                  <a:pt x="102822" y="105063"/>
                </a:lnTo>
                <a:lnTo>
                  <a:pt x="78576" y="95403"/>
                </a:lnTo>
                <a:lnTo>
                  <a:pt x="110038" y="95403"/>
                </a:lnTo>
                <a:lnTo>
                  <a:pt x="130357" y="110382"/>
                </a:lnTo>
                <a:lnTo>
                  <a:pt x="146056" y="136272"/>
                </a:lnTo>
                <a:lnTo>
                  <a:pt x="151813" y="168673"/>
                </a:lnTo>
                <a:lnTo>
                  <a:pt x="145698" y="201838"/>
                </a:lnTo>
                <a:lnTo>
                  <a:pt x="129213" y="227919"/>
                </a:lnTo>
                <a:lnTo>
                  <a:pt x="110511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4742" y="5871404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7" y="68690"/>
                </a:moveTo>
                <a:lnTo>
                  <a:pt x="20860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2" y="9158"/>
                </a:lnTo>
                <a:lnTo>
                  <a:pt x="73237" y="9158"/>
                </a:lnTo>
                <a:lnTo>
                  <a:pt x="61424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29"/>
                </a:lnTo>
                <a:lnTo>
                  <a:pt x="37857" y="34249"/>
                </a:lnTo>
                <a:lnTo>
                  <a:pt x="44473" y="39461"/>
                </a:lnTo>
                <a:lnTo>
                  <a:pt x="47298" y="49609"/>
                </a:lnTo>
                <a:lnTo>
                  <a:pt x="45927" y="57099"/>
                </a:lnTo>
                <a:lnTo>
                  <a:pt x="42054" y="63157"/>
                </a:lnTo>
                <a:lnTo>
                  <a:pt x="36034" y="67211"/>
                </a:lnTo>
                <a:lnTo>
                  <a:pt x="28227" y="68690"/>
                </a:lnTo>
                <a:close/>
              </a:path>
              <a:path w="151129" h="251460">
                <a:moveTo>
                  <a:pt x="112343" y="240417"/>
                </a:moveTo>
                <a:lnTo>
                  <a:pt x="72473" y="240417"/>
                </a:lnTo>
                <a:lnTo>
                  <a:pt x="85668" y="238091"/>
                </a:lnTo>
                <a:lnTo>
                  <a:pt x="99078" y="229255"/>
                </a:lnTo>
                <a:lnTo>
                  <a:pt x="109485" y="211116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2" y="112194"/>
                </a:lnTo>
                <a:lnTo>
                  <a:pt x="51112" y="111431"/>
                </a:lnTo>
                <a:lnTo>
                  <a:pt x="53402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09833"/>
                </a:lnTo>
                <a:lnTo>
                  <a:pt x="103382" y="78910"/>
                </a:lnTo>
                <a:lnTo>
                  <a:pt x="107566" y="49609"/>
                </a:lnTo>
                <a:lnTo>
                  <a:pt x="104241" y="29443"/>
                </a:lnTo>
                <a:lnTo>
                  <a:pt x="95837" y="17077"/>
                </a:lnTo>
                <a:lnTo>
                  <a:pt x="84716" y="10864"/>
                </a:lnTo>
                <a:lnTo>
                  <a:pt x="73237" y="9158"/>
                </a:lnTo>
                <a:lnTo>
                  <a:pt x="110842" y="9158"/>
                </a:lnTo>
                <a:lnTo>
                  <a:pt x="120821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5" y="89584"/>
                </a:lnTo>
                <a:lnTo>
                  <a:pt x="111202" y="104359"/>
                </a:lnTo>
                <a:lnTo>
                  <a:pt x="90783" y="114484"/>
                </a:lnTo>
                <a:lnTo>
                  <a:pt x="115969" y="123786"/>
                </a:lnTo>
                <a:lnTo>
                  <a:pt x="134934" y="139098"/>
                </a:lnTo>
                <a:lnTo>
                  <a:pt x="146889" y="158704"/>
                </a:lnTo>
                <a:lnTo>
                  <a:pt x="151050" y="180885"/>
                </a:lnTo>
                <a:lnTo>
                  <a:pt x="145233" y="207312"/>
                </a:lnTo>
                <a:lnTo>
                  <a:pt x="129117" y="229732"/>
                </a:lnTo>
                <a:lnTo>
                  <a:pt x="112343" y="240417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6" y="177164"/>
                </a:lnTo>
                <a:lnTo>
                  <a:pt x="13517" y="173575"/>
                </a:lnTo>
                <a:lnTo>
                  <a:pt x="20598" y="172489"/>
                </a:lnTo>
                <a:lnTo>
                  <a:pt x="28322" y="173885"/>
                </a:lnTo>
                <a:lnTo>
                  <a:pt x="26069" y="212416"/>
                </a:lnTo>
                <a:lnTo>
                  <a:pt x="16784" y="212940"/>
                </a:lnTo>
                <a:lnTo>
                  <a:pt x="28810" y="226249"/>
                </a:lnTo>
                <a:lnTo>
                  <a:pt x="43770" y="234693"/>
                </a:lnTo>
                <a:lnTo>
                  <a:pt x="59158" y="239129"/>
                </a:lnTo>
                <a:lnTo>
                  <a:pt x="72473" y="240417"/>
                </a:lnTo>
                <a:lnTo>
                  <a:pt x="112343" y="240417"/>
                </a:lnTo>
                <a:lnTo>
                  <a:pt x="104705" y="245282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7067" y="5867587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3" y="75559"/>
                </a:moveTo>
                <a:lnTo>
                  <a:pt x="0" y="75559"/>
                </a:lnTo>
                <a:lnTo>
                  <a:pt x="12205" y="0"/>
                </a:lnTo>
                <a:lnTo>
                  <a:pt x="21360" y="0"/>
                </a:lnTo>
                <a:lnTo>
                  <a:pt x="23053" y="4686"/>
                </a:lnTo>
                <a:lnTo>
                  <a:pt x="28607" y="8300"/>
                </a:lnTo>
                <a:lnTo>
                  <a:pt x="42172" y="10625"/>
                </a:lnTo>
                <a:lnTo>
                  <a:pt x="67896" y="11448"/>
                </a:lnTo>
                <a:lnTo>
                  <a:pt x="156390" y="11448"/>
                </a:lnTo>
                <a:lnTo>
                  <a:pt x="156390" y="19843"/>
                </a:lnTo>
                <a:lnTo>
                  <a:pt x="153338" y="24423"/>
                </a:lnTo>
                <a:lnTo>
                  <a:pt x="142440" y="39687"/>
                </a:lnTo>
                <a:lnTo>
                  <a:pt x="54164" y="39687"/>
                </a:lnTo>
                <a:lnTo>
                  <a:pt x="46952" y="39723"/>
                </a:lnTo>
                <a:lnTo>
                  <a:pt x="12301" y="58196"/>
                </a:lnTo>
                <a:lnTo>
                  <a:pt x="10262" y="68380"/>
                </a:lnTo>
                <a:lnTo>
                  <a:pt x="9153" y="75559"/>
                </a:lnTo>
                <a:close/>
              </a:path>
              <a:path w="156845" h="255270">
                <a:moveTo>
                  <a:pt x="60266" y="254918"/>
                </a:moveTo>
                <a:lnTo>
                  <a:pt x="50563" y="252235"/>
                </a:lnTo>
                <a:lnTo>
                  <a:pt x="45581" y="246046"/>
                </a:lnTo>
                <a:lnTo>
                  <a:pt x="43745" y="239141"/>
                </a:lnTo>
                <a:lnTo>
                  <a:pt x="43483" y="234311"/>
                </a:lnTo>
                <a:lnTo>
                  <a:pt x="45903" y="204378"/>
                </a:lnTo>
                <a:lnTo>
                  <a:pt x="67621" y="134495"/>
                </a:lnTo>
                <a:lnTo>
                  <a:pt x="88493" y="97693"/>
                </a:lnTo>
                <a:lnTo>
                  <a:pt x="110521" y="66400"/>
                </a:lnTo>
                <a:lnTo>
                  <a:pt x="129688" y="39687"/>
                </a:lnTo>
                <a:lnTo>
                  <a:pt x="142440" y="39687"/>
                </a:lnTo>
                <a:lnTo>
                  <a:pt x="103751" y="93877"/>
                </a:lnTo>
                <a:lnTo>
                  <a:pt x="93750" y="112135"/>
                </a:lnTo>
                <a:lnTo>
                  <a:pt x="81627" y="156462"/>
                </a:lnTo>
                <a:lnTo>
                  <a:pt x="77336" y="201110"/>
                </a:lnTo>
                <a:lnTo>
                  <a:pt x="77049" y="215993"/>
                </a:lnTo>
                <a:lnTo>
                  <a:pt x="77049" y="234311"/>
                </a:lnTo>
                <a:lnTo>
                  <a:pt x="76787" y="239141"/>
                </a:lnTo>
                <a:lnTo>
                  <a:pt x="74952" y="246046"/>
                </a:lnTo>
                <a:lnTo>
                  <a:pt x="69969" y="252235"/>
                </a:lnTo>
                <a:lnTo>
                  <a:pt x="60266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51003" y="493186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60205" y="660193"/>
                </a:lnTo>
                <a:lnTo>
                  <a:pt x="160205" y="654850"/>
                </a:lnTo>
                <a:lnTo>
                  <a:pt x="159509" y="598455"/>
                </a:lnTo>
                <a:lnTo>
                  <a:pt x="157644" y="543074"/>
                </a:lnTo>
                <a:lnTo>
                  <a:pt x="154417" y="488748"/>
                </a:lnTo>
                <a:lnTo>
                  <a:pt x="149633" y="435517"/>
                </a:lnTo>
                <a:lnTo>
                  <a:pt x="143100" y="383419"/>
                </a:lnTo>
                <a:lnTo>
                  <a:pt x="134622" y="332495"/>
                </a:lnTo>
                <a:lnTo>
                  <a:pt x="124007" y="282784"/>
                </a:lnTo>
                <a:lnTo>
                  <a:pt x="111061" y="234326"/>
                </a:lnTo>
                <a:lnTo>
                  <a:pt x="95589" y="187160"/>
                </a:lnTo>
                <a:lnTo>
                  <a:pt x="77399" y="141326"/>
                </a:lnTo>
                <a:lnTo>
                  <a:pt x="56296" y="96863"/>
                </a:lnTo>
                <a:lnTo>
                  <a:pt x="32086" y="53812"/>
                </a:lnTo>
                <a:lnTo>
                  <a:pt x="4577" y="12211"/>
                </a:lnTo>
                <a:lnTo>
                  <a:pt x="0" y="5342"/>
                </a:lnTo>
                <a:lnTo>
                  <a:pt x="0" y="0"/>
                </a:lnTo>
                <a:lnTo>
                  <a:pt x="13732" y="0"/>
                </a:lnTo>
                <a:lnTo>
                  <a:pt x="14494" y="763"/>
                </a:lnTo>
                <a:lnTo>
                  <a:pt x="15258" y="763"/>
                </a:lnTo>
                <a:lnTo>
                  <a:pt x="16783" y="1526"/>
                </a:lnTo>
                <a:lnTo>
                  <a:pt x="18309" y="3816"/>
                </a:lnTo>
                <a:lnTo>
                  <a:pt x="23650" y="9921"/>
                </a:lnTo>
                <a:lnTo>
                  <a:pt x="57833" y="56332"/>
                </a:lnTo>
                <a:lnTo>
                  <a:pt x="87292" y="104428"/>
                </a:lnTo>
                <a:lnTo>
                  <a:pt x="112247" y="153512"/>
                </a:lnTo>
                <a:lnTo>
                  <a:pt x="132917" y="202890"/>
                </a:lnTo>
                <a:lnTo>
                  <a:pt x="149524" y="251865"/>
                </a:lnTo>
                <a:lnTo>
                  <a:pt x="162338" y="296920"/>
                </a:lnTo>
                <a:lnTo>
                  <a:pt x="179372" y="377035"/>
                </a:lnTo>
                <a:lnTo>
                  <a:pt x="187482" y="430196"/>
                </a:lnTo>
                <a:lnTo>
                  <a:pt x="194260" y="492068"/>
                </a:lnTo>
                <a:lnTo>
                  <a:pt x="198910" y="562634"/>
                </a:lnTo>
                <a:lnTo>
                  <a:pt x="200637" y="641875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51003" y="5585191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14494" y="660193"/>
                </a:moveTo>
                <a:lnTo>
                  <a:pt x="0" y="660193"/>
                </a:lnTo>
                <a:lnTo>
                  <a:pt x="0" y="654850"/>
                </a:lnTo>
                <a:lnTo>
                  <a:pt x="2289" y="651797"/>
                </a:lnTo>
                <a:lnTo>
                  <a:pt x="27808" y="613666"/>
                </a:lnTo>
                <a:lnTo>
                  <a:pt x="50985" y="573852"/>
                </a:lnTo>
                <a:lnTo>
                  <a:pt x="71852" y="532027"/>
                </a:lnTo>
                <a:lnTo>
                  <a:pt x="90439" y="487865"/>
                </a:lnTo>
                <a:lnTo>
                  <a:pt x="106779" y="441040"/>
                </a:lnTo>
                <a:lnTo>
                  <a:pt x="120902" y="391225"/>
                </a:lnTo>
                <a:lnTo>
                  <a:pt x="132840" y="338093"/>
                </a:lnTo>
                <a:lnTo>
                  <a:pt x="142625" y="281318"/>
                </a:lnTo>
                <a:lnTo>
                  <a:pt x="150287" y="220573"/>
                </a:lnTo>
                <a:lnTo>
                  <a:pt x="155699" y="153886"/>
                </a:lnTo>
                <a:lnTo>
                  <a:pt x="158679" y="92923"/>
                </a:lnTo>
                <a:lnTo>
                  <a:pt x="159942" y="41977"/>
                </a:lnTo>
                <a:lnTo>
                  <a:pt x="160205" y="5342"/>
                </a:lnTo>
                <a:lnTo>
                  <a:pt x="160205" y="0"/>
                </a:lnTo>
                <a:lnTo>
                  <a:pt x="200637" y="0"/>
                </a:lnTo>
                <a:lnTo>
                  <a:pt x="200637" y="18317"/>
                </a:lnTo>
                <a:lnTo>
                  <a:pt x="199433" y="80270"/>
                </a:lnTo>
                <a:lnTo>
                  <a:pt x="196727" y="133278"/>
                </a:lnTo>
                <a:lnTo>
                  <a:pt x="193878" y="172120"/>
                </a:lnTo>
                <a:lnTo>
                  <a:pt x="185331" y="247152"/>
                </a:lnTo>
                <a:lnTo>
                  <a:pt x="176347" y="300158"/>
                </a:lnTo>
                <a:lnTo>
                  <a:pt x="165282" y="350720"/>
                </a:lnTo>
                <a:lnTo>
                  <a:pt x="152122" y="398973"/>
                </a:lnTo>
                <a:lnTo>
                  <a:pt x="136853" y="445049"/>
                </a:lnTo>
                <a:lnTo>
                  <a:pt x="119463" y="489083"/>
                </a:lnTo>
                <a:lnTo>
                  <a:pt x="99937" y="531207"/>
                </a:lnTo>
                <a:lnTo>
                  <a:pt x="71472" y="581938"/>
                </a:lnTo>
                <a:lnTo>
                  <a:pt x="44438" y="622222"/>
                </a:lnTo>
                <a:lnTo>
                  <a:pt x="15258" y="659430"/>
                </a:lnTo>
                <a:lnTo>
                  <a:pt x="14494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89" name="矩形 188"/>
          <p:cNvSpPr/>
          <p:nvPr/>
        </p:nvSpPr>
        <p:spPr>
          <a:xfrm>
            <a:off x="1669706" y="1981200"/>
            <a:ext cx="9861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转置是一</a:t>
            </a:r>
            <a:r>
              <a:rPr lang="zh-CN" altLang="en-US" sz="2800" dirty="0" smtClean="0"/>
              <a:t>种应用</a:t>
            </a:r>
            <a:r>
              <a:rPr lang="zh-CN" altLang="en-US" sz="2800" dirty="0"/>
              <a:t>到矩阵上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交换行和</a:t>
            </a:r>
            <a:r>
              <a:rPr lang="zh-CN" altLang="en-US" sz="2800" dirty="0" smtClean="0"/>
              <a:t>列的一种操作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矩形 189"/>
              <p:cNvSpPr/>
              <p:nvPr/>
            </p:nvSpPr>
            <p:spPr>
              <a:xfrm>
                <a:off x="1669706" y="2770986"/>
                <a:ext cx="3775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矩阵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/>
                  <a:t>转置就是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0" name="矩形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06" y="2770986"/>
                <a:ext cx="3775521" cy="523220"/>
              </a:xfrm>
              <a:prstGeom prst="rect">
                <a:avLst/>
              </a:prstGeom>
              <a:blipFill>
                <a:blip r:embed="rId2"/>
                <a:stretch>
                  <a:fillRect l="-2908" t="-17647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矩形 190"/>
          <p:cNvSpPr/>
          <p:nvPr/>
        </p:nvSpPr>
        <p:spPr>
          <a:xfrm>
            <a:off x="1669706" y="3591393"/>
            <a:ext cx="82820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在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中你可以通过</a:t>
            </a:r>
            <a:r>
              <a:rPr lang="zh-CN" altLang="en-US" sz="2800" dirty="0" smtClean="0"/>
              <a:t>输入</a:t>
            </a:r>
            <a:r>
              <a:rPr lang="en-US" altLang="zh-CN" sz="2800" dirty="0" smtClean="0"/>
              <a:t>A’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矩阵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进行转置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例如：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023" y="0"/>
            <a:ext cx="855599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 marR="5080" indent="-1887220">
              <a:lnSpc>
                <a:spcPct val="100000"/>
              </a:lnSpc>
            </a:pPr>
            <a:r>
              <a:rPr lang="zh-CN" altLang="en-US" sz="6600" spc="-10" dirty="0" smtClean="0"/>
              <a:t>      转置和</a:t>
            </a:r>
            <a:r>
              <a:rPr lang="zh-CN" altLang="en-US" sz="6600" spc="-10" dirty="0"/>
              <a:t>矩阵乘法</a:t>
            </a:r>
            <a:endParaRPr sz="6600" dirty="0"/>
          </a:p>
        </p:txBody>
      </p:sp>
      <p:sp>
        <p:nvSpPr>
          <p:cNvPr id="17" name="object 17"/>
          <p:cNvSpPr/>
          <p:nvPr/>
        </p:nvSpPr>
        <p:spPr>
          <a:xfrm>
            <a:off x="4472656" y="3085636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2521" y="275663"/>
                </a:moveTo>
                <a:lnTo>
                  <a:pt x="62026" y="268227"/>
                </a:lnTo>
                <a:lnTo>
                  <a:pt x="29504" y="247163"/>
                </a:lnTo>
                <a:lnTo>
                  <a:pt x="7860" y="214331"/>
                </a:lnTo>
                <a:lnTo>
                  <a:pt x="0" y="171594"/>
                </a:lnTo>
                <a:lnTo>
                  <a:pt x="6692" y="128541"/>
                </a:lnTo>
                <a:lnTo>
                  <a:pt x="25196" y="88268"/>
                </a:lnTo>
                <a:lnTo>
                  <a:pt x="53148" y="53027"/>
                </a:lnTo>
                <a:lnTo>
                  <a:pt x="88186" y="25068"/>
                </a:lnTo>
                <a:lnTo>
                  <a:pt x="127949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6972" y="93269"/>
                </a:lnTo>
                <a:lnTo>
                  <a:pt x="42915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244" y="264541"/>
                </a:lnTo>
                <a:lnTo>
                  <a:pt x="148616" y="265931"/>
                </a:lnTo>
                <a:lnTo>
                  <a:pt x="126611" y="273031"/>
                </a:lnTo>
                <a:lnTo>
                  <a:pt x="102521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244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36" y="255554"/>
                </a:lnTo>
                <a:lnTo>
                  <a:pt x="151244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9562" y="32214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9562" y="329496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2164" y="3081666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5" h="271779">
                <a:moveTo>
                  <a:pt x="4768" y="271690"/>
                </a:moveTo>
                <a:lnTo>
                  <a:pt x="2384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973" y="260569"/>
                </a:lnTo>
                <a:lnTo>
                  <a:pt x="7947" y="259774"/>
                </a:lnTo>
                <a:lnTo>
                  <a:pt x="43487" y="243576"/>
                </a:lnTo>
                <a:lnTo>
                  <a:pt x="186763" y="6355"/>
                </a:lnTo>
                <a:lnTo>
                  <a:pt x="189147" y="2383"/>
                </a:lnTo>
                <a:lnTo>
                  <a:pt x="190737" y="0"/>
                </a:lnTo>
                <a:lnTo>
                  <a:pt x="203453" y="0"/>
                </a:lnTo>
                <a:lnTo>
                  <a:pt x="203453" y="1588"/>
                </a:lnTo>
                <a:lnTo>
                  <a:pt x="204248" y="8738"/>
                </a:lnTo>
                <a:lnTo>
                  <a:pt x="207947" y="46870"/>
                </a:lnTo>
                <a:lnTo>
                  <a:pt x="175637" y="46870"/>
                </a:lnTo>
                <a:lnTo>
                  <a:pt x="100137" y="172388"/>
                </a:lnTo>
                <a:lnTo>
                  <a:pt x="220126" y="172388"/>
                </a:lnTo>
                <a:lnTo>
                  <a:pt x="221206" y="183510"/>
                </a:lnTo>
                <a:lnTo>
                  <a:pt x="92984" y="183510"/>
                </a:lnTo>
                <a:lnTo>
                  <a:pt x="78120" y="209304"/>
                </a:lnTo>
                <a:lnTo>
                  <a:pt x="70036" y="223032"/>
                </a:lnTo>
                <a:lnTo>
                  <a:pt x="66273" y="229313"/>
                </a:lnTo>
                <a:lnTo>
                  <a:pt x="64373" y="232764"/>
                </a:lnTo>
                <a:lnTo>
                  <a:pt x="61194" y="237530"/>
                </a:lnTo>
                <a:lnTo>
                  <a:pt x="58810" y="242297"/>
                </a:lnTo>
                <a:lnTo>
                  <a:pt x="58810" y="255802"/>
                </a:lnTo>
                <a:lnTo>
                  <a:pt x="68347" y="258980"/>
                </a:lnTo>
                <a:lnTo>
                  <a:pt x="77089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8147" y="270102"/>
                </a:lnTo>
                <a:lnTo>
                  <a:pt x="29690" y="270350"/>
                </a:lnTo>
                <a:lnTo>
                  <a:pt x="12777" y="271442"/>
                </a:lnTo>
                <a:lnTo>
                  <a:pt x="4768" y="271690"/>
                </a:lnTo>
                <a:close/>
              </a:path>
              <a:path w="260985" h="271779">
                <a:moveTo>
                  <a:pt x="220126" y="172388"/>
                </a:moveTo>
                <a:lnTo>
                  <a:pt x="187558" y="172388"/>
                </a:lnTo>
                <a:lnTo>
                  <a:pt x="175637" y="46870"/>
                </a:lnTo>
                <a:lnTo>
                  <a:pt x="207947" y="46870"/>
                </a:lnTo>
                <a:lnTo>
                  <a:pt x="220126" y="172388"/>
                </a:lnTo>
                <a:close/>
              </a:path>
              <a:path w="260985" h="271779">
                <a:moveTo>
                  <a:pt x="251932" y="259774"/>
                </a:moveTo>
                <a:lnTo>
                  <a:pt x="167690" y="259774"/>
                </a:lnTo>
                <a:lnTo>
                  <a:pt x="174929" y="259464"/>
                </a:lnTo>
                <a:lnTo>
                  <a:pt x="183882" y="257887"/>
                </a:lnTo>
                <a:lnTo>
                  <a:pt x="191494" y="254077"/>
                </a:lnTo>
                <a:lnTo>
                  <a:pt x="194711" y="247064"/>
                </a:lnTo>
                <a:lnTo>
                  <a:pt x="193829" y="236575"/>
                </a:lnTo>
                <a:lnTo>
                  <a:pt x="191830" y="216776"/>
                </a:lnTo>
                <a:lnTo>
                  <a:pt x="189681" y="196233"/>
                </a:lnTo>
                <a:lnTo>
                  <a:pt x="188353" y="183510"/>
                </a:lnTo>
                <a:lnTo>
                  <a:pt x="221206" y="183510"/>
                </a:lnTo>
                <a:lnTo>
                  <a:pt x="227295" y="246269"/>
                </a:lnTo>
                <a:lnTo>
                  <a:pt x="228574" y="253071"/>
                </a:lnTo>
                <a:lnTo>
                  <a:pt x="231567" y="257192"/>
                </a:lnTo>
                <a:lnTo>
                  <a:pt x="238583" y="259228"/>
                </a:lnTo>
                <a:lnTo>
                  <a:pt x="251932" y="259774"/>
                </a:lnTo>
                <a:close/>
              </a:path>
              <a:path w="260985" h="271779">
                <a:moveTo>
                  <a:pt x="163716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1400" y="270102"/>
                </a:lnTo>
                <a:lnTo>
                  <a:pt x="199367" y="270350"/>
                </a:lnTo>
                <a:lnTo>
                  <a:pt x="175302" y="271442"/>
                </a:lnTo>
                <a:lnTo>
                  <a:pt x="163716" y="271690"/>
                </a:lnTo>
                <a:close/>
              </a:path>
              <a:path w="260985" h="271779">
                <a:moveTo>
                  <a:pt x="82652" y="271690"/>
                </a:moveTo>
                <a:lnTo>
                  <a:pt x="75500" y="271690"/>
                </a:lnTo>
                <a:lnTo>
                  <a:pt x="66311" y="271442"/>
                </a:lnTo>
                <a:lnTo>
                  <a:pt x="47336" y="270350"/>
                </a:lnTo>
                <a:lnTo>
                  <a:pt x="38147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5" h="271779">
                <a:moveTo>
                  <a:pt x="260674" y="271690"/>
                </a:moveTo>
                <a:lnTo>
                  <a:pt x="254316" y="271690"/>
                </a:lnTo>
                <a:lnTo>
                  <a:pt x="244928" y="271442"/>
                </a:lnTo>
                <a:lnTo>
                  <a:pt x="220788" y="270350"/>
                </a:lnTo>
                <a:lnTo>
                  <a:pt x="211400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9859" y="3093583"/>
            <a:ext cx="272415" cy="260350"/>
          </a:xfrm>
          <a:custGeom>
            <a:avLst/>
            <a:gdLst/>
            <a:ahLst/>
            <a:cxnLst/>
            <a:rect l="l" t="t" r="r" b="b"/>
            <a:pathLst>
              <a:path w="272414" h="260350">
                <a:moveTo>
                  <a:pt x="202456" y="120751"/>
                </a:moveTo>
                <a:lnTo>
                  <a:pt x="158153" y="120751"/>
                </a:lnTo>
                <a:lnTo>
                  <a:pt x="189893" y="114632"/>
                </a:lnTo>
                <a:lnTo>
                  <a:pt x="214778" y="98607"/>
                </a:lnTo>
                <a:lnTo>
                  <a:pt x="231020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4" y="15652"/>
                </a:lnTo>
                <a:lnTo>
                  <a:pt x="195505" y="11916"/>
                </a:lnTo>
                <a:lnTo>
                  <a:pt x="61989" y="11916"/>
                </a:lnTo>
                <a:lnTo>
                  <a:pt x="61989" y="0"/>
                </a:lnTo>
                <a:lnTo>
                  <a:pt x="201069" y="0"/>
                </a:lnTo>
                <a:lnTo>
                  <a:pt x="231231" y="4282"/>
                </a:lnTo>
                <a:lnTo>
                  <a:pt x="253422" y="15789"/>
                </a:lnTo>
                <a:lnTo>
                  <a:pt x="267119" y="32509"/>
                </a:lnTo>
                <a:lnTo>
                  <a:pt x="271800" y="52431"/>
                </a:lnTo>
                <a:lnTo>
                  <a:pt x="264859" y="78014"/>
                </a:lnTo>
                <a:lnTo>
                  <a:pt x="246667" y="99202"/>
                </a:lnTo>
                <a:lnTo>
                  <a:pt x="221173" y="114880"/>
                </a:lnTo>
                <a:lnTo>
                  <a:pt x="202456" y="120751"/>
                </a:lnTo>
                <a:close/>
              </a:path>
              <a:path w="272414" h="260350">
                <a:moveTo>
                  <a:pt x="77089" y="247858"/>
                </a:moveTo>
                <a:lnTo>
                  <a:pt x="10331" y="247858"/>
                </a:lnTo>
                <a:lnTo>
                  <a:pt x="27977" y="247138"/>
                </a:lnTo>
                <a:lnTo>
                  <a:pt x="37650" y="244482"/>
                </a:lnTo>
                <a:lnTo>
                  <a:pt x="42406" y="239144"/>
                </a:lnTo>
                <a:lnTo>
                  <a:pt x="45300" y="230381"/>
                </a:lnTo>
                <a:lnTo>
                  <a:pt x="96163" y="26215"/>
                </a:lnTo>
                <a:lnTo>
                  <a:pt x="96958" y="21449"/>
                </a:lnTo>
                <a:lnTo>
                  <a:pt x="97752" y="20654"/>
                </a:lnTo>
                <a:lnTo>
                  <a:pt x="97752" y="14299"/>
                </a:lnTo>
                <a:lnTo>
                  <a:pt x="93780" y="13505"/>
                </a:lnTo>
                <a:lnTo>
                  <a:pt x="81063" y="11916"/>
                </a:lnTo>
                <a:lnTo>
                  <a:pt x="130337" y="11916"/>
                </a:lnTo>
                <a:lnTo>
                  <a:pt x="129542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2456" y="120751"/>
                </a:lnTo>
                <a:lnTo>
                  <a:pt x="192326" y="123929"/>
                </a:lnTo>
                <a:lnTo>
                  <a:pt x="211229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2321" y="241503"/>
                </a:lnTo>
                <a:lnTo>
                  <a:pt x="72321" y="247064"/>
                </a:lnTo>
                <a:lnTo>
                  <a:pt x="73116" y="247064"/>
                </a:lnTo>
                <a:lnTo>
                  <a:pt x="77089" y="247858"/>
                </a:lnTo>
                <a:close/>
              </a:path>
              <a:path w="272414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099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1229" y="128695"/>
                </a:lnTo>
                <a:lnTo>
                  <a:pt x="216939" y="130135"/>
                </a:lnTo>
                <a:lnTo>
                  <a:pt x="235441" y="142002"/>
                </a:lnTo>
                <a:lnTo>
                  <a:pt x="247089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9293" y="3153959"/>
            <a:ext cx="337185" cy="209550"/>
          </a:xfrm>
          <a:custGeom>
            <a:avLst/>
            <a:gdLst/>
            <a:ahLst/>
            <a:cxnLst/>
            <a:rect l="l" t="t" r="r" b="b"/>
            <a:pathLst>
              <a:path w="337184" h="209550">
                <a:moveTo>
                  <a:pt x="212195" y="208931"/>
                </a:moveTo>
                <a:lnTo>
                  <a:pt x="198684" y="208931"/>
                </a:lnTo>
                <a:lnTo>
                  <a:pt x="198684" y="204165"/>
                </a:lnTo>
                <a:lnTo>
                  <a:pt x="200286" y="199833"/>
                </a:lnTo>
                <a:lnTo>
                  <a:pt x="206135" y="188574"/>
                </a:lnTo>
                <a:lnTo>
                  <a:pt x="217795" y="171209"/>
                </a:lnTo>
                <a:lnTo>
                  <a:pt x="236832" y="148556"/>
                </a:lnTo>
                <a:lnTo>
                  <a:pt x="0" y="148556"/>
                </a:lnTo>
                <a:lnTo>
                  <a:pt x="0" y="133462"/>
                </a:lnTo>
                <a:lnTo>
                  <a:pt x="254316" y="133462"/>
                </a:lnTo>
                <a:lnTo>
                  <a:pt x="258290" y="129490"/>
                </a:lnTo>
                <a:lnTo>
                  <a:pt x="271713" y="120714"/>
                </a:lnTo>
                <a:lnTo>
                  <a:pt x="284019" y="113502"/>
                </a:lnTo>
                <a:lnTo>
                  <a:pt x="294388" y="107929"/>
                </a:lnTo>
                <a:lnTo>
                  <a:pt x="302000" y="104068"/>
                </a:lnTo>
                <a:lnTo>
                  <a:pt x="294736" y="100655"/>
                </a:lnTo>
                <a:lnTo>
                  <a:pt x="284417" y="95230"/>
                </a:lnTo>
                <a:lnTo>
                  <a:pt x="272160" y="87870"/>
                </a:lnTo>
                <a:lnTo>
                  <a:pt x="259085" y="78647"/>
                </a:lnTo>
                <a:lnTo>
                  <a:pt x="254316" y="75469"/>
                </a:lnTo>
                <a:lnTo>
                  <a:pt x="0" y="75469"/>
                </a:lnTo>
                <a:lnTo>
                  <a:pt x="0" y="59581"/>
                </a:lnTo>
                <a:lnTo>
                  <a:pt x="236832" y="59581"/>
                </a:lnTo>
                <a:lnTo>
                  <a:pt x="217795" y="37052"/>
                </a:lnTo>
                <a:lnTo>
                  <a:pt x="206135" y="19959"/>
                </a:lnTo>
                <a:lnTo>
                  <a:pt x="200286" y="8974"/>
                </a:lnTo>
                <a:lnTo>
                  <a:pt x="198684" y="4766"/>
                </a:lnTo>
                <a:lnTo>
                  <a:pt x="198684" y="0"/>
                </a:lnTo>
                <a:lnTo>
                  <a:pt x="210605" y="0"/>
                </a:lnTo>
                <a:lnTo>
                  <a:pt x="212195" y="794"/>
                </a:lnTo>
                <a:lnTo>
                  <a:pt x="212990" y="1588"/>
                </a:lnTo>
                <a:lnTo>
                  <a:pt x="212990" y="2383"/>
                </a:lnTo>
                <a:lnTo>
                  <a:pt x="216963" y="9533"/>
                </a:lnTo>
                <a:lnTo>
                  <a:pt x="258290" y="60971"/>
                </a:lnTo>
                <a:lnTo>
                  <a:pt x="290055" y="83041"/>
                </a:lnTo>
                <a:lnTo>
                  <a:pt x="334585" y="100891"/>
                </a:lnTo>
                <a:lnTo>
                  <a:pt x="336969" y="101685"/>
                </a:lnTo>
                <a:lnTo>
                  <a:pt x="336969" y="107246"/>
                </a:lnTo>
                <a:lnTo>
                  <a:pt x="289930" y="125815"/>
                </a:lnTo>
                <a:lnTo>
                  <a:pt x="257892" y="147960"/>
                </a:lnTo>
                <a:lnTo>
                  <a:pt x="212195" y="208137"/>
                </a:lnTo>
                <a:lnTo>
                  <a:pt x="212195" y="20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895" y="3085640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3316" y="275663"/>
                </a:moveTo>
                <a:lnTo>
                  <a:pt x="62362" y="268227"/>
                </a:lnTo>
                <a:lnTo>
                  <a:pt x="29604" y="247163"/>
                </a:lnTo>
                <a:lnTo>
                  <a:pt x="7872" y="214331"/>
                </a:lnTo>
                <a:lnTo>
                  <a:pt x="0" y="171594"/>
                </a:lnTo>
                <a:lnTo>
                  <a:pt x="6747" y="128541"/>
                </a:lnTo>
                <a:lnTo>
                  <a:pt x="25372" y="88268"/>
                </a:lnTo>
                <a:lnTo>
                  <a:pt x="53446" y="53027"/>
                </a:lnTo>
                <a:lnTo>
                  <a:pt x="88539" y="25068"/>
                </a:lnTo>
                <a:lnTo>
                  <a:pt x="128225" y="6642"/>
                </a:lnTo>
                <a:lnTo>
                  <a:pt x="170074" y="0"/>
                </a:lnTo>
                <a:lnTo>
                  <a:pt x="197206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7" y="15317"/>
                </a:lnTo>
                <a:lnTo>
                  <a:pt x="99714" y="39398"/>
                </a:lnTo>
                <a:lnTo>
                  <a:pt x="57307" y="93269"/>
                </a:lnTo>
                <a:lnTo>
                  <a:pt x="43213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332" y="264541"/>
                </a:lnTo>
                <a:lnTo>
                  <a:pt x="148715" y="265931"/>
                </a:lnTo>
                <a:lnTo>
                  <a:pt x="126947" y="273031"/>
                </a:lnTo>
                <a:lnTo>
                  <a:pt x="103316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3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332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5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48" y="255554"/>
                </a:lnTo>
                <a:lnTo>
                  <a:pt x="151332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4769" y="3017321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1589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5" y="9533"/>
                </a:lnTo>
                <a:lnTo>
                  <a:pt x="50118" y="10563"/>
                </a:lnTo>
                <a:lnTo>
                  <a:pt x="33577" y="15987"/>
                </a:lnTo>
                <a:lnTo>
                  <a:pt x="21507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4573" y="13505"/>
                </a:lnTo>
                <a:lnTo>
                  <a:pt x="94573" y="9533"/>
                </a:lnTo>
                <a:lnTo>
                  <a:pt x="126363" y="9533"/>
                </a:lnTo>
                <a:lnTo>
                  <a:pt x="120004" y="10327"/>
                </a:lnTo>
                <a:lnTo>
                  <a:pt x="120004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6827"/>
                </a:lnTo>
                <a:lnTo>
                  <a:pt x="82652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90737" y="60375"/>
                </a:moveTo>
                <a:lnTo>
                  <a:pt x="183584" y="60375"/>
                </a:lnTo>
                <a:lnTo>
                  <a:pt x="181995" y="59581"/>
                </a:lnTo>
                <a:lnTo>
                  <a:pt x="181995" y="56403"/>
                </a:lnTo>
                <a:lnTo>
                  <a:pt x="182790" y="54020"/>
                </a:lnTo>
                <a:lnTo>
                  <a:pt x="184379" y="39720"/>
                </a:lnTo>
                <a:lnTo>
                  <a:pt x="184379" y="23038"/>
                </a:lnTo>
                <a:lnTo>
                  <a:pt x="183584" y="15093"/>
                </a:lnTo>
                <a:lnTo>
                  <a:pt x="142258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7" y="57992"/>
                </a:lnTo>
                <a:lnTo>
                  <a:pt x="190737" y="60375"/>
                </a:lnTo>
                <a:close/>
              </a:path>
              <a:path w="198754" h="179069">
                <a:moveTo>
                  <a:pt x="27021" y="178744"/>
                </a:moveTo>
                <a:lnTo>
                  <a:pt x="15894" y="178744"/>
                </a:lnTo>
                <a:lnTo>
                  <a:pt x="15100" y="176360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018" y="322148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0018" y="329497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5797" y="3093587"/>
            <a:ext cx="271145" cy="260350"/>
          </a:xfrm>
          <a:custGeom>
            <a:avLst/>
            <a:gdLst/>
            <a:ahLst/>
            <a:cxnLst/>
            <a:rect l="l" t="t" r="r" b="b"/>
            <a:pathLst>
              <a:path w="271145" h="260350">
                <a:moveTo>
                  <a:pt x="201779" y="120751"/>
                </a:moveTo>
                <a:lnTo>
                  <a:pt x="157358" y="120751"/>
                </a:lnTo>
                <a:lnTo>
                  <a:pt x="189558" y="114632"/>
                </a:lnTo>
                <a:lnTo>
                  <a:pt x="214679" y="98607"/>
                </a:lnTo>
                <a:lnTo>
                  <a:pt x="231008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5" y="15652"/>
                </a:lnTo>
                <a:lnTo>
                  <a:pt x="195506" y="11916"/>
                </a:lnTo>
                <a:lnTo>
                  <a:pt x="61990" y="11916"/>
                </a:lnTo>
                <a:lnTo>
                  <a:pt x="61990" y="0"/>
                </a:lnTo>
                <a:lnTo>
                  <a:pt x="200274" y="0"/>
                </a:lnTo>
                <a:lnTo>
                  <a:pt x="230772" y="4282"/>
                </a:lnTo>
                <a:lnTo>
                  <a:pt x="252926" y="15789"/>
                </a:lnTo>
                <a:lnTo>
                  <a:pt x="266437" y="32509"/>
                </a:lnTo>
                <a:lnTo>
                  <a:pt x="271006" y="52431"/>
                </a:lnTo>
                <a:lnTo>
                  <a:pt x="264177" y="78014"/>
                </a:lnTo>
                <a:lnTo>
                  <a:pt x="246170" y="99202"/>
                </a:lnTo>
                <a:lnTo>
                  <a:pt x="220714" y="114880"/>
                </a:lnTo>
                <a:lnTo>
                  <a:pt x="201779" y="120751"/>
                </a:lnTo>
                <a:close/>
              </a:path>
              <a:path w="271145" h="260350">
                <a:moveTo>
                  <a:pt x="77090" y="247858"/>
                </a:moveTo>
                <a:lnTo>
                  <a:pt x="10332" y="247858"/>
                </a:lnTo>
                <a:lnTo>
                  <a:pt x="27965" y="247138"/>
                </a:lnTo>
                <a:lnTo>
                  <a:pt x="37551" y="244482"/>
                </a:lnTo>
                <a:lnTo>
                  <a:pt x="42071" y="239144"/>
                </a:lnTo>
                <a:lnTo>
                  <a:pt x="44506" y="230381"/>
                </a:lnTo>
                <a:lnTo>
                  <a:pt x="96164" y="26215"/>
                </a:lnTo>
                <a:lnTo>
                  <a:pt x="96958" y="21449"/>
                </a:lnTo>
                <a:lnTo>
                  <a:pt x="96958" y="14299"/>
                </a:lnTo>
                <a:lnTo>
                  <a:pt x="93780" y="13505"/>
                </a:lnTo>
                <a:lnTo>
                  <a:pt x="87422" y="12710"/>
                </a:lnTo>
                <a:lnTo>
                  <a:pt x="80269" y="11916"/>
                </a:lnTo>
                <a:lnTo>
                  <a:pt x="130338" y="11916"/>
                </a:lnTo>
                <a:lnTo>
                  <a:pt x="129543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1779" y="120751"/>
                </a:lnTo>
                <a:lnTo>
                  <a:pt x="191532" y="123929"/>
                </a:lnTo>
                <a:lnTo>
                  <a:pt x="210787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1527" y="241503"/>
                </a:lnTo>
                <a:lnTo>
                  <a:pt x="71527" y="247064"/>
                </a:lnTo>
                <a:lnTo>
                  <a:pt x="73116" y="247064"/>
                </a:lnTo>
                <a:lnTo>
                  <a:pt x="77090" y="247858"/>
                </a:lnTo>
                <a:close/>
              </a:path>
              <a:path w="271145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100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0787" y="128695"/>
                </a:lnTo>
                <a:lnTo>
                  <a:pt x="216604" y="130135"/>
                </a:lnTo>
                <a:lnTo>
                  <a:pt x="235342" y="142002"/>
                </a:lnTo>
                <a:lnTo>
                  <a:pt x="247077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8594" y="3017323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6" y="60375"/>
                </a:moveTo>
                <a:lnTo>
                  <a:pt x="793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3" y="53226"/>
                </a:lnTo>
                <a:lnTo>
                  <a:pt x="1589" y="52431"/>
                </a:lnTo>
                <a:lnTo>
                  <a:pt x="18278" y="5560"/>
                </a:lnTo>
                <a:lnTo>
                  <a:pt x="19867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4" y="9533"/>
                </a:lnTo>
                <a:lnTo>
                  <a:pt x="49670" y="10563"/>
                </a:lnTo>
                <a:lnTo>
                  <a:pt x="32980" y="15987"/>
                </a:lnTo>
                <a:lnTo>
                  <a:pt x="21059" y="29306"/>
                </a:lnTo>
                <a:lnTo>
                  <a:pt x="10330" y="54020"/>
                </a:lnTo>
                <a:lnTo>
                  <a:pt x="8742" y="59581"/>
                </a:lnTo>
                <a:lnTo>
                  <a:pt x="7946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0" y="169211"/>
                </a:lnTo>
                <a:lnTo>
                  <a:pt x="43262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3" y="17477"/>
                </a:lnTo>
                <a:lnTo>
                  <a:pt x="93778" y="13505"/>
                </a:lnTo>
                <a:lnTo>
                  <a:pt x="93778" y="9533"/>
                </a:lnTo>
                <a:lnTo>
                  <a:pt x="125568" y="9533"/>
                </a:lnTo>
                <a:lnTo>
                  <a:pt x="120004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7" y="161266"/>
                </a:lnTo>
                <a:lnTo>
                  <a:pt x="81857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89942" y="60375"/>
                </a:moveTo>
                <a:lnTo>
                  <a:pt x="183584" y="60375"/>
                </a:lnTo>
                <a:lnTo>
                  <a:pt x="181994" y="59581"/>
                </a:lnTo>
                <a:lnTo>
                  <a:pt x="181994" y="54020"/>
                </a:lnTo>
                <a:lnTo>
                  <a:pt x="184378" y="39720"/>
                </a:lnTo>
                <a:lnTo>
                  <a:pt x="184378" y="23038"/>
                </a:lnTo>
                <a:lnTo>
                  <a:pt x="141462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6" y="57992"/>
                </a:lnTo>
                <a:lnTo>
                  <a:pt x="189942" y="60375"/>
                </a:lnTo>
                <a:close/>
              </a:path>
              <a:path w="198754" h="179069">
                <a:moveTo>
                  <a:pt x="27020" y="178744"/>
                </a:moveTo>
                <a:lnTo>
                  <a:pt x="15099" y="178744"/>
                </a:lnTo>
                <a:lnTo>
                  <a:pt x="15099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0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0194" y="3081672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4" h="271779">
                <a:moveTo>
                  <a:pt x="4769" y="271690"/>
                </a:moveTo>
                <a:lnTo>
                  <a:pt x="1589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178" y="260569"/>
                </a:lnTo>
                <a:lnTo>
                  <a:pt x="7948" y="259774"/>
                </a:lnTo>
                <a:lnTo>
                  <a:pt x="43151" y="243576"/>
                </a:lnTo>
                <a:lnTo>
                  <a:pt x="186763" y="6355"/>
                </a:lnTo>
                <a:lnTo>
                  <a:pt x="189148" y="2383"/>
                </a:lnTo>
                <a:lnTo>
                  <a:pt x="190738" y="0"/>
                </a:lnTo>
                <a:lnTo>
                  <a:pt x="202658" y="0"/>
                </a:lnTo>
                <a:lnTo>
                  <a:pt x="202658" y="1588"/>
                </a:lnTo>
                <a:lnTo>
                  <a:pt x="203454" y="8738"/>
                </a:lnTo>
                <a:lnTo>
                  <a:pt x="207281" y="46870"/>
                </a:lnTo>
                <a:lnTo>
                  <a:pt x="174842" y="46870"/>
                </a:lnTo>
                <a:lnTo>
                  <a:pt x="100137" y="172388"/>
                </a:lnTo>
                <a:lnTo>
                  <a:pt x="219879" y="172388"/>
                </a:lnTo>
                <a:lnTo>
                  <a:pt x="220996" y="183510"/>
                </a:lnTo>
                <a:lnTo>
                  <a:pt x="92984" y="183510"/>
                </a:lnTo>
                <a:lnTo>
                  <a:pt x="69639" y="223032"/>
                </a:lnTo>
                <a:lnTo>
                  <a:pt x="65826" y="229313"/>
                </a:lnTo>
                <a:lnTo>
                  <a:pt x="63579" y="232764"/>
                </a:lnTo>
                <a:lnTo>
                  <a:pt x="58810" y="242297"/>
                </a:lnTo>
                <a:lnTo>
                  <a:pt x="58810" y="255802"/>
                </a:lnTo>
                <a:lnTo>
                  <a:pt x="67552" y="258980"/>
                </a:lnTo>
                <a:lnTo>
                  <a:pt x="76294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7352" y="270102"/>
                </a:lnTo>
                <a:lnTo>
                  <a:pt x="29355" y="270350"/>
                </a:lnTo>
                <a:lnTo>
                  <a:pt x="12766" y="271442"/>
                </a:lnTo>
                <a:lnTo>
                  <a:pt x="4769" y="271690"/>
                </a:lnTo>
                <a:close/>
              </a:path>
              <a:path w="260984" h="271779">
                <a:moveTo>
                  <a:pt x="219879" y="172388"/>
                </a:moveTo>
                <a:lnTo>
                  <a:pt x="186763" y="172388"/>
                </a:lnTo>
                <a:lnTo>
                  <a:pt x="174842" y="46870"/>
                </a:lnTo>
                <a:lnTo>
                  <a:pt x="207281" y="46870"/>
                </a:lnTo>
                <a:lnTo>
                  <a:pt x="219879" y="172388"/>
                </a:lnTo>
                <a:close/>
              </a:path>
              <a:path w="260984" h="271779">
                <a:moveTo>
                  <a:pt x="251932" y="259774"/>
                </a:moveTo>
                <a:lnTo>
                  <a:pt x="166895" y="259774"/>
                </a:lnTo>
                <a:lnTo>
                  <a:pt x="174470" y="259464"/>
                </a:lnTo>
                <a:lnTo>
                  <a:pt x="183386" y="257887"/>
                </a:lnTo>
                <a:lnTo>
                  <a:pt x="190811" y="254077"/>
                </a:lnTo>
                <a:lnTo>
                  <a:pt x="193916" y="247064"/>
                </a:lnTo>
                <a:lnTo>
                  <a:pt x="193159" y="236575"/>
                </a:lnTo>
                <a:lnTo>
                  <a:pt x="191433" y="216776"/>
                </a:lnTo>
                <a:lnTo>
                  <a:pt x="189558" y="196233"/>
                </a:lnTo>
                <a:lnTo>
                  <a:pt x="188353" y="183510"/>
                </a:lnTo>
                <a:lnTo>
                  <a:pt x="220996" y="183510"/>
                </a:lnTo>
                <a:lnTo>
                  <a:pt x="227295" y="246269"/>
                </a:lnTo>
                <a:lnTo>
                  <a:pt x="228127" y="253071"/>
                </a:lnTo>
                <a:lnTo>
                  <a:pt x="230971" y="257192"/>
                </a:lnTo>
                <a:lnTo>
                  <a:pt x="238136" y="259228"/>
                </a:lnTo>
                <a:lnTo>
                  <a:pt x="251932" y="259774"/>
                </a:lnTo>
                <a:close/>
              </a:path>
              <a:path w="260984" h="271779">
                <a:moveTo>
                  <a:pt x="162922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0605" y="270102"/>
                </a:lnTo>
                <a:lnTo>
                  <a:pt x="198684" y="270350"/>
                </a:lnTo>
                <a:lnTo>
                  <a:pt x="174843" y="271442"/>
                </a:lnTo>
                <a:lnTo>
                  <a:pt x="162922" y="271690"/>
                </a:lnTo>
                <a:close/>
              </a:path>
              <a:path w="260984" h="271779">
                <a:moveTo>
                  <a:pt x="82652" y="271690"/>
                </a:moveTo>
                <a:lnTo>
                  <a:pt x="75500" y="271690"/>
                </a:lnTo>
                <a:lnTo>
                  <a:pt x="66298" y="271442"/>
                </a:lnTo>
                <a:lnTo>
                  <a:pt x="47001" y="270350"/>
                </a:lnTo>
                <a:lnTo>
                  <a:pt x="3735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4" h="271779">
                <a:moveTo>
                  <a:pt x="260674" y="271690"/>
                </a:moveTo>
                <a:lnTo>
                  <a:pt x="253521" y="271690"/>
                </a:lnTo>
                <a:lnTo>
                  <a:pt x="244134" y="271442"/>
                </a:lnTo>
                <a:lnTo>
                  <a:pt x="219993" y="270350"/>
                </a:lnTo>
                <a:lnTo>
                  <a:pt x="210605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53121" y="3017325"/>
            <a:ext cx="198120" cy="179070"/>
          </a:xfrm>
          <a:custGeom>
            <a:avLst/>
            <a:gdLst/>
            <a:ahLst/>
            <a:cxnLst/>
            <a:rect l="l" t="t" r="r" b="b"/>
            <a:pathLst>
              <a:path w="198120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4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7890" y="0"/>
                </a:lnTo>
                <a:lnTo>
                  <a:pt x="197890" y="3177"/>
                </a:lnTo>
                <a:lnTo>
                  <a:pt x="196996" y="9533"/>
                </a:lnTo>
                <a:lnTo>
                  <a:pt x="74705" y="9533"/>
                </a:lnTo>
                <a:lnTo>
                  <a:pt x="49671" y="10563"/>
                </a:lnTo>
                <a:lnTo>
                  <a:pt x="32981" y="15987"/>
                </a:lnTo>
                <a:lnTo>
                  <a:pt x="21060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120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5" y="166827"/>
                </a:lnTo>
                <a:lnTo>
                  <a:pt x="56079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3779" y="13505"/>
                </a:lnTo>
                <a:lnTo>
                  <a:pt x="93779" y="9533"/>
                </a:lnTo>
                <a:lnTo>
                  <a:pt x="125568" y="9533"/>
                </a:lnTo>
                <a:lnTo>
                  <a:pt x="120005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8416"/>
                </a:lnTo>
                <a:lnTo>
                  <a:pt x="91395" y="169211"/>
                </a:lnTo>
                <a:close/>
              </a:path>
              <a:path w="198120" h="179069">
                <a:moveTo>
                  <a:pt x="189942" y="60375"/>
                </a:moveTo>
                <a:lnTo>
                  <a:pt x="183584" y="60375"/>
                </a:lnTo>
                <a:lnTo>
                  <a:pt x="181200" y="59581"/>
                </a:lnTo>
                <a:lnTo>
                  <a:pt x="181200" y="56403"/>
                </a:lnTo>
                <a:lnTo>
                  <a:pt x="181995" y="54020"/>
                </a:lnTo>
                <a:lnTo>
                  <a:pt x="183584" y="39720"/>
                </a:lnTo>
                <a:lnTo>
                  <a:pt x="183584" y="15093"/>
                </a:lnTo>
                <a:lnTo>
                  <a:pt x="171664" y="11121"/>
                </a:lnTo>
                <a:lnTo>
                  <a:pt x="166275" y="10203"/>
                </a:lnTo>
                <a:lnTo>
                  <a:pt x="160140" y="9731"/>
                </a:lnTo>
                <a:lnTo>
                  <a:pt x="152217" y="9557"/>
                </a:lnTo>
                <a:lnTo>
                  <a:pt x="141463" y="9533"/>
                </a:lnTo>
                <a:lnTo>
                  <a:pt x="196996" y="9533"/>
                </a:lnTo>
                <a:lnTo>
                  <a:pt x="190737" y="54020"/>
                </a:lnTo>
                <a:lnTo>
                  <a:pt x="190737" y="57992"/>
                </a:lnTo>
                <a:lnTo>
                  <a:pt x="189942" y="60375"/>
                </a:lnTo>
                <a:close/>
              </a:path>
              <a:path w="198120" h="179069">
                <a:moveTo>
                  <a:pt x="27021" y="178744"/>
                </a:moveTo>
                <a:lnTo>
                  <a:pt x="15100" y="178744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120" h="179069">
                <a:moveTo>
                  <a:pt x="117621" y="178744"/>
                </a:moveTo>
                <a:lnTo>
                  <a:pt x="96164" y="178744"/>
                </a:lnTo>
                <a:lnTo>
                  <a:pt x="89011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89" name="文本框 188"/>
          <p:cNvSpPr txBox="1"/>
          <p:nvPr/>
        </p:nvSpPr>
        <p:spPr>
          <a:xfrm>
            <a:off x="1079663" y="2743200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我们可以得出</a:t>
            </a:r>
            <a:endParaRPr lang="zh-CN" altLang="en-US" sz="2800" dirty="0"/>
          </a:p>
        </p:txBody>
      </p:sp>
      <p:sp>
        <p:nvSpPr>
          <p:cNvPr id="190" name="矩形 189"/>
          <p:cNvSpPr/>
          <p:nvPr/>
        </p:nvSpPr>
        <p:spPr>
          <a:xfrm>
            <a:off x="993026" y="4388597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要知道</a:t>
            </a:r>
            <a:r>
              <a:rPr lang="zh-CN" altLang="en-US" sz="2800" dirty="0" smtClean="0"/>
              <a:t>，                可 被</a:t>
            </a:r>
            <a:r>
              <a:rPr lang="zh-CN" altLang="en-US" sz="2800" dirty="0"/>
              <a:t>看作是</a:t>
            </a:r>
            <a:r>
              <a:rPr lang="en-US" altLang="zh-CN" sz="2800" dirty="0"/>
              <a:t>A</a:t>
            </a:r>
            <a:r>
              <a:rPr lang="zh-CN" altLang="en-US" sz="2800" dirty="0"/>
              <a:t>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行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第</a:t>
            </a:r>
            <a:r>
              <a:rPr lang="en-US" altLang="zh-CN" sz="2800" dirty="0"/>
              <a:t>j</a:t>
            </a:r>
            <a:r>
              <a:rPr lang="zh-CN" altLang="en-US" sz="2800" dirty="0"/>
              <a:t>列的内积。转置之后，我们会翻转行，列和乘法的顺序，但我们得到的是一样的东西。</a:t>
            </a:r>
          </a:p>
        </p:txBody>
      </p:sp>
      <p:pic>
        <p:nvPicPr>
          <p:cNvPr id="191" name="图片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5" y="4396521"/>
            <a:ext cx="1922094" cy="5077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2.4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125948"/>
          </a:xfrm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lang="zh-CN" altLang="en-US" sz="6000" spc="-5" dirty="0" smtClean="0"/>
              <a:t>                坐标变换</a:t>
            </a:r>
            <a:endParaRPr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355091" y="1630171"/>
                <a:ext cx="12167109" cy="258532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84200" marR="5080" indent="-571500">
                  <a:lnSpc>
                    <a:spcPct val="100000"/>
                  </a:lnSpc>
                  <a:buSzPct val="170238"/>
                  <a:buChar char="•"/>
                  <a:tabLst>
                    <a:tab pos="584200" algn="l"/>
                  </a:tabLst>
                </a:pPr>
                <a:r>
                  <a:rPr lang="zh-CN" altLang="en-US" sz="4200" spc="-5" dirty="0">
                    <a:cs typeface="Calibri"/>
                  </a:rPr>
                  <a:t>我们先来看一下在平面</a:t>
                </a:r>
                <a:r>
                  <a:rPr lang="en-US" altLang="zh-CN" sz="4200" spc="-5" dirty="0">
                    <a:cs typeface="Calibri"/>
                  </a:rPr>
                  <a:t>A</a:t>
                </a:r>
                <a:r>
                  <a:rPr lang="zh-CN" altLang="en-US" sz="4200" spc="-5" dirty="0">
                    <a:cs typeface="Calibri"/>
                  </a:rPr>
                  <a:t>和</a:t>
                </a:r>
                <a:r>
                  <a:rPr lang="en-US" altLang="zh-CN" sz="4200" spc="-5" dirty="0">
                    <a:cs typeface="Calibri"/>
                  </a:rPr>
                  <a:t>B</a:t>
                </a:r>
                <a:r>
                  <a:rPr lang="zh-CN" altLang="en-US" sz="4200" spc="-5" dirty="0">
                    <a:cs typeface="Calibri"/>
                  </a:rPr>
                  <a:t>中的两个不同的坐标系</a:t>
                </a:r>
                <a:r>
                  <a:rPr lang="zh-CN" altLang="en-US" sz="4200" spc="-5" dirty="0" smtClean="0">
                    <a:cs typeface="Calibri"/>
                  </a:rPr>
                  <a:t>。</a:t>
                </a:r>
                <a:endParaRPr lang="en-US" altLang="zh-CN" sz="4200" spc="-5" dirty="0" smtClean="0">
                  <a:cs typeface="Calibri"/>
                </a:endParaRPr>
              </a:p>
              <a:p>
                <a:pPr marL="584200" marR="5080" indent="-571500">
                  <a:lnSpc>
                    <a:spcPct val="100000"/>
                  </a:lnSpc>
                  <a:buSzPct val="170238"/>
                  <a:buChar char="•"/>
                  <a:tabLst>
                    <a:tab pos="584200" algn="l"/>
                  </a:tabLst>
                </a:pPr>
                <a:r>
                  <a:rPr lang="zh-CN" altLang="en-US" sz="4200" spc="-5" dirty="0">
                    <a:cs typeface="Calibri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4200" spc="-5" dirty="0">
                    <a:cs typeface="Calibri"/>
                  </a:rPr>
                  <a:t>表示一个点</a:t>
                </a:r>
                <a:r>
                  <a:rPr lang="en-US" altLang="zh-CN" sz="4200" spc="-5" dirty="0" err="1">
                    <a:cs typeface="Calibri"/>
                  </a:rPr>
                  <a:t>wrt</a:t>
                </a:r>
                <a:r>
                  <a:rPr lang="zh-CN" altLang="en-US" sz="4200" spc="-5" dirty="0">
                    <a:cs typeface="Calibri"/>
                  </a:rPr>
                  <a:t>框架</a:t>
                </a:r>
                <a:r>
                  <a:rPr lang="en-US" altLang="zh-CN" sz="4200" spc="-5" dirty="0">
                    <a:cs typeface="Calibri"/>
                  </a:rPr>
                  <a:t>A</a:t>
                </a:r>
                <a:r>
                  <a:rPr lang="zh-CN" altLang="en-US" sz="4200" spc="-5" dirty="0">
                    <a:cs typeface="Calibri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200" i="1" spc="-5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4200" spc="-5" dirty="0">
                    <a:cs typeface="Calibri"/>
                  </a:rPr>
                  <a:t>的坐标，该坐标是相同点</a:t>
                </a:r>
                <a:r>
                  <a:rPr lang="en-US" altLang="zh-CN" sz="4200" spc="-5" dirty="0" err="1">
                    <a:cs typeface="Calibri"/>
                  </a:rPr>
                  <a:t>wrt</a:t>
                </a:r>
                <a:r>
                  <a:rPr lang="zh-CN" altLang="en-US" sz="4200" spc="-5" dirty="0">
                    <a:cs typeface="Calibri"/>
                  </a:rPr>
                  <a:t>框架</a:t>
                </a:r>
                <a:r>
                  <a:rPr lang="en-US" altLang="zh-CN" sz="4200" spc="-5" dirty="0">
                    <a:cs typeface="Calibri"/>
                  </a:rPr>
                  <a:t>B</a:t>
                </a:r>
                <a:r>
                  <a:rPr lang="zh-CN" altLang="en-US" sz="4200" spc="-5" dirty="0">
                    <a:cs typeface="Calibri"/>
                  </a:rPr>
                  <a:t>的坐标。</a:t>
                </a:r>
                <a:endParaRPr sz="420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1" y="1630171"/>
                <a:ext cx="12167109" cy="2585323"/>
              </a:xfrm>
              <a:prstGeom prst="rect">
                <a:avLst/>
              </a:prstGeom>
              <a:blipFill>
                <a:blip r:embed="rId2"/>
                <a:stretch>
                  <a:fillRect l="-4459" t="-24471" r="-150" b="-1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3021329" y="6022847"/>
            <a:ext cx="1905" cy="2925445"/>
          </a:xfrm>
          <a:custGeom>
            <a:avLst/>
            <a:gdLst/>
            <a:ahLst/>
            <a:cxnLst/>
            <a:rect l="l" t="t" r="r" b="b"/>
            <a:pathLst>
              <a:path w="1905" h="2925445">
                <a:moveTo>
                  <a:pt x="0" y="2925317"/>
                </a:moveTo>
                <a:lnTo>
                  <a:pt x="148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3955" y="59580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38900" y="0"/>
                </a:moveTo>
                <a:lnTo>
                  <a:pt x="0" y="77698"/>
                </a:lnTo>
                <a:lnTo>
                  <a:pt x="77724" y="77736"/>
                </a:lnTo>
                <a:lnTo>
                  <a:pt x="3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1329" y="8948166"/>
            <a:ext cx="2867660" cy="1905"/>
          </a:xfrm>
          <a:custGeom>
            <a:avLst/>
            <a:gdLst/>
            <a:ahLst/>
            <a:cxnLst/>
            <a:rect l="l" t="t" r="r" b="b"/>
            <a:pathLst>
              <a:path w="2867660" h="1904">
                <a:moveTo>
                  <a:pt x="0" y="0"/>
                </a:moveTo>
                <a:lnTo>
                  <a:pt x="2867406" y="148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5765" y="89107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" y="0"/>
                </a:moveTo>
                <a:lnTo>
                  <a:pt x="0" y="77724"/>
                </a:lnTo>
                <a:lnTo>
                  <a:pt x="77736" y="3890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4040" y="5244775"/>
            <a:ext cx="1604010" cy="2449195"/>
          </a:xfrm>
          <a:custGeom>
            <a:avLst/>
            <a:gdLst/>
            <a:ahLst/>
            <a:cxnLst/>
            <a:rect l="l" t="t" r="r" b="b"/>
            <a:pathLst>
              <a:path w="1604009" h="2449195">
                <a:moveTo>
                  <a:pt x="1603590" y="2448763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9248" y="5191642"/>
            <a:ext cx="73660" cy="85090"/>
          </a:xfrm>
          <a:custGeom>
            <a:avLst/>
            <a:gdLst/>
            <a:ahLst/>
            <a:cxnLst/>
            <a:rect l="l" t="t" r="r" b="b"/>
            <a:pathLst>
              <a:path w="73660" h="85089">
                <a:moveTo>
                  <a:pt x="0" y="0"/>
                </a:moveTo>
                <a:lnTo>
                  <a:pt x="9880" y="84620"/>
                </a:lnTo>
                <a:lnTo>
                  <a:pt x="73621" y="4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7631" y="6122572"/>
            <a:ext cx="2399030" cy="1570990"/>
          </a:xfrm>
          <a:custGeom>
            <a:avLst/>
            <a:gdLst/>
            <a:ahLst/>
            <a:cxnLst/>
            <a:rect l="l" t="t" r="r" b="b"/>
            <a:pathLst>
              <a:path w="2399029" h="1570990">
                <a:moveTo>
                  <a:pt x="0" y="1570964"/>
                </a:moveTo>
                <a:lnTo>
                  <a:pt x="239892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5067" y="6087789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90" h="73660">
                <a:moveTo>
                  <a:pt x="84620" y="0"/>
                </a:moveTo>
                <a:lnTo>
                  <a:pt x="0" y="9867"/>
                </a:lnTo>
                <a:lnTo>
                  <a:pt x="41744" y="73621"/>
                </a:lnTo>
                <a:lnTo>
                  <a:pt x="8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619" y="7502626"/>
            <a:ext cx="5138420" cy="149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489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91500" y="5087112"/>
            <a:ext cx="259079" cy="260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1123" y="5100828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79612" y="6467628"/>
            <a:ext cx="5118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A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8008" y="5928080"/>
            <a:ext cx="4991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B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1329" y="5271824"/>
            <a:ext cx="5215255" cy="3677920"/>
          </a:xfrm>
          <a:custGeom>
            <a:avLst/>
            <a:gdLst/>
            <a:ahLst/>
            <a:cxnLst/>
            <a:rect l="l" t="t" r="r" b="b"/>
            <a:pathLst>
              <a:path w="5215255" h="3677920">
                <a:moveTo>
                  <a:pt x="0" y="3677526"/>
                </a:moveTo>
                <a:lnTo>
                  <a:pt x="5215128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6805" y="5271814"/>
            <a:ext cx="90170" cy="81915"/>
          </a:xfrm>
          <a:custGeom>
            <a:avLst/>
            <a:gdLst/>
            <a:ahLst/>
            <a:cxnLst/>
            <a:rect l="l" t="t" r="r" b="b"/>
            <a:pathLst>
              <a:path w="90170" h="81914">
                <a:moveTo>
                  <a:pt x="52260" y="81851"/>
                </a:moveTo>
                <a:lnTo>
                  <a:pt x="89649" y="0"/>
                </a:lnTo>
                <a:lnTo>
                  <a:pt x="0" y="77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8109" y="5307881"/>
            <a:ext cx="577850" cy="2386965"/>
          </a:xfrm>
          <a:custGeom>
            <a:avLst/>
            <a:gdLst/>
            <a:ahLst/>
            <a:cxnLst/>
            <a:rect l="l" t="t" r="r" b="b"/>
            <a:pathLst>
              <a:path w="577850" h="2386965">
                <a:moveTo>
                  <a:pt x="0" y="2386596"/>
                </a:moveTo>
                <a:lnTo>
                  <a:pt x="577329" y="0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101" y="5307872"/>
            <a:ext cx="88265" cy="8636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88138" y="86207"/>
                </a:moveTo>
                <a:lnTo>
                  <a:pt x="62344" y="0"/>
                </a:lnTo>
                <a:lnTo>
                  <a:pt x="0" y="6489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015663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             坐标变换的应用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4963795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lang="zh-CN" altLang="en-US" sz="3400" spc="-5" dirty="0">
                <a:cs typeface="Calibri"/>
              </a:rPr>
              <a:t>机器人操纵器通常</a:t>
            </a:r>
            <a:r>
              <a:rPr lang="zh-CN" altLang="en-US" sz="3400" spc="-5" dirty="0" smtClean="0">
                <a:cs typeface="Calibri"/>
              </a:rPr>
              <a:t>由</a:t>
            </a:r>
            <a:r>
              <a:rPr lang="zh-CN" altLang="en-US" sz="3400" spc="-5" dirty="0">
                <a:cs typeface="Calibri"/>
              </a:rPr>
              <a:t>连杆</a:t>
            </a:r>
            <a:r>
              <a:rPr lang="zh-CN" altLang="en-US" sz="3400" spc="-5" dirty="0" smtClean="0">
                <a:cs typeface="Calibri"/>
              </a:rPr>
              <a:t>组成</a:t>
            </a:r>
            <a:r>
              <a:rPr lang="zh-CN" altLang="en-US" sz="3400" spc="-5" dirty="0">
                <a:cs typeface="Calibri"/>
              </a:rPr>
              <a:t>，我们使用坐标变换来</a:t>
            </a:r>
            <a:r>
              <a:rPr lang="zh-CN" altLang="en-US" sz="3400" spc="-5" dirty="0" smtClean="0">
                <a:cs typeface="Calibri"/>
              </a:rPr>
              <a:t>确定</a:t>
            </a:r>
            <a:r>
              <a:rPr lang="zh-CN" altLang="en-US" sz="3400" spc="-5" dirty="0">
                <a:cs typeface="Calibri"/>
              </a:rPr>
              <a:t>连杆</a:t>
            </a:r>
            <a:r>
              <a:rPr lang="zh-CN" altLang="en-US" sz="3400" spc="-5" dirty="0" smtClean="0">
                <a:cs typeface="Calibri"/>
              </a:rPr>
              <a:t>彼此</a:t>
            </a:r>
            <a:r>
              <a:rPr lang="zh-CN" altLang="en-US" sz="3400" spc="-5" dirty="0">
                <a:cs typeface="Calibri"/>
              </a:rPr>
              <a:t>相互缠绕的位置和全局框架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2112" y="1909572"/>
            <a:ext cx="5516879" cy="676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966469">
              <a:lnSpc>
                <a:spcPct val="100000"/>
              </a:lnSpc>
            </a:pPr>
            <a:r>
              <a:rPr lang="zh-CN" altLang="en-US" sz="7200" spc="-5" dirty="0" smtClean="0"/>
              <a:t>    计算机图形学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5008245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lang="zh-CN" altLang="en-US" sz="3400" spc="-5" dirty="0">
                <a:cs typeface="Calibri"/>
              </a:rPr>
              <a:t>在虚拟世界和</a:t>
            </a:r>
            <a:r>
              <a:rPr lang="en-US" altLang="zh-CN" sz="3400" spc="-5" dirty="0">
                <a:cs typeface="Calibri"/>
              </a:rPr>
              <a:t>CAD</a:t>
            </a:r>
            <a:r>
              <a:rPr lang="zh-CN" altLang="en-US" sz="3400" spc="-5" dirty="0">
                <a:cs typeface="Calibri"/>
              </a:rPr>
              <a:t>系统中，我们通常将场景模型作为零件的集合，然后使用坐标变换来指定相对于彼此和相机的位置。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771" y="2058923"/>
            <a:ext cx="5419343" cy="5852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643697" y="19508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69244" y="138502"/>
                </a:moveTo>
                <a:lnTo>
                  <a:pt x="42405" y="133022"/>
                </a:lnTo>
                <a:lnTo>
                  <a:pt x="20382" y="118117"/>
                </a:lnTo>
                <a:lnTo>
                  <a:pt x="5479" y="9609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6092"/>
                </a:lnTo>
                <a:lnTo>
                  <a:pt x="118105" y="118117"/>
                </a:lnTo>
                <a:lnTo>
                  <a:pt x="96083" y="133022"/>
                </a:lnTo>
                <a:lnTo>
                  <a:pt x="69244" y="13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62" y="1865912"/>
            <a:ext cx="107950" cy="243840"/>
          </a:xfrm>
          <a:custGeom>
            <a:avLst/>
            <a:gdLst/>
            <a:ahLst/>
            <a:cxnLst/>
            <a:rect l="l" t="t" r="r" b="b"/>
            <a:pathLst>
              <a:path w="107950" h="243839">
                <a:moveTo>
                  <a:pt x="107961" y="11169"/>
                </a:moveTo>
                <a:lnTo>
                  <a:pt x="0" y="11169"/>
                </a:lnTo>
                <a:lnTo>
                  <a:pt x="0" y="0"/>
                </a:lnTo>
                <a:lnTo>
                  <a:pt x="11529" y="430"/>
                </a:lnTo>
                <a:lnTo>
                  <a:pt x="107961" y="744"/>
                </a:lnTo>
                <a:lnTo>
                  <a:pt x="107961" y="11169"/>
                </a:lnTo>
                <a:close/>
              </a:path>
              <a:path w="107950" h="243839">
                <a:moveTo>
                  <a:pt x="107961" y="744"/>
                </a:moveTo>
                <a:lnTo>
                  <a:pt x="54352" y="744"/>
                </a:lnTo>
                <a:lnTo>
                  <a:pt x="96443" y="430"/>
                </a:lnTo>
                <a:lnTo>
                  <a:pt x="107961" y="0"/>
                </a:lnTo>
                <a:lnTo>
                  <a:pt x="107961" y="744"/>
                </a:lnTo>
                <a:close/>
              </a:path>
              <a:path w="107950" h="243839">
                <a:moveTo>
                  <a:pt x="99026" y="232326"/>
                </a:moveTo>
                <a:lnTo>
                  <a:pt x="8934" y="232326"/>
                </a:lnTo>
                <a:lnTo>
                  <a:pt x="25408" y="231430"/>
                </a:lnTo>
                <a:lnTo>
                  <a:pt x="34063" y="228509"/>
                </a:lnTo>
                <a:lnTo>
                  <a:pt x="37414" y="223216"/>
                </a:lnTo>
                <a:lnTo>
                  <a:pt x="37972" y="215199"/>
                </a:lnTo>
                <a:lnTo>
                  <a:pt x="37972" y="27551"/>
                </a:lnTo>
                <a:lnTo>
                  <a:pt x="37414" y="19651"/>
                </a:lnTo>
                <a:lnTo>
                  <a:pt x="34063" y="14613"/>
                </a:lnTo>
                <a:lnTo>
                  <a:pt x="25408" y="11949"/>
                </a:lnTo>
                <a:lnTo>
                  <a:pt x="8934" y="11169"/>
                </a:lnTo>
                <a:lnTo>
                  <a:pt x="99026" y="11169"/>
                </a:lnTo>
                <a:lnTo>
                  <a:pt x="82553" y="11949"/>
                </a:lnTo>
                <a:lnTo>
                  <a:pt x="73897" y="14613"/>
                </a:lnTo>
                <a:lnTo>
                  <a:pt x="70547" y="19651"/>
                </a:lnTo>
                <a:lnTo>
                  <a:pt x="69988" y="27551"/>
                </a:lnTo>
                <a:lnTo>
                  <a:pt x="69988" y="215199"/>
                </a:lnTo>
                <a:lnTo>
                  <a:pt x="70547" y="223216"/>
                </a:lnTo>
                <a:lnTo>
                  <a:pt x="73897" y="228509"/>
                </a:lnTo>
                <a:lnTo>
                  <a:pt x="82553" y="231430"/>
                </a:lnTo>
                <a:lnTo>
                  <a:pt x="99026" y="232326"/>
                </a:lnTo>
                <a:close/>
              </a:path>
              <a:path w="107950" h="243839">
                <a:moveTo>
                  <a:pt x="0" y="243495"/>
                </a:moveTo>
                <a:lnTo>
                  <a:pt x="0" y="232326"/>
                </a:lnTo>
                <a:lnTo>
                  <a:pt x="107961" y="232326"/>
                </a:lnTo>
                <a:lnTo>
                  <a:pt x="107961" y="242006"/>
                </a:lnTo>
                <a:lnTo>
                  <a:pt x="53608" y="242006"/>
                </a:lnTo>
                <a:lnTo>
                  <a:pt x="26245" y="242192"/>
                </a:lnTo>
                <a:lnTo>
                  <a:pt x="11517" y="242634"/>
                </a:lnTo>
                <a:lnTo>
                  <a:pt x="0" y="243495"/>
                </a:lnTo>
                <a:close/>
              </a:path>
              <a:path w="107950" h="243839">
                <a:moveTo>
                  <a:pt x="107961" y="243495"/>
                </a:moveTo>
                <a:lnTo>
                  <a:pt x="96432" y="242634"/>
                </a:lnTo>
                <a:lnTo>
                  <a:pt x="81622" y="242192"/>
                </a:lnTo>
                <a:lnTo>
                  <a:pt x="53608" y="242006"/>
                </a:lnTo>
                <a:lnTo>
                  <a:pt x="107961" y="242006"/>
                </a:lnTo>
                <a:lnTo>
                  <a:pt x="107961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216" y="1951545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5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5" h="158114">
                <a:moveTo>
                  <a:pt x="58533" y="37231"/>
                </a:moveTo>
                <a:lnTo>
                  <a:pt x="50630" y="37231"/>
                </a:lnTo>
                <a:lnTo>
                  <a:pt x="59192" y="22304"/>
                </a:lnTo>
                <a:lnTo>
                  <a:pt x="70547" y="10517"/>
                </a:lnTo>
                <a:lnTo>
                  <a:pt x="84972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705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5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5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915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54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8865" y="1951545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8011" y="39465"/>
                </a:lnTo>
                <a:lnTo>
                  <a:pt x="54131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8011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36"/>
                </a:lnTo>
                <a:lnTo>
                  <a:pt x="62263" y="28296"/>
                </a:lnTo>
                <a:lnTo>
                  <a:pt x="5801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1076" y="1862189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60" h="251460">
                <a:moveTo>
                  <a:pt x="147422" y="111695"/>
                </a:moveTo>
                <a:lnTo>
                  <a:pt x="123597" y="111695"/>
                </a:lnTo>
                <a:lnTo>
                  <a:pt x="123597" y="34997"/>
                </a:lnTo>
                <a:lnTo>
                  <a:pt x="122852" y="24316"/>
                </a:lnTo>
                <a:lnTo>
                  <a:pt x="119315" y="18243"/>
                </a:lnTo>
                <a:lnTo>
                  <a:pt x="111032" y="15520"/>
                </a:lnTo>
                <a:lnTo>
                  <a:pt x="96048" y="14892"/>
                </a:lnTo>
                <a:lnTo>
                  <a:pt x="96048" y="3723"/>
                </a:lnTo>
                <a:lnTo>
                  <a:pt x="147422" y="0"/>
                </a:lnTo>
                <a:lnTo>
                  <a:pt x="147422" y="111695"/>
                </a:lnTo>
                <a:close/>
              </a:path>
              <a:path w="175260" h="251460">
                <a:moveTo>
                  <a:pt x="75200" y="250942"/>
                </a:moveTo>
                <a:lnTo>
                  <a:pt x="46174" y="244659"/>
                </a:lnTo>
                <a:lnTo>
                  <a:pt x="22243" y="227486"/>
                </a:lnTo>
                <a:lnTo>
                  <a:pt x="5991" y="201935"/>
                </a:lnTo>
                <a:lnTo>
                  <a:pt x="0" y="170521"/>
                </a:lnTo>
                <a:lnTo>
                  <a:pt x="6468" y="138362"/>
                </a:lnTo>
                <a:lnTo>
                  <a:pt x="23825" y="112626"/>
                </a:lnTo>
                <a:lnTo>
                  <a:pt x="49001" y="95546"/>
                </a:lnTo>
                <a:lnTo>
                  <a:pt x="78923" y="89356"/>
                </a:lnTo>
                <a:lnTo>
                  <a:pt x="92604" y="91066"/>
                </a:lnTo>
                <a:lnTo>
                  <a:pt x="104610" y="95778"/>
                </a:lnTo>
                <a:lnTo>
                  <a:pt x="107189" y="97547"/>
                </a:lnTo>
                <a:lnTo>
                  <a:pt x="80412" y="97547"/>
                </a:lnTo>
                <a:lnTo>
                  <a:pt x="67010" y="99571"/>
                </a:lnTo>
                <a:lnTo>
                  <a:pt x="34063" y="132929"/>
                </a:lnTo>
                <a:lnTo>
                  <a:pt x="29037" y="170521"/>
                </a:lnTo>
                <a:lnTo>
                  <a:pt x="29410" y="182505"/>
                </a:lnTo>
                <a:lnTo>
                  <a:pt x="39461" y="220412"/>
                </a:lnTo>
                <a:lnTo>
                  <a:pt x="76689" y="242751"/>
                </a:lnTo>
                <a:lnTo>
                  <a:pt x="105098" y="242751"/>
                </a:lnTo>
                <a:lnTo>
                  <a:pt x="104052" y="243495"/>
                </a:lnTo>
                <a:lnTo>
                  <a:pt x="90813" y="248894"/>
                </a:lnTo>
                <a:lnTo>
                  <a:pt x="75200" y="250942"/>
                </a:lnTo>
                <a:close/>
              </a:path>
              <a:path w="175260" h="251460">
                <a:moveTo>
                  <a:pt x="105098" y="242751"/>
                </a:moveTo>
                <a:lnTo>
                  <a:pt x="76689" y="242751"/>
                </a:lnTo>
                <a:lnTo>
                  <a:pt x="88346" y="241320"/>
                </a:lnTo>
                <a:lnTo>
                  <a:pt x="99584" y="236887"/>
                </a:lnTo>
                <a:lnTo>
                  <a:pt x="109985" y="229242"/>
                </a:lnTo>
                <a:lnTo>
                  <a:pt x="119129" y="218178"/>
                </a:lnTo>
                <a:lnTo>
                  <a:pt x="122852" y="212221"/>
                </a:lnTo>
                <a:lnTo>
                  <a:pt x="122852" y="125098"/>
                </a:lnTo>
                <a:lnTo>
                  <a:pt x="90231" y="98606"/>
                </a:lnTo>
                <a:lnTo>
                  <a:pt x="80412" y="97547"/>
                </a:lnTo>
                <a:lnTo>
                  <a:pt x="107189" y="97547"/>
                </a:lnTo>
                <a:lnTo>
                  <a:pt x="114941" y="102864"/>
                </a:lnTo>
                <a:lnTo>
                  <a:pt x="123597" y="111695"/>
                </a:lnTo>
                <a:lnTo>
                  <a:pt x="147422" y="111695"/>
                </a:lnTo>
                <a:lnTo>
                  <a:pt x="147422" y="215944"/>
                </a:lnTo>
                <a:lnTo>
                  <a:pt x="148272" y="226310"/>
                </a:lnTo>
                <a:lnTo>
                  <a:pt x="148759" y="227113"/>
                </a:lnTo>
                <a:lnTo>
                  <a:pt x="122852" y="227113"/>
                </a:lnTo>
                <a:lnTo>
                  <a:pt x="114778" y="235863"/>
                </a:lnTo>
                <a:lnTo>
                  <a:pt x="105098" y="242751"/>
                </a:lnTo>
                <a:close/>
              </a:path>
              <a:path w="175260" h="251460">
                <a:moveTo>
                  <a:pt x="122852" y="250942"/>
                </a:moveTo>
                <a:lnTo>
                  <a:pt x="122852" y="227113"/>
                </a:lnTo>
                <a:lnTo>
                  <a:pt x="148759" y="227113"/>
                </a:lnTo>
                <a:lnTo>
                  <a:pt x="151983" y="232419"/>
                </a:lnTo>
                <a:lnTo>
                  <a:pt x="160301" y="235316"/>
                </a:lnTo>
                <a:lnTo>
                  <a:pt x="174971" y="236049"/>
                </a:lnTo>
                <a:lnTo>
                  <a:pt x="174971" y="247218"/>
                </a:lnTo>
                <a:lnTo>
                  <a:pt x="122852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151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4742" y="1951545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8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583"/>
                </a:lnTo>
                <a:lnTo>
                  <a:pt x="55004" y="142876"/>
                </a:lnTo>
                <a:lnTo>
                  <a:pt x="62996" y="145797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829" y="156501"/>
                </a:lnTo>
                <a:lnTo>
                  <a:pt x="21778" y="156838"/>
                </a:lnTo>
                <a:lnTo>
                  <a:pt x="0" y="157862"/>
                </a:lnTo>
                <a:close/>
              </a:path>
              <a:path w="119380" h="158114">
                <a:moveTo>
                  <a:pt x="57961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738" y="1803"/>
                </a:lnTo>
                <a:lnTo>
                  <a:pt x="111963" y="6608"/>
                </a:lnTo>
                <a:lnTo>
                  <a:pt x="113177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19380" h="158114">
                <a:moveTo>
                  <a:pt x="110939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935"/>
                </a:lnTo>
                <a:lnTo>
                  <a:pt x="96792" y="8190"/>
                </a:lnTo>
                <a:lnTo>
                  <a:pt x="113177" y="8190"/>
                </a:lnTo>
                <a:lnTo>
                  <a:pt x="117256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939" y="37231"/>
                </a:lnTo>
                <a:close/>
              </a:path>
              <a:path w="119380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132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598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8034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558" y="152999"/>
                </a:lnTo>
                <a:lnTo>
                  <a:pt x="104052" y="147623"/>
                </a:lnTo>
                <a:lnTo>
                  <a:pt x="125353" y="115918"/>
                </a:lnTo>
                <a:lnTo>
                  <a:pt x="128808" y="80420"/>
                </a:lnTo>
                <a:lnTo>
                  <a:pt x="128657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0917" y="1951545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3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27813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30" h="158114">
                <a:moveTo>
                  <a:pt x="158973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9542" y="8190"/>
                </a:lnTo>
                <a:lnTo>
                  <a:pt x="182242" y="11902"/>
                </a:lnTo>
                <a:lnTo>
                  <a:pt x="166688" y="22804"/>
                </a:lnTo>
                <a:lnTo>
                  <a:pt x="158973" y="34997"/>
                </a:lnTo>
                <a:close/>
              </a:path>
              <a:path w="27813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973" y="34997"/>
                </a:lnTo>
                <a:lnTo>
                  <a:pt x="155461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30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3008"/>
                </a:lnTo>
                <a:lnTo>
                  <a:pt x="220948" y="20384"/>
                </a:lnTo>
                <a:lnTo>
                  <a:pt x="213037" y="11530"/>
                </a:lnTo>
                <a:lnTo>
                  <a:pt x="199542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3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3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30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763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7929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139" y="152999"/>
                </a:lnTo>
                <a:lnTo>
                  <a:pt x="103493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5626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1" y="111695"/>
                </a:lnTo>
                <a:lnTo>
                  <a:pt x="124341" y="34997"/>
                </a:lnTo>
                <a:lnTo>
                  <a:pt x="123492" y="24316"/>
                </a:lnTo>
                <a:lnTo>
                  <a:pt x="119781" y="18243"/>
                </a:lnTo>
                <a:lnTo>
                  <a:pt x="111463" y="15520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945" y="250942"/>
                </a:moveTo>
                <a:lnTo>
                  <a:pt x="46802" y="244659"/>
                </a:lnTo>
                <a:lnTo>
                  <a:pt x="22616" y="227486"/>
                </a:lnTo>
                <a:lnTo>
                  <a:pt x="6107" y="201935"/>
                </a:lnTo>
                <a:lnTo>
                  <a:pt x="0" y="170521"/>
                </a:lnTo>
                <a:lnTo>
                  <a:pt x="6480" y="138362"/>
                </a:lnTo>
                <a:lnTo>
                  <a:pt x="23919" y="112626"/>
                </a:lnTo>
                <a:lnTo>
                  <a:pt x="49315" y="95546"/>
                </a:lnTo>
                <a:lnTo>
                  <a:pt x="79667" y="89356"/>
                </a:lnTo>
                <a:lnTo>
                  <a:pt x="93349" y="91066"/>
                </a:lnTo>
                <a:lnTo>
                  <a:pt x="105355" y="95778"/>
                </a:lnTo>
                <a:lnTo>
                  <a:pt x="107933" y="97547"/>
                </a:lnTo>
                <a:lnTo>
                  <a:pt x="81157" y="97547"/>
                </a:lnTo>
                <a:lnTo>
                  <a:pt x="67754" y="99571"/>
                </a:lnTo>
                <a:lnTo>
                  <a:pt x="34808" y="132929"/>
                </a:lnTo>
                <a:lnTo>
                  <a:pt x="29782" y="170521"/>
                </a:lnTo>
                <a:lnTo>
                  <a:pt x="30049" y="182505"/>
                </a:lnTo>
                <a:lnTo>
                  <a:pt x="40206" y="220412"/>
                </a:lnTo>
                <a:lnTo>
                  <a:pt x="77434" y="242751"/>
                </a:lnTo>
                <a:lnTo>
                  <a:pt x="105843" y="242751"/>
                </a:lnTo>
                <a:lnTo>
                  <a:pt x="104796" y="243495"/>
                </a:lnTo>
                <a:lnTo>
                  <a:pt x="91557" y="248894"/>
                </a:lnTo>
                <a:lnTo>
                  <a:pt x="75945" y="250942"/>
                </a:lnTo>
                <a:close/>
              </a:path>
              <a:path w="175895" h="251460">
                <a:moveTo>
                  <a:pt x="105843" y="242751"/>
                </a:moveTo>
                <a:lnTo>
                  <a:pt x="77434" y="242751"/>
                </a:lnTo>
                <a:lnTo>
                  <a:pt x="89079" y="241320"/>
                </a:lnTo>
                <a:lnTo>
                  <a:pt x="100236" y="236887"/>
                </a:lnTo>
                <a:lnTo>
                  <a:pt x="110415" y="229242"/>
                </a:lnTo>
                <a:lnTo>
                  <a:pt x="119129" y="218178"/>
                </a:lnTo>
                <a:lnTo>
                  <a:pt x="123597" y="212221"/>
                </a:lnTo>
                <a:lnTo>
                  <a:pt x="123597" y="125098"/>
                </a:lnTo>
                <a:lnTo>
                  <a:pt x="90964" y="98606"/>
                </a:lnTo>
                <a:lnTo>
                  <a:pt x="81157" y="97547"/>
                </a:lnTo>
                <a:lnTo>
                  <a:pt x="107933" y="97547"/>
                </a:lnTo>
                <a:lnTo>
                  <a:pt x="115686" y="102864"/>
                </a:lnTo>
                <a:lnTo>
                  <a:pt x="124341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2" y="226310"/>
                </a:lnTo>
                <a:lnTo>
                  <a:pt x="149376" y="227113"/>
                </a:lnTo>
                <a:lnTo>
                  <a:pt x="123597" y="227113"/>
                </a:lnTo>
                <a:lnTo>
                  <a:pt x="115523" y="235863"/>
                </a:lnTo>
                <a:lnTo>
                  <a:pt x="105843" y="242751"/>
                </a:lnTo>
                <a:close/>
              </a:path>
              <a:path w="175895" h="251460">
                <a:moveTo>
                  <a:pt x="123597" y="250942"/>
                </a:moveTo>
                <a:lnTo>
                  <a:pt x="123597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7218"/>
                </a:lnTo>
                <a:lnTo>
                  <a:pt x="12359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1445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2877" y="6015"/>
                </a:lnTo>
                <a:lnTo>
                  <a:pt x="105579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449" y="154884"/>
                </a:lnTo>
                <a:lnTo>
                  <a:pt x="106018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579" y="8190"/>
                </a:lnTo>
                <a:lnTo>
                  <a:pt x="122573" y="21873"/>
                </a:lnTo>
                <a:lnTo>
                  <a:pt x="134032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449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14" y="127693"/>
                </a:lnTo>
                <a:lnTo>
                  <a:pt x="124434" y="143249"/>
                </a:lnTo>
                <a:lnTo>
                  <a:pt x="109449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152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0220" y="1890485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4783"/>
                </a:lnTo>
                <a:lnTo>
                  <a:pt x="104983" y="64783"/>
                </a:lnTo>
                <a:lnTo>
                  <a:pt x="104983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25" y="183552"/>
                </a:lnTo>
                <a:lnTo>
                  <a:pt x="57331" y="196583"/>
                </a:lnTo>
                <a:lnTo>
                  <a:pt x="64404" y="208497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197"/>
                </a:lnTo>
                <a:lnTo>
                  <a:pt x="95117" y="203657"/>
                </a:lnTo>
                <a:lnTo>
                  <a:pt x="100166" y="191092"/>
                </a:lnTo>
                <a:lnTo>
                  <a:pt x="102004" y="173500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3175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1" y="97547"/>
                </a:lnTo>
                <a:lnTo>
                  <a:pt x="82902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1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8994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3955" y="1862189"/>
            <a:ext cx="1610483" cy="25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443" y="1858466"/>
            <a:ext cx="2429499" cy="254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8691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1" y="22746"/>
                </a:lnTo>
                <a:lnTo>
                  <a:pt x="46163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59" h="222885">
                <a:moveTo>
                  <a:pt x="76690" y="222645"/>
                </a:moveTo>
                <a:lnTo>
                  <a:pt x="64137" y="221261"/>
                </a:lnTo>
                <a:lnTo>
                  <a:pt x="48862" y="214920"/>
                </a:lnTo>
                <a:lnTo>
                  <a:pt x="35960" y="200341"/>
                </a:lnTo>
                <a:lnTo>
                  <a:pt x="30527" y="174244"/>
                </a:lnTo>
                <a:lnTo>
                  <a:pt x="30527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90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50" y="173500"/>
                </a:lnTo>
                <a:lnTo>
                  <a:pt x="102750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92392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5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3" y="124354"/>
                </a:lnTo>
                <a:lnTo>
                  <a:pt x="57725" y="113231"/>
                </a:lnTo>
                <a:lnTo>
                  <a:pt x="68126" y="101828"/>
                </a:lnTo>
                <a:lnTo>
                  <a:pt x="82994" y="92939"/>
                </a:lnTo>
                <a:lnTo>
                  <a:pt x="102748" y="89356"/>
                </a:lnTo>
                <a:lnTo>
                  <a:pt x="116627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0" y="97547"/>
                </a:lnTo>
                <a:lnTo>
                  <a:pt x="82901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0" y="229138"/>
                </a:lnTo>
                <a:lnTo>
                  <a:pt x="126574" y="219667"/>
                </a:lnTo>
                <a:lnTo>
                  <a:pt x="126574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0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6" y="235874"/>
                </a:lnTo>
                <a:lnTo>
                  <a:pt x="178693" y="236049"/>
                </a:lnTo>
                <a:lnTo>
                  <a:pt x="178693" y="245729"/>
                </a:lnTo>
                <a:lnTo>
                  <a:pt x="139232" y="245729"/>
                </a:lnTo>
                <a:lnTo>
                  <a:pt x="130541" y="245857"/>
                </a:lnTo>
                <a:lnTo>
                  <a:pt x="119966" y="246195"/>
                </a:lnTo>
                <a:lnTo>
                  <a:pt x="108972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5" y="245857"/>
                </a:lnTo>
                <a:lnTo>
                  <a:pt x="40205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3" y="247218"/>
                </a:moveTo>
                <a:lnTo>
                  <a:pt x="168758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3" y="245729"/>
                </a:lnTo>
                <a:lnTo>
                  <a:pt x="17869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3423" y="1949311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90" h="163830">
                <a:moveTo>
                  <a:pt x="36483" y="57336"/>
                </a:moveTo>
                <a:lnTo>
                  <a:pt x="17868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1" y="0"/>
                </a:lnTo>
                <a:lnTo>
                  <a:pt x="76945" y="1151"/>
                </a:lnTo>
                <a:lnTo>
                  <a:pt x="89719" y="4747"/>
                </a:lnTo>
                <a:lnTo>
                  <a:pt x="96452" y="8190"/>
                </a:lnTo>
                <a:lnTo>
                  <a:pt x="63287" y="8190"/>
                </a:lnTo>
                <a:lnTo>
                  <a:pt x="54003" y="8970"/>
                </a:lnTo>
                <a:lnTo>
                  <a:pt x="43742" y="11634"/>
                </a:lnTo>
                <a:lnTo>
                  <a:pt x="33761" y="16672"/>
                </a:lnTo>
                <a:lnTo>
                  <a:pt x="25315" y="24572"/>
                </a:lnTo>
                <a:lnTo>
                  <a:pt x="41694" y="24572"/>
                </a:lnTo>
                <a:lnTo>
                  <a:pt x="43183" y="36487"/>
                </a:lnTo>
                <a:lnTo>
                  <a:pt x="43183" y="49890"/>
                </a:lnTo>
                <a:lnTo>
                  <a:pt x="36483" y="57336"/>
                </a:lnTo>
                <a:close/>
              </a:path>
              <a:path w="161290" h="163830">
                <a:moveTo>
                  <a:pt x="57330" y="163819"/>
                </a:moveTo>
                <a:lnTo>
                  <a:pt x="38949" y="161969"/>
                </a:lnTo>
                <a:lnTo>
                  <a:pt x="20289" y="155721"/>
                </a:lnTo>
                <a:lnTo>
                  <a:pt x="5816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624" y="67843"/>
                </a:lnTo>
                <a:lnTo>
                  <a:pt x="101259" y="67017"/>
                </a:lnTo>
                <a:lnTo>
                  <a:pt x="101259" y="53613"/>
                </a:lnTo>
                <a:lnTo>
                  <a:pt x="97839" y="33322"/>
                </a:lnTo>
                <a:lnTo>
                  <a:pt x="88974" y="19174"/>
                </a:lnTo>
                <a:lnTo>
                  <a:pt x="76759" y="10890"/>
                </a:lnTo>
                <a:lnTo>
                  <a:pt x="63287" y="8190"/>
                </a:lnTo>
                <a:lnTo>
                  <a:pt x="96452" y="8190"/>
                </a:lnTo>
                <a:lnTo>
                  <a:pt x="124248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59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3" y="109647"/>
                </a:lnTo>
                <a:lnTo>
                  <a:pt x="27547" y="125843"/>
                </a:lnTo>
                <a:lnTo>
                  <a:pt x="30142" y="138036"/>
                </a:lnTo>
                <a:lnTo>
                  <a:pt x="37134" y="147437"/>
                </a:lnTo>
                <a:lnTo>
                  <a:pt x="47337" y="153487"/>
                </a:lnTo>
                <a:lnTo>
                  <a:pt x="59564" y="155628"/>
                </a:lnTo>
                <a:lnTo>
                  <a:pt x="84546" y="155628"/>
                </a:lnTo>
                <a:lnTo>
                  <a:pt x="73338" y="161341"/>
                </a:lnTo>
                <a:lnTo>
                  <a:pt x="57330" y="163819"/>
                </a:lnTo>
                <a:close/>
              </a:path>
              <a:path w="161290" h="163830">
                <a:moveTo>
                  <a:pt x="84546" y="155628"/>
                </a:moveTo>
                <a:lnTo>
                  <a:pt x="59564" y="155628"/>
                </a:lnTo>
                <a:lnTo>
                  <a:pt x="72675" y="153243"/>
                </a:lnTo>
                <a:lnTo>
                  <a:pt x="86275" y="145483"/>
                </a:lnTo>
                <a:lnTo>
                  <a:pt x="96943" y="131439"/>
                </a:lnTo>
                <a:lnTo>
                  <a:pt x="101259" y="110206"/>
                </a:lnTo>
                <a:lnTo>
                  <a:pt x="101259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657"/>
                </a:lnTo>
                <a:lnTo>
                  <a:pt x="86554" y="154604"/>
                </a:lnTo>
                <a:lnTo>
                  <a:pt x="84546" y="155628"/>
                </a:lnTo>
                <a:close/>
              </a:path>
              <a:path w="161290" h="163830">
                <a:moveTo>
                  <a:pt x="152796" y="151160"/>
                </a:moveTo>
                <a:lnTo>
                  <a:pt x="139232" y="151160"/>
                </a:lnTo>
                <a:lnTo>
                  <a:pt x="142780" y="150486"/>
                </a:lnTo>
                <a:lnTo>
                  <a:pt x="146957" y="147437"/>
                </a:lnTo>
                <a:lnTo>
                  <a:pt x="150435" y="140480"/>
                </a:lnTo>
                <a:lnTo>
                  <a:pt x="151889" y="128077"/>
                </a:lnTo>
                <a:lnTo>
                  <a:pt x="151889" y="107972"/>
                </a:lnTo>
                <a:lnTo>
                  <a:pt x="160824" y="107972"/>
                </a:lnTo>
                <a:lnTo>
                  <a:pt x="160824" y="128077"/>
                </a:lnTo>
                <a:lnTo>
                  <a:pt x="157334" y="145564"/>
                </a:lnTo>
                <a:lnTo>
                  <a:pt x="152796" y="151160"/>
                </a:lnTo>
                <a:close/>
              </a:path>
              <a:path w="161290" h="163830">
                <a:moveTo>
                  <a:pt x="131787" y="161585"/>
                </a:moveTo>
                <a:lnTo>
                  <a:pt x="120351" y="159037"/>
                </a:lnTo>
                <a:lnTo>
                  <a:pt x="111777" y="152371"/>
                </a:lnTo>
                <a:lnTo>
                  <a:pt x="106134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796" y="151160"/>
                </a:lnTo>
                <a:lnTo>
                  <a:pt x="149097" y="155721"/>
                </a:lnTo>
                <a:lnTo>
                  <a:pt x="139465" y="160434"/>
                </a:lnTo>
                <a:lnTo>
                  <a:pt x="131787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63183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6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4" y="44585"/>
                </a:lnTo>
                <a:lnTo>
                  <a:pt x="43556" y="22746"/>
                </a:lnTo>
                <a:lnTo>
                  <a:pt x="46161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6" y="64783"/>
                </a:lnTo>
                <a:lnTo>
                  <a:pt x="105726" y="75952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1" y="214920"/>
                </a:lnTo>
                <a:lnTo>
                  <a:pt x="35854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8" y="208497"/>
                </a:lnTo>
                <a:lnTo>
                  <a:pt x="78922" y="213710"/>
                </a:lnTo>
                <a:lnTo>
                  <a:pt x="96997" y="213710"/>
                </a:lnTo>
                <a:lnTo>
                  <a:pt x="92522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997" y="213710"/>
                </a:moveTo>
                <a:lnTo>
                  <a:pt x="78922" y="213710"/>
                </a:lnTo>
                <a:lnTo>
                  <a:pt x="88299" y="211197"/>
                </a:lnTo>
                <a:lnTo>
                  <a:pt x="95861" y="203657"/>
                </a:lnTo>
                <a:lnTo>
                  <a:pt x="100910" y="191092"/>
                </a:lnTo>
                <a:lnTo>
                  <a:pt x="102748" y="173500"/>
                </a:lnTo>
                <a:lnTo>
                  <a:pt x="102748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85806" y="1955268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22929" y="17138"/>
                </a:lnTo>
                <a:lnTo>
                  <a:pt x="18334" y="13310"/>
                </a:lnTo>
                <a:lnTo>
                  <a:pt x="11086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0" y="1361"/>
                </a:lnTo>
                <a:lnTo>
                  <a:pt x="136160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0491" y="127332"/>
                </a:moveTo>
                <a:lnTo>
                  <a:pt x="171248" y="127332"/>
                </a:lnTo>
                <a:lnTo>
                  <a:pt x="204008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6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5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47" y="12577"/>
                </a:lnTo>
                <a:lnTo>
                  <a:pt x="226718" y="16288"/>
                </a:lnTo>
                <a:lnTo>
                  <a:pt x="219505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5" y="1489"/>
                </a:lnTo>
                <a:lnTo>
                  <a:pt x="224216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36723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6" y="8190"/>
                </a:lnTo>
                <a:lnTo>
                  <a:pt x="73711" y="8190"/>
                </a:lnTo>
                <a:lnTo>
                  <a:pt x="62136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7" y="131055"/>
                </a:lnTo>
                <a:lnTo>
                  <a:pt x="80413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8" y="69995"/>
                </a:lnTo>
                <a:lnTo>
                  <a:pt x="112871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6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42" y="154884"/>
                </a:moveTo>
                <a:lnTo>
                  <a:pt x="80413" y="154884"/>
                </a:lnTo>
                <a:lnTo>
                  <a:pt x="87754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5" y="118397"/>
                </a:lnTo>
                <a:lnTo>
                  <a:pt x="128808" y="115418"/>
                </a:lnTo>
                <a:lnTo>
                  <a:pt x="129554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75727" y="1955268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40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0" y="11169"/>
                </a:lnTo>
                <a:lnTo>
                  <a:pt x="0" y="0"/>
                </a:lnTo>
                <a:lnTo>
                  <a:pt x="28792" y="1361"/>
                </a:lnTo>
                <a:lnTo>
                  <a:pt x="32759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68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3840" h="158114">
                <a:moveTo>
                  <a:pt x="71477" y="1489"/>
                </a:moveTo>
                <a:lnTo>
                  <a:pt x="32759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1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8114">
                <a:moveTo>
                  <a:pt x="154867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97" y="1023"/>
                </a:lnTo>
                <a:lnTo>
                  <a:pt x="110136" y="1361"/>
                </a:lnTo>
                <a:lnTo>
                  <a:pt x="118385" y="1489"/>
                </a:lnTo>
                <a:lnTo>
                  <a:pt x="154867" y="1489"/>
                </a:lnTo>
                <a:lnTo>
                  <a:pt x="154867" y="11169"/>
                </a:lnTo>
                <a:close/>
              </a:path>
              <a:path w="243840" h="158114">
                <a:moveTo>
                  <a:pt x="154867" y="1489"/>
                </a:moveTo>
                <a:lnTo>
                  <a:pt x="118385" y="1489"/>
                </a:lnTo>
                <a:lnTo>
                  <a:pt x="126074" y="1361"/>
                </a:lnTo>
                <a:lnTo>
                  <a:pt x="135788" y="1023"/>
                </a:lnTo>
                <a:lnTo>
                  <a:pt x="145921" y="546"/>
                </a:lnTo>
                <a:lnTo>
                  <a:pt x="154867" y="0"/>
                </a:lnTo>
                <a:lnTo>
                  <a:pt x="154867" y="1489"/>
                </a:lnTo>
                <a:close/>
              </a:path>
              <a:path w="243840" h="158114">
                <a:moveTo>
                  <a:pt x="180491" y="127332"/>
                </a:moveTo>
                <a:lnTo>
                  <a:pt x="171248" y="127332"/>
                </a:lnTo>
                <a:lnTo>
                  <a:pt x="203264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35" y="546"/>
                </a:lnTo>
                <a:lnTo>
                  <a:pt x="199913" y="1023"/>
                </a:lnTo>
                <a:lnTo>
                  <a:pt x="209151" y="1361"/>
                </a:lnTo>
                <a:lnTo>
                  <a:pt x="217410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3" y="12577"/>
                </a:lnTo>
                <a:lnTo>
                  <a:pt x="226625" y="16288"/>
                </a:lnTo>
                <a:lnTo>
                  <a:pt x="219493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3840" h="158114">
                <a:moveTo>
                  <a:pt x="243471" y="1489"/>
                </a:moveTo>
                <a:lnTo>
                  <a:pt x="217410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09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8114">
                <a:moveTo>
                  <a:pt x="9568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4982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1363" y="49890"/>
                </a:lnTo>
                <a:lnTo>
                  <a:pt x="95683" y="122120"/>
                </a:lnTo>
                <a:close/>
              </a:path>
              <a:path w="243840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0503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37812" y="1871125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57"/>
                </a:lnTo>
                <a:lnTo>
                  <a:pt x="23081" y="225066"/>
                </a:lnTo>
                <a:lnTo>
                  <a:pt x="27223" y="220202"/>
                </a:lnTo>
                <a:lnTo>
                  <a:pt x="28293" y="210731"/>
                </a:lnTo>
                <a:lnTo>
                  <a:pt x="28293" y="115418"/>
                </a:lnTo>
                <a:lnTo>
                  <a:pt x="27350" y="104737"/>
                </a:lnTo>
                <a:lnTo>
                  <a:pt x="23546" y="98664"/>
                </a:lnTo>
                <a:lnTo>
                  <a:pt x="15414" y="95941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79" y="219574"/>
                </a:lnTo>
                <a:lnTo>
                  <a:pt x="55097" y="224321"/>
                </a:lnTo>
                <a:lnTo>
                  <a:pt x="62682" y="226555"/>
                </a:lnTo>
                <a:lnTo>
                  <a:pt x="76689" y="227113"/>
                </a:lnTo>
                <a:lnTo>
                  <a:pt x="76689" y="236794"/>
                </a:lnTo>
                <a:lnTo>
                  <a:pt x="39462" y="236794"/>
                </a:lnTo>
                <a:lnTo>
                  <a:pt x="31516" y="236922"/>
                </a:lnTo>
                <a:lnTo>
                  <a:pt x="21126" y="237259"/>
                </a:lnTo>
                <a:lnTo>
                  <a:pt x="10039" y="23773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58076" y="237259"/>
                </a:lnTo>
                <a:lnTo>
                  <a:pt x="48839" y="236922"/>
                </a:lnTo>
                <a:lnTo>
                  <a:pt x="39462" y="236794"/>
                </a:lnTo>
                <a:lnTo>
                  <a:pt x="76689" y="236794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231"/>
                </a:moveTo>
                <a:lnTo>
                  <a:pt x="26629" y="35684"/>
                </a:lnTo>
                <a:lnTo>
                  <a:pt x="20754" y="31553"/>
                </a:lnTo>
                <a:lnTo>
                  <a:pt x="16973" y="25608"/>
                </a:lnTo>
                <a:lnTo>
                  <a:pt x="15635" y="18615"/>
                </a:lnTo>
                <a:lnTo>
                  <a:pt x="16973" y="11937"/>
                </a:lnTo>
                <a:lnTo>
                  <a:pt x="20754" y="5957"/>
                </a:lnTo>
                <a:lnTo>
                  <a:pt x="26629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36839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3586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803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17537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4" y="247218"/>
                </a:moveTo>
                <a:lnTo>
                  <a:pt x="27549" y="247218"/>
                </a:lnTo>
                <a:lnTo>
                  <a:pt x="27549" y="34997"/>
                </a:lnTo>
                <a:lnTo>
                  <a:pt x="26700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8" y="224879"/>
                </a:lnTo>
                <a:lnTo>
                  <a:pt x="49141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4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20" y="92125"/>
                </a:lnTo>
                <a:lnTo>
                  <a:pt x="99771" y="89356"/>
                </a:lnTo>
                <a:lnTo>
                  <a:pt x="128914" y="95639"/>
                </a:lnTo>
                <a:lnTo>
                  <a:pt x="131601" y="97547"/>
                </a:lnTo>
                <a:lnTo>
                  <a:pt x="98282" y="97547"/>
                </a:lnTo>
                <a:lnTo>
                  <a:pt x="89871" y="98315"/>
                </a:lnTo>
                <a:lnTo>
                  <a:pt x="79016" y="101456"/>
                </a:lnTo>
                <a:lnTo>
                  <a:pt x="67185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726"/>
                </a:lnTo>
                <a:lnTo>
                  <a:pt x="119130" y="235490"/>
                </a:lnTo>
                <a:lnTo>
                  <a:pt x="144258" y="193698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10" y="119886"/>
                </a:lnTo>
                <a:lnTo>
                  <a:pt x="98282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3" y="248021"/>
                </a:lnTo>
                <a:lnTo>
                  <a:pt x="65056" y="240982"/>
                </a:lnTo>
                <a:lnTo>
                  <a:pt x="55318" y="232407"/>
                </a:lnTo>
                <a:lnTo>
                  <a:pt x="49141" y="224879"/>
                </a:lnTo>
                <a:lnTo>
                  <a:pt x="60248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8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1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25270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6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8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2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2" y="154884"/>
                </a:lnTo>
                <a:lnTo>
                  <a:pt x="109141" y="154884"/>
                </a:lnTo>
                <a:lnTo>
                  <a:pt x="105703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2" y="69995"/>
                </a:moveTo>
                <a:lnTo>
                  <a:pt x="113916" y="69995"/>
                </a:lnTo>
                <a:lnTo>
                  <a:pt x="112869" y="54370"/>
                </a:lnTo>
                <a:lnTo>
                  <a:pt x="107774" y="33787"/>
                </a:lnTo>
                <a:lnTo>
                  <a:pt x="95698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79" y="21873"/>
                </a:lnTo>
                <a:lnTo>
                  <a:pt x="134020" y="44294"/>
                </a:lnTo>
                <a:lnTo>
                  <a:pt x="137742" y="69995"/>
                </a:lnTo>
                <a:close/>
              </a:path>
              <a:path w="137795" h="163830">
                <a:moveTo>
                  <a:pt x="109141" y="154884"/>
                </a:moveTo>
                <a:lnTo>
                  <a:pt x="80412" y="154884"/>
                </a:lnTo>
                <a:lnTo>
                  <a:pt x="87764" y="154314"/>
                </a:lnTo>
                <a:lnTo>
                  <a:pt x="101259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2" y="115418"/>
                </a:lnTo>
                <a:lnTo>
                  <a:pt x="129552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7652"/>
                </a:lnTo>
                <a:lnTo>
                  <a:pt x="134508" y="127693"/>
                </a:lnTo>
                <a:lnTo>
                  <a:pt x="124154" y="143249"/>
                </a:lnTo>
                <a:lnTo>
                  <a:pt x="10914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69485" y="1862189"/>
            <a:ext cx="1494332" cy="250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214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0430" y="2378966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5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923" y="37231"/>
                </a:lnTo>
                <a:lnTo>
                  <a:pt x="57063" y="40233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782"/>
                </a:lnTo>
                <a:lnTo>
                  <a:pt x="57703" y="144645"/>
                </a:lnTo>
                <a:lnTo>
                  <a:pt x="66056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5" h="157480">
                <a:moveTo>
                  <a:pt x="58923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6" y="10517"/>
                </a:lnTo>
                <a:lnTo>
                  <a:pt x="85287" y="2780"/>
                </a:lnTo>
                <a:lnTo>
                  <a:pt x="102749" y="0"/>
                </a:lnTo>
                <a:lnTo>
                  <a:pt x="116744" y="1256"/>
                </a:lnTo>
                <a:lnTo>
                  <a:pt x="127599" y="4467"/>
                </a:lnTo>
                <a:lnTo>
                  <a:pt x="134414" y="8190"/>
                </a:lnTo>
                <a:lnTo>
                  <a:pt x="100515" y="8190"/>
                </a:lnTo>
                <a:lnTo>
                  <a:pt x="83332" y="11797"/>
                </a:lnTo>
                <a:lnTo>
                  <a:pt x="68034" y="22525"/>
                </a:lnTo>
                <a:lnTo>
                  <a:pt x="58923" y="37231"/>
                </a:lnTo>
                <a:close/>
              </a:path>
              <a:path w="179705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4414" y="8190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5" h="157480">
                <a:moveTo>
                  <a:pt x="80412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118"/>
                </a:lnTo>
                <a:close/>
              </a:path>
              <a:path w="179705" h="157480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2401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2646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3390" y="155628"/>
                </a:lnTo>
                <a:lnTo>
                  <a:pt x="82646" y="157862"/>
                </a:lnTo>
                <a:close/>
              </a:path>
              <a:path w="243839" h="158114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0504" y="126588"/>
                </a:lnTo>
                <a:lnTo>
                  <a:pt x="203264" y="35742"/>
                </a:lnTo>
                <a:lnTo>
                  <a:pt x="204754" y="31274"/>
                </a:lnTo>
                <a:lnTo>
                  <a:pt x="204754" y="28296"/>
                </a:lnTo>
                <a:lnTo>
                  <a:pt x="203392" y="21326"/>
                </a:lnTo>
                <a:lnTo>
                  <a:pt x="199449" y="16102"/>
                </a:lnTo>
                <a:lnTo>
                  <a:pt x="193131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315" y="12577"/>
                </a:lnTo>
                <a:lnTo>
                  <a:pt x="226067" y="16288"/>
                </a:lnTo>
                <a:lnTo>
                  <a:pt x="219075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17411" y="1489"/>
                </a:lnTo>
                <a:lnTo>
                  <a:pt x="223786" y="1361"/>
                </a:lnTo>
                <a:lnTo>
                  <a:pt x="230441" y="1023"/>
                </a:lnTo>
                <a:lnTo>
                  <a:pt x="237095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684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3917" y="29785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026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403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3403" y="49890"/>
                </a:lnTo>
                <a:lnTo>
                  <a:pt x="170504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64486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301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6689" y="223390"/>
                </a:moveTo>
                <a:lnTo>
                  <a:pt x="63822" y="222006"/>
                </a:lnTo>
                <a:lnTo>
                  <a:pt x="48582" y="215665"/>
                </a:lnTo>
                <a:lnTo>
                  <a:pt x="35855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998" y="214454"/>
                </a:lnTo>
                <a:lnTo>
                  <a:pt x="92523" y="219074"/>
                </a:lnTo>
                <a:lnTo>
                  <a:pt x="76689" y="223390"/>
                </a:lnTo>
                <a:close/>
              </a:path>
              <a:path w="111760" h="223519">
                <a:moveTo>
                  <a:pt x="969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71" y="192290"/>
                </a:lnTo>
                <a:lnTo>
                  <a:pt x="103400" y="207846"/>
                </a:lnTo>
                <a:lnTo>
                  <a:pt x="969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1256" y="2289610"/>
            <a:ext cx="179705" cy="247015"/>
          </a:xfrm>
          <a:custGeom>
            <a:avLst/>
            <a:gdLst/>
            <a:ahLst/>
            <a:cxnLst/>
            <a:rect l="l" t="t" r="r" b="b"/>
            <a:pathLst>
              <a:path w="179705" h="247014">
                <a:moveTo>
                  <a:pt x="0" y="246474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39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463" y="124354"/>
                </a:lnTo>
                <a:lnTo>
                  <a:pt x="57168" y="129589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934" y="245846"/>
                </a:lnTo>
                <a:lnTo>
                  <a:pt x="10365" y="246357"/>
                </a:lnTo>
                <a:lnTo>
                  <a:pt x="0" y="246474"/>
                </a:lnTo>
                <a:close/>
              </a:path>
              <a:path w="179705" h="247014">
                <a:moveTo>
                  <a:pt x="60463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154"/>
                </a:lnTo>
                <a:lnTo>
                  <a:pt x="68313" y="111881"/>
                </a:lnTo>
                <a:lnTo>
                  <a:pt x="60463" y="124354"/>
                </a:lnTo>
                <a:close/>
              </a:path>
              <a:path w="179705" h="247014">
                <a:moveTo>
                  <a:pt x="99026" y="246474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050"/>
                </a:lnTo>
                <a:lnTo>
                  <a:pt x="122294" y="109461"/>
                </a:lnTo>
                <a:lnTo>
                  <a:pt x="114127" y="100781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4879"/>
                </a:lnTo>
                <a:lnTo>
                  <a:pt x="153577" y="231337"/>
                </a:lnTo>
                <a:lnTo>
                  <a:pt x="158684" y="234653"/>
                </a:lnTo>
                <a:lnTo>
                  <a:pt x="167281" y="235874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46"/>
                </a:lnTo>
                <a:lnTo>
                  <a:pt x="109287" y="246357"/>
                </a:lnTo>
                <a:lnTo>
                  <a:pt x="99026" y="246474"/>
                </a:lnTo>
                <a:close/>
              </a:path>
              <a:path w="179705" h="247014">
                <a:moveTo>
                  <a:pt x="80412" y="246474"/>
                </a:moveTo>
                <a:lnTo>
                  <a:pt x="70465" y="246357"/>
                </a:lnTo>
                <a:lnTo>
                  <a:pt x="48896" y="245846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6474"/>
                </a:lnTo>
                <a:close/>
              </a:path>
              <a:path w="179705" h="247014">
                <a:moveTo>
                  <a:pt x="179439" y="246474"/>
                </a:moveTo>
                <a:lnTo>
                  <a:pt x="169492" y="246357"/>
                </a:lnTo>
                <a:lnTo>
                  <a:pt x="147923" y="245846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8439" y="237896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30" h="157480">
                <a:moveTo>
                  <a:pt x="0" y="157118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338" y="37231"/>
                </a:lnTo>
                <a:lnTo>
                  <a:pt x="56435" y="40233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278130" h="157480">
                <a:moveTo>
                  <a:pt x="583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797"/>
                </a:lnTo>
                <a:lnTo>
                  <a:pt x="67661" y="22525"/>
                </a:lnTo>
                <a:lnTo>
                  <a:pt x="58338" y="37231"/>
                </a:lnTo>
                <a:close/>
              </a:path>
              <a:path w="278130" h="157480">
                <a:moveTo>
                  <a:pt x="158745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8797" y="8190"/>
                </a:lnTo>
                <a:lnTo>
                  <a:pt x="181928" y="11797"/>
                </a:lnTo>
                <a:lnTo>
                  <a:pt x="166595" y="22525"/>
                </a:lnTo>
                <a:lnTo>
                  <a:pt x="158745" y="34997"/>
                </a:lnTo>
                <a:close/>
              </a:path>
              <a:path w="278130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745" y="34997"/>
                </a:lnTo>
                <a:lnTo>
                  <a:pt x="155450" y="40233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30" h="157480">
                <a:moveTo>
                  <a:pt x="198053" y="157118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2694"/>
                </a:lnTo>
                <a:lnTo>
                  <a:pt x="220855" y="20105"/>
                </a:lnTo>
                <a:lnTo>
                  <a:pt x="212723" y="11425"/>
                </a:lnTo>
                <a:lnTo>
                  <a:pt x="198797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30" h="157480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30" h="157480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30" h="157480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8497" y="2376732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30">
                <a:moveTo>
                  <a:pt x="36483" y="57336"/>
                </a:moveTo>
                <a:lnTo>
                  <a:pt x="17869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45" y="1140"/>
                </a:lnTo>
                <a:lnTo>
                  <a:pt x="89719" y="4653"/>
                </a:lnTo>
                <a:lnTo>
                  <a:pt x="96888" y="8190"/>
                </a:lnTo>
                <a:lnTo>
                  <a:pt x="63287" y="8190"/>
                </a:lnTo>
                <a:lnTo>
                  <a:pt x="53899" y="8970"/>
                </a:lnTo>
                <a:lnTo>
                  <a:pt x="43463" y="11634"/>
                </a:lnTo>
                <a:lnTo>
                  <a:pt x="33447" y="16672"/>
                </a:lnTo>
                <a:lnTo>
                  <a:pt x="25315" y="24572"/>
                </a:lnTo>
                <a:lnTo>
                  <a:pt x="41695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30">
                <a:moveTo>
                  <a:pt x="57331" y="163819"/>
                </a:moveTo>
                <a:lnTo>
                  <a:pt x="38635" y="161969"/>
                </a:lnTo>
                <a:lnTo>
                  <a:pt x="20010" y="155721"/>
                </a:lnTo>
                <a:lnTo>
                  <a:pt x="5712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839" y="33008"/>
                </a:lnTo>
                <a:lnTo>
                  <a:pt x="88974" y="18895"/>
                </a:lnTo>
                <a:lnTo>
                  <a:pt x="76759" y="10785"/>
                </a:lnTo>
                <a:lnTo>
                  <a:pt x="63287" y="8190"/>
                </a:lnTo>
                <a:lnTo>
                  <a:pt x="96888" y="8190"/>
                </a:lnTo>
                <a:lnTo>
                  <a:pt x="124248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4063" y="155628"/>
                </a:lnTo>
                <a:lnTo>
                  <a:pt x="73339" y="161236"/>
                </a:lnTo>
                <a:lnTo>
                  <a:pt x="57331" y="163819"/>
                </a:lnTo>
                <a:close/>
              </a:path>
              <a:path w="161289" h="163830">
                <a:moveTo>
                  <a:pt x="84063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342"/>
                </a:lnTo>
                <a:lnTo>
                  <a:pt x="86555" y="154325"/>
                </a:lnTo>
                <a:lnTo>
                  <a:pt x="84063" y="155628"/>
                </a:lnTo>
                <a:close/>
              </a:path>
              <a:path w="161289" h="163830">
                <a:moveTo>
                  <a:pt x="153350" y="150416"/>
                </a:moveTo>
                <a:lnTo>
                  <a:pt x="139232" y="150416"/>
                </a:lnTo>
                <a:lnTo>
                  <a:pt x="142781" y="149857"/>
                </a:lnTo>
                <a:lnTo>
                  <a:pt x="146957" y="147065"/>
                </a:lnTo>
                <a:lnTo>
                  <a:pt x="150436" y="140363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323" y="145564"/>
                </a:lnTo>
                <a:lnTo>
                  <a:pt x="153350" y="150416"/>
                </a:lnTo>
                <a:close/>
              </a:path>
              <a:path w="161289" h="163830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3350" y="150416"/>
                </a:lnTo>
                <a:lnTo>
                  <a:pt x="149005" y="155721"/>
                </a:lnTo>
                <a:lnTo>
                  <a:pt x="139151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8256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5945" y="223390"/>
                </a:moveTo>
                <a:lnTo>
                  <a:pt x="63508" y="222006"/>
                </a:lnTo>
                <a:lnTo>
                  <a:pt x="48489" y="215665"/>
                </a:lnTo>
                <a:lnTo>
                  <a:pt x="35843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75" y="214454"/>
                </a:lnTo>
                <a:lnTo>
                  <a:pt x="92209" y="219074"/>
                </a:lnTo>
                <a:lnTo>
                  <a:pt x="75945" y="223390"/>
                </a:lnTo>
                <a:close/>
              </a:path>
              <a:path w="111760" h="223519">
                <a:moveTo>
                  <a:pt x="96775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290"/>
                </a:lnTo>
                <a:lnTo>
                  <a:pt x="103307" y="207846"/>
                </a:lnTo>
                <a:lnTo>
                  <a:pt x="96775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9723" y="2378966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931" y="39465"/>
                </a:lnTo>
                <a:lnTo>
                  <a:pt x="54131" y="49343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80">
                <a:moveTo>
                  <a:pt x="5793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24"/>
                </a:lnTo>
                <a:lnTo>
                  <a:pt x="62263" y="28203"/>
                </a:lnTo>
                <a:lnTo>
                  <a:pt x="57931" y="39465"/>
                </a:lnTo>
                <a:close/>
              </a:path>
              <a:path w="120014" h="157480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792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7480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189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4249" y="37231"/>
                </a:moveTo>
                <a:lnTo>
                  <a:pt x="26513" y="35684"/>
                </a:lnTo>
                <a:lnTo>
                  <a:pt x="20382" y="31553"/>
                </a:lnTo>
                <a:lnTo>
                  <a:pt x="16345" y="25608"/>
                </a:lnTo>
                <a:lnTo>
                  <a:pt x="14891" y="18615"/>
                </a:lnTo>
                <a:lnTo>
                  <a:pt x="16345" y="11623"/>
                </a:lnTo>
                <a:lnTo>
                  <a:pt x="20382" y="5677"/>
                </a:lnTo>
                <a:lnTo>
                  <a:pt x="26513" y="1547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2770" y="2382689"/>
            <a:ext cx="179705" cy="153670"/>
          </a:xfrm>
          <a:custGeom>
            <a:avLst/>
            <a:gdLst/>
            <a:ahLst/>
            <a:cxnLst/>
            <a:rect l="l" t="t" r="r" b="b"/>
            <a:pathLst>
              <a:path w="179705" h="153669">
                <a:moveTo>
                  <a:pt x="0" y="153394"/>
                </a:moveTo>
                <a:lnTo>
                  <a:pt x="0" y="142969"/>
                </a:lnTo>
                <a:lnTo>
                  <a:pt x="7829" y="142527"/>
                </a:lnTo>
                <a:lnTo>
                  <a:pt x="19079" y="139991"/>
                </a:lnTo>
                <a:lnTo>
                  <a:pt x="32144" y="133545"/>
                </a:lnTo>
                <a:lnTo>
                  <a:pt x="45418" y="121375"/>
                </a:lnTo>
                <a:lnTo>
                  <a:pt x="78923" y="78931"/>
                </a:lnTo>
                <a:lnTo>
                  <a:pt x="43929" y="32763"/>
                </a:lnTo>
                <a:lnTo>
                  <a:pt x="33633" y="20593"/>
                </a:lnTo>
                <a:lnTo>
                  <a:pt x="25780" y="14148"/>
                </a:lnTo>
                <a:lnTo>
                  <a:pt x="16391" y="11611"/>
                </a:lnTo>
                <a:lnTo>
                  <a:pt x="1489" y="11169"/>
                </a:lnTo>
                <a:lnTo>
                  <a:pt x="1489" y="0"/>
                </a:lnTo>
                <a:lnTo>
                  <a:pt x="9877" y="546"/>
                </a:lnTo>
                <a:lnTo>
                  <a:pt x="19451" y="1023"/>
                </a:lnTo>
                <a:lnTo>
                  <a:pt x="28607" y="1361"/>
                </a:lnTo>
                <a:lnTo>
                  <a:pt x="35738" y="1489"/>
                </a:lnTo>
                <a:lnTo>
                  <a:pt x="73711" y="1489"/>
                </a:lnTo>
                <a:lnTo>
                  <a:pt x="73711" y="11169"/>
                </a:lnTo>
                <a:lnTo>
                  <a:pt x="67010" y="11914"/>
                </a:lnTo>
                <a:lnTo>
                  <a:pt x="61798" y="14892"/>
                </a:lnTo>
                <a:lnTo>
                  <a:pt x="61798" y="23083"/>
                </a:lnTo>
                <a:lnTo>
                  <a:pt x="64776" y="26806"/>
                </a:lnTo>
                <a:lnTo>
                  <a:pt x="92325" y="62549"/>
                </a:lnTo>
                <a:lnTo>
                  <a:pt x="103587" y="62549"/>
                </a:lnTo>
                <a:lnTo>
                  <a:pt x="97537" y="69995"/>
                </a:lnTo>
                <a:lnTo>
                  <a:pt x="110168" y="86377"/>
                </a:lnTo>
                <a:lnTo>
                  <a:pt x="84879" y="86377"/>
                </a:lnTo>
                <a:lnTo>
                  <a:pt x="70768" y="103004"/>
                </a:lnTo>
                <a:lnTo>
                  <a:pt x="60774" y="115511"/>
                </a:lnTo>
                <a:lnTo>
                  <a:pt x="54829" y="124807"/>
                </a:lnTo>
                <a:lnTo>
                  <a:pt x="52863" y="131800"/>
                </a:lnTo>
                <a:lnTo>
                  <a:pt x="52863" y="137012"/>
                </a:lnTo>
                <a:lnTo>
                  <a:pt x="55842" y="141480"/>
                </a:lnTo>
                <a:lnTo>
                  <a:pt x="63287" y="142969"/>
                </a:lnTo>
                <a:lnTo>
                  <a:pt x="63287" y="152650"/>
                </a:lnTo>
                <a:lnTo>
                  <a:pt x="29782" y="152650"/>
                </a:lnTo>
                <a:lnTo>
                  <a:pt x="14611" y="152743"/>
                </a:lnTo>
                <a:lnTo>
                  <a:pt x="7061" y="152964"/>
                </a:lnTo>
                <a:lnTo>
                  <a:pt x="0" y="153394"/>
                </a:lnTo>
                <a:close/>
              </a:path>
              <a:path w="179705" h="153669">
                <a:moveTo>
                  <a:pt x="73711" y="1489"/>
                </a:moveTo>
                <a:lnTo>
                  <a:pt x="35738" y="1489"/>
                </a:lnTo>
                <a:lnTo>
                  <a:pt x="42614" y="1361"/>
                </a:lnTo>
                <a:lnTo>
                  <a:pt x="53329" y="1023"/>
                </a:lnTo>
                <a:lnTo>
                  <a:pt x="64741" y="546"/>
                </a:lnTo>
                <a:lnTo>
                  <a:pt x="73711" y="0"/>
                </a:lnTo>
                <a:lnTo>
                  <a:pt x="73711" y="1489"/>
                </a:lnTo>
                <a:close/>
              </a:path>
              <a:path w="179705" h="153669">
                <a:moveTo>
                  <a:pt x="103587" y="62549"/>
                </a:moveTo>
                <a:lnTo>
                  <a:pt x="92325" y="62549"/>
                </a:lnTo>
                <a:lnTo>
                  <a:pt x="114662" y="34997"/>
                </a:lnTo>
                <a:lnTo>
                  <a:pt x="116151" y="32763"/>
                </a:lnTo>
                <a:lnTo>
                  <a:pt x="119874" y="28296"/>
                </a:lnTo>
                <a:lnTo>
                  <a:pt x="119874" y="16381"/>
                </a:lnTo>
                <a:lnTo>
                  <a:pt x="116895" y="11914"/>
                </a:lnTo>
                <a:lnTo>
                  <a:pt x="109450" y="11169"/>
                </a:lnTo>
                <a:lnTo>
                  <a:pt x="109450" y="0"/>
                </a:lnTo>
                <a:lnTo>
                  <a:pt x="115220" y="546"/>
                </a:lnTo>
                <a:lnTo>
                  <a:pt x="124341" y="1023"/>
                </a:lnTo>
                <a:lnTo>
                  <a:pt x="134579" y="1361"/>
                </a:lnTo>
                <a:lnTo>
                  <a:pt x="143700" y="1489"/>
                </a:lnTo>
                <a:lnTo>
                  <a:pt x="172738" y="1489"/>
                </a:lnTo>
                <a:lnTo>
                  <a:pt x="172738" y="11169"/>
                </a:lnTo>
                <a:lnTo>
                  <a:pt x="130298" y="29785"/>
                </a:lnTo>
                <a:lnTo>
                  <a:pt x="106216" y="59314"/>
                </a:lnTo>
                <a:lnTo>
                  <a:pt x="103587" y="62549"/>
                </a:lnTo>
                <a:close/>
              </a:path>
              <a:path w="179705" h="153669">
                <a:moveTo>
                  <a:pt x="172738" y="1489"/>
                </a:moveTo>
                <a:lnTo>
                  <a:pt x="143700" y="1489"/>
                </a:lnTo>
                <a:lnTo>
                  <a:pt x="151064" y="1361"/>
                </a:lnTo>
                <a:lnTo>
                  <a:pt x="158498" y="1023"/>
                </a:lnTo>
                <a:lnTo>
                  <a:pt x="165792" y="546"/>
                </a:lnTo>
                <a:lnTo>
                  <a:pt x="172738" y="0"/>
                </a:lnTo>
                <a:lnTo>
                  <a:pt x="172738" y="1489"/>
                </a:lnTo>
                <a:close/>
              </a:path>
              <a:path w="179705" h="153669">
                <a:moveTo>
                  <a:pt x="106472" y="153394"/>
                </a:moveTo>
                <a:lnTo>
                  <a:pt x="106472" y="142969"/>
                </a:lnTo>
                <a:lnTo>
                  <a:pt x="116151" y="142225"/>
                </a:lnTo>
                <a:lnTo>
                  <a:pt x="119874" y="137012"/>
                </a:lnTo>
                <a:lnTo>
                  <a:pt x="119874" y="131800"/>
                </a:lnTo>
                <a:lnTo>
                  <a:pt x="114662" y="125843"/>
                </a:lnTo>
                <a:lnTo>
                  <a:pt x="112428" y="122120"/>
                </a:lnTo>
                <a:lnTo>
                  <a:pt x="84879" y="86377"/>
                </a:lnTo>
                <a:lnTo>
                  <a:pt x="110168" y="86377"/>
                </a:lnTo>
                <a:lnTo>
                  <a:pt x="145189" y="131800"/>
                </a:lnTo>
                <a:lnTo>
                  <a:pt x="151273" y="137943"/>
                </a:lnTo>
                <a:lnTo>
                  <a:pt x="158126" y="141294"/>
                </a:lnTo>
                <a:lnTo>
                  <a:pt x="167072" y="142690"/>
                </a:lnTo>
                <a:lnTo>
                  <a:pt x="179439" y="142969"/>
                </a:lnTo>
                <a:lnTo>
                  <a:pt x="179439" y="152650"/>
                </a:lnTo>
                <a:lnTo>
                  <a:pt x="145189" y="152650"/>
                </a:lnTo>
                <a:lnTo>
                  <a:pt x="137255" y="152766"/>
                </a:lnTo>
                <a:lnTo>
                  <a:pt x="116081" y="153278"/>
                </a:lnTo>
                <a:lnTo>
                  <a:pt x="106472" y="153394"/>
                </a:lnTo>
                <a:close/>
              </a:path>
              <a:path w="179705" h="153669">
                <a:moveTo>
                  <a:pt x="63287" y="153394"/>
                </a:moveTo>
                <a:lnTo>
                  <a:pt x="56063" y="153278"/>
                </a:lnTo>
                <a:lnTo>
                  <a:pt x="38263" y="152766"/>
                </a:lnTo>
                <a:lnTo>
                  <a:pt x="29782" y="152650"/>
                </a:lnTo>
                <a:lnTo>
                  <a:pt x="63287" y="152650"/>
                </a:lnTo>
                <a:lnTo>
                  <a:pt x="63287" y="153394"/>
                </a:lnTo>
                <a:close/>
              </a:path>
              <a:path w="179705" h="153669">
                <a:moveTo>
                  <a:pt x="179439" y="153394"/>
                </a:moveTo>
                <a:lnTo>
                  <a:pt x="171051" y="152964"/>
                </a:lnTo>
                <a:lnTo>
                  <a:pt x="162034" y="152743"/>
                </a:lnTo>
                <a:lnTo>
                  <a:pt x="145189" y="152650"/>
                </a:lnTo>
                <a:lnTo>
                  <a:pt x="179439" y="152650"/>
                </a:lnTo>
                <a:lnTo>
                  <a:pt x="179439" y="153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4741" y="2298545"/>
            <a:ext cx="1593358" cy="30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5098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3839" h="158114">
                <a:moveTo>
                  <a:pt x="72222" y="1489"/>
                </a:moveTo>
                <a:lnTo>
                  <a:pt x="33505" y="1489"/>
                </a:lnTo>
                <a:lnTo>
                  <a:pt x="41125" y="1361"/>
                </a:lnTo>
                <a:lnTo>
                  <a:pt x="51467" y="1023"/>
                </a:lnTo>
                <a:lnTo>
                  <a:pt x="62508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8385" y="1489"/>
                </a:lnTo>
                <a:lnTo>
                  <a:pt x="126179" y="1361"/>
                </a:lnTo>
                <a:lnTo>
                  <a:pt x="136068" y="1023"/>
                </a:lnTo>
                <a:lnTo>
                  <a:pt x="146236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4" y="12577"/>
                </a:lnTo>
                <a:lnTo>
                  <a:pt x="226625" y="16288"/>
                </a:lnTo>
                <a:lnTo>
                  <a:pt x="219494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25601" y="1489"/>
                </a:lnTo>
                <a:lnTo>
                  <a:pt x="236025" y="744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6015" y="2376732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07" y="154884"/>
                </a:lnTo>
                <a:lnTo>
                  <a:pt x="105704" y="157536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07" y="154884"/>
                </a:moveTo>
                <a:lnTo>
                  <a:pt x="80412" y="154884"/>
                </a:lnTo>
                <a:lnTo>
                  <a:pt x="87753" y="154302"/>
                </a:lnTo>
                <a:lnTo>
                  <a:pt x="101167" y="150230"/>
                </a:lnTo>
                <a:lnTo>
                  <a:pt x="116116" y="139176"/>
                </a:lnTo>
                <a:lnTo>
                  <a:pt x="128064" y="117652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7379"/>
                </a:lnTo>
                <a:lnTo>
                  <a:pt x="124155" y="143156"/>
                </a:lnTo>
                <a:lnTo>
                  <a:pt x="10910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9268" y="2382689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7138"/>
                </a:lnTo>
                <a:lnTo>
                  <a:pt x="18427" y="13310"/>
                </a:lnTo>
                <a:lnTo>
                  <a:pt x="11098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656" y="1023"/>
                </a:lnTo>
                <a:lnTo>
                  <a:pt x="110555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1" y="1361"/>
                </a:lnTo>
                <a:lnTo>
                  <a:pt x="136161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1502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502" y="126588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7640" y="36487"/>
                </a:lnTo>
                <a:lnTo>
                  <a:pt x="114662" y="29785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8591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502" y="126588"/>
                </a:lnTo>
                <a:lnTo>
                  <a:pt x="172738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9209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10"/>
                </a:lnTo>
                <a:lnTo>
                  <a:pt x="9609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82" y="237422"/>
                </a:lnTo>
                <a:lnTo>
                  <a:pt x="48198" y="236910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5885" y="35684"/>
                </a:lnTo>
                <a:lnTo>
                  <a:pt x="20010" y="31553"/>
                </a:lnTo>
                <a:lnTo>
                  <a:pt x="16229" y="25608"/>
                </a:lnTo>
                <a:lnTo>
                  <a:pt x="14891" y="18615"/>
                </a:lnTo>
                <a:lnTo>
                  <a:pt x="16229" y="11623"/>
                </a:lnTo>
                <a:lnTo>
                  <a:pt x="20010" y="5677"/>
                </a:lnTo>
                <a:lnTo>
                  <a:pt x="25885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91125" y="228961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74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253"/>
                </a:lnTo>
                <a:lnTo>
                  <a:pt x="26699" y="24002"/>
                </a:lnTo>
                <a:lnTo>
                  <a:pt x="22988" y="18150"/>
                </a:lnTo>
                <a:lnTo>
                  <a:pt x="14670" y="15509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46"/>
                </a:lnTo>
                <a:lnTo>
                  <a:pt x="9621" y="246357"/>
                </a:lnTo>
                <a:lnTo>
                  <a:pt x="0" y="246474"/>
                </a:lnTo>
                <a:close/>
              </a:path>
              <a:path w="79375" h="247014">
                <a:moveTo>
                  <a:pt x="78923" y="246474"/>
                </a:moveTo>
                <a:lnTo>
                  <a:pt x="68359" y="246357"/>
                </a:lnTo>
                <a:lnTo>
                  <a:pt x="47512" y="245846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89406" y="2289610"/>
            <a:ext cx="80010" cy="247015"/>
          </a:xfrm>
          <a:custGeom>
            <a:avLst/>
            <a:gdLst/>
            <a:ahLst/>
            <a:cxnLst/>
            <a:rect l="l" t="t" r="r" b="b"/>
            <a:pathLst>
              <a:path w="80010" h="247014">
                <a:moveTo>
                  <a:pt x="0" y="246474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40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19667"/>
                </a:lnTo>
                <a:lnTo>
                  <a:pt x="52445" y="229138"/>
                </a:lnTo>
                <a:lnTo>
                  <a:pt x="56587" y="234001"/>
                </a:lnTo>
                <a:lnTo>
                  <a:pt x="65195" y="235793"/>
                </a:lnTo>
                <a:lnTo>
                  <a:pt x="79668" y="236049"/>
                </a:lnTo>
                <a:lnTo>
                  <a:pt x="79668" y="245729"/>
                </a:lnTo>
                <a:lnTo>
                  <a:pt x="40206" y="245729"/>
                </a:lnTo>
                <a:lnTo>
                  <a:pt x="31829" y="245846"/>
                </a:lnTo>
                <a:lnTo>
                  <a:pt x="10051" y="246357"/>
                </a:lnTo>
                <a:lnTo>
                  <a:pt x="0" y="246474"/>
                </a:lnTo>
                <a:close/>
              </a:path>
              <a:path w="80010" h="247014">
                <a:moveTo>
                  <a:pt x="79668" y="246474"/>
                </a:moveTo>
                <a:lnTo>
                  <a:pt x="69000" y="246357"/>
                </a:lnTo>
                <a:lnTo>
                  <a:pt x="47942" y="245846"/>
                </a:lnTo>
                <a:lnTo>
                  <a:pt x="40206" y="245729"/>
                </a:lnTo>
                <a:lnTo>
                  <a:pt x="79668" y="245729"/>
                </a:lnTo>
                <a:lnTo>
                  <a:pt x="79668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10541" y="2376732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4" h="163830">
                <a:moveTo>
                  <a:pt x="36483" y="57336"/>
                </a:moveTo>
                <a:lnTo>
                  <a:pt x="17125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9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6665" y="8190"/>
                </a:lnTo>
                <a:lnTo>
                  <a:pt x="63288" y="8190"/>
                </a:lnTo>
                <a:lnTo>
                  <a:pt x="53887" y="8970"/>
                </a:lnTo>
                <a:lnTo>
                  <a:pt x="43371" y="11634"/>
                </a:lnTo>
                <a:lnTo>
                  <a:pt x="33133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0654" h="163830">
                <a:moveTo>
                  <a:pt x="56586" y="163819"/>
                </a:moveTo>
                <a:lnTo>
                  <a:pt x="38321" y="161969"/>
                </a:lnTo>
                <a:lnTo>
                  <a:pt x="19917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008"/>
                </a:lnTo>
                <a:lnTo>
                  <a:pt x="88695" y="18895"/>
                </a:lnTo>
                <a:lnTo>
                  <a:pt x="76445" y="10785"/>
                </a:lnTo>
                <a:lnTo>
                  <a:pt x="63288" y="8190"/>
                </a:lnTo>
                <a:lnTo>
                  <a:pt x="96665" y="8190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5" y="155628"/>
                </a:lnTo>
                <a:lnTo>
                  <a:pt x="83928" y="155628"/>
                </a:lnTo>
                <a:lnTo>
                  <a:pt x="73025" y="161236"/>
                </a:lnTo>
                <a:lnTo>
                  <a:pt x="56586" y="163819"/>
                </a:lnTo>
                <a:close/>
              </a:path>
              <a:path w="160654" h="163830">
                <a:moveTo>
                  <a:pt x="83928" y="155628"/>
                </a:moveTo>
                <a:lnTo>
                  <a:pt x="59565" y="155628"/>
                </a:lnTo>
                <a:lnTo>
                  <a:pt x="72676" y="153231"/>
                </a:lnTo>
                <a:lnTo>
                  <a:pt x="86276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4" y="132545"/>
                </a:lnTo>
                <a:lnTo>
                  <a:pt x="96688" y="144342"/>
                </a:lnTo>
                <a:lnTo>
                  <a:pt x="86462" y="154325"/>
                </a:lnTo>
                <a:lnTo>
                  <a:pt x="83928" y="155628"/>
                </a:lnTo>
                <a:close/>
              </a:path>
              <a:path w="160654" h="163830">
                <a:moveTo>
                  <a:pt x="152656" y="150416"/>
                </a:moveTo>
                <a:lnTo>
                  <a:pt x="138488" y="150416"/>
                </a:lnTo>
                <a:lnTo>
                  <a:pt x="142350" y="149857"/>
                </a:lnTo>
                <a:lnTo>
                  <a:pt x="146492" y="147065"/>
                </a:lnTo>
                <a:lnTo>
                  <a:pt x="149796" y="140363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1" y="107972"/>
                </a:lnTo>
                <a:lnTo>
                  <a:pt x="160081" y="128077"/>
                </a:lnTo>
                <a:lnTo>
                  <a:pt x="156590" y="145564"/>
                </a:lnTo>
                <a:lnTo>
                  <a:pt x="152656" y="150416"/>
                </a:lnTo>
                <a:close/>
              </a:path>
              <a:path w="160654" h="163830">
                <a:moveTo>
                  <a:pt x="131043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4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656" y="150416"/>
                </a:lnTo>
                <a:lnTo>
                  <a:pt x="148354" y="155721"/>
                </a:lnTo>
                <a:lnTo>
                  <a:pt x="138721" y="160434"/>
                </a:lnTo>
                <a:lnTo>
                  <a:pt x="131043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5513" y="2289610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0" y="111695"/>
                </a:lnTo>
                <a:lnTo>
                  <a:pt x="124340" y="34253"/>
                </a:lnTo>
                <a:lnTo>
                  <a:pt x="123491" y="24002"/>
                </a:lnTo>
                <a:lnTo>
                  <a:pt x="119780" y="18150"/>
                </a:lnTo>
                <a:lnTo>
                  <a:pt x="111462" y="15509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200" y="250942"/>
                </a:moveTo>
                <a:lnTo>
                  <a:pt x="46488" y="244659"/>
                </a:lnTo>
                <a:lnTo>
                  <a:pt x="22522" y="227486"/>
                </a:lnTo>
                <a:lnTo>
                  <a:pt x="6095" y="201935"/>
                </a:lnTo>
                <a:lnTo>
                  <a:pt x="0" y="170521"/>
                </a:lnTo>
                <a:lnTo>
                  <a:pt x="6479" y="138362"/>
                </a:lnTo>
                <a:lnTo>
                  <a:pt x="23918" y="112626"/>
                </a:lnTo>
                <a:lnTo>
                  <a:pt x="49314" y="95546"/>
                </a:lnTo>
                <a:lnTo>
                  <a:pt x="79667" y="89356"/>
                </a:lnTo>
                <a:lnTo>
                  <a:pt x="93348" y="90961"/>
                </a:lnTo>
                <a:lnTo>
                  <a:pt x="105354" y="95499"/>
                </a:lnTo>
                <a:lnTo>
                  <a:pt x="108354" y="97547"/>
                </a:lnTo>
                <a:lnTo>
                  <a:pt x="81156" y="97547"/>
                </a:lnTo>
                <a:lnTo>
                  <a:pt x="67754" y="99466"/>
                </a:lnTo>
                <a:lnTo>
                  <a:pt x="34807" y="132824"/>
                </a:lnTo>
                <a:lnTo>
                  <a:pt x="29782" y="170521"/>
                </a:lnTo>
                <a:lnTo>
                  <a:pt x="30049" y="182493"/>
                </a:lnTo>
                <a:lnTo>
                  <a:pt x="40205" y="219667"/>
                </a:lnTo>
                <a:lnTo>
                  <a:pt x="77433" y="242751"/>
                </a:lnTo>
                <a:lnTo>
                  <a:pt x="105359" y="242751"/>
                </a:lnTo>
                <a:lnTo>
                  <a:pt x="104703" y="243216"/>
                </a:lnTo>
                <a:lnTo>
                  <a:pt x="91243" y="248789"/>
                </a:lnTo>
                <a:lnTo>
                  <a:pt x="75200" y="250942"/>
                </a:lnTo>
                <a:close/>
              </a:path>
              <a:path w="175895" h="251460">
                <a:moveTo>
                  <a:pt x="105359" y="242751"/>
                </a:moveTo>
                <a:lnTo>
                  <a:pt x="77433" y="242751"/>
                </a:lnTo>
                <a:lnTo>
                  <a:pt x="88764" y="241320"/>
                </a:lnTo>
                <a:lnTo>
                  <a:pt x="99956" y="236887"/>
                </a:lnTo>
                <a:lnTo>
                  <a:pt x="110310" y="229242"/>
                </a:lnTo>
                <a:lnTo>
                  <a:pt x="119129" y="218178"/>
                </a:lnTo>
                <a:lnTo>
                  <a:pt x="123596" y="211476"/>
                </a:lnTo>
                <a:lnTo>
                  <a:pt x="123596" y="124354"/>
                </a:lnTo>
                <a:lnTo>
                  <a:pt x="90544" y="98606"/>
                </a:lnTo>
                <a:lnTo>
                  <a:pt x="81156" y="97547"/>
                </a:lnTo>
                <a:lnTo>
                  <a:pt x="108354" y="97547"/>
                </a:lnTo>
                <a:lnTo>
                  <a:pt x="115685" y="102550"/>
                </a:lnTo>
                <a:lnTo>
                  <a:pt x="124340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1" y="226310"/>
                </a:lnTo>
                <a:lnTo>
                  <a:pt x="149376" y="227113"/>
                </a:lnTo>
                <a:lnTo>
                  <a:pt x="123596" y="227113"/>
                </a:lnTo>
                <a:lnTo>
                  <a:pt x="115511" y="235549"/>
                </a:lnTo>
                <a:lnTo>
                  <a:pt x="105359" y="242751"/>
                </a:lnTo>
                <a:close/>
              </a:path>
              <a:path w="175895" h="251460">
                <a:moveTo>
                  <a:pt x="123596" y="250942"/>
                </a:moveTo>
                <a:lnTo>
                  <a:pt x="123596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6474"/>
                </a:lnTo>
                <a:lnTo>
                  <a:pt x="123596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1332" y="2376732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6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3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473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237" y="154884"/>
                </a:lnTo>
                <a:lnTo>
                  <a:pt x="109159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237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483" y="115127"/>
                </a:lnTo>
                <a:lnTo>
                  <a:pt x="134300" y="140642"/>
                </a:lnTo>
                <a:lnTo>
                  <a:pt x="11323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9282" y="2378966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4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4" y="208602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828"/>
                </a:lnTo>
                <a:lnTo>
                  <a:pt x="63033" y="23828"/>
                </a:lnTo>
                <a:lnTo>
                  <a:pt x="61216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0991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189" y="208602"/>
                </a:lnTo>
                <a:lnTo>
                  <a:pt x="57331" y="213244"/>
                </a:lnTo>
                <a:lnTo>
                  <a:pt x="65940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4">
                <a:moveTo>
                  <a:pt x="63033" y="23828"/>
                </a:moveTo>
                <a:lnTo>
                  <a:pt x="51374" y="23828"/>
                </a:lnTo>
                <a:lnTo>
                  <a:pt x="58122" y="16649"/>
                </a:lnTo>
                <a:lnTo>
                  <a:pt x="68499" y="8842"/>
                </a:lnTo>
                <a:lnTo>
                  <a:pt x="82785" y="2571"/>
                </a:lnTo>
                <a:lnTo>
                  <a:pt x="101260" y="0"/>
                </a:lnTo>
                <a:lnTo>
                  <a:pt x="129541" y="6178"/>
                </a:lnTo>
                <a:lnTo>
                  <a:pt x="133393" y="8935"/>
                </a:lnTo>
                <a:lnTo>
                  <a:pt x="98281" y="8935"/>
                </a:lnTo>
                <a:lnTo>
                  <a:pt x="84996" y="10843"/>
                </a:lnTo>
                <a:lnTo>
                  <a:pt x="72408" y="16381"/>
                </a:lnTo>
                <a:lnTo>
                  <a:pt x="63033" y="23828"/>
                </a:lnTo>
                <a:close/>
              </a:path>
              <a:path w="175895" h="226694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393" y="8935"/>
                </a:lnTo>
                <a:lnTo>
                  <a:pt x="153286" y="23176"/>
                </a:lnTo>
                <a:lnTo>
                  <a:pt x="169631" y="48692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4">
                <a:moveTo>
                  <a:pt x="96048" y="161585"/>
                </a:moveTo>
                <a:lnTo>
                  <a:pt x="78190" y="158467"/>
                </a:lnTo>
                <a:lnTo>
                  <a:pt x="64869" y="151160"/>
                </a:lnTo>
                <a:lnTo>
                  <a:pt x="56156" y="142737"/>
                </a:lnTo>
                <a:lnTo>
                  <a:pt x="52119" y="136268"/>
                </a:lnTo>
                <a:lnTo>
                  <a:pt x="60991" y="136268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4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3612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59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990"/>
                </a:lnTo>
                <a:lnTo>
                  <a:pt x="36204" y="45236"/>
                </a:lnTo>
                <a:lnTo>
                  <a:pt x="43870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3519">
                <a:moveTo>
                  <a:pt x="76689" y="223390"/>
                </a:moveTo>
                <a:lnTo>
                  <a:pt x="64136" y="222006"/>
                </a:lnTo>
                <a:lnTo>
                  <a:pt x="48861" y="215665"/>
                </a:lnTo>
                <a:lnTo>
                  <a:pt x="35959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7298" y="214454"/>
                </a:lnTo>
                <a:lnTo>
                  <a:pt x="92837" y="219074"/>
                </a:lnTo>
                <a:lnTo>
                  <a:pt x="76689" y="223390"/>
                </a:lnTo>
                <a:close/>
              </a:path>
              <a:path w="111759" h="223519">
                <a:moveTo>
                  <a:pt x="972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290"/>
                </a:lnTo>
                <a:lnTo>
                  <a:pt x="103680" y="207846"/>
                </a:lnTo>
                <a:lnTo>
                  <a:pt x="972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697" y="2289610"/>
            <a:ext cx="1877035" cy="3201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35689" y="2289610"/>
            <a:ext cx="1830129" cy="250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3692" y="3090837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4">
                <a:moveTo>
                  <a:pt x="69244" y="137757"/>
                </a:moveTo>
                <a:lnTo>
                  <a:pt x="42405" y="132277"/>
                </a:lnTo>
                <a:lnTo>
                  <a:pt x="20382" y="117373"/>
                </a:lnTo>
                <a:lnTo>
                  <a:pt x="5479" y="95348"/>
                </a:lnTo>
                <a:lnTo>
                  <a:pt x="0" y="68506"/>
                </a:lnTo>
                <a:lnTo>
                  <a:pt x="5479" y="42095"/>
                </a:lnTo>
                <a:lnTo>
                  <a:pt x="20382" y="20291"/>
                </a:lnTo>
                <a:lnTo>
                  <a:pt x="42405" y="5468"/>
                </a:lnTo>
                <a:lnTo>
                  <a:pt x="69244" y="0"/>
                </a:lnTo>
                <a:lnTo>
                  <a:pt x="96083" y="5363"/>
                </a:lnTo>
                <a:lnTo>
                  <a:pt x="118105" y="20012"/>
                </a:lnTo>
                <a:lnTo>
                  <a:pt x="133008" y="41781"/>
                </a:lnTo>
                <a:lnTo>
                  <a:pt x="138488" y="68506"/>
                </a:lnTo>
                <a:lnTo>
                  <a:pt x="133008" y="95348"/>
                </a:lnTo>
                <a:lnTo>
                  <a:pt x="118105" y="117373"/>
                </a:lnTo>
                <a:lnTo>
                  <a:pt x="96083" y="132277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6934" y="3005204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21871" y="1023"/>
                </a:lnTo>
                <a:lnTo>
                  <a:pt x="32772" y="1361"/>
                </a:lnTo>
                <a:lnTo>
                  <a:pt x="43184" y="1489"/>
                </a:lnTo>
                <a:lnTo>
                  <a:pt x="93814" y="1489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806"/>
                </a:lnTo>
                <a:lnTo>
                  <a:pt x="122107" y="201796"/>
                </a:lnTo>
                <a:lnTo>
                  <a:pt x="130693" y="201796"/>
                </a:lnTo>
                <a:lnTo>
                  <a:pt x="116895" y="244240"/>
                </a:lnTo>
                <a:lnTo>
                  <a:pt x="116151" y="248708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1489"/>
                </a:moveTo>
                <a:lnTo>
                  <a:pt x="43184" y="1489"/>
                </a:lnTo>
                <a:lnTo>
                  <a:pt x="68778" y="1303"/>
                </a:lnTo>
                <a:lnTo>
                  <a:pt x="82448" y="860"/>
                </a:lnTo>
                <a:lnTo>
                  <a:pt x="93814" y="0"/>
                </a:lnTo>
                <a:lnTo>
                  <a:pt x="93814" y="1489"/>
                </a:lnTo>
                <a:close/>
              </a:path>
              <a:path w="352425" h="251460">
                <a:moveTo>
                  <a:pt x="130693" y="201796"/>
                </a:moveTo>
                <a:lnTo>
                  <a:pt x="122107" y="201796"/>
                </a:lnTo>
                <a:lnTo>
                  <a:pt x="171248" y="49145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53658" y="1023"/>
                </a:lnTo>
                <a:lnTo>
                  <a:pt x="164559" y="1361"/>
                </a:lnTo>
                <a:lnTo>
                  <a:pt x="174971" y="1489"/>
                </a:lnTo>
                <a:lnTo>
                  <a:pt x="225601" y="1489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828"/>
                </a:lnTo>
                <a:lnTo>
                  <a:pt x="196563" y="26062"/>
                </a:lnTo>
                <a:lnTo>
                  <a:pt x="196563" y="27551"/>
                </a:lnTo>
                <a:lnTo>
                  <a:pt x="208324" y="63294"/>
                </a:lnTo>
                <a:lnTo>
                  <a:pt x="175716" y="63294"/>
                </a:lnTo>
                <a:lnTo>
                  <a:pt x="130693" y="201796"/>
                </a:lnTo>
                <a:close/>
              </a:path>
              <a:path w="352425" h="251460">
                <a:moveTo>
                  <a:pt x="225601" y="1489"/>
                </a:moveTo>
                <a:lnTo>
                  <a:pt x="174971" y="1489"/>
                </a:lnTo>
                <a:lnTo>
                  <a:pt x="200565" y="1303"/>
                </a:lnTo>
                <a:lnTo>
                  <a:pt x="214235" y="860"/>
                </a:lnTo>
                <a:lnTo>
                  <a:pt x="225601" y="0"/>
                </a:lnTo>
                <a:lnTo>
                  <a:pt x="225601" y="1489"/>
                </a:lnTo>
                <a:close/>
              </a:path>
              <a:path w="352425" h="251460">
                <a:moveTo>
                  <a:pt x="262578" y="201796"/>
                </a:moveTo>
                <a:lnTo>
                  <a:pt x="253895" y="201796"/>
                </a:lnTo>
                <a:lnTo>
                  <a:pt x="306758" y="37231"/>
                </a:lnTo>
                <a:lnTo>
                  <a:pt x="307503" y="3499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154"/>
                </a:lnTo>
                <a:lnTo>
                  <a:pt x="302291" y="18243"/>
                </a:lnTo>
                <a:lnTo>
                  <a:pt x="292658" y="13449"/>
                </a:lnTo>
                <a:lnTo>
                  <a:pt x="277721" y="11169"/>
                </a:lnTo>
                <a:lnTo>
                  <a:pt x="277721" y="0"/>
                </a:lnTo>
                <a:lnTo>
                  <a:pt x="286655" y="546"/>
                </a:lnTo>
                <a:lnTo>
                  <a:pt x="298382" y="1023"/>
                </a:lnTo>
                <a:lnTo>
                  <a:pt x="310388" y="1361"/>
                </a:lnTo>
                <a:lnTo>
                  <a:pt x="320160" y="1489"/>
                </a:lnTo>
                <a:lnTo>
                  <a:pt x="352177" y="1489"/>
                </a:lnTo>
                <a:lnTo>
                  <a:pt x="352177" y="11169"/>
                </a:lnTo>
                <a:lnTo>
                  <a:pt x="341892" y="12065"/>
                </a:lnTo>
                <a:lnTo>
                  <a:pt x="331887" y="15544"/>
                </a:lnTo>
                <a:lnTo>
                  <a:pt x="323278" y="22792"/>
                </a:lnTo>
                <a:lnTo>
                  <a:pt x="317182" y="34997"/>
                </a:lnTo>
                <a:lnTo>
                  <a:pt x="262578" y="201796"/>
                </a:lnTo>
                <a:close/>
              </a:path>
              <a:path w="352425" h="251460">
                <a:moveTo>
                  <a:pt x="352177" y="1489"/>
                </a:moveTo>
                <a:lnTo>
                  <a:pt x="320160" y="1489"/>
                </a:lnTo>
                <a:lnTo>
                  <a:pt x="328095" y="1361"/>
                </a:lnTo>
                <a:lnTo>
                  <a:pt x="336169" y="1023"/>
                </a:lnTo>
                <a:lnTo>
                  <a:pt x="352177" y="0"/>
                </a:lnTo>
                <a:lnTo>
                  <a:pt x="352177" y="1489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3294"/>
                </a:lnTo>
                <a:lnTo>
                  <a:pt x="208324" y="63294"/>
                </a:lnTo>
                <a:lnTo>
                  <a:pt x="253895" y="201796"/>
                </a:lnTo>
                <a:lnTo>
                  <a:pt x="262578" y="201796"/>
                </a:lnTo>
                <a:lnTo>
                  <a:pt x="248683" y="244240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26453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898"/>
                </a:lnTo>
                <a:lnTo>
                  <a:pt x="105141" y="7446"/>
                </a:lnTo>
                <a:lnTo>
                  <a:pt x="74456" y="7446"/>
                </a:lnTo>
                <a:lnTo>
                  <a:pt x="62764" y="9668"/>
                </a:lnTo>
                <a:lnTo>
                  <a:pt x="48489" y="18522"/>
                </a:lnTo>
                <a:lnTo>
                  <a:pt x="36029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251"/>
                </a:moveTo>
                <a:lnTo>
                  <a:pt x="114662" y="69251"/>
                </a:lnTo>
                <a:lnTo>
                  <a:pt x="113510" y="53939"/>
                </a:lnTo>
                <a:lnTo>
                  <a:pt x="108240" y="33322"/>
                </a:lnTo>
                <a:lnTo>
                  <a:pt x="96129" y="15218"/>
                </a:lnTo>
                <a:lnTo>
                  <a:pt x="74456" y="7446"/>
                </a:lnTo>
                <a:lnTo>
                  <a:pt x="105141" y="7446"/>
                </a:lnTo>
                <a:lnTo>
                  <a:pt x="122852" y="21501"/>
                </a:lnTo>
                <a:lnTo>
                  <a:pt x="134137" y="43665"/>
                </a:lnTo>
                <a:lnTo>
                  <a:pt x="137743" y="69251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2685" y="3095305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139"/>
                </a:lnTo>
                <a:lnTo>
                  <a:pt x="71477" y="148927"/>
                </a:lnTo>
                <a:lnTo>
                  <a:pt x="26804" y="23083"/>
                </a:lnTo>
                <a:lnTo>
                  <a:pt x="23244" y="16509"/>
                </a:lnTo>
                <a:lnTo>
                  <a:pt x="18427" y="12938"/>
                </a:lnTo>
                <a:lnTo>
                  <a:pt x="11098" y="11460"/>
                </a:lnTo>
                <a:lnTo>
                  <a:pt x="0" y="11169"/>
                </a:lnTo>
                <a:lnTo>
                  <a:pt x="0" y="0"/>
                </a:lnTo>
                <a:lnTo>
                  <a:pt x="10365" y="430"/>
                </a:lnTo>
                <a:lnTo>
                  <a:pt x="20940" y="651"/>
                </a:lnTo>
                <a:lnTo>
                  <a:pt x="72222" y="744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863" y="26806"/>
                </a:lnTo>
                <a:lnTo>
                  <a:pt x="86369" y="122120"/>
                </a:lnTo>
                <a:lnTo>
                  <a:pt x="95623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744"/>
                </a:moveTo>
                <a:lnTo>
                  <a:pt x="33505" y="744"/>
                </a:lnTo>
                <a:lnTo>
                  <a:pt x="62612" y="116"/>
                </a:lnTo>
                <a:lnTo>
                  <a:pt x="72222" y="0"/>
                </a:lnTo>
                <a:lnTo>
                  <a:pt x="72222" y="744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512" y="430"/>
                </a:lnTo>
                <a:lnTo>
                  <a:pt x="102377" y="651"/>
                </a:lnTo>
                <a:lnTo>
                  <a:pt x="155613" y="744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744"/>
                </a:moveTo>
                <a:lnTo>
                  <a:pt x="118385" y="744"/>
                </a:lnTo>
                <a:lnTo>
                  <a:pt x="126191" y="628"/>
                </a:lnTo>
                <a:lnTo>
                  <a:pt x="146550" y="116"/>
                </a:lnTo>
                <a:lnTo>
                  <a:pt x="155613" y="0"/>
                </a:lnTo>
                <a:lnTo>
                  <a:pt x="155613" y="744"/>
                </a:lnTo>
                <a:close/>
              </a:path>
              <a:path w="244475" h="157479">
                <a:moveTo>
                  <a:pt x="180491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907"/>
                </a:lnTo>
                <a:lnTo>
                  <a:pt x="199821" y="15730"/>
                </a:lnTo>
                <a:lnTo>
                  <a:pt x="193248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116"/>
                </a:lnTo>
                <a:lnTo>
                  <a:pt x="209465" y="628"/>
                </a:lnTo>
                <a:lnTo>
                  <a:pt x="218156" y="744"/>
                </a:lnTo>
                <a:lnTo>
                  <a:pt x="244215" y="744"/>
                </a:lnTo>
                <a:lnTo>
                  <a:pt x="244215" y="11169"/>
                </a:lnTo>
                <a:lnTo>
                  <a:pt x="235048" y="12146"/>
                </a:lnTo>
                <a:lnTo>
                  <a:pt x="226718" y="15637"/>
                </a:lnTo>
                <a:lnTo>
                  <a:pt x="219505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4475" h="157479">
                <a:moveTo>
                  <a:pt x="244215" y="744"/>
                </a:moveTo>
                <a:lnTo>
                  <a:pt x="218156" y="744"/>
                </a:lnTo>
                <a:lnTo>
                  <a:pt x="224217" y="733"/>
                </a:lnTo>
                <a:lnTo>
                  <a:pt x="230906" y="651"/>
                </a:lnTo>
                <a:lnTo>
                  <a:pt x="237735" y="430"/>
                </a:lnTo>
                <a:lnTo>
                  <a:pt x="244215" y="0"/>
                </a:lnTo>
                <a:lnTo>
                  <a:pt x="244215" y="744"/>
                </a:lnTo>
                <a:close/>
              </a:path>
              <a:path w="244475" h="157479">
                <a:moveTo>
                  <a:pt x="95623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3884" y="49145"/>
                </a:lnTo>
                <a:lnTo>
                  <a:pt x="122107" y="49145"/>
                </a:lnTo>
                <a:lnTo>
                  <a:pt x="95623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2107" y="49145"/>
                </a:lnTo>
                <a:lnTo>
                  <a:pt x="143884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65515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863" y="219888"/>
                </a:lnTo>
                <a:lnTo>
                  <a:pt x="54725" y="224600"/>
                </a:lnTo>
                <a:lnTo>
                  <a:pt x="62054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64541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62823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6936" y="3010417"/>
            <a:ext cx="1352865" cy="242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2012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356" y="215688"/>
                </a:lnTo>
                <a:lnTo>
                  <a:pt x="22709" y="213896"/>
                </a:lnTo>
                <a:lnTo>
                  <a:pt x="26594" y="209033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490"/>
                </a:lnTo>
                <a:lnTo>
                  <a:pt x="23267" y="18336"/>
                </a:lnTo>
                <a:lnTo>
                  <a:pt x="14984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375" y="23828"/>
                </a:lnTo>
                <a:lnTo>
                  <a:pt x="61216" y="25585"/>
                </a:lnTo>
                <a:lnTo>
                  <a:pt x="52119" y="37976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601" y="137012"/>
                </a:lnTo>
                <a:lnTo>
                  <a:pt x="52119" y="137012"/>
                </a:lnTo>
                <a:lnTo>
                  <a:pt x="52119" y="199562"/>
                </a:lnTo>
                <a:lnTo>
                  <a:pt x="53189" y="209033"/>
                </a:lnTo>
                <a:lnTo>
                  <a:pt x="57331" y="213896"/>
                </a:lnTo>
                <a:lnTo>
                  <a:pt x="65940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375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541" y="6282"/>
                </a:lnTo>
                <a:lnTo>
                  <a:pt x="133209" y="8935"/>
                </a:lnTo>
                <a:lnTo>
                  <a:pt x="98281" y="8935"/>
                </a:lnTo>
                <a:lnTo>
                  <a:pt x="84996" y="10855"/>
                </a:lnTo>
                <a:lnTo>
                  <a:pt x="72408" y="16475"/>
                </a:lnTo>
                <a:lnTo>
                  <a:pt x="63375" y="23828"/>
                </a:lnTo>
                <a:close/>
              </a:path>
              <a:path w="175895" h="226695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209" y="8935"/>
                </a:lnTo>
                <a:lnTo>
                  <a:pt x="153286" y="23456"/>
                </a:lnTo>
                <a:lnTo>
                  <a:pt x="169631" y="49006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5">
                <a:moveTo>
                  <a:pt x="96048" y="161585"/>
                </a:moveTo>
                <a:lnTo>
                  <a:pt x="78190" y="158479"/>
                </a:lnTo>
                <a:lnTo>
                  <a:pt x="64869" y="151254"/>
                </a:lnTo>
                <a:lnTo>
                  <a:pt x="56156" y="143051"/>
                </a:lnTo>
                <a:lnTo>
                  <a:pt x="52119" y="137012"/>
                </a:lnTo>
                <a:lnTo>
                  <a:pt x="61601" y="137012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89745" y="3089348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001"/>
                </a:lnTo>
                <a:lnTo>
                  <a:pt x="23825" y="140177"/>
                </a:lnTo>
                <a:lnTo>
                  <a:pt x="6468" y="114697"/>
                </a:lnTo>
                <a:lnTo>
                  <a:pt x="0" y="82654"/>
                </a:lnTo>
                <a:lnTo>
                  <a:pt x="6154" y="51205"/>
                </a:lnTo>
                <a:lnTo>
                  <a:pt x="22988" y="24852"/>
                </a:lnTo>
                <a:lnTo>
                  <a:pt x="48059" y="6736"/>
                </a:lnTo>
                <a:lnTo>
                  <a:pt x="78923" y="0"/>
                </a:lnTo>
                <a:lnTo>
                  <a:pt x="109473" y="6527"/>
                </a:lnTo>
                <a:lnTo>
                  <a:pt x="110772" y="7446"/>
                </a:lnTo>
                <a:lnTo>
                  <a:pt x="78923" y="7446"/>
                </a:lnTo>
                <a:lnTo>
                  <a:pt x="67917" y="8865"/>
                </a:lnTo>
                <a:lnTo>
                  <a:pt x="33237" y="43561"/>
                </a:lnTo>
                <a:lnTo>
                  <a:pt x="29782" y="80420"/>
                </a:lnTo>
                <a:lnTo>
                  <a:pt x="29922" y="91357"/>
                </a:lnTo>
                <a:lnTo>
                  <a:pt x="38717" y="130311"/>
                </a:lnTo>
                <a:lnTo>
                  <a:pt x="78923" y="154139"/>
                </a:lnTo>
                <a:lnTo>
                  <a:pt x="113546" y="154139"/>
                </a:lnTo>
                <a:lnTo>
                  <a:pt x="109473" y="156896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3546" y="154139"/>
                </a:moveTo>
                <a:lnTo>
                  <a:pt x="78923" y="154139"/>
                </a:lnTo>
                <a:lnTo>
                  <a:pt x="91825" y="152266"/>
                </a:lnTo>
                <a:lnTo>
                  <a:pt x="103400" y="146972"/>
                </a:lnTo>
                <a:lnTo>
                  <a:pt x="127133" y="103131"/>
                </a:lnTo>
                <a:lnTo>
                  <a:pt x="128064" y="80420"/>
                </a:lnTo>
                <a:lnTo>
                  <a:pt x="127924" y="68855"/>
                </a:lnTo>
                <a:lnTo>
                  <a:pt x="119129" y="30530"/>
                </a:lnTo>
                <a:lnTo>
                  <a:pt x="78923" y="7446"/>
                </a:lnTo>
                <a:lnTo>
                  <a:pt x="110772" y="7446"/>
                </a:lnTo>
                <a:lnTo>
                  <a:pt x="134579" y="24293"/>
                </a:lnTo>
                <a:lnTo>
                  <a:pt x="151587" y="50577"/>
                </a:lnTo>
                <a:lnTo>
                  <a:pt x="157846" y="82654"/>
                </a:lnTo>
                <a:lnTo>
                  <a:pt x="151587" y="114382"/>
                </a:lnTo>
                <a:lnTo>
                  <a:pt x="134579" y="139898"/>
                </a:lnTo>
                <a:lnTo>
                  <a:pt x="113546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9928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667"/>
                </a:lnTo>
                <a:lnTo>
                  <a:pt x="47093" y="32763"/>
                </a:lnTo>
                <a:lnTo>
                  <a:pt x="4092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8210" y="3090837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747"/>
                </a:lnTo>
                <a:lnTo>
                  <a:pt x="23267" y="18895"/>
                </a:lnTo>
                <a:lnTo>
                  <a:pt x="14984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4" h="158114">
                <a:moveTo>
                  <a:pt x="58062" y="37976"/>
                </a:moveTo>
                <a:lnTo>
                  <a:pt x="50630" y="37976"/>
                </a:lnTo>
                <a:lnTo>
                  <a:pt x="59192" y="22618"/>
                </a:lnTo>
                <a:lnTo>
                  <a:pt x="70547" y="10611"/>
                </a:lnTo>
                <a:lnTo>
                  <a:pt x="84972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704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263" y="142295"/>
                </a:lnTo>
                <a:lnTo>
                  <a:pt x="158591" y="145390"/>
                </a:lnTo>
                <a:lnTo>
                  <a:pt x="167270" y="146530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4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4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1372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95072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78" y="86598"/>
                </a:lnTo>
                <a:lnTo>
                  <a:pt x="33412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9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50" y="151"/>
                </a:lnTo>
                <a:lnTo>
                  <a:pt x="70547" y="1210"/>
                </a:lnTo>
                <a:lnTo>
                  <a:pt x="80040" y="4083"/>
                </a:lnTo>
                <a:lnTo>
                  <a:pt x="84742" y="6701"/>
                </a:lnTo>
                <a:lnTo>
                  <a:pt x="56586" y="6701"/>
                </a:lnTo>
                <a:lnTo>
                  <a:pt x="37542" y="9110"/>
                </a:lnTo>
                <a:lnTo>
                  <a:pt x="25408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1943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212"/>
                </a:lnTo>
                <a:lnTo>
                  <a:pt x="96048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2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57157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11" y="104853"/>
                </a:lnTo>
                <a:lnTo>
                  <a:pt x="23081" y="99036"/>
                </a:lnTo>
                <a:lnTo>
                  <a:pt x="14984" y="96569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0420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5439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5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146" y="142295"/>
                </a:lnTo>
                <a:lnTo>
                  <a:pt x="158219" y="145390"/>
                </a:lnTo>
                <a:lnTo>
                  <a:pt x="166641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0388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775" y="213710"/>
                </a:lnTo>
                <a:lnTo>
                  <a:pt x="92209" y="218329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775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59" y="191545"/>
                </a:lnTo>
                <a:lnTo>
                  <a:pt x="103307" y="207101"/>
                </a:lnTo>
                <a:lnTo>
                  <a:pt x="96775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3343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704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59192" y="246195"/>
                </a:lnTo>
                <a:lnTo>
                  <a:pt x="48791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57939" y="246195"/>
                </a:lnTo>
                <a:lnTo>
                  <a:pt x="147504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9907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7" y="69251"/>
                </a:lnTo>
                <a:lnTo>
                  <a:pt x="112870" y="53939"/>
                </a:lnTo>
                <a:lnTo>
                  <a:pt x="107775" y="33322"/>
                </a:lnTo>
                <a:lnTo>
                  <a:pt x="95699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9118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39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3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3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3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5" y="6282"/>
                </a:lnTo>
                <a:lnTo>
                  <a:pt x="133518" y="8935"/>
                </a:lnTo>
                <a:lnTo>
                  <a:pt x="98281" y="8935"/>
                </a:lnTo>
                <a:lnTo>
                  <a:pt x="85112" y="10855"/>
                </a:lnTo>
                <a:lnTo>
                  <a:pt x="72780" y="16475"/>
                </a:lnTo>
                <a:lnTo>
                  <a:pt x="63953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518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5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3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4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89404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1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4" y="236049"/>
                </a:lnTo>
                <a:lnTo>
                  <a:pt x="78924" y="245729"/>
                </a:lnTo>
                <a:lnTo>
                  <a:pt x="39462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2" y="245729"/>
                </a:lnTo>
                <a:lnTo>
                  <a:pt x="78924" y="245729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91409" y="3089348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9" y="11169"/>
                </a:lnTo>
                <a:lnTo>
                  <a:pt x="43406" y="2932"/>
                </a:lnTo>
                <a:lnTo>
                  <a:pt x="64032" y="0"/>
                </a:lnTo>
                <a:lnTo>
                  <a:pt x="76934" y="1035"/>
                </a:lnTo>
                <a:lnTo>
                  <a:pt x="89626" y="4374"/>
                </a:lnTo>
                <a:lnTo>
                  <a:pt x="95775" y="7446"/>
                </a:lnTo>
                <a:lnTo>
                  <a:pt x="63288" y="7446"/>
                </a:lnTo>
                <a:lnTo>
                  <a:pt x="53888" y="8225"/>
                </a:lnTo>
                <a:lnTo>
                  <a:pt x="43371" y="10890"/>
                </a:lnTo>
                <a:lnTo>
                  <a:pt x="33133" y="15928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5742"/>
                </a:lnTo>
                <a:lnTo>
                  <a:pt x="43184" y="49890"/>
                </a:lnTo>
                <a:lnTo>
                  <a:pt x="36484" y="56592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225"/>
                </a:lnTo>
                <a:lnTo>
                  <a:pt x="19917" y="154977"/>
                </a:lnTo>
                <a:lnTo>
                  <a:pt x="5700" y="143284"/>
                </a:lnTo>
                <a:lnTo>
                  <a:pt x="0" y="125098"/>
                </a:lnTo>
                <a:lnTo>
                  <a:pt x="1814" y="112963"/>
                </a:lnTo>
                <a:lnTo>
                  <a:pt x="35739" y="78931"/>
                </a:lnTo>
                <a:lnTo>
                  <a:pt x="85996" y="67098"/>
                </a:lnTo>
                <a:lnTo>
                  <a:pt x="100515" y="66272"/>
                </a:lnTo>
                <a:lnTo>
                  <a:pt x="100515" y="52869"/>
                </a:lnTo>
                <a:lnTo>
                  <a:pt x="97107" y="32577"/>
                </a:lnTo>
                <a:lnTo>
                  <a:pt x="88323" y="18429"/>
                </a:lnTo>
                <a:lnTo>
                  <a:pt x="76329" y="10145"/>
                </a:lnTo>
                <a:lnTo>
                  <a:pt x="63288" y="7446"/>
                </a:lnTo>
                <a:lnTo>
                  <a:pt x="95775" y="7446"/>
                </a:lnTo>
                <a:lnTo>
                  <a:pt x="123504" y="39651"/>
                </a:lnTo>
                <a:lnTo>
                  <a:pt x="125086" y="61060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613" y="79966"/>
                </a:lnTo>
                <a:lnTo>
                  <a:pt x="42253" y="92986"/>
                </a:lnTo>
                <a:lnTo>
                  <a:pt x="30782" y="109217"/>
                </a:lnTo>
                <a:lnTo>
                  <a:pt x="27548" y="125098"/>
                </a:lnTo>
                <a:lnTo>
                  <a:pt x="30038" y="137292"/>
                </a:lnTo>
                <a:lnTo>
                  <a:pt x="36855" y="146693"/>
                </a:lnTo>
                <a:lnTo>
                  <a:pt x="47023" y="152743"/>
                </a:lnTo>
                <a:lnTo>
                  <a:pt x="59564" y="154884"/>
                </a:lnTo>
                <a:lnTo>
                  <a:pt x="84420" y="154884"/>
                </a:lnTo>
                <a:lnTo>
                  <a:pt x="73025" y="160596"/>
                </a:lnTo>
                <a:lnTo>
                  <a:pt x="56586" y="163075"/>
                </a:lnTo>
                <a:close/>
              </a:path>
              <a:path w="160654" h="163195">
                <a:moveTo>
                  <a:pt x="84420" y="154884"/>
                </a:moveTo>
                <a:lnTo>
                  <a:pt x="59564" y="154884"/>
                </a:lnTo>
                <a:lnTo>
                  <a:pt x="72559" y="152498"/>
                </a:lnTo>
                <a:lnTo>
                  <a:pt x="85903" y="144738"/>
                </a:lnTo>
                <a:lnTo>
                  <a:pt x="96315" y="13069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1800"/>
                </a:lnTo>
                <a:lnTo>
                  <a:pt x="103493" y="131800"/>
                </a:lnTo>
                <a:lnTo>
                  <a:pt x="96688" y="143912"/>
                </a:lnTo>
                <a:lnTo>
                  <a:pt x="86462" y="153860"/>
                </a:lnTo>
                <a:lnTo>
                  <a:pt x="84420" y="154884"/>
                </a:lnTo>
                <a:close/>
              </a:path>
              <a:path w="160654" h="163195">
                <a:moveTo>
                  <a:pt x="152255" y="150416"/>
                </a:moveTo>
                <a:lnTo>
                  <a:pt x="138488" y="150416"/>
                </a:lnTo>
                <a:lnTo>
                  <a:pt x="142036" y="149741"/>
                </a:lnTo>
                <a:lnTo>
                  <a:pt x="146213" y="146693"/>
                </a:lnTo>
                <a:lnTo>
                  <a:pt x="149692" y="139735"/>
                </a:lnTo>
                <a:lnTo>
                  <a:pt x="151146" y="127332"/>
                </a:lnTo>
                <a:lnTo>
                  <a:pt x="151146" y="107227"/>
                </a:lnTo>
                <a:lnTo>
                  <a:pt x="160080" y="107227"/>
                </a:lnTo>
                <a:lnTo>
                  <a:pt x="160080" y="127332"/>
                </a:lnTo>
                <a:lnTo>
                  <a:pt x="156590" y="144936"/>
                </a:lnTo>
                <a:lnTo>
                  <a:pt x="15225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20037" y="159026"/>
                </a:lnTo>
                <a:lnTo>
                  <a:pt x="111684" y="152277"/>
                </a:lnTo>
                <a:lnTo>
                  <a:pt x="106123" y="142737"/>
                </a:lnTo>
                <a:lnTo>
                  <a:pt x="103493" y="131800"/>
                </a:lnTo>
                <a:lnTo>
                  <a:pt x="125086" y="131800"/>
                </a:lnTo>
                <a:lnTo>
                  <a:pt x="125086" y="134034"/>
                </a:lnTo>
                <a:lnTo>
                  <a:pt x="126575" y="150416"/>
                </a:lnTo>
                <a:lnTo>
                  <a:pt x="152255" y="150416"/>
                </a:lnTo>
                <a:lnTo>
                  <a:pt x="148353" y="155349"/>
                </a:lnTo>
                <a:lnTo>
                  <a:pt x="138721" y="160317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65636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6" y="0"/>
                </a:lnTo>
                <a:lnTo>
                  <a:pt x="49886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3" y="146693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6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413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2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2" y="20384"/>
                </a:lnTo>
                <a:lnTo>
                  <a:pt x="114011" y="11530"/>
                </a:lnTo>
                <a:lnTo>
                  <a:pt x="100515" y="8190"/>
                </a:lnTo>
                <a:lnTo>
                  <a:pt x="134131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3252" y="142295"/>
                </a:lnTo>
                <a:lnTo>
                  <a:pt x="158498" y="145390"/>
                </a:lnTo>
                <a:lnTo>
                  <a:pt x="166956" y="146530"/>
                </a:lnTo>
                <a:lnTo>
                  <a:pt x="178695" y="146693"/>
                </a:lnTo>
                <a:lnTo>
                  <a:pt x="178695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80413" y="157862"/>
                </a:moveTo>
                <a:lnTo>
                  <a:pt x="58913" y="156838"/>
                </a:lnTo>
                <a:lnTo>
                  <a:pt x="48478" y="156501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862"/>
                </a:lnTo>
                <a:close/>
              </a:path>
              <a:path w="179070" h="158114">
                <a:moveTo>
                  <a:pt x="178695" y="157862"/>
                </a:moveTo>
                <a:lnTo>
                  <a:pt x="168759" y="157315"/>
                </a:lnTo>
                <a:lnTo>
                  <a:pt x="157847" y="156838"/>
                </a:lnTo>
                <a:lnTo>
                  <a:pt x="147493" y="156501"/>
                </a:lnTo>
                <a:lnTo>
                  <a:pt x="139232" y="156373"/>
                </a:lnTo>
                <a:lnTo>
                  <a:pt x="178695" y="156373"/>
                </a:lnTo>
                <a:lnTo>
                  <a:pt x="178695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62200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037" y="76697"/>
                </a:lnTo>
                <a:lnTo>
                  <a:pt x="29212" y="88320"/>
                </a:lnTo>
                <a:lnTo>
                  <a:pt x="40207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8" y="69251"/>
                </a:lnTo>
                <a:lnTo>
                  <a:pt x="112766" y="53939"/>
                </a:lnTo>
                <a:lnTo>
                  <a:pt x="107496" y="33322"/>
                </a:lnTo>
                <a:lnTo>
                  <a:pt x="95385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5" y="117652"/>
                </a:lnTo>
                <a:lnTo>
                  <a:pt x="128809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8432" y="3095305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2646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3390" y="154884"/>
                </a:lnTo>
                <a:lnTo>
                  <a:pt x="82646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4754" y="30530"/>
                </a:lnTo>
                <a:lnTo>
                  <a:pt x="204754" y="27551"/>
                </a:lnTo>
                <a:lnTo>
                  <a:pt x="203392" y="20907"/>
                </a:lnTo>
                <a:lnTo>
                  <a:pt x="199449" y="15730"/>
                </a:lnTo>
                <a:lnTo>
                  <a:pt x="193131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146"/>
                </a:lnTo>
                <a:lnTo>
                  <a:pt x="226346" y="15637"/>
                </a:lnTo>
                <a:lnTo>
                  <a:pt x="219389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0516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4249" y="37976"/>
                </a:moveTo>
                <a:lnTo>
                  <a:pt x="26513" y="36312"/>
                </a:lnTo>
                <a:lnTo>
                  <a:pt x="20382" y="31926"/>
                </a:lnTo>
                <a:lnTo>
                  <a:pt x="16345" y="25724"/>
                </a:lnTo>
                <a:lnTo>
                  <a:pt x="14891" y="18615"/>
                </a:lnTo>
                <a:lnTo>
                  <a:pt x="16345" y="11937"/>
                </a:lnTo>
                <a:lnTo>
                  <a:pt x="20382" y="5957"/>
                </a:lnTo>
                <a:lnTo>
                  <a:pt x="26513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667"/>
                </a:lnTo>
                <a:lnTo>
                  <a:pt x="47186" y="32763"/>
                </a:lnTo>
                <a:lnTo>
                  <a:pt x="41241" y="36626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4331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37287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654" y="124354"/>
                </a:lnTo>
                <a:lnTo>
                  <a:pt x="57168" y="129903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950" y="245729"/>
                </a:lnTo>
                <a:lnTo>
                  <a:pt x="32248" y="245857"/>
                </a:lnTo>
                <a:lnTo>
                  <a:pt x="21592" y="246195"/>
                </a:lnTo>
                <a:lnTo>
                  <a:pt x="10377" y="246672"/>
                </a:lnTo>
                <a:lnTo>
                  <a:pt x="0" y="247218"/>
                </a:lnTo>
                <a:close/>
              </a:path>
              <a:path w="179704" h="247650">
                <a:moveTo>
                  <a:pt x="60654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258"/>
                </a:lnTo>
                <a:lnTo>
                  <a:pt x="68313" y="112160"/>
                </a:lnTo>
                <a:lnTo>
                  <a:pt x="60654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364"/>
                </a:lnTo>
                <a:lnTo>
                  <a:pt x="122294" y="109740"/>
                </a:lnTo>
                <a:lnTo>
                  <a:pt x="114127" y="100886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5624"/>
                </a:lnTo>
                <a:lnTo>
                  <a:pt x="153577" y="231651"/>
                </a:lnTo>
                <a:lnTo>
                  <a:pt x="158684" y="234746"/>
                </a:lnTo>
                <a:lnTo>
                  <a:pt x="167281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77" y="246672"/>
                </a:lnTo>
                <a:lnTo>
                  <a:pt x="59564" y="246195"/>
                </a:lnTo>
                <a:lnTo>
                  <a:pt x="49210" y="245857"/>
                </a:lnTo>
                <a:lnTo>
                  <a:pt x="40950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492" y="246672"/>
                </a:lnTo>
                <a:lnTo>
                  <a:pt x="158498" y="246195"/>
                </a:lnTo>
                <a:lnTo>
                  <a:pt x="147923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52980" y="3029777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4983" y="65527"/>
                </a:lnTo>
                <a:lnTo>
                  <a:pt x="104983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4989"/>
                </a:lnTo>
                <a:lnTo>
                  <a:pt x="54725" y="183866"/>
                </a:lnTo>
                <a:lnTo>
                  <a:pt x="57331" y="196862"/>
                </a:lnTo>
                <a:lnTo>
                  <a:pt x="64404" y="208602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208"/>
                </a:lnTo>
                <a:lnTo>
                  <a:pt x="95117" y="203750"/>
                </a:lnTo>
                <a:lnTo>
                  <a:pt x="100166" y="191406"/>
                </a:lnTo>
                <a:lnTo>
                  <a:pt x="102004" y="174244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95936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8" y="101270"/>
                </a:lnTo>
                <a:lnTo>
                  <a:pt x="27548" y="48401"/>
                </a:lnTo>
                <a:lnTo>
                  <a:pt x="27118" y="29773"/>
                </a:lnTo>
                <a:lnTo>
                  <a:pt x="24105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554" y="153394"/>
                </a:lnTo>
                <a:lnTo>
                  <a:pt x="107961" y="153953"/>
                </a:lnTo>
                <a:lnTo>
                  <a:pt x="95699" y="159724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554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2" y="129566"/>
                </a:lnTo>
                <a:lnTo>
                  <a:pt x="127319" y="129566"/>
                </a:lnTo>
                <a:lnTo>
                  <a:pt x="118547" y="143993"/>
                </a:lnTo>
                <a:lnTo>
                  <a:pt x="108554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2" y="129566"/>
                </a:lnTo>
                <a:lnTo>
                  <a:pt x="151995" y="137268"/>
                </a:lnTo>
                <a:lnTo>
                  <a:pt x="155706" y="143342"/>
                </a:lnTo>
                <a:lnTo>
                  <a:pt x="164024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91754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40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4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4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3" y="215944"/>
                </a:lnTo>
                <a:lnTo>
                  <a:pt x="80413" y="225624"/>
                </a:lnTo>
                <a:lnTo>
                  <a:pt x="40207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4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9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6" y="6282"/>
                </a:lnTo>
                <a:lnTo>
                  <a:pt x="133519" y="8935"/>
                </a:lnTo>
                <a:lnTo>
                  <a:pt x="98282" y="8935"/>
                </a:lnTo>
                <a:lnTo>
                  <a:pt x="85113" y="10855"/>
                </a:lnTo>
                <a:lnTo>
                  <a:pt x="72781" y="16475"/>
                </a:lnTo>
                <a:lnTo>
                  <a:pt x="63954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2" y="14450"/>
                </a:lnTo>
                <a:lnTo>
                  <a:pt x="98282" y="8935"/>
                </a:lnTo>
                <a:lnTo>
                  <a:pt x="133519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6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4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5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3" y="226369"/>
                </a:moveTo>
                <a:lnTo>
                  <a:pt x="70152" y="226252"/>
                </a:lnTo>
                <a:lnTo>
                  <a:pt x="48792" y="225740"/>
                </a:lnTo>
                <a:lnTo>
                  <a:pt x="40207" y="225624"/>
                </a:lnTo>
                <a:lnTo>
                  <a:pt x="80413" y="225624"/>
                </a:lnTo>
                <a:lnTo>
                  <a:pt x="80413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2042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219667"/>
                </a:lnTo>
                <a:lnTo>
                  <a:pt x="51699" y="229138"/>
                </a:lnTo>
                <a:lnTo>
                  <a:pt x="55841" y="234001"/>
                </a:lnTo>
                <a:lnTo>
                  <a:pt x="64450" y="235793"/>
                </a:lnTo>
                <a:lnTo>
                  <a:pt x="78922" y="236049"/>
                </a:lnTo>
                <a:lnTo>
                  <a:pt x="78922" y="245729"/>
                </a:lnTo>
                <a:lnTo>
                  <a:pt x="39460" y="245729"/>
                </a:lnTo>
                <a:lnTo>
                  <a:pt x="31096" y="245857"/>
                </a:lnTo>
                <a:lnTo>
                  <a:pt x="20567" y="246195"/>
                </a:lnTo>
                <a:lnTo>
                  <a:pt x="9620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2" y="247218"/>
                </a:moveTo>
                <a:lnTo>
                  <a:pt x="57517" y="246195"/>
                </a:lnTo>
                <a:lnTo>
                  <a:pt x="47511" y="245857"/>
                </a:lnTo>
                <a:lnTo>
                  <a:pt x="39460" y="245729"/>
                </a:lnTo>
                <a:lnTo>
                  <a:pt x="78922" y="245729"/>
                </a:lnTo>
                <a:lnTo>
                  <a:pt x="78922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883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8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2" y="69251"/>
                </a:lnTo>
                <a:lnTo>
                  <a:pt x="137742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2" y="154139"/>
                </a:lnTo>
                <a:lnTo>
                  <a:pt x="109141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2" y="69251"/>
                </a:lnTo>
                <a:close/>
              </a:path>
              <a:path w="137795" h="163195">
                <a:moveTo>
                  <a:pt x="109141" y="154139"/>
                </a:moveTo>
                <a:lnTo>
                  <a:pt x="80412" y="154139"/>
                </a:lnTo>
                <a:lnTo>
                  <a:pt x="87764" y="153569"/>
                </a:lnTo>
                <a:lnTo>
                  <a:pt x="101259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29552" y="112439"/>
                </a:lnTo>
                <a:lnTo>
                  <a:pt x="134764" y="112439"/>
                </a:lnTo>
                <a:lnTo>
                  <a:pt x="137742" y="113184"/>
                </a:lnTo>
                <a:lnTo>
                  <a:pt x="137742" y="116907"/>
                </a:lnTo>
                <a:lnTo>
                  <a:pt x="134508" y="126948"/>
                </a:lnTo>
                <a:lnTo>
                  <a:pt x="124154" y="142504"/>
                </a:lnTo>
                <a:lnTo>
                  <a:pt x="10914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48915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2" y="154884"/>
                </a:moveTo>
                <a:lnTo>
                  <a:pt x="58819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2" y="135407"/>
                </a:lnTo>
                <a:lnTo>
                  <a:pt x="99026" y="122864"/>
                </a:lnTo>
                <a:lnTo>
                  <a:pt x="94372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2" y="90100"/>
                </a:lnTo>
                <a:lnTo>
                  <a:pt x="45778" y="86598"/>
                </a:lnTo>
                <a:lnTo>
                  <a:pt x="33411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8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49" y="151"/>
                </a:lnTo>
                <a:lnTo>
                  <a:pt x="70546" y="1210"/>
                </a:lnTo>
                <a:lnTo>
                  <a:pt x="80039" y="4083"/>
                </a:lnTo>
                <a:lnTo>
                  <a:pt x="84741" y="6701"/>
                </a:lnTo>
                <a:lnTo>
                  <a:pt x="56586" y="6701"/>
                </a:lnTo>
                <a:lnTo>
                  <a:pt x="37541" y="9110"/>
                </a:lnTo>
                <a:lnTo>
                  <a:pt x="25407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8" y="59373"/>
                </a:lnTo>
                <a:lnTo>
                  <a:pt x="71942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2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2" y="5212"/>
                </a:lnTo>
                <a:lnTo>
                  <a:pt x="96048" y="3723"/>
                </a:lnTo>
                <a:lnTo>
                  <a:pt x="101259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1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1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5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3" y="141108"/>
                </a:lnTo>
                <a:lnTo>
                  <a:pt x="34261" y="147437"/>
                </a:lnTo>
                <a:lnTo>
                  <a:pt x="20102" y="147437"/>
                </a:lnTo>
                <a:lnTo>
                  <a:pt x="13401" y="154884"/>
                </a:lnTo>
                <a:lnTo>
                  <a:pt x="12657" y="155628"/>
                </a:lnTo>
                <a:lnTo>
                  <a:pt x="5955" y="163075"/>
                </a:lnTo>
                <a:close/>
              </a:path>
              <a:path w="116204" h="163195">
                <a:moveTo>
                  <a:pt x="58819" y="163075"/>
                </a:moveTo>
                <a:lnTo>
                  <a:pt x="51827" y="162830"/>
                </a:lnTo>
                <a:lnTo>
                  <a:pt x="42532" y="161120"/>
                </a:lnTo>
                <a:lnTo>
                  <a:pt x="31701" y="156478"/>
                </a:lnTo>
                <a:lnTo>
                  <a:pt x="20102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19" y="154884"/>
                </a:lnTo>
                <a:lnTo>
                  <a:pt x="91662" y="154884"/>
                </a:lnTo>
                <a:lnTo>
                  <a:pt x="85053" y="158956"/>
                </a:lnTo>
                <a:lnTo>
                  <a:pt x="58819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11000" y="3010417"/>
            <a:ext cx="1509967" cy="3112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57966" y="3089348"/>
            <a:ext cx="157480" cy="163195"/>
          </a:xfrm>
          <a:custGeom>
            <a:avLst/>
            <a:gdLst/>
            <a:ahLst/>
            <a:cxnLst/>
            <a:rect l="l" t="t" r="r" b="b"/>
            <a:pathLst>
              <a:path w="157479" h="163195">
                <a:moveTo>
                  <a:pt x="78178" y="163075"/>
                </a:moveTo>
                <a:lnTo>
                  <a:pt x="48373" y="157001"/>
                </a:lnTo>
                <a:lnTo>
                  <a:pt x="23453" y="140177"/>
                </a:lnTo>
                <a:lnTo>
                  <a:pt x="6352" y="114697"/>
                </a:lnTo>
                <a:lnTo>
                  <a:pt x="0" y="82654"/>
                </a:lnTo>
                <a:lnTo>
                  <a:pt x="6049" y="51205"/>
                </a:lnTo>
                <a:lnTo>
                  <a:pt x="22709" y="24852"/>
                </a:lnTo>
                <a:lnTo>
                  <a:pt x="47745" y="6736"/>
                </a:lnTo>
                <a:lnTo>
                  <a:pt x="78924" y="0"/>
                </a:lnTo>
                <a:lnTo>
                  <a:pt x="109357" y="6527"/>
                </a:lnTo>
                <a:lnTo>
                  <a:pt x="110643" y="7446"/>
                </a:lnTo>
                <a:lnTo>
                  <a:pt x="78178" y="7446"/>
                </a:lnTo>
                <a:lnTo>
                  <a:pt x="67289" y="8865"/>
                </a:lnTo>
                <a:lnTo>
                  <a:pt x="32807" y="43561"/>
                </a:lnTo>
                <a:lnTo>
                  <a:pt x="29038" y="80420"/>
                </a:lnTo>
                <a:lnTo>
                  <a:pt x="29178" y="91357"/>
                </a:lnTo>
                <a:lnTo>
                  <a:pt x="37973" y="130311"/>
                </a:lnTo>
                <a:lnTo>
                  <a:pt x="78924" y="154139"/>
                </a:lnTo>
                <a:lnTo>
                  <a:pt x="112801" y="154139"/>
                </a:lnTo>
                <a:lnTo>
                  <a:pt x="108729" y="156896"/>
                </a:lnTo>
                <a:lnTo>
                  <a:pt x="78178" y="163075"/>
                </a:lnTo>
                <a:close/>
              </a:path>
              <a:path w="157479" h="163195">
                <a:moveTo>
                  <a:pt x="112801" y="154139"/>
                </a:moveTo>
                <a:lnTo>
                  <a:pt x="78924" y="154139"/>
                </a:lnTo>
                <a:lnTo>
                  <a:pt x="91813" y="152266"/>
                </a:lnTo>
                <a:lnTo>
                  <a:pt x="103307" y="146972"/>
                </a:lnTo>
                <a:lnTo>
                  <a:pt x="127041" y="103131"/>
                </a:lnTo>
                <a:lnTo>
                  <a:pt x="128065" y="80420"/>
                </a:lnTo>
                <a:lnTo>
                  <a:pt x="127913" y="68855"/>
                </a:lnTo>
                <a:lnTo>
                  <a:pt x="118385" y="30530"/>
                </a:lnTo>
                <a:lnTo>
                  <a:pt x="78178" y="7446"/>
                </a:lnTo>
                <a:lnTo>
                  <a:pt x="110643" y="7446"/>
                </a:lnTo>
                <a:lnTo>
                  <a:pt x="134207" y="24293"/>
                </a:lnTo>
                <a:lnTo>
                  <a:pt x="150959" y="50577"/>
                </a:lnTo>
                <a:lnTo>
                  <a:pt x="157102" y="82654"/>
                </a:lnTo>
                <a:lnTo>
                  <a:pt x="150843" y="114382"/>
                </a:lnTo>
                <a:lnTo>
                  <a:pt x="133835" y="139898"/>
                </a:lnTo>
                <a:lnTo>
                  <a:pt x="11280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37406" y="2997758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6" y="31728"/>
                </a:lnTo>
                <a:lnTo>
                  <a:pt x="46627" y="14054"/>
                </a:lnTo>
                <a:lnTo>
                  <a:pt x="64415" y="3502"/>
                </a:lnTo>
                <a:lnTo>
                  <a:pt x="83390" y="0"/>
                </a:lnTo>
                <a:lnTo>
                  <a:pt x="96245" y="2059"/>
                </a:lnTo>
                <a:lnTo>
                  <a:pt x="106206" y="7446"/>
                </a:lnTo>
                <a:lnTo>
                  <a:pt x="83390" y="7446"/>
                </a:lnTo>
                <a:lnTo>
                  <a:pt x="71675" y="10611"/>
                </a:lnTo>
                <a:lnTo>
                  <a:pt x="61147" y="19918"/>
                </a:lnTo>
                <a:lnTo>
                  <a:pt x="53550" y="35090"/>
                </a:lnTo>
                <a:lnTo>
                  <a:pt x="50630" y="55847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4" y="40210"/>
                </a:moveTo>
                <a:lnTo>
                  <a:pt x="90091" y="40210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5" y="11914"/>
                </a:lnTo>
                <a:lnTo>
                  <a:pt x="95302" y="10424"/>
                </a:lnTo>
                <a:lnTo>
                  <a:pt x="90091" y="7446"/>
                </a:lnTo>
                <a:lnTo>
                  <a:pt x="106206" y="7446"/>
                </a:lnTo>
                <a:lnTo>
                  <a:pt x="106378" y="7539"/>
                </a:lnTo>
                <a:lnTo>
                  <a:pt x="113021" y="15393"/>
                </a:lnTo>
                <a:lnTo>
                  <a:pt x="115406" y="24572"/>
                </a:lnTo>
                <a:lnTo>
                  <a:pt x="115406" y="33508"/>
                </a:lnTo>
                <a:lnTo>
                  <a:pt x="110194" y="40210"/>
                </a:lnTo>
                <a:close/>
              </a:path>
              <a:path w="115570" h="251460">
                <a:moveTo>
                  <a:pt x="92324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4" y="97547"/>
                </a:lnTo>
                <a:lnTo>
                  <a:pt x="92324" y="108716"/>
                </a:lnTo>
                <a:close/>
              </a:path>
              <a:path w="115570" h="251460">
                <a:moveTo>
                  <a:pt x="743" y="250942"/>
                </a:moveTo>
                <a:lnTo>
                  <a:pt x="743" y="239772"/>
                </a:lnTo>
                <a:lnTo>
                  <a:pt x="15099" y="239516"/>
                </a:lnTo>
                <a:lnTo>
                  <a:pt x="23453" y="237724"/>
                </a:lnTo>
                <a:lnTo>
                  <a:pt x="27339" y="232861"/>
                </a:lnTo>
                <a:lnTo>
                  <a:pt x="28293" y="223390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2645"/>
                </a:lnTo>
                <a:lnTo>
                  <a:pt x="52538" y="230976"/>
                </a:lnTo>
                <a:lnTo>
                  <a:pt x="55469" y="236235"/>
                </a:lnTo>
                <a:lnTo>
                  <a:pt x="63427" y="238981"/>
                </a:lnTo>
                <a:lnTo>
                  <a:pt x="78923" y="239772"/>
                </a:lnTo>
                <a:lnTo>
                  <a:pt x="86369" y="239772"/>
                </a:lnTo>
                <a:lnTo>
                  <a:pt x="86369" y="249452"/>
                </a:lnTo>
                <a:lnTo>
                  <a:pt x="40950" y="249452"/>
                </a:lnTo>
                <a:lnTo>
                  <a:pt x="32469" y="249580"/>
                </a:lnTo>
                <a:lnTo>
                  <a:pt x="22243" y="249918"/>
                </a:lnTo>
                <a:lnTo>
                  <a:pt x="743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293" y="250081"/>
                </a:lnTo>
                <a:lnTo>
                  <a:pt x="63659" y="249638"/>
                </a:lnTo>
                <a:lnTo>
                  <a:pt x="52026" y="249476"/>
                </a:lnTo>
                <a:lnTo>
                  <a:pt x="40950" y="249452"/>
                </a:lnTo>
                <a:lnTo>
                  <a:pt x="86369" y="249452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71198" y="3011161"/>
            <a:ext cx="147955" cy="245110"/>
          </a:xfrm>
          <a:custGeom>
            <a:avLst/>
            <a:gdLst/>
            <a:ahLst/>
            <a:cxnLst/>
            <a:rect l="l" t="t" r="r" b="b"/>
            <a:pathLst>
              <a:path w="147954" h="245110">
                <a:moveTo>
                  <a:pt x="38716" y="67017"/>
                </a:moveTo>
                <a:lnTo>
                  <a:pt x="27547" y="67017"/>
                </a:lnTo>
                <a:lnTo>
                  <a:pt x="20358" y="65783"/>
                </a:lnTo>
                <a:lnTo>
                  <a:pt x="14704" y="62177"/>
                </a:lnTo>
                <a:lnTo>
                  <a:pt x="11005" y="56336"/>
                </a:lnTo>
                <a:lnTo>
                  <a:pt x="9679" y="48401"/>
                </a:lnTo>
                <a:lnTo>
                  <a:pt x="14425" y="29529"/>
                </a:lnTo>
                <a:lnTo>
                  <a:pt x="27548" y="14148"/>
                </a:lnTo>
                <a:lnTo>
                  <a:pt x="47372" y="3792"/>
                </a:lnTo>
                <a:lnTo>
                  <a:pt x="72222" y="0"/>
                </a:lnTo>
                <a:lnTo>
                  <a:pt x="96908" y="3595"/>
                </a:lnTo>
                <a:lnTo>
                  <a:pt x="107982" y="8935"/>
                </a:lnTo>
                <a:lnTo>
                  <a:pt x="70733" y="8935"/>
                </a:lnTo>
                <a:lnTo>
                  <a:pt x="59634" y="10017"/>
                </a:lnTo>
                <a:lnTo>
                  <a:pt x="46721" y="13682"/>
                </a:lnTo>
                <a:lnTo>
                  <a:pt x="34086" y="20558"/>
                </a:lnTo>
                <a:lnTo>
                  <a:pt x="23825" y="31274"/>
                </a:lnTo>
                <a:lnTo>
                  <a:pt x="29398" y="31553"/>
                </a:lnTo>
                <a:lnTo>
                  <a:pt x="36575" y="33508"/>
                </a:lnTo>
                <a:lnTo>
                  <a:pt x="42776" y="38814"/>
                </a:lnTo>
                <a:lnTo>
                  <a:pt x="45417" y="49145"/>
                </a:lnTo>
                <a:lnTo>
                  <a:pt x="45417" y="59570"/>
                </a:lnTo>
                <a:lnTo>
                  <a:pt x="38716" y="67017"/>
                </a:lnTo>
                <a:close/>
              </a:path>
              <a:path w="147954" h="245110">
                <a:moveTo>
                  <a:pt x="108461" y="235304"/>
                </a:moveTo>
                <a:lnTo>
                  <a:pt x="70733" y="235304"/>
                </a:lnTo>
                <a:lnTo>
                  <a:pt x="83611" y="232919"/>
                </a:lnTo>
                <a:lnTo>
                  <a:pt x="96699" y="224042"/>
                </a:lnTo>
                <a:lnTo>
                  <a:pt x="106855" y="206089"/>
                </a:lnTo>
                <a:lnTo>
                  <a:pt x="110938" y="176478"/>
                </a:lnTo>
                <a:lnTo>
                  <a:pt x="108391" y="152522"/>
                </a:lnTo>
                <a:lnTo>
                  <a:pt x="100608" y="133941"/>
                </a:lnTo>
                <a:lnTo>
                  <a:pt x="87380" y="121922"/>
                </a:lnTo>
                <a:lnTo>
                  <a:pt x="68498" y="117652"/>
                </a:lnTo>
                <a:lnTo>
                  <a:pt x="43929" y="117652"/>
                </a:lnTo>
                <a:lnTo>
                  <a:pt x="43929" y="110206"/>
                </a:lnTo>
                <a:lnTo>
                  <a:pt x="46906" y="109461"/>
                </a:lnTo>
                <a:lnTo>
                  <a:pt x="52119" y="109461"/>
                </a:lnTo>
                <a:lnTo>
                  <a:pt x="60308" y="108716"/>
                </a:lnTo>
                <a:lnTo>
                  <a:pt x="63287" y="107972"/>
                </a:lnTo>
                <a:lnTo>
                  <a:pt x="70488" y="107471"/>
                </a:lnTo>
                <a:lnTo>
                  <a:pt x="78457" y="105086"/>
                </a:lnTo>
                <a:lnTo>
                  <a:pt x="103493" y="65062"/>
                </a:lnTo>
                <a:lnTo>
                  <a:pt x="104982" y="49145"/>
                </a:lnTo>
                <a:lnTo>
                  <a:pt x="101724" y="29354"/>
                </a:lnTo>
                <a:lnTo>
                  <a:pt x="93441" y="17033"/>
                </a:lnTo>
                <a:lnTo>
                  <a:pt x="82366" y="10715"/>
                </a:lnTo>
                <a:lnTo>
                  <a:pt x="70733" y="8935"/>
                </a:lnTo>
                <a:lnTo>
                  <a:pt x="107982" y="8935"/>
                </a:lnTo>
                <a:lnTo>
                  <a:pt x="117826" y="13682"/>
                </a:lnTo>
                <a:lnTo>
                  <a:pt x="132321" y="29215"/>
                </a:lnTo>
                <a:lnTo>
                  <a:pt x="137742" y="49145"/>
                </a:lnTo>
                <a:lnTo>
                  <a:pt x="134031" y="69600"/>
                </a:lnTo>
                <a:lnTo>
                  <a:pt x="123689" y="87680"/>
                </a:lnTo>
                <a:lnTo>
                  <a:pt x="107902" y="102131"/>
                </a:lnTo>
                <a:lnTo>
                  <a:pt x="87857" y="111695"/>
                </a:lnTo>
                <a:lnTo>
                  <a:pt x="112869" y="121189"/>
                </a:lnTo>
                <a:lnTo>
                  <a:pt x="131600" y="136268"/>
                </a:lnTo>
                <a:lnTo>
                  <a:pt x="143350" y="155256"/>
                </a:lnTo>
                <a:lnTo>
                  <a:pt x="147422" y="176478"/>
                </a:lnTo>
                <a:lnTo>
                  <a:pt x="141733" y="202575"/>
                </a:lnTo>
                <a:lnTo>
                  <a:pt x="125923" y="224414"/>
                </a:lnTo>
                <a:lnTo>
                  <a:pt x="108461" y="235304"/>
                </a:lnTo>
                <a:close/>
              </a:path>
              <a:path w="147954" h="245110">
                <a:moveTo>
                  <a:pt x="71477" y="244985"/>
                </a:moveTo>
                <a:lnTo>
                  <a:pt x="43974" y="240866"/>
                </a:lnTo>
                <a:lnTo>
                  <a:pt x="21219" y="229347"/>
                </a:lnTo>
                <a:lnTo>
                  <a:pt x="5723" y="211685"/>
                </a:lnTo>
                <a:lnTo>
                  <a:pt x="0" y="189137"/>
                </a:lnTo>
                <a:lnTo>
                  <a:pt x="1873" y="179282"/>
                </a:lnTo>
                <a:lnTo>
                  <a:pt x="6607" y="172848"/>
                </a:lnTo>
                <a:lnTo>
                  <a:pt x="12878" y="169346"/>
                </a:lnTo>
                <a:lnTo>
                  <a:pt x="19358" y="168287"/>
                </a:lnTo>
                <a:lnTo>
                  <a:pt x="26897" y="169648"/>
                </a:lnTo>
                <a:lnTo>
                  <a:pt x="25012" y="207869"/>
                </a:lnTo>
                <a:lnTo>
                  <a:pt x="16379" y="208497"/>
                </a:lnTo>
                <a:lnTo>
                  <a:pt x="27699" y="221482"/>
                </a:lnTo>
                <a:lnTo>
                  <a:pt x="42160" y="229719"/>
                </a:lnTo>
                <a:lnTo>
                  <a:pt x="57319" y="234048"/>
                </a:lnTo>
                <a:lnTo>
                  <a:pt x="70733" y="235304"/>
                </a:lnTo>
                <a:lnTo>
                  <a:pt x="108461" y="235304"/>
                </a:lnTo>
                <a:lnTo>
                  <a:pt x="101876" y="239411"/>
                </a:lnTo>
                <a:lnTo>
                  <a:pt x="71477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67532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5" y="139782"/>
                </a:lnTo>
                <a:lnTo>
                  <a:pt x="27549" y="130311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9" y="37976"/>
                </a:lnTo>
                <a:lnTo>
                  <a:pt x="56423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9" y="144645"/>
                </a:lnTo>
                <a:lnTo>
                  <a:pt x="65312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7" y="156373"/>
                </a:lnTo>
                <a:lnTo>
                  <a:pt x="31516" y="156501"/>
                </a:lnTo>
                <a:lnTo>
                  <a:pt x="20941" y="156838"/>
                </a:lnTo>
                <a:lnTo>
                  <a:pt x="9947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039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50" y="0"/>
                </a:lnTo>
                <a:lnTo>
                  <a:pt x="116314" y="1256"/>
                </a:lnTo>
                <a:lnTo>
                  <a:pt x="126947" y="4467"/>
                </a:lnTo>
                <a:lnTo>
                  <a:pt x="133692" y="8190"/>
                </a:lnTo>
                <a:lnTo>
                  <a:pt x="99771" y="8190"/>
                </a:lnTo>
                <a:lnTo>
                  <a:pt x="82902" y="11902"/>
                </a:lnTo>
                <a:lnTo>
                  <a:pt x="67569" y="22804"/>
                </a:lnTo>
                <a:lnTo>
                  <a:pt x="58039" y="37976"/>
                </a:lnTo>
                <a:close/>
              </a:path>
              <a:path w="179070" h="158114">
                <a:moveTo>
                  <a:pt x="98282" y="157862"/>
                </a:moveTo>
                <a:lnTo>
                  <a:pt x="98282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5" y="139782"/>
                </a:lnTo>
                <a:lnTo>
                  <a:pt x="126576" y="130311"/>
                </a:lnTo>
                <a:lnTo>
                  <a:pt x="126576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3" y="11530"/>
                </a:lnTo>
                <a:lnTo>
                  <a:pt x="99771" y="8190"/>
                </a:lnTo>
                <a:lnTo>
                  <a:pt x="133692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2833" y="142295"/>
                </a:lnTo>
                <a:lnTo>
                  <a:pt x="157940" y="145390"/>
                </a:lnTo>
                <a:lnTo>
                  <a:pt x="166537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8" y="156373"/>
                </a:lnTo>
                <a:lnTo>
                  <a:pt x="130216" y="156501"/>
                </a:lnTo>
                <a:lnTo>
                  <a:pt x="119781" y="156838"/>
                </a:lnTo>
                <a:lnTo>
                  <a:pt x="98282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7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47" y="157315"/>
                </a:lnTo>
                <a:lnTo>
                  <a:pt x="157754" y="156838"/>
                </a:lnTo>
                <a:lnTo>
                  <a:pt x="147178" y="156501"/>
                </a:lnTo>
                <a:lnTo>
                  <a:pt x="138488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55162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0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7" y="101270"/>
                </a:lnTo>
                <a:lnTo>
                  <a:pt x="27547" y="48401"/>
                </a:lnTo>
                <a:lnTo>
                  <a:pt x="27117" y="29773"/>
                </a:lnTo>
                <a:lnTo>
                  <a:pt x="24104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9105" y="153394"/>
                </a:lnTo>
                <a:lnTo>
                  <a:pt x="108519" y="153953"/>
                </a:lnTo>
                <a:lnTo>
                  <a:pt x="96117" y="159724"/>
                </a:lnTo>
                <a:lnTo>
                  <a:pt x="81900" y="161585"/>
                </a:lnTo>
                <a:close/>
              </a:path>
              <a:path w="179070" h="161925">
                <a:moveTo>
                  <a:pt x="109105" y="153394"/>
                </a:moveTo>
                <a:lnTo>
                  <a:pt x="83390" y="153394"/>
                </a:lnTo>
                <a:lnTo>
                  <a:pt x="101131" y="149183"/>
                </a:lnTo>
                <a:lnTo>
                  <a:pt x="114754" y="137571"/>
                </a:lnTo>
                <a:lnTo>
                  <a:pt x="123491" y="120095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1" y="129566"/>
                </a:lnTo>
                <a:lnTo>
                  <a:pt x="127319" y="129566"/>
                </a:lnTo>
                <a:lnTo>
                  <a:pt x="118966" y="143993"/>
                </a:lnTo>
                <a:lnTo>
                  <a:pt x="109105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1" y="129566"/>
                </a:lnTo>
                <a:lnTo>
                  <a:pt x="151994" y="137268"/>
                </a:lnTo>
                <a:lnTo>
                  <a:pt x="155705" y="143342"/>
                </a:lnTo>
                <a:lnTo>
                  <a:pt x="164023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53215" y="3090837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5" y="146437"/>
                </a:lnTo>
                <a:lnTo>
                  <a:pt x="22708" y="144645"/>
                </a:lnTo>
                <a:lnTo>
                  <a:pt x="26594" y="139782"/>
                </a:lnTo>
                <a:lnTo>
                  <a:pt x="27547" y="130311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8" y="37976"/>
                </a:lnTo>
                <a:lnTo>
                  <a:pt x="56422" y="40547"/>
                </a:lnTo>
                <a:lnTo>
                  <a:pt x="52118" y="64783"/>
                </a:lnTo>
                <a:lnTo>
                  <a:pt x="52118" y="130311"/>
                </a:lnTo>
                <a:lnTo>
                  <a:pt x="53072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5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038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48" y="0"/>
                </a:lnTo>
                <a:lnTo>
                  <a:pt x="116045" y="1175"/>
                </a:lnTo>
                <a:lnTo>
                  <a:pt x="130390" y="6050"/>
                </a:lnTo>
                <a:lnTo>
                  <a:pt x="132864" y="8190"/>
                </a:lnTo>
                <a:lnTo>
                  <a:pt x="99770" y="8190"/>
                </a:lnTo>
                <a:lnTo>
                  <a:pt x="82901" y="11902"/>
                </a:lnTo>
                <a:lnTo>
                  <a:pt x="67568" y="22804"/>
                </a:lnTo>
                <a:lnTo>
                  <a:pt x="58038" y="37976"/>
                </a:lnTo>
                <a:close/>
              </a:path>
              <a:path w="278129" h="158114">
                <a:moveTo>
                  <a:pt x="158935" y="34997"/>
                </a:moveTo>
                <a:lnTo>
                  <a:pt x="149655" y="34997"/>
                </a:lnTo>
                <a:lnTo>
                  <a:pt x="156019" y="23874"/>
                </a:lnTo>
                <a:lnTo>
                  <a:pt x="166501" y="12472"/>
                </a:lnTo>
                <a:lnTo>
                  <a:pt x="18159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3" y="4467"/>
                </a:lnTo>
                <a:lnTo>
                  <a:pt x="232718" y="8190"/>
                </a:lnTo>
                <a:lnTo>
                  <a:pt x="198796" y="8190"/>
                </a:lnTo>
                <a:lnTo>
                  <a:pt x="181927" y="11902"/>
                </a:lnTo>
                <a:lnTo>
                  <a:pt x="166594" y="22804"/>
                </a:lnTo>
                <a:lnTo>
                  <a:pt x="158935" y="34997"/>
                </a:lnTo>
                <a:close/>
              </a:path>
              <a:path w="278129" h="158114">
                <a:moveTo>
                  <a:pt x="98281" y="157862"/>
                </a:moveTo>
                <a:lnTo>
                  <a:pt x="98281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4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2" y="11530"/>
                </a:lnTo>
                <a:lnTo>
                  <a:pt x="99770" y="8190"/>
                </a:lnTo>
                <a:lnTo>
                  <a:pt x="132864" y="8190"/>
                </a:lnTo>
                <a:lnTo>
                  <a:pt x="142640" y="16649"/>
                </a:lnTo>
                <a:lnTo>
                  <a:pt x="149655" y="34997"/>
                </a:lnTo>
                <a:lnTo>
                  <a:pt x="158935" y="34997"/>
                </a:lnTo>
                <a:lnTo>
                  <a:pt x="155449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7" y="156373"/>
                </a:lnTo>
                <a:lnTo>
                  <a:pt x="130215" y="156501"/>
                </a:lnTo>
                <a:lnTo>
                  <a:pt x="119780" y="156838"/>
                </a:lnTo>
                <a:lnTo>
                  <a:pt x="98281" y="157862"/>
                </a:lnTo>
                <a:close/>
              </a:path>
              <a:path w="278129" h="158114">
                <a:moveTo>
                  <a:pt x="197308" y="157862"/>
                </a:moveTo>
                <a:lnTo>
                  <a:pt x="197308" y="146693"/>
                </a:lnTo>
                <a:lnTo>
                  <a:pt x="211780" y="146437"/>
                </a:lnTo>
                <a:lnTo>
                  <a:pt x="220389" y="144645"/>
                </a:lnTo>
                <a:lnTo>
                  <a:pt x="224531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554" y="33008"/>
                </a:lnTo>
                <a:lnTo>
                  <a:pt x="220575" y="20384"/>
                </a:lnTo>
                <a:lnTo>
                  <a:pt x="212408" y="11530"/>
                </a:lnTo>
                <a:lnTo>
                  <a:pt x="198796" y="8190"/>
                </a:lnTo>
                <a:lnTo>
                  <a:pt x="232718" y="8190"/>
                </a:lnTo>
                <a:lnTo>
                  <a:pt x="249997" y="48168"/>
                </a:lnTo>
                <a:lnTo>
                  <a:pt x="250171" y="67761"/>
                </a:lnTo>
                <a:lnTo>
                  <a:pt x="250171" y="136268"/>
                </a:lnTo>
                <a:lnTo>
                  <a:pt x="251858" y="142295"/>
                </a:lnTo>
                <a:lnTo>
                  <a:pt x="256965" y="145390"/>
                </a:lnTo>
                <a:lnTo>
                  <a:pt x="265563" y="146530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7514" y="156373"/>
                </a:lnTo>
                <a:lnTo>
                  <a:pt x="228928" y="156501"/>
                </a:lnTo>
                <a:lnTo>
                  <a:pt x="218528" y="156838"/>
                </a:lnTo>
                <a:lnTo>
                  <a:pt x="197308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19" y="156838"/>
                </a:lnTo>
                <a:lnTo>
                  <a:pt x="48465" y="156501"/>
                </a:lnTo>
                <a:lnTo>
                  <a:pt x="40205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47" y="157315"/>
                </a:lnTo>
                <a:lnTo>
                  <a:pt x="157753" y="156838"/>
                </a:lnTo>
                <a:lnTo>
                  <a:pt x="147177" y="156501"/>
                </a:lnTo>
                <a:lnTo>
                  <a:pt x="138487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73" y="157315"/>
                </a:lnTo>
                <a:lnTo>
                  <a:pt x="256779" y="156838"/>
                </a:lnTo>
                <a:lnTo>
                  <a:pt x="246204" y="156501"/>
                </a:lnTo>
                <a:lnTo>
                  <a:pt x="237514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38382" y="3001481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59" h="251460">
                <a:moveTo>
                  <a:pt x="36483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0" y="221156"/>
                </a:lnTo>
                <a:lnTo>
                  <a:pt x="60204" y="224879"/>
                </a:lnTo>
                <a:lnTo>
                  <a:pt x="49140" y="224879"/>
                </a:lnTo>
                <a:lnTo>
                  <a:pt x="43079" y="235490"/>
                </a:lnTo>
                <a:lnTo>
                  <a:pt x="39182" y="242192"/>
                </a:lnTo>
                <a:lnTo>
                  <a:pt x="37100" y="245822"/>
                </a:lnTo>
                <a:lnTo>
                  <a:pt x="36483" y="247218"/>
                </a:lnTo>
                <a:close/>
              </a:path>
              <a:path w="175259" h="251460">
                <a:moveTo>
                  <a:pt x="62828" y="113184"/>
                </a:moveTo>
                <a:lnTo>
                  <a:pt x="51373" y="113184"/>
                </a:lnTo>
                <a:lnTo>
                  <a:pt x="57260" y="106634"/>
                </a:lnTo>
                <a:lnTo>
                  <a:pt x="67196" y="98757"/>
                </a:lnTo>
                <a:lnTo>
                  <a:pt x="81319" y="92136"/>
                </a:lnTo>
                <a:lnTo>
                  <a:pt x="99770" y="89356"/>
                </a:lnTo>
                <a:lnTo>
                  <a:pt x="128796" y="95639"/>
                </a:lnTo>
                <a:lnTo>
                  <a:pt x="131455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259" h="251460">
                <a:moveTo>
                  <a:pt x="129229" y="242751"/>
                </a:moveTo>
                <a:lnTo>
                  <a:pt x="94559" y="242751"/>
                </a:lnTo>
                <a:lnTo>
                  <a:pt x="107960" y="240831"/>
                </a:lnTo>
                <a:lnTo>
                  <a:pt x="119129" y="235770"/>
                </a:lnTo>
                <a:lnTo>
                  <a:pt x="144257" y="193977"/>
                </a:lnTo>
                <a:lnTo>
                  <a:pt x="145933" y="169776"/>
                </a:lnTo>
                <a:lnTo>
                  <a:pt x="145560" y="157804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1455" y="97547"/>
                </a:lnTo>
                <a:lnTo>
                  <a:pt x="152727" y="112812"/>
                </a:lnTo>
                <a:lnTo>
                  <a:pt x="168979" y="138362"/>
                </a:lnTo>
                <a:lnTo>
                  <a:pt x="174970" y="169776"/>
                </a:lnTo>
                <a:lnTo>
                  <a:pt x="168607" y="201935"/>
                </a:lnTo>
                <a:lnTo>
                  <a:pt x="151424" y="227672"/>
                </a:lnTo>
                <a:lnTo>
                  <a:pt x="129229" y="242751"/>
                </a:lnTo>
                <a:close/>
              </a:path>
              <a:path w="175259" h="251460">
                <a:moveTo>
                  <a:pt x="96048" y="250942"/>
                </a:moveTo>
                <a:lnTo>
                  <a:pt x="78143" y="248021"/>
                </a:lnTo>
                <a:lnTo>
                  <a:pt x="64497" y="240982"/>
                </a:lnTo>
                <a:lnTo>
                  <a:pt x="54899" y="232407"/>
                </a:lnTo>
                <a:lnTo>
                  <a:pt x="49140" y="224879"/>
                </a:lnTo>
                <a:lnTo>
                  <a:pt x="60204" y="224879"/>
                </a:lnTo>
                <a:lnTo>
                  <a:pt x="64299" y="230185"/>
                </a:lnTo>
                <a:lnTo>
                  <a:pt x="72873" y="236980"/>
                </a:lnTo>
                <a:lnTo>
                  <a:pt x="82983" y="241261"/>
                </a:lnTo>
                <a:lnTo>
                  <a:pt x="94559" y="242751"/>
                </a:lnTo>
                <a:lnTo>
                  <a:pt x="129229" y="242751"/>
                </a:lnTo>
                <a:lnTo>
                  <a:pt x="126284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94611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2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6" y="18522"/>
                </a:lnTo>
                <a:lnTo>
                  <a:pt x="35912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1" y="154139"/>
                </a:lnTo>
                <a:lnTo>
                  <a:pt x="109142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1" y="154139"/>
                </a:lnTo>
                <a:lnTo>
                  <a:pt x="87752" y="153569"/>
                </a:lnTo>
                <a:lnTo>
                  <a:pt x="101166" y="149578"/>
                </a:lnTo>
                <a:lnTo>
                  <a:pt x="116116" y="13874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103960" y="3090837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5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3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8125" y="39465"/>
                </a:lnTo>
                <a:lnTo>
                  <a:pt x="54131" y="49972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897"/>
                </a:lnTo>
                <a:lnTo>
                  <a:pt x="55097" y="143156"/>
                </a:lnTo>
                <a:lnTo>
                  <a:pt x="63311" y="145901"/>
                </a:lnTo>
                <a:lnTo>
                  <a:pt x="78924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5" h="158114">
                <a:moveTo>
                  <a:pt x="58125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9" y="1815"/>
                </a:lnTo>
                <a:lnTo>
                  <a:pt x="112429" y="6701"/>
                </a:lnTo>
                <a:lnTo>
                  <a:pt x="113572" y="8190"/>
                </a:lnTo>
                <a:lnTo>
                  <a:pt x="93814" y="8190"/>
                </a:lnTo>
                <a:lnTo>
                  <a:pt x="75561" y="13740"/>
                </a:lnTo>
                <a:lnTo>
                  <a:pt x="62264" y="28575"/>
                </a:lnTo>
                <a:lnTo>
                  <a:pt x="58125" y="39465"/>
                </a:lnTo>
                <a:close/>
              </a:path>
              <a:path w="120015" h="158114">
                <a:moveTo>
                  <a:pt x="110940" y="37976"/>
                </a:moveTo>
                <a:lnTo>
                  <a:pt x="96793" y="37976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9" y="8935"/>
                </a:lnTo>
                <a:lnTo>
                  <a:pt x="97538" y="8190"/>
                </a:lnTo>
                <a:lnTo>
                  <a:pt x="113572" y="8190"/>
                </a:lnTo>
                <a:lnTo>
                  <a:pt x="117897" y="13822"/>
                </a:lnTo>
                <a:lnTo>
                  <a:pt x="119874" y="22339"/>
                </a:lnTo>
                <a:lnTo>
                  <a:pt x="119874" y="33508"/>
                </a:lnTo>
                <a:lnTo>
                  <a:pt x="110940" y="37976"/>
                </a:lnTo>
                <a:close/>
              </a:path>
              <a:path w="120015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45427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90" y="86598"/>
                </a:lnTo>
                <a:lnTo>
                  <a:pt x="33505" y="83306"/>
                </a:lnTo>
                <a:lnTo>
                  <a:pt x="1081" y="52252"/>
                </a:lnTo>
                <a:lnTo>
                  <a:pt x="0" y="43188"/>
                </a:lnTo>
                <a:lnTo>
                  <a:pt x="2780" y="28272"/>
                </a:lnTo>
                <a:lnTo>
                  <a:pt x="12192" y="14334"/>
                </a:lnTo>
                <a:lnTo>
                  <a:pt x="29840" y="4025"/>
                </a:lnTo>
                <a:lnTo>
                  <a:pt x="57331" y="0"/>
                </a:lnTo>
                <a:lnTo>
                  <a:pt x="62764" y="151"/>
                </a:lnTo>
                <a:lnTo>
                  <a:pt x="70640" y="1210"/>
                </a:lnTo>
                <a:lnTo>
                  <a:pt x="80051" y="4083"/>
                </a:lnTo>
                <a:lnTo>
                  <a:pt x="84748" y="6701"/>
                </a:lnTo>
                <a:lnTo>
                  <a:pt x="57331" y="6701"/>
                </a:lnTo>
                <a:lnTo>
                  <a:pt x="37856" y="9110"/>
                </a:lnTo>
                <a:lnTo>
                  <a:pt x="25501" y="15358"/>
                </a:lnTo>
                <a:lnTo>
                  <a:pt x="19009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2047" y="64911"/>
                </a:lnTo>
                <a:lnTo>
                  <a:pt x="8255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6792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328" y="38430"/>
                </a:lnTo>
                <a:lnTo>
                  <a:pt x="92325" y="24107"/>
                </a:lnTo>
                <a:lnTo>
                  <a:pt x="80063" y="11879"/>
                </a:lnTo>
                <a:lnTo>
                  <a:pt x="57331" y="6701"/>
                </a:lnTo>
                <a:lnTo>
                  <a:pt x="84748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934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6931" y="3522726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0424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0424"/>
                </a:lnTo>
                <a:lnTo>
                  <a:pt x="50630" y="10424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0424"/>
                </a:moveTo>
                <a:lnTo>
                  <a:pt x="86369" y="10424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0424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4997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582"/>
                </a:lnTo>
                <a:lnTo>
                  <a:pt x="199821" y="15358"/>
                </a:lnTo>
                <a:lnTo>
                  <a:pt x="193248" y="11949"/>
                </a:lnTo>
                <a:lnTo>
                  <a:pt x="184650" y="10424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0424"/>
                </a:lnTo>
                <a:lnTo>
                  <a:pt x="234420" y="11832"/>
                </a:lnTo>
                <a:lnTo>
                  <a:pt x="226346" y="15544"/>
                </a:lnTo>
                <a:lnTo>
                  <a:pt x="219389" y="22467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7871"/>
                </a:lnTo>
                <a:lnTo>
                  <a:pt x="108705" y="16381"/>
                </a:lnTo>
                <a:lnTo>
                  <a:pt x="104983" y="11169"/>
                </a:lnTo>
                <a:lnTo>
                  <a:pt x="99771" y="10424"/>
                </a:lnTo>
                <a:lnTo>
                  <a:pt x="134020" y="10424"/>
                </a:lnTo>
                <a:lnTo>
                  <a:pt x="134020" y="23083"/>
                </a:lnTo>
                <a:lnTo>
                  <a:pt x="135509" y="26806"/>
                </a:lnTo>
                <a:lnTo>
                  <a:pt x="143511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511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49016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5580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334" y="154314"/>
                </a:lnTo>
                <a:lnTo>
                  <a:pt x="100608" y="150323"/>
                </a:lnTo>
                <a:lnTo>
                  <a:pt x="115697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03427" y="3518258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897"/>
                </a:lnTo>
                <a:lnTo>
                  <a:pt x="55004" y="143156"/>
                </a:lnTo>
                <a:lnTo>
                  <a:pt x="6299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7961" y="39465"/>
                </a:moveTo>
                <a:lnTo>
                  <a:pt x="49885" y="39465"/>
                </a:lnTo>
                <a:lnTo>
                  <a:pt x="54853" y="26702"/>
                </a:lnTo>
                <a:lnTo>
                  <a:pt x="63380" y="13868"/>
                </a:lnTo>
                <a:lnTo>
                  <a:pt x="75956" y="3967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608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8" y="8935"/>
                </a:lnTo>
                <a:lnTo>
                  <a:pt x="97537" y="8190"/>
                </a:lnTo>
                <a:lnTo>
                  <a:pt x="113608" y="8190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5624" y="157862"/>
                </a:moveTo>
                <a:lnTo>
                  <a:pt x="74665" y="157001"/>
                </a:lnTo>
                <a:lnTo>
                  <a:pt x="63287" y="156559"/>
                </a:lnTo>
                <a:lnTo>
                  <a:pt x="51909" y="15639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42659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16658" y="3457198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36" y="183552"/>
                </a:lnTo>
                <a:lnTo>
                  <a:pt x="57424" y="196583"/>
                </a:lnTo>
                <a:lnTo>
                  <a:pt x="64718" y="208497"/>
                </a:lnTo>
                <a:lnTo>
                  <a:pt x="78923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923" y="213710"/>
                </a:lnTo>
                <a:lnTo>
                  <a:pt x="87986" y="211197"/>
                </a:lnTo>
                <a:lnTo>
                  <a:pt x="95582" y="203657"/>
                </a:lnTo>
                <a:lnTo>
                  <a:pt x="100806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59613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3251" y="231337"/>
                </a:lnTo>
                <a:lnTo>
                  <a:pt x="158498" y="234653"/>
                </a:lnTo>
                <a:lnTo>
                  <a:pt x="166956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58913" y="246195"/>
                </a:lnTo>
                <a:lnTo>
                  <a:pt x="48477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6177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753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34642" y="3428901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444" y="229138"/>
                </a:lnTo>
                <a:lnTo>
                  <a:pt x="56586" y="234001"/>
                </a:lnTo>
                <a:lnTo>
                  <a:pt x="65195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829" y="245857"/>
                </a:lnTo>
                <a:lnTo>
                  <a:pt x="21219" y="246195"/>
                </a:lnTo>
                <a:lnTo>
                  <a:pt x="10051" y="24667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6672"/>
                </a:lnTo>
                <a:lnTo>
                  <a:pt x="47942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7392" y="3516024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5" h="163829">
                <a:moveTo>
                  <a:pt x="36483" y="57336"/>
                </a:moveTo>
                <a:lnTo>
                  <a:pt x="17124" y="57336"/>
                </a:lnTo>
                <a:lnTo>
                  <a:pt x="9679" y="51379"/>
                </a:lnTo>
                <a:lnTo>
                  <a:pt x="9679" y="40210"/>
                </a:lnTo>
                <a:lnTo>
                  <a:pt x="13983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51"/>
                </a:lnTo>
                <a:lnTo>
                  <a:pt x="89347" y="4747"/>
                </a:lnTo>
                <a:lnTo>
                  <a:pt x="95939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7336"/>
                </a:lnTo>
                <a:close/>
              </a:path>
              <a:path w="160655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843"/>
                </a:lnTo>
                <a:lnTo>
                  <a:pt x="100515" y="67017"/>
                </a:lnTo>
                <a:lnTo>
                  <a:pt x="100515" y="53613"/>
                </a:lnTo>
                <a:lnTo>
                  <a:pt x="97106" y="33322"/>
                </a:lnTo>
                <a:lnTo>
                  <a:pt x="88323" y="19174"/>
                </a:lnTo>
                <a:lnTo>
                  <a:pt x="76329" y="10890"/>
                </a:lnTo>
                <a:lnTo>
                  <a:pt x="63287" y="8190"/>
                </a:lnTo>
                <a:lnTo>
                  <a:pt x="95939" y="8190"/>
                </a:lnTo>
                <a:lnTo>
                  <a:pt x="123503" y="40117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606"/>
                </a:lnTo>
                <a:lnTo>
                  <a:pt x="41602" y="93451"/>
                </a:lnTo>
                <a:lnTo>
                  <a:pt x="30049" y="109647"/>
                </a:lnTo>
                <a:lnTo>
                  <a:pt x="26804" y="125843"/>
                </a:lnTo>
                <a:lnTo>
                  <a:pt x="29398" y="138036"/>
                </a:lnTo>
                <a:lnTo>
                  <a:pt x="36390" y="147437"/>
                </a:lnTo>
                <a:lnTo>
                  <a:pt x="46593" y="153487"/>
                </a:lnTo>
                <a:lnTo>
                  <a:pt x="58820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0655" h="163829">
                <a:moveTo>
                  <a:pt x="84419" y="155628"/>
                </a:moveTo>
                <a:lnTo>
                  <a:pt x="58820" y="155628"/>
                </a:lnTo>
                <a:lnTo>
                  <a:pt x="72245" y="153243"/>
                </a:lnTo>
                <a:lnTo>
                  <a:pt x="85810" y="145483"/>
                </a:lnTo>
                <a:lnTo>
                  <a:pt x="96304" y="131439"/>
                </a:lnTo>
                <a:lnTo>
                  <a:pt x="100515" y="110206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0655" h="163829">
                <a:moveTo>
                  <a:pt x="152052" y="151160"/>
                </a:moveTo>
                <a:lnTo>
                  <a:pt x="138488" y="151160"/>
                </a:lnTo>
                <a:lnTo>
                  <a:pt x="142036" y="150486"/>
                </a:lnTo>
                <a:lnTo>
                  <a:pt x="146213" y="147437"/>
                </a:lnTo>
                <a:lnTo>
                  <a:pt x="149691" y="140480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564"/>
                </a:lnTo>
                <a:lnTo>
                  <a:pt x="152052" y="151160"/>
                </a:lnTo>
                <a:close/>
              </a:path>
              <a:path w="160655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1160"/>
                </a:lnTo>
                <a:lnTo>
                  <a:pt x="152052" y="151160"/>
                </a:lnTo>
                <a:lnTo>
                  <a:pt x="148353" y="155721"/>
                </a:lnTo>
                <a:lnTo>
                  <a:pt x="138720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11618" y="3516024"/>
            <a:ext cx="117475" cy="163830"/>
          </a:xfrm>
          <a:custGeom>
            <a:avLst/>
            <a:gdLst/>
            <a:ahLst/>
            <a:cxnLst/>
            <a:rect l="l" t="t" r="r" b="b"/>
            <a:pathLst>
              <a:path w="117475" h="163829">
                <a:moveTo>
                  <a:pt x="92340" y="155628"/>
                </a:moveTo>
                <a:lnTo>
                  <a:pt x="59564" y="155628"/>
                </a:lnTo>
                <a:lnTo>
                  <a:pt x="77469" y="153138"/>
                </a:lnTo>
                <a:lnTo>
                  <a:pt x="89998" y="146320"/>
                </a:lnTo>
                <a:lnTo>
                  <a:pt x="97362" y="136151"/>
                </a:lnTo>
                <a:lnTo>
                  <a:pt x="99771" y="123609"/>
                </a:lnTo>
                <a:lnTo>
                  <a:pt x="95105" y="107704"/>
                </a:lnTo>
                <a:lnTo>
                  <a:pt x="84228" y="98012"/>
                </a:lnTo>
                <a:lnTo>
                  <a:pt x="71815" y="92928"/>
                </a:lnTo>
                <a:lnTo>
                  <a:pt x="62543" y="90845"/>
                </a:lnTo>
                <a:lnTo>
                  <a:pt x="46104" y="87343"/>
                </a:lnTo>
                <a:lnTo>
                  <a:pt x="33784" y="84050"/>
                </a:lnTo>
                <a:lnTo>
                  <a:pt x="1081" y="52892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62"/>
                </a:lnTo>
                <a:lnTo>
                  <a:pt x="71012" y="1303"/>
                </a:lnTo>
                <a:lnTo>
                  <a:pt x="80680" y="4398"/>
                </a:lnTo>
                <a:lnTo>
                  <a:pt x="85817" y="7446"/>
                </a:lnTo>
                <a:lnTo>
                  <a:pt x="57331" y="7446"/>
                </a:lnTo>
                <a:lnTo>
                  <a:pt x="38170" y="9854"/>
                </a:lnTo>
                <a:lnTo>
                  <a:pt x="25780" y="16102"/>
                </a:lnTo>
                <a:lnTo>
                  <a:pt x="19114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2059" y="65655"/>
                </a:lnTo>
                <a:lnTo>
                  <a:pt x="82646" y="68785"/>
                </a:lnTo>
                <a:lnTo>
                  <a:pt x="115092" y="101468"/>
                </a:lnTo>
                <a:lnTo>
                  <a:pt x="116895" y="113929"/>
                </a:lnTo>
                <a:lnTo>
                  <a:pt x="113696" y="132719"/>
                </a:lnTo>
                <a:lnTo>
                  <a:pt x="103586" y="148647"/>
                </a:lnTo>
                <a:lnTo>
                  <a:pt x="92340" y="155628"/>
                </a:lnTo>
                <a:close/>
              </a:path>
              <a:path w="117475" h="163829">
                <a:moveTo>
                  <a:pt x="107961" y="10424"/>
                </a:moveTo>
                <a:lnTo>
                  <a:pt x="90836" y="10424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10424"/>
                </a:lnTo>
                <a:close/>
              </a:path>
              <a:path w="117475" h="163829">
                <a:moveTo>
                  <a:pt x="107961" y="53613"/>
                </a:moveTo>
                <a:lnTo>
                  <a:pt x="99026" y="53613"/>
                </a:lnTo>
                <a:lnTo>
                  <a:pt x="99026" y="49890"/>
                </a:lnTo>
                <a:lnTo>
                  <a:pt x="97642" y="38860"/>
                </a:lnTo>
                <a:lnTo>
                  <a:pt x="92418" y="24759"/>
                </a:lnTo>
                <a:lnTo>
                  <a:pt x="80075" y="12612"/>
                </a:lnTo>
                <a:lnTo>
                  <a:pt x="57331" y="7446"/>
                </a:lnTo>
                <a:lnTo>
                  <a:pt x="85817" y="7446"/>
                </a:lnTo>
                <a:lnTo>
                  <a:pt x="90836" y="10424"/>
                </a:lnTo>
                <a:lnTo>
                  <a:pt x="107961" y="10424"/>
                </a:lnTo>
                <a:lnTo>
                  <a:pt x="107961" y="53613"/>
                </a:lnTo>
                <a:close/>
              </a:path>
              <a:path w="117475" h="163829">
                <a:moveTo>
                  <a:pt x="5956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5956" y="163819"/>
                </a:lnTo>
                <a:close/>
              </a:path>
              <a:path w="117475" h="163829">
                <a:moveTo>
                  <a:pt x="59564" y="163819"/>
                </a:moveTo>
                <a:lnTo>
                  <a:pt x="52456" y="163470"/>
                </a:lnTo>
                <a:lnTo>
                  <a:pt x="42905" y="161585"/>
                </a:lnTo>
                <a:lnTo>
                  <a:pt x="31818" y="156908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2340" y="155628"/>
                </a:lnTo>
                <a:lnTo>
                  <a:pt x="85798" y="159689"/>
                </a:lnTo>
                <a:lnTo>
                  <a:pt x="59564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47128" y="3457198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09214" y="3518258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628" y="1256"/>
                </a:lnTo>
                <a:lnTo>
                  <a:pt x="127226" y="4467"/>
                </a:lnTo>
                <a:lnTo>
                  <a:pt x="13382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821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981"/>
                </a:lnTo>
                <a:lnTo>
                  <a:pt x="157939" y="145296"/>
                </a:lnTo>
                <a:lnTo>
                  <a:pt x="166537" y="146518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6843" y="3518258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036"/>
                </a:lnTo>
                <a:lnTo>
                  <a:pt x="34342" y="141759"/>
                </a:lnTo>
                <a:lnTo>
                  <a:pt x="28397" y="122317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343"/>
                </a:lnTo>
                <a:lnTo>
                  <a:pt x="24105" y="19546"/>
                </a:lnTo>
                <a:lnTo>
                  <a:pt x="15926" y="15614"/>
                </a:lnTo>
                <a:lnTo>
                  <a:pt x="0" y="14892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910" y="153394"/>
                </a:lnTo>
                <a:lnTo>
                  <a:pt x="108612" y="153674"/>
                </a:lnTo>
                <a:lnTo>
                  <a:pt x="96129" y="159619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910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631"/>
                </a:lnTo>
                <a:lnTo>
                  <a:pt x="122014" y="18522"/>
                </a:lnTo>
                <a:lnTo>
                  <a:pt x="113696" y="15625"/>
                </a:lnTo>
                <a:lnTo>
                  <a:pt x="99026" y="14892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9" y="129566"/>
                </a:lnTo>
                <a:lnTo>
                  <a:pt x="128064" y="129566"/>
                </a:lnTo>
                <a:lnTo>
                  <a:pt x="119280" y="143679"/>
                </a:lnTo>
                <a:lnTo>
                  <a:pt x="108910" y="153394"/>
                </a:lnTo>
                <a:close/>
              </a:path>
              <a:path w="179070" h="161925">
                <a:moveTo>
                  <a:pt x="128064" y="161585"/>
                </a:moveTo>
                <a:lnTo>
                  <a:pt x="128064" y="129566"/>
                </a:lnTo>
                <a:lnTo>
                  <a:pt x="151389" y="129566"/>
                </a:lnTo>
                <a:lnTo>
                  <a:pt x="151995" y="136954"/>
                </a:lnTo>
                <a:lnTo>
                  <a:pt x="155706" y="143063"/>
                </a:lnTo>
                <a:lnTo>
                  <a:pt x="164024" y="145960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8064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4896" y="3518258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46" y="1175"/>
                </a:lnTo>
                <a:lnTo>
                  <a:pt x="130391" y="6050"/>
                </a:lnTo>
                <a:lnTo>
                  <a:pt x="132865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29" h="158114">
                <a:moveTo>
                  <a:pt x="158936" y="34997"/>
                </a:moveTo>
                <a:lnTo>
                  <a:pt x="149656" y="34997"/>
                </a:lnTo>
                <a:lnTo>
                  <a:pt x="156439" y="23874"/>
                </a:lnTo>
                <a:lnTo>
                  <a:pt x="167060" y="12472"/>
                </a:lnTo>
                <a:lnTo>
                  <a:pt x="18201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4" y="4467"/>
                </a:lnTo>
                <a:lnTo>
                  <a:pt x="232719" y="8190"/>
                </a:lnTo>
                <a:lnTo>
                  <a:pt x="198797" y="8190"/>
                </a:lnTo>
                <a:lnTo>
                  <a:pt x="181928" y="11902"/>
                </a:lnTo>
                <a:lnTo>
                  <a:pt x="166595" y="22804"/>
                </a:lnTo>
                <a:lnTo>
                  <a:pt x="158936" y="34997"/>
                </a:lnTo>
                <a:close/>
              </a:path>
              <a:path w="278129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2865" y="8190"/>
                </a:lnTo>
                <a:lnTo>
                  <a:pt x="142641" y="16649"/>
                </a:lnTo>
                <a:lnTo>
                  <a:pt x="149656" y="34997"/>
                </a:lnTo>
                <a:lnTo>
                  <a:pt x="158936" y="34997"/>
                </a:lnTo>
                <a:lnTo>
                  <a:pt x="155450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29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3008"/>
                </a:lnTo>
                <a:lnTo>
                  <a:pt x="220855" y="20384"/>
                </a:lnTo>
                <a:lnTo>
                  <a:pt x="212723" y="11530"/>
                </a:lnTo>
                <a:lnTo>
                  <a:pt x="198797" y="8190"/>
                </a:lnTo>
                <a:lnTo>
                  <a:pt x="232719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80062" y="3428901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7" y="224879"/>
                </a:lnTo>
                <a:lnTo>
                  <a:pt x="49140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3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19" y="92125"/>
                </a:lnTo>
                <a:lnTo>
                  <a:pt x="99771" y="89356"/>
                </a:lnTo>
                <a:lnTo>
                  <a:pt x="128913" y="95639"/>
                </a:lnTo>
                <a:lnTo>
                  <a:pt x="131601" y="97547"/>
                </a:lnTo>
                <a:lnTo>
                  <a:pt x="98281" y="97547"/>
                </a:lnTo>
                <a:lnTo>
                  <a:pt x="89870" y="98315"/>
                </a:lnTo>
                <a:lnTo>
                  <a:pt x="79016" y="101456"/>
                </a:lnTo>
                <a:lnTo>
                  <a:pt x="67184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831"/>
                </a:lnTo>
                <a:lnTo>
                  <a:pt x="119129" y="235770"/>
                </a:lnTo>
                <a:lnTo>
                  <a:pt x="144258" y="193977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09" y="119886"/>
                </a:lnTo>
                <a:lnTo>
                  <a:pt x="98281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60247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7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0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7795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29">
                <a:moveTo>
                  <a:pt x="137743" y="69995"/>
                </a:moveTo>
                <a:lnTo>
                  <a:pt x="113917" y="69995"/>
                </a:lnTo>
                <a:lnTo>
                  <a:pt x="112870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29">
                <a:moveTo>
                  <a:pt x="10914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6386" y="3518258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7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140" y="0"/>
                </a:lnTo>
                <a:lnTo>
                  <a:pt x="49140" y="39465"/>
                </a:lnTo>
                <a:lnTo>
                  <a:pt x="57267" y="39465"/>
                </a:lnTo>
                <a:lnTo>
                  <a:pt x="53387" y="49657"/>
                </a:lnTo>
                <a:lnTo>
                  <a:pt x="50630" y="75208"/>
                </a:lnTo>
                <a:lnTo>
                  <a:pt x="50630" y="129566"/>
                </a:lnTo>
                <a:lnTo>
                  <a:pt x="51165" y="137897"/>
                </a:lnTo>
                <a:lnTo>
                  <a:pt x="54352" y="143156"/>
                </a:lnTo>
                <a:lnTo>
                  <a:pt x="6256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501"/>
                </a:lnTo>
                <a:lnTo>
                  <a:pt x="21499" y="156838"/>
                </a:lnTo>
                <a:lnTo>
                  <a:pt x="0" y="157862"/>
                </a:lnTo>
                <a:close/>
              </a:path>
              <a:path w="119379" h="158114">
                <a:moveTo>
                  <a:pt x="57267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938" y="8190"/>
                </a:lnTo>
                <a:lnTo>
                  <a:pt x="93070" y="8190"/>
                </a:lnTo>
                <a:lnTo>
                  <a:pt x="74816" y="13636"/>
                </a:lnTo>
                <a:lnTo>
                  <a:pt x="61519" y="28296"/>
                </a:lnTo>
                <a:lnTo>
                  <a:pt x="57267" y="39465"/>
                </a:lnTo>
                <a:close/>
              </a:path>
              <a:path w="119379" h="158114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3403"/>
                </a:lnTo>
                <a:lnTo>
                  <a:pt x="96048" y="8935"/>
                </a:lnTo>
                <a:lnTo>
                  <a:pt x="96792" y="8190"/>
                </a:lnTo>
                <a:lnTo>
                  <a:pt x="112938" y="8190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194" y="37231"/>
                </a:lnTo>
                <a:close/>
              </a:path>
              <a:path w="119379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06237" y="343783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737"/>
                </a:lnTo>
                <a:lnTo>
                  <a:pt x="23174" y="98664"/>
                </a:lnTo>
                <a:lnTo>
                  <a:pt x="15298" y="95941"/>
                </a:lnTo>
                <a:lnTo>
                  <a:pt x="1489" y="95313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574"/>
                </a:lnTo>
                <a:lnTo>
                  <a:pt x="55004" y="224321"/>
                </a:lnTo>
                <a:lnTo>
                  <a:pt x="62368" y="226555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937"/>
                </a:lnTo>
                <a:lnTo>
                  <a:pt x="20289" y="5957"/>
                </a:lnTo>
                <a:lnTo>
                  <a:pt x="26199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05264" y="3516024"/>
            <a:ext cx="116205" cy="163830"/>
          </a:xfrm>
          <a:custGeom>
            <a:avLst/>
            <a:gdLst/>
            <a:ahLst/>
            <a:cxnLst/>
            <a:rect l="l" t="t" r="r" b="b"/>
            <a:pathLst>
              <a:path w="116204" h="163829">
                <a:moveTo>
                  <a:pt x="91596" y="155628"/>
                </a:moveTo>
                <a:lnTo>
                  <a:pt x="58820" y="155628"/>
                </a:lnTo>
                <a:lnTo>
                  <a:pt x="76724" y="153138"/>
                </a:lnTo>
                <a:lnTo>
                  <a:pt x="89254" y="146320"/>
                </a:lnTo>
                <a:lnTo>
                  <a:pt x="96618" y="136151"/>
                </a:lnTo>
                <a:lnTo>
                  <a:pt x="99026" y="123609"/>
                </a:lnTo>
                <a:lnTo>
                  <a:pt x="94361" y="107704"/>
                </a:lnTo>
                <a:lnTo>
                  <a:pt x="83483" y="98012"/>
                </a:lnTo>
                <a:lnTo>
                  <a:pt x="71070" y="92928"/>
                </a:lnTo>
                <a:lnTo>
                  <a:pt x="61798" y="90845"/>
                </a:lnTo>
                <a:lnTo>
                  <a:pt x="45464" y="87343"/>
                </a:lnTo>
                <a:lnTo>
                  <a:pt x="33319" y="84050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62"/>
                </a:lnTo>
                <a:lnTo>
                  <a:pt x="70267" y="1303"/>
                </a:lnTo>
                <a:lnTo>
                  <a:pt x="79935" y="4398"/>
                </a:lnTo>
                <a:lnTo>
                  <a:pt x="85072" y="7446"/>
                </a:lnTo>
                <a:lnTo>
                  <a:pt x="56586" y="7446"/>
                </a:lnTo>
                <a:lnTo>
                  <a:pt x="37542" y="9854"/>
                </a:lnTo>
                <a:lnTo>
                  <a:pt x="25408" y="16102"/>
                </a:lnTo>
                <a:lnTo>
                  <a:pt x="18997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1943" y="65655"/>
                </a:lnTo>
                <a:lnTo>
                  <a:pt x="82273" y="68785"/>
                </a:lnTo>
                <a:lnTo>
                  <a:pt x="114452" y="101468"/>
                </a:lnTo>
                <a:lnTo>
                  <a:pt x="116151" y="113929"/>
                </a:lnTo>
                <a:lnTo>
                  <a:pt x="112952" y="132719"/>
                </a:lnTo>
                <a:lnTo>
                  <a:pt x="102842" y="148647"/>
                </a:lnTo>
                <a:lnTo>
                  <a:pt x="91596" y="155628"/>
                </a:lnTo>
                <a:close/>
              </a:path>
              <a:path w="116204" h="163829">
                <a:moveTo>
                  <a:pt x="107216" y="10424"/>
                </a:moveTo>
                <a:lnTo>
                  <a:pt x="90091" y="10424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10424"/>
                </a:lnTo>
                <a:close/>
              </a:path>
              <a:path w="116204" h="163829">
                <a:moveTo>
                  <a:pt x="107216" y="53613"/>
                </a:moveTo>
                <a:lnTo>
                  <a:pt x="99026" y="53613"/>
                </a:lnTo>
                <a:lnTo>
                  <a:pt x="98281" y="49890"/>
                </a:lnTo>
                <a:lnTo>
                  <a:pt x="97002" y="38860"/>
                </a:lnTo>
                <a:lnTo>
                  <a:pt x="91953" y="24759"/>
                </a:lnTo>
                <a:lnTo>
                  <a:pt x="79644" y="12612"/>
                </a:lnTo>
                <a:lnTo>
                  <a:pt x="56586" y="7446"/>
                </a:lnTo>
                <a:lnTo>
                  <a:pt x="85072" y="7446"/>
                </a:lnTo>
                <a:lnTo>
                  <a:pt x="90091" y="10424"/>
                </a:lnTo>
                <a:lnTo>
                  <a:pt x="107216" y="10424"/>
                </a:lnTo>
                <a:lnTo>
                  <a:pt x="107216" y="53613"/>
                </a:lnTo>
                <a:close/>
              </a:path>
              <a:path w="116204" h="163829">
                <a:moveTo>
                  <a:pt x="5211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211" y="163819"/>
                </a:lnTo>
                <a:close/>
              </a:path>
              <a:path w="116204" h="163829">
                <a:moveTo>
                  <a:pt x="58820" y="163819"/>
                </a:moveTo>
                <a:lnTo>
                  <a:pt x="51828" y="163470"/>
                </a:lnTo>
                <a:lnTo>
                  <a:pt x="42533" y="161585"/>
                </a:lnTo>
                <a:lnTo>
                  <a:pt x="31701" y="156908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1596" y="155628"/>
                </a:lnTo>
                <a:lnTo>
                  <a:pt x="85054" y="159689"/>
                </a:lnTo>
                <a:lnTo>
                  <a:pt x="58820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67349" y="3516024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29">
                <a:moveTo>
                  <a:pt x="36483" y="57336"/>
                </a:moveTo>
                <a:lnTo>
                  <a:pt x="17124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51"/>
                </a:lnTo>
                <a:lnTo>
                  <a:pt x="89626" y="4747"/>
                </a:lnTo>
                <a:lnTo>
                  <a:pt x="96237" y="8190"/>
                </a:lnTo>
                <a:lnTo>
                  <a:pt x="63287" y="8190"/>
                </a:lnTo>
                <a:lnTo>
                  <a:pt x="53887" y="8970"/>
                </a:lnTo>
                <a:lnTo>
                  <a:pt x="43370" y="11634"/>
                </a:lnTo>
                <a:lnTo>
                  <a:pt x="33132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843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322"/>
                </a:lnTo>
                <a:lnTo>
                  <a:pt x="88695" y="19174"/>
                </a:lnTo>
                <a:lnTo>
                  <a:pt x="76445" y="10890"/>
                </a:lnTo>
                <a:lnTo>
                  <a:pt x="63287" y="8190"/>
                </a:lnTo>
                <a:lnTo>
                  <a:pt x="96237" y="8190"/>
                </a:lnTo>
                <a:lnTo>
                  <a:pt x="124155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4" y="109647"/>
                </a:lnTo>
                <a:lnTo>
                  <a:pt x="27548" y="125843"/>
                </a:lnTo>
                <a:lnTo>
                  <a:pt x="30038" y="138036"/>
                </a:lnTo>
                <a:lnTo>
                  <a:pt x="36855" y="147437"/>
                </a:lnTo>
                <a:lnTo>
                  <a:pt x="47023" y="153487"/>
                </a:lnTo>
                <a:lnTo>
                  <a:pt x="59564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1289" h="163829">
                <a:moveTo>
                  <a:pt x="84419" y="155628"/>
                </a:moveTo>
                <a:lnTo>
                  <a:pt x="59564" y="155628"/>
                </a:lnTo>
                <a:lnTo>
                  <a:pt x="72676" y="153243"/>
                </a:lnTo>
                <a:lnTo>
                  <a:pt x="86275" y="145483"/>
                </a:lnTo>
                <a:lnTo>
                  <a:pt x="96944" y="131439"/>
                </a:lnTo>
                <a:lnTo>
                  <a:pt x="101260" y="110206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1289" h="163829">
                <a:moveTo>
                  <a:pt x="152539" y="151160"/>
                </a:moveTo>
                <a:lnTo>
                  <a:pt x="138488" y="151160"/>
                </a:lnTo>
                <a:lnTo>
                  <a:pt x="142466" y="150486"/>
                </a:lnTo>
                <a:lnTo>
                  <a:pt x="146864" y="147437"/>
                </a:lnTo>
                <a:lnTo>
                  <a:pt x="150424" y="140480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564"/>
                </a:lnTo>
                <a:lnTo>
                  <a:pt x="152539" y="151160"/>
                </a:lnTo>
                <a:close/>
              </a:path>
              <a:path w="161289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539" y="151160"/>
                </a:lnTo>
                <a:lnTo>
                  <a:pt x="148725" y="155721"/>
                </a:lnTo>
                <a:lnTo>
                  <a:pt x="138837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80809" y="3438582"/>
            <a:ext cx="117475" cy="238125"/>
          </a:xfrm>
          <a:custGeom>
            <a:avLst/>
            <a:gdLst/>
            <a:ahLst/>
            <a:cxnLst/>
            <a:rect l="l" t="t" r="r" b="b"/>
            <a:pathLst>
              <a:path w="117475" h="238125">
                <a:moveTo>
                  <a:pt x="0" y="34253"/>
                </a:moveTo>
                <a:lnTo>
                  <a:pt x="0" y="23083"/>
                </a:lnTo>
                <a:lnTo>
                  <a:pt x="11691" y="22723"/>
                </a:lnTo>
                <a:lnTo>
                  <a:pt x="28200" y="20198"/>
                </a:lnTo>
                <a:lnTo>
                  <a:pt x="46802" y="13345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162" y="24572"/>
                </a:lnTo>
                <a:lnTo>
                  <a:pt x="32353" y="30169"/>
                </a:lnTo>
                <a:lnTo>
                  <a:pt x="18893" y="33043"/>
                </a:lnTo>
                <a:lnTo>
                  <a:pt x="7527" y="34101"/>
                </a:lnTo>
                <a:lnTo>
                  <a:pt x="0" y="34253"/>
                </a:lnTo>
                <a:close/>
              </a:path>
              <a:path w="117475" h="238125">
                <a:moveTo>
                  <a:pt x="105727" y="226369"/>
                </a:moveTo>
                <a:lnTo>
                  <a:pt x="13402" y="226369"/>
                </a:lnTo>
                <a:lnTo>
                  <a:pt x="32027" y="225473"/>
                </a:lnTo>
                <a:lnTo>
                  <a:pt x="41788" y="222552"/>
                </a:lnTo>
                <a:lnTo>
                  <a:pt x="45546" y="217258"/>
                </a:lnTo>
                <a:lnTo>
                  <a:pt x="46162" y="209242"/>
                </a:lnTo>
                <a:lnTo>
                  <a:pt x="46162" y="24572"/>
                </a:lnTo>
                <a:lnTo>
                  <a:pt x="72966" y="24572"/>
                </a:lnTo>
                <a:lnTo>
                  <a:pt x="72966" y="209242"/>
                </a:lnTo>
                <a:lnTo>
                  <a:pt x="73583" y="217573"/>
                </a:lnTo>
                <a:lnTo>
                  <a:pt x="77341" y="222832"/>
                </a:lnTo>
                <a:lnTo>
                  <a:pt x="87101" y="225577"/>
                </a:lnTo>
                <a:lnTo>
                  <a:pt x="105727" y="226369"/>
                </a:lnTo>
                <a:close/>
              </a:path>
              <a:path w="117475" h="238125">
                <a:moveTo>
                  <a:pt x="2233" y="237538"/>
                </a:moveTo>
                <a:lnTo>
                  <a:pt x="2233" y="226369"/>
                </a:lnTo>
                <a:lnTo>
                  <a:pt x="116895" y="226369"/>
                </a:lnTo>
                <a:lnTo>
                  <a:pt x="116895" y="236049"/>
                </a:lnTo>
                <a:lnTo>
                  <a:pt x="59564" y="236049"/>
                </a:lnTo>
                <a:lnTo>
                  <a:pt x="30061" y="236235"/>
                </a:lnTo>
                <a:lnTo>
                  <a:pt x="14228" y="236677"/>
                </a:lnTo>
                <a:lnTo>
                  <a:pt x="2233" y="237538"/>
                </a:lnTo>
                <a:close/>
              </a:path>
              <a:path w="117475" h="238125">
                <a:moveTo>
                  <a:pt x="116895" y="237538"/>
                </a:moveTo>
                <a:lnTo>
                  <a:pt x="104901" y="236677"/>
                </a:lnTo>
                <a:lnTo>
                  <a:pt x="89068" y="236235"/>
                </a:lnTo>
                <a:lnTo>
                  <a:pt x="59564" y="236049"/>
                </a:lnTo>
                <a:lnTo>
                  <a:pt x="116895" y="236049"/>
                </a:lnTo>
                <a:lnTo>
                  <a:pt x="116895" y="237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57269" y="36381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417"/>
                </a:lnTo>
                <a:lnTo>
                  <a:pt x="5770" y="32205"/>
                </a:lnTo>
                <a:lnTo>
                  <a:pt x="1558" y="26038"/>
                </a:lnTo>
                <a:lnTo>
                  <a:pt x="0" y="18615"/>
                </a:lnTo>
                <a:lnTo>
                  <a:pt x="1558" y="11309"/>
                </a:lnTo>
                <a:lnTo>
                  <a:pt x="5770" y="5398"/>
                </a:lnTo>
                <a:lnTo>
                  <a:pt x="11936" y="1442"/>
                </a:lnTo>
                <a:lnTo>
                  <a:pt x="19358" y="0"/>
                </a:lnTo>
                <a:lnTo>
                  <a:pt x="26664" y="1442"/>
                </a:lnTo>
                <a:lnTo>
                  <a:pt x="32574" y="5398"/>
                </a:lnTo>
                <a:lnTo>
                  <a:pt x="36529" y="11309"/>
                </a:lnTo>
                <a:lnTo>
                  <a:pt x="37972" y="18615"/>
                </a:lnTo>
                <a:lnTo>
                  <a:pt x="36529" y="26038"/>
                </a:lnTo>
                <a:lnTo>
                  <a:pt x="32574" y="32205"/>
                </a:lnTo>
                <a:lnTo>
                  <a:pt x="26664" y="36417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6569" y="4767756"/>
            <a:ext cx="254000" cy="243840"/>
          </a:xfrm>
          <a:custGeom>
            <a:avLst/>
            <a:gdLst/>
            <a:ahLst/>
            <a:cxnLst/>
            <a:rect l="l" t="t" r="r" b="b"/>
            <a:pathLst>
              <a:path w="254000" h="243839">
                <a:moveTo>
                  <a:pt x="196820" y="121375"/>
                </a:moveTo>
                <a:lnTo>
                  <a:pt x="145189" y="121375"/>
                </a:lnTo>
                <a:lnTo>
                  <a:pt x="157765" y="120770"/>
                </a:lnTo>
                <a:lnTo>
                  <a:pt x="171528" y="118210"/>
                </a:lnTo>
                <a:lnTo>
                  <a:pt x="208767" y="90449"/>
                </a:lnTo>
                <a:lnTo>
                  <a:pt x="220389" y="45422"/>
                </a:lnTo>
                <a:lnTo>
                  <a:pt x="217016" y="29703"/>
                </a:lnTo>
                <a:lnTo>
                  <a:pt x="207360" y="19081"/>
                </a:lnTo>
                <a:lnTo>
                  <a:pt x="192119" y="13066"/>
                </a:lnTo>
                <a:lnTo>
                  <a:pt x="171993" y="11169"/>
                </a:lnTo>
                <a:lnTo>
                  <a:pt x="57331" y="11169"/>
                </a:lnTo>
                <a:lnTo>
                  <a:pt x="57331" y="0"/>
                </a:lnTo>
                <a:lnTo>
                  <a:pt x="183906" y="0"/>
                </a:lnTo>
                <a:lnTo>
                  <a:pt x="214317" y="4619"/>
                </a:lnTo>
                <a:lnTo>
                  <a:pt x="236211" y="16847"/>
                </a:lnTo>
                <a:lnTo>
                  <a:pt x="249450" y="34241"/>
                </a:lnTo>
                <a:lnTo>
                  <a:pt x="253895" y="54358"/>
                </a:lnTo>
                <a:lnTo>
                  <a:pt x="245321" y="82991"/>
                </a:lnTo>
                <a:lnTo>
                  <a:pt x="222716" y="107506"/>
                </a:lnTo>
                <a:lnTo>
                  <a:pt x="196820" y="121375"/>
                </a:lnTo>
                <a:close/>
              </a:path>
              <a:path w="254000" h="243839">
                <a:moveTo>
                  <a:pt x="69988" y="232326"/>
                </a:moveTo>
                <a:lnTo>
                  <a:pt x="9679" y="232326"/>
                </a:lnTo>
                <a:lnTo>
                  <a:pt x="26199" y="231651"/>
                </a:lnTo>
                <a:lnTo>
                  <a:pt x="35180" y="229161"/>
                </a:lnTo>
                <a:lnTo>
                  <a:pt x="39415" y="224158"/>
                </a:lnTo>
                <a:lnTo>
                  <a:pt x="41695" y="215944"/>
                </a:lnTo>
                <a:lnTo>
                  <a:pt x="90091" y="24572"/>
                </a:lnTo>
                <a:lnTo>
                  <a:pt x="90836" y="20105"/>
                </a:lnTo>
                <a:lnTo>
                  <a:pt x="90836" y="14148"/>
                </a:lnTo>
                <a:lnTo>
                  <a:pt x="89347" y="12658"/>
                </a:lnTo>
                <a:lnTo>
                  <a:pt x="83390" y="11914"/>
                </a:lnTo>
                <a:lnTo>
                  <a:pt x="78923" y="11914"/>
                </a:lnTo>
                <a:lnTo>
                  <a:pt x="72966" y="11169"/>
                </a:lnTo>
                <a:lnTo>
                  <a:pt x="122852" y="11169"/>
                </a:lnTo>
                <a:lnTo>
                  <a:pt x="122107" y="12658"/>
                </a:lnTo>
                <a:lnTo>
                  <a:pt x="119129" y="24572"/>
                </a:lnTo>
                <a:lnTo>
                  <a:pt x="94559" y="121375"/>
                </a:lnTo>
                <a:lnTo>
                  <a:pt x="196820" y="121375"/>
                </a:lnTo>
                <a:lnTo>
                  <a:pt x="190758" y="124621"/>
                </a:lnTo>
                <a:lnTo>
                  <a:pt x="154123" y="131055"/>
                </a:lnTo>
                <a:lnTo>
                  <a:pt x="93070" y="131055"/>
                </a:lnTo>
                <a:lnTo>
                  <a:pt x="71477" y="219667"/>
                </a:lnTo>
                <a:lnTo>
                  <a:pt x="69988" y="224135"/>
                </a:lnTo>
                <a:lnTo>
                  <a:pt x="69988" y="232326"/>
                </a:lnTo>
                <a:close/>
              </a:path>
              <a:path w="254000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49885" y="242006"/>
                </a:lnTo>
                <a:lnTo>
                  <a:pt x="40182" y="242239"/>
                </a:lnTo>
                <a:lnTo>
                  <a:pt x="14914" y="243263"/>
                </a:lnTo>
                <a:lnTo>
                  <a:pt x="5211" y="243495"/>
                </a:lnTo>
                <a:close/>
              </a:path>
              <a:path w="254000" h="243839">
                <a:moveTo>
                  <a:pt x="103493" y="243495"/>
                </a:moveTo>
                <a:lnTo>
                  <a:pt x="88602" y="243495"/>
                </a:lnTo>
                <a:lnTo>
                  <a:pt x="81157" y="242751"/>
                </a:lnTo>
                <a:lnTo>
                  <a:pt x="65521" y="242751"/>
                </a:lnTo>
                <a:lnTo>
                  <a:pt x="57331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55149" y="4886897"/>
            <a:ext cx="187325" cy="178435"/>
          </a:xfrm>
          <a:custGeom>
            <a:avLst/>
            <a:gdLst/>
            <a:ahLst/>
            <a:cxnLst/>
            <a:rect l="l" t="t" r="r" b="b"/>
            <a:pathLst>
              <a:path w="187325" h="178435">
                <a:moveTo>
                  <a:pt x="50630" y="169032"/>
                </a:moveTo>
                <a:lnTo>
                  <a:pt x="5211" y="169032"/>
                </a:lnTo>
                <a:lnTo>
                  <a:pt x="15228" y="167031"/>
                </a:lnTo>
                <a:lnTo>
                  <a:pt x="23360" y="163075"/>
                </a:lnTo>
                <a:lnTo>
                  <a:pt x="30236" y="156885"/>
                </a:lnTo>
                <a:lnTo>
                  <a:pt x="36483" y="148182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1466" y="2233"/>
                </a:lnTo>
                <a:lnTo>
                  <a:pt x="142211" y="7446"/>
                </a:lnTo>
                <a:lnTo>
                  <a:pt x="145572" y="30530"/>
                </a:lnTo>
                <a:lnTo>
                  <a:pt x="122107" y="30530"/>
                </a:lnTo>
                <a:lnTo>
                  <a:pt x="69244" y="111695"/>
                </a:lnTo>
                <a:lnTo>
                  <a:pt x="157391" y="111695"/>
                </a:lnTo>
                <a:lnTo>
                  <a:pt x="158692" y="120630"/>
                </a:lnTo>
                <a:lnTo>
                  <a:pt x="63287" y="120630"/>
                </a:lnTo>
                <a:lnTo>
                  <a:pt x="43929" y="151905"/>
                </a:lnTo>
                <a:lnTo>
                  <a:pt x="42439" y="154139"/>
                </a:lnTo>
                <a:lnTo>
                  <a:pt x="40206" y="158607"/>
                </a:lnTo>
                <a:lnTo>
                  <a:pt x="40206" y="168287"/>
                </a:lnTo>
                <a:lnTo>
                  <a:pt x="49140" y="168287"/>
                </a:lnTo>
                <a:lnTo>
                  <a:pt x="50630" y="169032"/>
                </a:lnTo>
                <a:close/>
              </a:path>
              <a:path w="187325" h="178435">
                <a:moveTo>
                  <a:pt x="157391" y="111695"/>
                </a:moveTo>
                <a:lnTo>
                  <a:pt x="133276" y="111695"/>
                </a:lnTo>
                <a:lnTo>
                  <a:pt x="122107" y="30530"/>
                </a:lnTo>
                <a:lnTo>
                  <a:pt x="145572" y="30530"/>
                </a:lnTo>
                <a:lnTo>
                  <a:pt x="157391" y="111695"/>
                </a:lnTo>
                <a:close/>
              </a:path>
              <a:path w="187325" h="178435">
                <a:moveTo>
                  <a:pt x="165292" y="169032"/>
                </a:moveTo>
                <a:lnTo>
                  <a:pt x="138488" y="169032"/>
                </a:lnTo>
                <a:lnTo>
                  <a:pt x="140721" y="162330"/>
                </a:lnTo>
                <a:lnTo>
                  <a:pt x="134765" y="120630"/>
                </a:lnTo>
                <a:lnTo>
                  <a:pt x="158692" y="120630"/>
                </a:lnTo>
                <a:lnTo>
                  <a:pt x="164547" y="160841"/>
                </a:lnTo>
                <a:lnTo>
                  <a:pt x="165292" y="166798"/>
                </a:lnTo>
                <a:lnTo>
                  <a:pt x="165292" y="169032"/>
                </a:lnTo>
                <a:close/>
              </a:path>
              <a:path w="187325" h="178435">
                <a:moveTo>
                  <a:pt x="9679" y="177967"/>
                </a:moveTo>
                <a:lnTo>
                  <a:pt x="2233" y="177967"/>
                </a:lnTo>
                <a:lnTo>
                  <a:pt x="0" y="176478"/>
                </a:lnTo>
                <a:lnTo>
                  <a:pt x="0" y="169032"/>
                </a:lnTo>
                <a:lnTo>
                  <a:pt x="55097" y="169032"/>
                </a:lnTo>
                <a:lnTo>
                  <a:pt x="55097" y="176478"/>
                </a:lnTo>
                <a:lnTo>
                  <a:pt x="17869" y="176478"/>
                </a:lnTo>
                <a:lnTo>
                  <a:pt x="9679" y="177967"/>
                </a:lnTo>
                <a:close/>
              </a:path>
              <a:path w="187325" h="178435">
                <a:moveTo>
                  <a:pt x="121363" y="177967"/>
                </a:moveTo>
                <a:lnTo>
                  <a:pt x="117640" y="177967"/>
                </a:lnTo>
                <a:lnTo>
                  <a:pt x="116895" y="174989"/>
                </a:lnTo>
                <a:lnTo>
                  <a:pt x="116895" y="169032"/>
                </a:lnTo>
                <a:lnTo>
                  <a:pt x="186884" y="169032"/>
                </a:lnTo>
                <a:lnTo>
                  <a:pt x="186884" y="175733"/>
                </a:lnTo>
                <a:lnTo>
                  <a:pt x="186388" y="176478"/>
                </a:lnTo>
                <a:lnTo>
                  <a:pt x="153379" y="176478"/>
                </a:lnTo>
                <a:lnTo>
                  <a:pt x="146178" y="176711"/>
                </a:lnTo>
                <a:lnTo>
                  <a:pt x="128145" y="177735"/>
                </a:lnTo>
                <a:lnTo>
                  <a:pt x="121363" y="177967"/>
                </a:lnTo>
                <a:close/>
              </a:path>
              <a:path w="187325" h="178435">
                <a:moveTo>
                  <a:pt x="55097" y="177967"/>
                </a:moveTo>
                <a:lnTo>
                  <a:pt x="42439" y="177967"/>
                </a:lnTo>
                <a:lnTo>
                  <a:pt x="32760" y="176478"/>
                </a:lnTo>
                <a:lnTo>
                  <a:pt x="55097" y="176478"/>
                </a:lnTo>
                <a:lnTo>
                  <a:pt x="55097" y="177967"/>
                </a:lnTo>
                <a:close/>
              </a:path>
              <a:path w="187325" h="178435">
                <a:moveTo>
                  <a:pt x="185395" y="177967"/>
                </a:moveTo>
                <a:lnTo>
                  <a:pt x="177205" y="177967"/>
                </a:lnTo>
                <a:lnTo>
                  <a:pt x="171993" y="177223"/>
                </a:lnTo>
                <a:lnTo>
                  <a:pt x="163058" y="177223"/>
                </a:lnTo>
                <a:lnTo>
                  <a:pt x="157846" y="176478"/>
                </a:lnTo>
                <a:lnTo>
                  <a:pt x="186388" y="176478"/>
                </a:lnTo>
                <a:lnTo>
                  <a:pt x="185395" y="17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91691" y="488764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91691" y="495652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51084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39461" y="644109"/>
                </a:moveTo>
                <a:lnTo>
                  <a:pt x="0" y="644109"/>
                </a:lnTo>
                <a:lnTo>
                  <a:pt x="0" y="626238"/>
                </a:lnTo>
                <a:lnTo>
                  <a:pt x="1175" y="565783"/>
                </a:lnTo>
                <a:lnTo>
                  <a:pt x="3815" y="513984"/>
                </a:lnTo>
                <a:lnTo>
                  <a:pt x="6596" y="475868"/>
                </a:lnTo>
                <a:lnTo>
                  <a:pt x="14938" y="402233"/>
                </a:lnTo>
                <a:lnTo>
                  <a:pt x="23706" y="350519"/>
                </a:lnTo>
                <a:lnTo>
                  <a:pt x="34505" y="301188"/>
                </a:lnTo>
                <a:lnTo>
                  <a:pt x="47350" y="254111"/>
                </a:lnTo>
                <a:lnTo>
                  <a:pt x="62252" y="209157"/>
                </a:lnTo>
                <a:lnTo>
                  <a:pt x="79225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2" y="0"/>
                </a:lnTo>
                <a:lnTo>
                  <a:pt x="195819" y="0"/>
                </a:lnTo>
                <a:lnTo>
                  <a:pt x="195819" y="5212"/>
                </a:lnTo>
                <a:lnTo>
                  <a:pt x="193585" y="8190"/>
                </a:lnTo>
                <a:lnTo>
                  <a:pt x="166406" y="48987"/>
                </a:lnTo>
                <a:lnTo>
                  <a:pt x="142474" y="90973"/>
                </a:lnTo>
                <a:lnTo>
                  <a:pt x="121600" y="134175"/>
                </a:lnTo>
                <a:lnTo>
                  <a:pt x="103595" y="178619"/>
                </a:lnTo>
                <a:lnTo>
                  <a:pt x="88271" y="224333"/>
                </a:lnTo>
                <a:lnTo>
                  <a:pt x="75437" y="271342"/>
                </a:lnTo>
                <a:lnTo>
                  <a:pt x="64905" y="319673"/>
                </a:lnTo>
                <a:lnTo>
                  <a:pt x="56486" y="369352"/>
                </a:lnTo>
                <a:lnTo>
                  <a:pt x="49990" y="420406"/>
                </a:lnTo>
                <a:lnTo>
                  <a:pt x="45229" y="472861"/>
                </a:lnTo>
                <a:lnTo>
                  <a:pt x="42013" y="526743"/>
                </a:lnTo>
                <a:lnTo>
                  <a:pt x="40154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51084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95819" y="643364"/>
                </a:moveTo>
                <a:lnTo>
                  <a:pt x="181672" y="643364"/>
                </a:lnTo>
                <a:lnTo>
                  <a:pt x="180928" y="642620"/>
                </a:lnTo>
                <a:lnTo>
                  <a:pt x="179439" y="641875"/>
                </a:lnTo>
                <a:lnTo>
                  <a:pt x="139375" y="588768"/>
                </a:lnTo>
                <a:lnTo>
                  <a:pt x="110623" y="542064"/>
                </a:lnTo>
                <a:lnTo>
                  <a:pt x="86267" y="494288"/>
                </a:lnTo>
                <a:lnTo>
                  <a:pt x="66093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0"/>
                </a:lnTo>
                <a:lnTo>
                  <a:pt x="39461" y="0"/>
                </a:lnTo>
                <a:lnTo>
                  <a:pt x="39461" y="4467"/>
                </a:lnTo>
                <a:lnTo>
                  <a:pt x="40117" y="65250"/>
                </a:lnTo>
                <a:lnTo>
                  <a:pt x="42170" y="123600"/>
                </a:lnTo>
                <a:lnTo>
                  <a:pt x="45747" y="179624"/>
                </a:lnTo>
                <a:lnTo>
                  <a:pt x="50978" y="233427"/>
                </a:lnTo>
                <a:lnTo>
                  <a:pt x="57990" y="285116"/>
                </a:lnTo>
                <a:lnTo>
                  <a:pt x="66912" y="334795"/>
                </a:lnTo>
                <a:lnTo>
                  <a:pt x="77871" y="382570"/>
                </a:lnTo>
                <a:lnTo>
                  <a:pt x="90995" y="428548"/>
                </a:lnTo>
                <a:lnTo>
                  <a:pt x="106414" y="472834"/>
                </a:lnTo>
                <a:lnTo>
                  <a:pt x="124254" y="515534"/>
                </a:lnTo>
                <a:lnTo>
                  <a:pt x="144643" y="556753"/>
                </a:lnTo>
                <a:lnTo>
                  <a:pt x="167711" y="596598"/>
                </a:lnTo>
                <a:lnTo>
                  <a:pt x="193585" y="635173"/>
                </a:lnTo>
                <a:lnTo>
                  <a:pt x="195819" y="638897"/>
                </a:lnTo>
                <a:lnTo>
                  <a:pt x="195819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69240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7869" y="58081"/>
                </a:moveTo>
                <a:lnTo>
                  <a:pt x="11168" y="58081"/>
                </a:lnTo>
                <a:lnTo>
                  <a:pt x="11168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5" y="7353"/>
                </a:lnTo>
                <a:lnTo>
                  <a:pt x="68499" y="0"/>
                </a:lnTo>
                <a:lnTo>
                  <a:pt x="77573" y="942"/>
                </a:lnTo>
                <a:lnTo>
                  <a:pt x="88044" y="4747"/>
                </a:lnTo>
                <a:lnTo>
                  <a:pt x="91426" y="7446"/>
                </a:lnTo>
                <a:lnTo>
                  <a:pt x="67754" y="7446"/>
                </a:lnTo>
                <a:lnTo>
                  <a:pt x="56644" y="9435"/>
                </a:lnTo>
                <a:lnTo>
                  <a:pt x="43649" y="16661"/>
                </a:lnTo>
                <a:lnTo>
                  <a:pt x="30794" y="31007"/>
                </a:lnTo>
                <a:lnTo>
                  <a:pt x="20103" y="54358"/>
                </a:lnTo>
                <a:lnTo>
                  <a:pt x="19358" y="57336"/>
                </a:lnTo>
                <a:lnTo>
                  <a:pt x="17869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6472" y="26806"/>
                </a:lnTo>
                <a:lnTo>
                  <a:pt x="111346" y="19162"/>
                </a:lnTo>
                <a:lnTo>
                  <a:pt x="119222" y="10331"/>
                </a:lnTo>
                <a:lnTo>
                  <a:pt x="130030" y="3036"/>
                </a:lnTo>
                <a:lnTo>
                  <a:pt x="143700" y="0"/>
                </a:lnTo>
                <a:lnTo>
                  <a:pt x="154275" y="1093"/>
                </a:lnTo>
                <a:lnTo>
                  <a:pt x="165199" y="4840"/>
                </a:lnTo>
                <a:lnTo>
                  <a:pt x="168339" y="7446"/>
                </a:lnTo>
                <a:lnTo>
                  <a:pt x="143700" y="7446"/>
                </a:lnTo>
                <a:lnTo>
                  <a:pt x="128180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3697" y="153394"/>
                </a:moveTo>
                <a:lnTo>
                  <a:pt x="33505" y="153394"/>
                </a:lnTo>
                <a:lnTo>
                  <a:pt x="44615" y="150718"/>
                </a:lnTo>
                <a:lnTo>
                  <a:pt x="54259" y="143156"/>
                </a:lnTo>
                <a:lnTo>
                  <a:pt x="76119" y="83422"/>
                </a:lnTo>
                <a:lnTo>
                  <a:pt x="85868" y="42234"/>
                </a:lnTo>
                <a:lnTo>
                  <a:pt x="87113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6" y="8342"/>
                </a:lnTo>
                <a:lnTo>
                  <a:pt x="67754" y="7446"/>
                </a:lnTo>
                <a:lnTo>
                  <a:pt x="91426" y="7446"/>
                </a:lnTo>
                <a:lnTo>
                  <a:pt x="98235" y="12879"/>
                </a:lnTo>
                <a:lnTo>
                  <a:pt x="106472" y="26806"/>
                </a:lnTo>
                <a:lnTo>
                  <a:pt x="117055" y="26806"/>
                </a:lnTo>
                <a:lnTo>
                  <a:pt x="96048" y="98291"/>
                </a:lnTo>
                <a:lnTo>
                  <a:pt x="90091" y="129566"/>
                </a:lnTo>
                <a:lnTo>
                  <a:pt x="90659" y="134034"/>
                </a:lnTo>
                <a:lnTo>
                  <a:pt x="70733" y="134034"/>
                </a:lnTo>
                <a:lnTo>
                  <a:pt x="67848" y="139165"/>
                </a:lnTo>
                <a:lnTo>
                  <a:pt x="60495" y="148275"/>
                </a:lnTo>
                <a:lnTo>
                  <a:pt x="53697" y="153394"/>
                </a:lnTo>
                <a:close/>
              </a:path>
              <a:path w="177800" h="161289">
                <a:moveTo>
                  <a:pt x="157846" y="43933"/>
                </a:moveTo>
                <a:lnTo>
                  <a:pt x="148167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3" y="7446"/>
                </a:lnTo>
                <a:lnTo>
                  <a:pt x="168339" y="7446"/>
                </a:lnTo>
                <a:lnTo>
                  <a:pt x="173750" y="11937"/>
                </a:lnTo>
                <a:lnTo>
                  <a:pt x="177205" y="23083"/>
                </a:lnTo>
                <a:lnTo>
                  <a:pt x="175332" y="32624"/>
                </a:lnTo>
                <a:lnTo>
                  <a:pt x="170597" y="39093"/>
                </a:lnTo>
                <a:lnTo>
                  <a:pt x="164326" y="42769"/>
                </a:lnTo>
                <a:lnTo>
                  <a:pt x="157846" y="43933"/>
                </a:lnTo>
                <a:close/>
              </a:path>
              <a:path w="177800" h="161289">
                <a:moveTo>
                  <a:pt x="133907" y="153394"/>
                </a:moveTo>
                <a:lnTo>
                  <a:pt x="110194" y="153394"/>
                </a:lnTo>
                <a:lnTo>
                  <a:pt x="120560" y="151405"/>
                </a:lnTo>
                <a:lnTo>
                  <a:pt x="133369" y="144180"/>
                </a:lnTo>
                <a:lnTo>
                  <a:pt x="146317" y="129834"/>
                </a:lnTo>
                <a:lnTo>
                  <a:pt x="157102" y="106482"/>
                </a:lnTo>
                <a:lnTo>
                  <a:pt x="157846" y="104248"/>
                </a:lnTo>
                <a:lnTo>
                  <a:pt x="158591" y="102759"/>
                </a:lnTo>
                <a:lnTo>
                  <a:pt x="166036" y="102759"/>
                </a:lnTo>
                <a:lnTo>
                  <a:pt x="166036" y="106482"/>
                </a:lnTo>
                <a:lnTo>
                  <a:pt x="162325" y="118746"/>
                </a:lnTo>
                <a:lnTo>
                  <a:pt x="151424" y="137012"/>
                </a:lnTo>
                <a:lnTo>
                  <a:pt x="13390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3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58" y="129787"/>
                </a:lnTo>
                <a:lnTo>
                  <a:pt x="5770" y="123144"/>
                </a:lnTo>
                <a:lnTo>
                  <a:pt x="11936" y="118594"/>
                </a:lnTo>
                <a:lnTo>
                  <a:pt x="19358" y="116907"/>
                </a:lnTo>
                <a:lnTo>
                  <a:pt x="24570" y="116907"/>
                </a:lnTo>
                <a:lnTo>
                  <a:pt x="15635" y="148927"/>
                </a:lnTo>
                <a:lnTo>
                  <a:pt x="23081" y="153394"/>
                </a:lnTo>
                <a:lnTo>
                  <a:pt x="53697" y="153394"/>
                </a:lnTo>
                <a:lnTo>
                  <a:pt x="48954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19" y="158537"/>
                </a:lnTo>
                <a:lnTo>
                  <a:pt x="83669" y="152464"/>
                </a:lnTo>
                <a:lnTo>
                  <a:pt x="75631" y="143877"/>
                </a:lnTo>
                <a:lnTo>
                  <a:pt x="70733" y="134034"/>
                </a:lnTo>
                <a:lnTo>
                  <a:pt x="90659" y="134034"/>
                </a:lnTo>
                <a:lnTo>
                  <a:pt x="91243" y="138630"/>
                </a:lnTo>
                <a:lnTo>
                  <a:pt x="94838" y="146227"/>
                </a:lnTo>
                <a:lnTo>
                  <a:pt x="101085" y="151451"/>
                </a:lnTo>
                <a:lnTo>
                  <a:pt x="110194" y="153394"/>
                </a:lnTo>
                <a:lnTo>
                  <a:pt x="133907" y="153394"/>
                </a:lnTo>
                <a:lnTo>
                  <a:pt x="133683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6228" y="4456498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885" y="168287"/>
                </a:moveTo>
                <a:lnTo>
                  <a:pt x="5956" y="168287"/>
                </a:lnTo>
                <a:lnTo>
                  <a:pt x="15868" y="166600"/>
                </a:lnTo>
                <a:lnTo>
                  <a:pt x="23825" y="162609"/>
                </a:lnTo>
                <a:lnTo>
                  <a:pt x="30666" y="156245"/>
                </a:lnTo>
                <a:lnTo>
                  <a:pt x="37228" y="147437"/>
                </a:lnTo>
                <a:lnTo>
                  <a:pt x="128808" y="5957"/>
                </a:lnTo>
                <a:lnTo>
                  <a:pt x="131042" y="2233"/>
                </a:lnTo>
                <a:lnTo>
                  <a:pt x="132531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4673" y="151160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885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1466" y="161585"/>
                </a:lnTo>
                <a:lnTo>
                  <a:pt x="135509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10423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8614" y="176478"/>
                </a:lnTo>
                <a:lnTo>
                  <a:pt x="10423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636" y="176478"/>
                </a:lnTo>
                <a:lnTo>
                  <a:pt x="153379" y="176478"/>
                </a:lnTo>
                <a:lnTo>
                  <a:pt x="146596" y="176594"/>
                </a:lnTo>
                <a:lnTo>
                  <a:pt x="128564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43184" y="177223"/>
                </a:lnTo>
                <a:lnTo>
                  <a:pt x="3276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6140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636" y="176478"/>
                </a:lnTo>
                <a:lnTo>
                  <a:pt x="186140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83386" y="4850410"/>
            <a:ext cx="165100" cy="230504"/>
          </a:xfrm>
          <a:custGeom>
            <a:avLst/>
            <a:gdLst/>
            <a:ahLst/>
            <a:cxnLst/>
            <a:rect l="l" t="t" r="r" b="b"/>
            <a:pathLst>
              <a:path w="165100" h="230504">
                <a:moveTo>
                  <a:pt x="8190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9" y="26062"/>
                </a:lnTo>
                <a:lnTo>
                  <a:pt x="25443" y="8074"/>
                </a:lnTo>
                <a:lnTo>
                  <a:pt x="46907" y="0"/>
                </a:lnTo>
                <a:lnTo>
                  <a:pt x="59099" y="2338"/>
                </a:lnTo>
                <a:lnTo>
                  <a:pt x="66699" y="7446"/>
                </a:lnTo>
                <a:lnTo>
                  <a:pt x="46162" y="7446"/>
                </a:lnTo>
                <a:lnTo>
                  <a:pt x="36913" y="9715"/>
                </a:lnTo>
                <a:lnTo>
                  <a:pt x="27455" y="17219"/>
                </a:lnTo>
                <a:lnTo>
                  <a:pt x="18416" y="31007"/>
                </a:lnTo>
                <a:lnTo>
                  <a:pt x="10423" y="52124"/>
                </a:lnTo>
                <a:lnTo>
                  <a:pt x="8190" y="57336"/>
                </a:lnTo>
                <a:lnTo>
                  <a:pt x="8190" y="58081"/>
                </a:lnTo>
                <a:close/>
              </a:path>
              <a:path w="165100" h="230504">
                <a:moveTo>
                  <a:pt x="96898" y="153394"/>
                </a:moveTo>
                <a:lnTo>
                  <a:pt x="72966" y="153394"/>
                </a:lnTo>
                <a:lnTo>
                  <a:pt x="89091" y="149357"/>
                </a:lnTo>
                <a:lnTo>
                  <a:pt x="101446" y="140084"/>
                </a:lnTo>
                <a:lnTo>
                  <a:pt x="109613" y="129834"/>
                </a:lnTo>
                <a:lnTo>
                  <a:pt x="113173" y="122864"/>
                </a:lnTo>
                <a:lnTo>
                  <a:pt x="129553" y="58826"/>
                </a:lnTo>
                <a:lnTo>
                  <a:pt x="131228" y="51577"/>
                </a:lnTo>
                <a:lnTo>
                  <a:pt x="132904" y="44398"/>
                </a:lnTo>
                <a:lnTo>
                  <a:pt x="134579" y="37359"/>
                </a:lnTo>
                <a:lnTo>
                  <a:pt x="136254" y="30530"/>
                </a:lnTo>
                <a:lnTo>
                  <a:pt x="137743" y="23828"/>
                </a:lnTo>
                <a:lnTo>
                  <a:pt x="140721" y="13403"/>
                </a:lnTo>
                <a:lnTo>
                  <a:pt x="141466" y="11169"/>
                </a:lnTo>
                <a:lnTo>
                  <a:pt x="144444" y="5957"/>
                </a:lnTo>
                <a:lnTo>
                  <a:pt x="150401" y="3723"/>
                </a:lnTo>
                <a:lnTo>
                  <a:pt x="159335" y="3723"/>
                </a:lnTo>
                <a:lnTo>
                  <a:pt x="164547" y="6701"/>
                </a:lnTo>
                <a:lnTo>
                  <a:pt x="164547" y="16381"/>
                </a:lnTo>
                <a:lnTo>
                  <a:pt x="163058" y="21594"/>
                </a:lnTo>
                <a:lnTo>
                  <a:pt x="131990" y="145203"/>
                </a:lnTo>
                <a:lnTo>
                  <a:pt x="107961" y="145203"/>
                </a:lnTo>
                <a:lnTo>
                  <a:pt x="99852" y="151731"/>
                </a:lnTo>
                <a:lnTo>
                  <a:pt x="96898" y="153394"/>
                </a:lnTo>
                <a:close/>
              </a:path>
              <a:path w="165100" h="230504">
                <a:moveTo>
                  <a:pt x="71477" y="160841"/>
                </a:moveTo>
                <a:lnTo>
                  <a:pt x="55935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561" y="105191"/>
                </a:lnTo>
                <a:lnTo>
                  <a:pt x="33412" y="89263"/>
                </a:lnTo>
                <a:lnTo>
                  <a:pt x="39915" y="69285"/>
                </a:lnTo>
                <a:lnTo>
                  <a:pt x="49140" y="43933"/>
                </a:lnTo>
                <a:lnTo>
                  <a:pt x="51374" y="37231"/>
                </a:lnTo>
                <a:lnTo>
                  <a:pt x="55097" y="28296"/>
                </a:lnTo>
                <a:lnTo>
                  <a:pt x="55097" y="7446"/>
                </a:lnTo>
                <a:lnTo>
                  <a:pt x="66699" y="7446"/>
                </a:lnTo>
                <a:lnTo>
                  <a:pt x="68499" y="8656"/>
                </a:lnTo>
                <a:lnTo>
                  <a:pt x="74549" y="17906"/>
                </a:lnTo>
                <a:lnTo>
                  <a:pt x="76689" y="29040"/>
                </a:lnTo>
                <a:lnTo>
                  <a:pt x="76363" y="34148"/>
                </a:lnTo>
                <a:lnTo>
                  <a:pt x="75200" y="39186"/>
                </a:lnTo>
                <a:lnTo>
                  <a:pt x="72920" y="45480"/>
                </a:lnTo>
                <a:lnTo>
                  <a:pt x="69244" y="54358"/>
                </a:lnTo>
                <a:lnTo>
                  <a:pt x="61426" y="76499"/>
                </a:lnTo>
                <a:lnTo>
                  <a:pt x="55842" y="95220"/>
                </a:lnTo>
                <a:lnTo>
                  <a:pt x="52491" y="111008"/>
                </a:lnTo>
                <a:lnTo>
                  <a:pt x="51374" y="124354"/>
                </a:lnTo>
                <a:lnTo>
                  <a:pt x="52235" y="134546"/>
                </a:lnTo>
                <a:lnTo>
                  <a:pt x="55469" y="143900"/>
                </a:lnTo>
                <a:lnTo>
                  <a:pt x="62054" y="150742"/>
                </a:lnTo>
                <a:lnTo>
                  <a:pt x="72966" y="153394"/>
                </a:lnTo>
                <a:lnTo>
                  <a:pt x="96898" y="153394"/>
                </a:lnTo>
                <a:lnTo>
                  <a:pt x="91115" y="156652"/>
                </a:lnTo>
                <a:lnTo>
                  <a:pt x="81680" y="159759"/>
                </a:lnTo>
                <a:lnTo>
                  <a:pt x="71477" y="160841"/>
                </a:lnTo>
                <a:close/>
              </a:path>
              <a:path w="165100" h="230504">
                <a:moveTo>
                  <a:pt x="75387" y="222645"/>
                </a:moveTo>
                <a:lnTo>
                  <a:pt x="45418" y="222645"/>
                </a:lnTo>
                <a:lnTo>
                  <a:pt x="57133" y="220819"/>
                </a:lnTo>
                <a:lnTo>
                  <a:pt x="67661" y="215851"/>
                </a:lnTo>
                <a:lnTo>
                  <a:pt x="93721" y="185833"/>
                </a:lnTo>
                <a:lnTo>
                  <a:pt x="107961" y="145203"/>
                </a:lnTo>
                <a:lnTo>
                  <a:pt x="131990" y="145203"/>
                </a:lnTo>
                <a:lnTo>
                  <a:pt x="128808" y="157862"/>
                </a:lnTo>
                <a:lnTo>
                  <a:pt x="116826" y="186112"/>
                </a:lnTo>
                <a:lnTo>
                  <a:pt x="97165" y="209056"/>
                </a:lnTo>
                <a:lnTo>
                  <a:pt x="75387" y="222645"/>
                </a:lnTo>
                <a:close/>
              </a:path>
              <a:path w="165100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2" y="176943"/>
                </a:lnTo>
                <a:lnTo>
                  <a:pt x="27548" y="175733"/>
                </a:lnTo>
                <a:lnTo>
                  <a:pt x="31271" y="175733"/>
                </a:lnTo>
                <a:lnTo>
                  <a:pt x="18614" y="207008"/>
                </a:lnTo>
                <a:lnTo>
                  <a:pt x="24582" y="215420"/>
                </a:lnTo>
                <a:lnTo>
                  <a:pt x="32295" y="220132"/>
                </a:lnTo>
                <a:lnTo>
                  <a:pt x="39868" y="222192"/>
                </a:lnTo>
                <a:lnTo>
                  <a:pt x="45418" y="222645"/>
                </a:lnTo>
                <a:lnTo>
                  <a:pt x="75387" y="222645"/>
                </a:lnTo>
                <a:lnTo>
                  <a:pt x="72478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62081" y="4883918"/>
            <a:ext cx="187325" cy="177800"/>
          </a:xfrm>
          <a:custGeom>
            <a:avLst/>
            <a:gdLst/>
            <a:ahLst/>
            <a:cxnLst/>
            <a:rect l="l" t="t" r="r" b="b"/>
            <a:pathLst>
              <a:path w="187325" h="177800">
                <a:moveTo>
                  <a:pt x="51374" y="168287"/>
                </a:moveTo>
                <a:lnTo>
                  <a:pt x="5956" y="168287"/>
                </a:lnTo>
                <a:lnTo>
                  <a:pt x="15554" y="166286"/>
                </a:lnTo>
                <a:lnTo>
                  <a:pt x="23546" y="162330"/>
                </a:lnTo>
                <a:lnTo>
                  <a:pt x="30561" y="156140"/>
                </a:lnTo>
                <a:lnTo>
                  <a:pt x="37228" y="147437"/>
                </a:lnTo>
                <a:lnTo>
                  <a:pt x="128064" y="5212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204" y="29785"/>
                </a:lnTo>
                <a:lnTo>
                  <a:pt x="122107" y="29785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7542"/>
                </a:lnTo>
                <a:lnTo>
                  <a:pt x="51374" y="168287"/>
                </a:lnTo>
                <a:close/>
              </a:path>
              <a:path w="187325" h="177800">
                <a:moveTo>
                  <a:pt x="157734" y="111695"/>
                </a:moveTo>
                <a:lnTo>
                  <a:pt x="134020" y="111695"/>
                </a:lnTo>
                <a:lnTo>
                  <a:pt x="122107" y="29785"/>
                </a:lnTo>
                <a:lnTo>
                  <a:pt x="146204" y="29785"/>
                </a:lnTo>
                <a:lnTo>
                  <a:pt x="157734" y="111695"/>
                </a:lnTo>
                <a:close/>
              </a:path>
              <a:path w="187325" h="177800">
                <a:moveTo>
                  <a:pt x="166036" y="168287"/>
                </a:moveTo>
                <a:lnTo>
                  <a:pt x="138488" y="168287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325" h="177800">
                <a:moveTo>
                  <a:pt x="9679" y="177223"/>
                </a:moveTo>
                <a:lnTo>
                  <a:pt x="2233" y="177223"/>
                </a:lnTo>
                <a:lnTo>
                  <a:pt x="0" y="175733"/>
                </a:lnTo>
                <a:lnTo>
                  <a:pt x="0" y="168287"/>
                </a:lnTo>
                <a:lnTo>
                  <a:pt x="55097" y="168287"/>
                </a:lnTo>
                <a:lnTo>
                  <a:pt x="55097" y="175733"/>
                </a:lnTo>
                <a:lnTo>
                  <a:pt x="17869" y="175733"/>
                </a:lnTo>
                <a:lnTo>
                  <a:pt x="9679" y="177223"/>
                </a:lnTo>
                <a:close/>
              </a:path>
              <a:path w="187325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244"/>
                </a:lnTo>
                <a:lnTo>
                  <a:pt x="117640" y="168287"/>
                </a:lnTo>
                <a:lnTo>
                  <a:pt x="186884" y="168287"/>
                </a:lnTo>
                <a:lnTo>
                  <a:pt x="186884" y="174989"/>
                </a:lnTo>
                <a:lnTo>
                  <a:pt x="186388" y="175733"/>
                </a:lnTo>
                <a:lnTo>
                  <a:pt x="153379" y="175733"/>
                </a:lnTo>
                <a:lnTo>
                  <a:pt x="146282" y="175966"/>
                </a:lnTo>
                <a:lnTo>
                  <a:pt x="128459" y="176990"/>
                </a:lnTo>
                <a:lnTo>
                  <a:pt x="121363" y="177223"/>
                </a:lnTo>
                <a:close/>
              </a:path>
              <a:path w="187325" h="177800">
                <a:moveTo>
                  <a:pt x="55097" y="177223"/>
                </a:moveTo>
                <a:lnTo>
                  <a:pt x="50630" y="177223"/>
                </a:lnTo>
                <a:lnTo>
                  <a:pt x="44568" y="176990"/>
                </a:lnTo>
                <a:lnTo>
                  <a:pt x="31050" y="175966"/>
                </a:lnTo>
                <a:lnTo>
                  <a:pt x="24570" y="175733"/>
                </a:lnTo>
                <a:lnTo>
                  <a:pt x="55097" y="175733"/>
                </a:lnTo>
                <a:lnTo>
                  <a:pt x="55097" y="177223"/>
                </a:lnTo>
                <a:close/>
              </a:path>
              <a:path w="187325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63803" y="176478"/>
                </a:lnTo>
                <a:lnTo>
                  <a:pt x="157846" y="175733"/>
                </a:lnTo>
                <a:lnTo>
                  <a:pt x="186388" y="175733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18896" y="5198155"/>
            <a:ext cx="118110" cy="236854"/>
          </a:xfrm>
          <a:custGeom>
            <a:avLst/>
            <a:gdLst/>
            <a:ahLst/>
            <a:cxnLst/>
            <a:rect l="l" t="t" r="r" b="b"/>
            <a:pathLst>
              <a:path w="118110" h="236854">
                <a:moveTo>
                  <a:pt x="0" y="33508"/>
                </a:moveTo>
                <a:lnTo>
                  <a:pt x="0" y="22339"/>
                </a:lnTo>
                <a:lnTo>
                  <a:pt x="12110" y="21990"/>
                </a:lnTo>
                <a:lnTo>
                  <a:pt x="28758" y="19546"/>
                </a:lnTo>
                <a:lnTo>
                  <a:pt x="47221" y="12914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907" y="24572"/>
                </a:lnTo>
                <a:lnTo>
                  <a:pt x="32772" y="29738"/>
                </a:lnTo>
                <a:lnTo>
                  <a:pt x="19265" y="32391"/>
                </a:lnTo>
                <a:lnTo>
                  <a:pt x="7852" y="33368"/>
                </a:lnTo>
                <a:lnTo>
                  <a:pt x="0" y="33508"/>
                </a:lnTo>
                <a:close/>
              </a:path>
              <a:path w="118110" h="236854">
                <a:moveTo>
                  <a:pt x="106472" y="225624"/>
                </a:moveTo>
                <a:lnTo>
                  <a:pt x="14146" y="225624"/>
                </a:lnTo>
                <a:lnTo>
                  <a:pt x="32772" y="224728"/>
                </a:lnTo>
                <a:lnTo>
                  <a:pt x="42533" y="221808"/>
                </a:lnTo>
                <a:lnTo>
                  <a:pt x="46290" y="216514"/>
                </a:lnTo>
                <a:lnTo>
                  <a:pt x="46907" y="208497"/>
                </a:lnTo>
                <a:lnTo>
                  <a:pt x="46907" y="24572"/>
                </a:lnTo>
                <a:lnTo>
                  <a:pt x="72966" y="24572"/>
                </a:lnTo>
                <a:lnTo>
                  <a:pt x="72966" y="208497"/>
                </a:lnTo>
                <a:lnTo>
                  <a:pt x="73699" y="216828"/>
                </a:lnTo>
                <a:lnTo>
                  <a:pt x="77713" y="222087"/>
                </a:lnTo>
                <a:lnTo>
                  <a:pt x="87730" y="224833"/>
                </a:lnTo>
                <a:lnTo>
                  <a:pt x="106472" y="225624"/>
                </a:lnTo>
                <a:close/>
              </a:path>
              <a:path w="118110" h="236854">
                <a:moveTo>
                  <a:pt x="2233" y="236794"/>
                </a:moveTo>
                <a:lnTo>
                  <a:pt x="2233" y="225624"/>
                </a:lnTo>
                <a:lnTo>
                  <a:pt x="117640" y="225624"/>
                </a:lnTo>
                <a:lnTo>
                  <a:pt x="117640" y="236049"/>
                </a:lnTo>
                <a:lnTo>
                  <a:pt x="60309" y="236049"/>
                </a:lnTo>
                <a:lnTo>
                  <a:pt x="30713" y="236142"/>
                </a:lnTo>
                <a:lnTo>
                  <a:pt x="14658" y="236363"/>
                </a:lnTo>
                <a:lnTo>
                  <a:pt x="2233" y="236794"/>
                </a:lnTo>
                <a:close/>
              </a:path>
              <a:path w="118110" h="236854">
                <a:moveTo>
                  <a:pt x="117640" y="236794"/>
                </a:moveTo>
                <a:lnTo>
                  <a:pt x="105332" y="236363"/>
                </a:lnTo>
                <a:lnTo>
                  <a:pt x="89533" y="236142"/>
                </a:lnTo>
                <a:lnTo>
                  <a:pt x="60309" y="236049"/>
                </a:lnTo>
                <a:lnTo>
                  <a:pt x="117640" y="236049"/>
                </a:lnTo>
                <a:lnTo>
                  <a:pt x="117640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05552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195820" y="644109"/>
                </a:moveTo>
                <a:lnTo>
                  <a:pt x="156357" y="644109"/>
                </a:lnTo>
                <a:lnTo>
                  <a:pt x="156357" y="638897"/>
                </a:lnTo>
                <a:lnTo>
                  <a:pt x="155837" y="583728"/>
                </a:lnTo>
                <a:lnTo>
                  <a:pt x="154149" y="529595"/>
                </a:lnTo>
                <a:lnTo>
                  <a:pt x="151105" y="476527"/>
                </a:lnTo>
                <a:lnTo>
                  <a:pt x="146516" y="424556"/>
                </a:lnTo>
                <a:lnTo>
                  <a:pt x="140192" y="373711"/>
                </a:lnTo>
                <a:lnTo>
                  <a:pt x="131944" y="324023"/>
                </a:lnTo>
                <a:lnTo>
                  <a:pt x="121584" y="275522"/>
                </a:lnTo>
                <a:lnTo>
                  <a:pt x="108922" y="228240"/>
                </a:lnTo>
                <a:lnTo>
                  <a:pt x="93769" y="182207"/>
                </a:lnTo>
                <a:lnTo>
                  <a:pt x="75937" y="137452"/>
                </a:lnTo>
                <a:lnTo>
                  <a:pt x="55235" y="94008"/>
                </a:lnTo>
                <a:lnTo>
                  <a:pt x="31474" y="51903"/>
                </a:lnTo>
                <a:lnTo>
                  <a:pt x="4467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1" y="744"/>
                </a:lnTo>
                <a:lnTo>
                  <a:pt x="56450" y="54596"/>
                </a:lnTo>
                <a:lnTo>
                  <a:pt x="85243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8" y="244985"/>
                </a:lnTo>
                <a:lnTo>
                  <a:pt x="158754" y="289372"/>
                </a:lnTo>
                <a:lnTo>
                  <a:pt x="175158" y="367756"/>
                </a:lnTo>
                <a:lnTo>
                  <a:pt x="183019" y="419676"/>
                </a:lnTo>
                <a:lnTo>
                  <a:pt x="189607" y="480068"/>
                </a:lnTo>
                <a:lnTo>
                  <a:pt x="194136" y="548925"/>
                </a:lnTo>
                <a:lnTo>
                  <a:pt x="195820" y="626238"/>
                </a:lnTo>
                <a:lnTo>
                  <a:pt x="195820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05552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4891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233" y="635173"/>
                </a:lnTo>
                <a:lnTo>
                  <a:pt x="27165" y="598167"/>
                </a:lnTo>
                <a:lnTo>
                  <a:pt x="49855" y="559427"/>
                </a:lnTo>
                <a:lnTo>
                  <a:pt x="70319" y="518652"/>
                </a:lnTo>
                <a:lnTo>
                  <a:pt x="88578" y="475542"/>
                </a:lnTo>
                <a:lnTo>
                  <a:pt x="104649" y="429796"/>
                </a:lnTo>
                <a:lnTo>
                  <a:pt x="118550" y="381115"/>
                </a:lnTo>
                <a:lnTo>
                  <a:pt x="130301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588" y="149392"/>
                </a:lnTo>
                <a:lnTo>
                  <a:pt x="155240" y="89914"/>
                </a:lnTo>
                <a:lnTo>
                  <a:pt x="156218" y="40210"/>
                </a:lnTo>
                <a:lnTo>
                  <a:pt x="156357" y="4467"/>
                </a:lnTo>
                <a:lnTo>
                  <a:pt x="156357" y="0"/>
                </a:lnTo>
                <a:lnTo>
                  <a:pt x="195820" y="0"/>
                </a:lnTo>
                <a:lnTo>
                  <a:pt x="195820" y="17126"/>
                </a:lnTo>
                <a:lnTo>
                  <a:pt x="194644" y="77895"/>
                </a:lnTo>
                <a:lnTo>
                  <a:pt x="192003" y="129659"/>
                </a:lnTo>
                <a:lnTo>
                  <a:pt x="187629" y="186903"/>
                </a:lnTo>
                <a:lnTo>
                  <a:pt x="180921" y="241131"/>
                </a:lnTo>
                <a:lnTo>
                  <a:pt x="172260" y="292845"/>
                </a:lnTo>
                <a:lnTo>
                  <a:pt x="161606" y="342176"/>
                </a:lnTo>
                <a:lnTo>
                  <a:pt x="148920" y="389253"/>
                </a:lnTo>
                <a:lnTo>
                  <a:pt x="134164" y="434207"/>
                </a:lnTo>
                <a:lnTo>
                  <a:pt x="117297" y="477167"/>
                </a:lnTo>
                <a:lnTo>
                  <a:pt x="98281" y="518266"/>
                </a:lnTo>
                <a:lnTo>
                  <a:pt x="70186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1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95702" y="4973275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976"/>
                </a:moveTo>
                <a:lnTo>
                  <a:pt x="18614" y="37976"/>
                </a:lnTo>
                <a:lnTo>
                  <a:pt x="10994" y="36324"/>
                </a:lnTo>
                <a:lnTo>
                  <a:pt x="5119" y="32019"/>
                </a:lnTo>
                <a:lnTo>
                  <a:pt x="1337" y="26038"/>
                </a:lnTo>
                <a:lnTo>
                  <a:pt x="0" y="19360"/>
                </a:lnTo>
                <a:lnTo>
                  <a:pt x="1337" y="11937"/>
                </a:lnTo>
                <a:lnTo>
                  <a:pt x="5119" y="5770"/>
                </a:lnTo>
                <a:lnTo>
                  <a:pt x="10994" y="1559"/>
                </a:lnTo>
                <a:lnTo>
                  <a:pt x="18614" y="0"/>
                </a:lnTo>
                <a:lnTo>
                  <a:pt x="28188" y="2571"/>
                </a:lnTo>
                <a:lnTo>
                  <a:pt x="35459" y="9959"/>
                </a:lnTo>
                <a:lnTo>
                  <a:pt x="40078" y="21675"/>
                </a:lnTo>
                <a:lnTo>
                  <a:pt x="41153" y="32019"/>
                </a:lnTo>
                <a:lnTo>
                  <a:pt x="32760" y="32019"/>
                </a:lnTo>
                <a:lnTo>
                  <a:pt x="32760" y="32763"/>
                </a:lnTo>
                <a:lnTo>
                  <a:pt x="31271" y="33508"/>
                </a:lnTo>
                <a:lnTo>
                  <a:pt x="27548" y="36487"/>
                </a:lnTo>
                <a:lnTo>
                  <a:pt x="23082" y="37976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238"/>
                </a:lnTo>
                <a:lnTo>
                  <a:pt x="26060" y="72601"/>
                </a:lnTo>
                <a:lnTo>
                  <a:pt x="31458" y="56173"/>
                </a:lnTo>
                <a:lnTo>
                  <a:pt x="33505" y="37231"/>
                </a:lnTo>
                <a:lnTo>
                  <a:pt x="33505" y="32019"/>
                </a:lnTo>
                <a:lnTo>
                  <a:pt x="41153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36195" y="4767756"/>
            <a:ext cx="254635" cy="243840"/>
          </a:xfrm>
          <a:custGeom>
            <a:avLst/>
            <a:gdLst/>
            <a:ahLst/>
            <a:cxnLst/>
            <a:rect l="l" t="t" r="r" b="b"/>
            <a:pathLst>
              <a:path w="254634" h="243839">
                <a:moveTo>
                  <a:pt x="197292" y="121375"/>
                </a:moveTo>
                <a:lnTo>
                  <a:pt x="145189" y="121375"/>
                </a:lnTo>
                <a:lnTo>
                  <a:pt x="157881" y="120770"/>
                </a:lnTo>
                <a:lnTo>
                  <a:pt x="171900" y="118210"/>
                </a:lnTo>
                <a:lnTo>
                  <a:pt x="209512" y="90449"/>
                </a:lnTo>
                <a:lnTo>
                  <a:pt x="221134" y="45422"/>
                </a:lnTo>
                <a:lnTo>
                  <a:pt x="217760" y="29703"/>
                </a:lnTo>
                <a:lnTo>
                  <a:pt x="208104" y="19081"/>
                </a:lnTo>
                <a:lnTo>
                  <a:pt x="192864" y="13066"/>
                </a:lnTo>
                <a:lnTo>
                  <a:pt x="172738" y="11169"/>
                </a:lnTo>
                <a:lnTo>
                  <a:pt x="58075" y="11169"/>
                </a:lnTo>
                <a:lnTo>
                  <a:pt x="58075" y="0"/>
                </a:lnTo>
                <a:lnTo>
                  <a:pt x="183906" y="0"/>
                </a:lnTo>
                <a:lnTo>
                  <a:pt x="214747" y="4619"/>
                </a:lnTo>
                <a:lnTo>
                  <a:pt x="236863" y="16847"/>
                </a:lnTo>
                <a:lnTo>
                  <a:pt x="250183" y="34241"/>
                </a:lnTo>
                <a:lnTo>
                  <a:pt x="254639" y="54358"/>
                </a:lnTo>
                <a:lnTo>
                  <a:pt x="246053" y="82991"/>
                </a:lnTo>
                <a:lnTo>
                  <a:pt x="223368" y="107506"/>
                </a:lnTo>
                <a:lnTo>
                  <a:pt x="197292" y="121375"/>
                </a:lnTo>
                <a:close/>
              </a:path>
              <a:path w="254634" h="243839">
                <a:moveTo>
                  <a:pt x="70733" y="232326"/>
                </a:moveTo>
                <a:lnTo>
                  <a:pt x="10423" y="232326"/>
                </a:lnTo>
                <a:lnTo>
                  <a:pt x="26524" y="231651"/>
                </a:lnTo>
                <a:lnTo>
                  <a:pt x="35366" y="229161"/>
                </a:lnTo>
                <a:lnTo>
                  <a:pt x="39740" y="224158"/>
                </a:lnTo>
                <a:lnTo>
                  <a:pt x="42439" y="215944"/>
                </a:lnTo>
                <a:lnTo>
                  <a:pt x="90091" y="24572"/>
                </a:lnTo>
                <a:lnTo>
                  <a:pt x="91580" y="20105"/>
                </a:lnTo>
                <a:lnTo>
                  <a:pt x="91580" y="14148"/>
                </a:lnTo>
                <a:lnTo>
                  <a:pt x="89347" y="12658"/>
                </a:lnTo>
                <a:lnTo>
                  <a:pt x="84135" y="11914"/>
                </a:lnTo>
                <a:lnTo>
                  <a:pt x="79667" y="11914"/>
                </a:lnTo>
                <a:lnTo>
                  <a:pt x="72966" y="11169"/>
                </a:lnTo>
                <a:lnTo>
                  <a:pt x="123597" y="11169"/>
                </a:lnTo>
                <a:lnTo>
                  <a:pt x="122852" y="12658"/>
                </a:lnTo>
                <a:lnTo>
                  <a:pt x="119129" y="24572"/>
                </a:lnTo>
                <a:lnTo>
                  <a:pt x="95303" y="121375"/>
                </a:lnTo>
                <a:lnTo>
                  <a:pt x="197292" y="121375"/>
                </a:lnTo>
                <a:lnTo>
                  <a:pt x="191189" y="124621"/>
                </a:lnTo>
                <a:lnTo>
                  <a:pt x="154123" y="131055"/>
                </a:lnTo>
                <a:lnTo>
                  <a:pt x="93814" y="131055"/>
                </a:lnTo>
                <a:lnTo>
                  <a:pt x="71477" y="219667"/>
                </a:lnTo>
                <a:lnTo>
                  <a:pt x="71477" y="221901"/>
                </a:lnTo>
                <a:lnTo>
                  <a:pt x="70733" y="224135"/>
                </a:lnTo>
                <a:lnTo>
                  <a:pt x="70733" y="232326"/>
                </a:lnTo>
                <a:close/>
              </a:path>
              <a:path w="254634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50630" y="242006"/>
                </a:lnTo>
                <a:lnTo>
                  <a:pt x="40915" y="242239"/>
                </a:lnTo>
                <a:lnTo>
                  <a:pt x="15344" y="243263"/>
                </a:lnTo>
                <a:lnTo>
                  <a:pt x="5211" y="243495"/>
                </a:lnTo>
                <a:close/>
              </a:path>
              <a:path w="254634" h="243839">
                <a:moveTo>
                  <a:pt x="103493" y="243495"/>
                </a:moveTo>
                <a:lnTo>
                  <a:pt x="89347" y="243495"/>
                </a:lnTo>
                <a:lnTo>
                  <a:pt x="81157" y="242751"/>
                </a:lnTo>
                <a:lnTo>
                  <a:pt x="66265" y="242751"/>
                </a:lnTo>
                <a:lnTo>
                  <a:pt x="58075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68498" y="4894343"/>
            <a:ext cx="191135" cy="170815"/>
          </a:xfrm>
          <a:custGeom>
            <a:avLst/>
            <a:gdLst/>
            <a:ahLst/>
            <a:cxnLst/>
            <a:rect l="l" t="t" r="r" b="b"/>
            <a:pathLst>
              <a:path w="191134" h="170814">
                <a:moveTo>
                  <a:pt x="145585" y="78186"/>
                </a:moveTo>
                <a:lnTo>
                  <a:pt x="110194" y="78186"/>
                </a:lnTo>
                <a:lnTo>
                  <a:pt x="133055" y="74382"/>
                </a:lnTo>
                <a:lnTo>
                  <a:pt x="150680" y="64504"/>
                </a:lnTo>
                <a:lnTo>
                  <a:pt x="162023" y="50856"/>
                </a:lnTo>
                <a:lnTo>
                  <a:pt x="166036" y="35742"/>
                </a:lnTo>
                <a:lnTo>
                  <a:pt x="164710" y="27586"/>
                </a:lnTo>
                <a:lnTo>
                  <a:pt x="159894" y="19081"/>
                </a:lnTo>
                <a:lnTo>
                  <a:pt x="150331" y="12391"/>
                </a:lnTo>
                <a:lnTo>
                  <a:pt x="134765" y="9680"/>
                </a:lnTo>
                <a:lnTo>
                  <a:pt x="40206" y="9680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966"/>
                </a:lnTo>
                <a:lnTo>
                  <a:pt x="176926" y="10890"/>
                </a:lnTo>
                <a:lnTo>
                  <a:pt x="187082" y="22304"/>
                </a:lnTo>
                <a:lnTo>
                  <a:pt x="190607" y="35742"/>
                </a:lnTo>
                <a:lnTo>
                  <a:pt x="186186" y="51216"/>
                </a:lnTo>
                <a:lnTo>
                  <a:pt x="174227" y="64597"/>
                </a:lnTo>
                <a:lnTo>
                  <a:pt x="156683" y="74905"/>
                </a:lnTo>
                <a:lnTo>
                  <a:pt x="145585" y="78186"/>
                </a:lnTo>
                <a:close/>
              </a:path>
              <a:path w="191134" h="170814">
                <a:moveTo>
                  <a:pt x="49885" y="161585"/>
                </a:moveTo>
                <a:lnTo>
                  <a:pt x="26804" y="161585"/>
                </a:lnTo>
                <a:lnTo>
                  <a:pt x="27548" y="159351"/>
                </a:lnTo>
                <a:lnTo>
                  <a:pt x="29782" y="151160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1169"/>
                </a:lnTo>
                <a:lnTo>
                  <a:pt x="63287" y="10424"/>
                </a:lnTo>
                <a:lnTo>
                  <a:pt x="58075" y="9680"/>
                </a:lnTo>
                <a:lnTo>
                  <a:pt x="87113" y="9680"/>
                </a:lnTo>
                <a:lnTo>
                  <a:pt x="86369" y="10424"/>
                </a:lnTo>
                <a:lnTo>
                  <a:pt x="84879" y="17871"/>
                </a:lnTo>
                <a:lnTo>
                  <a:pt x="69244" y="78186"/>
                </a:lnTo>
                <a:lnTo>
                  <a:pt x="145585" y="78186"/>
                </a:lnTo>
                <a:lnTo>
                  <a:pt x="135509" y="81165"/>
                </a:lnTo>
                <a:lnTo>
                  <a:pt x="153135" y="85493"/>
                </a:lnTo>
                <a:lnTo>
                  <a:pt x="153369" y="85633"/>
                </a:lnTo>
                <a:lnTo>
                  <a:pt x="67754" y="85633"/>
                </a:lnTo>
                <a:lnTo>
                  <a:pt x="50630" y="153394"/>
                </a:lnTo>
                <a:lnTo>
                  <a:pt x="49885" y="157118"/>
                </a:lnTo>
                <a:lnTo>
                  <a:pt x="49885" y="161585"/>
                </a:lnTo>
                <a:close/>
              </a:path>
              <a:path w="191134" h="170814">
                <a:moveTo>
                  <a:pt x="104238" y="170521"/>
                </a:moveTo>
                <a:lnTo>
                  <a:pt x="0" y="170521"/>
                </a:lnTo>
                <a:lnTo>
                  <a:pt x="0" y="161585"/>
                </a:lnTo>
                <a:lnTo>
                  <a:pt x="97537" y="161585"/>
                </a:lnTo>
                <a:lnTo>
                  <a:pt x="118710" y="157827"/>
                </a:lnTo>
                <a:lnTo>
                  <a:pt x="136254" y="147717"/>
                </a:lnTo>
                <a:lnTo>
                  <a:pt x="148214" y="132998"/>
                </a:lnTo>
                <a:lnTo>
                  <a:pt x="152634" y="115418"/>
                </a:lnTo>
                <a:lnTo>
                  <a:pt x="150878" y="104481"/>
                </a:lnTo>
                <a:lnTo>
                  <a:pt x="145282" y="94941"/>
                </a:lnTo>
                <a:lnTo>
                  <a:pt x="135358" y="88192"/>
                </a:lnTo>
                <a:lnTo>
                  <a:pt x="120618" y="85633"/>
                </a:lnTo>
                <a:lnTo>
                  <a:pt x="153369" y="8563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651"/>
                </a:lnTo>
                <a:lnTo>
                  <a:pt x="156729" y="152929"/>
                </a:lnTo>
                <a:lnTo>
                  <a:pt x="133346" y="165599"/>
                </a:lnTo>
                <a:lnTo>
                  <a:pt x="104238" y="170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14718" y="4887642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14718" y="4956521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7411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39461" y="644109"/>
                </a:moveTo>
                <a:lnTo>
                  <a:pt x="744" y="644109"/>
                </a:lnTo>
                <a:lnTo>
                  <a:pt x="0" y="639641"/>
                </a:lnTo>
                <a:lnTo>
                  <a:pt x="0" y="626238"/>
                </a:lnTo>
                <a:lnTo>
                  <a:pt x="1186" y="565783"/>
                </a:lnTo>
                <a:lnTo>
                  <a:pt x="3908" y="513984"/>
                </a:lnTo>
                <a:lnTo>
                  <a:pt x="6910" y="475868"/>
                </a:lnTo>
                <a:lnTo>
                  <a:pt x="15407" y="402233"/>
                </a:lnTo>
                <a:lnTo>
                  <a:pt x="23977" y="350519"/>
                </a:lnTo>
                <a:lnTo>
                  <a:pt x="34644" y="301188"/>
                </a:lnTo>
                <a:lnTo>
                  <a:pt x="47408" y="254111"/>
                </a:lnTo>
                <a:lnTo>
                  <a:pt x="62269" y="209157"/>
                </a:lnTo>
                <a:lnTo>
                  <a:pt x="79226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1" y="0"/>
                </a:lnTo>
                <a:lnTo>
                  <a:pt x="196563" y="0"/>
                </a:lnTo>
                <a:lnTo>
                  <a:pt x="196563" y="5212"/>
                </a:lnTo>
                <a:lnTo>
                  <a:pt x="193585" y="8190"/>
                </a:lnTo>
                <a:lnTo>
                  <a:pt x="166552" y="48987"/>
                </a:lnTo>
                <a:lnTo>
                  <a:pt x="142720" y="90973"/>
                </a:lnTo>
                <a:lnTo>
                  <a:pt x="121905" y="134175"/>
                </a:lnTo>
                <a:lnTo>
                  <a:pt x="103925" y="178619"/>
                </a:lnTo>
                <a:lnTo>
                  <a:pt x="88596" y="224333"/>
                </a:lnTo>
                <a:lnTo>
                  <a:pt x="75736" y="271342"/>
                </a:lnTo>
                <a:lnTo>
                  <a:pt x="65161" y="319673"/>
                </a:lnTo>
                <a:lnTo>
                  <a:pt x="56689" y="369352"/>
                </a:lnTo>
                <a:lnTo>
                  <a:pt x="50137" y="420406"/>
                </a:lnTo>
                <a:lnTo>
                  <a:pt x="45320" y="472861"/>
                </a:lnTo>
                <a:lnTo>
                  <a:pt x="42058" y="526743"/>
                </a:lnTo>
                <a:lnTo>
                  <a:pt x="40166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74111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96563" y="643364"/>
                </a:moveTo>
                <a:lnTo>
                  <a:pt x="181671" y="643364"/>
                </a:lnTo>
                <a:lnTo>
                  <a:pt x="181671" y="642620"/>
                </a:lnTo>
                <a:lnTo>
                  <a:pt x="180182" y="641875"/>
                </a:lnTo>
                <a:lnTo>
                  <a:pt x="140114" y="588768"/>
                </a:lnTo>
                <a:lnTo>
                  <a:pt x="111320" y="542064"/>
                </a:lnTo>
                <a:lnTo>
                  <a:pt x="86851" y="494288"/>
                </a:lnTo>
                <a:lnTo>
                  <a:pt x="66456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3723"/>
                </a:lnTo>
                <a:lnTo>
                  <a:pt x="744" y="0"/>
                </a:lnTo>
                <a:lnTo>
                  <a:pt x="39461" y="0"/>
                </a:lnTo>
                <a:lnTo>
                  <a:pt x="39461" y="4467"/>
                </a:lnTo>
                <a:lnTo>
                  <a:pt x="40276" y="65250"/>
                </a:lnTo>
                <a:lnTo>
                  <a:pt x="42463" y="123600"/>
                </a:lnTo>
                <a:lnTo>
                  <a:pt x="46153" y="179624"/>
                </a:lnTo>
                <a:lnTo>
                  <a:pt x="51476" y="233427"/>
                </a:lnTo>
                <a:lnTo>
                  <a:pt x="58561" y="285116"/>
                </a:lnTo>
                <a:lnTo>
                  <a:pt x="67540" y="334795"/>
                </a:lnTo>
                <a:lnTo>
                  <a:pt x="78542" y="382570"/>
                </a:lnTo>
                <a:lnTo>
                  <a:pt x="91698" y="428548"/>
                </a:lnTo>
                <a:lnTo>
                  <a:pt x="107136" y="472834"/>
                </a:lnTo>
                <a:lnTo>
                  <a:pt x="124989" y="515534"/>
                </a:lnTo>
                <a:lnTo>
                  <a:pt x="145385" y="556753"/>
                </a:lnTo>
                <a:lnTo>
                  <a:pt x="168455" y="596598"/>
                </a:lnTo>
                <a:lnTo>
                  <a:pt x="194329" y="635173"/>
                </a:lnTo>
                <a:lnTo>
                  <a:pt x="196563" y="638897"/>
                </a:lnTo>
                <a:lnTo>
                  <a:pt x="196563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2267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8614" y="58081"/>
                </a:moveTo>
                <a:lnTo>
                  <a:pt x="11169" y="58081"/>
                </a:lnTo>
                <a:lnTo>
                  <a:pt x="11169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6" y="7353"/>
                </a:lnTo>
                <a:lnTo>
                  <a:pt x="68499" y="0"/>
                </a:lnTo>
                <a:lnTo>
                  <a:pt x="77690" y="942"/>
                </a:lnTo>
                <a:lnTo>
                  <a:pt x="88417" y="4747"/>
                </a:lnTo>
                <a:lnTo>
                  <a:pt x="91884" y="7446"/>
                </a:lnTo>
                <a:lnTo>
                  <a:pt x="67755" y="7446"/>
                </a:lnTo>
                <a:lnTo>
                  <a:pt x="56959" y="9435"/>
                </a:lnTo>
                <a:lnTo>
                  <a:pt x="43929" y="16661"/>
                </a:lnTo>
                <a:lnTo>
                  <a:pt x="30899" y="31007"/>
                </a:lnTo>
                <a:lnTo>
                  <a:pt x="20103" y="54358"/>
                </a:lnTo>
                <a:lnTo>
                  <a:pt x="19359" y="57336"/>
                </a:lnTo>
                <a:lnTo>
                  <a:pt x="18614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7217" y="26806"/>
                </a:lnTo>
                <a:lnTo>
                  <a:pt x="111987" y="19162"/>
                </a:lnTo>
                <a:lnTo>
                  <a:pt x="119688" y="10331"/>
                </a:lnTo>
                <a:lnTo>
                  <a:pt x="130461" y="3036"/>
                </a:lnTo>
                <a:lnTo>
                  <a:pt x="144444" y="0"/>
                </a:lnTo>
                <a:lnTo>
                  <a:pt x="154589" y="1093"/>
                </a:lnTo>
                <a:lnTo>
                  <a:pt x="165292" y="4840"/>
                </a:lnTo>
                <a:lnTo>
                  <a:pt x="168402" y="7446"/>
                </a:lnTo>
                <a:lnTo>
                  <a:pt x="143700" y="7446"/>
                </a:lnTo>
                <a:lnTo>
                  <a:pt x="128181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4043" y="153394"/>
                </a:moveTo>
                <a:lnTo>
                  <a:pt x="34249" y="153394"/>
                </a:lnTo>
                <a:lnTo>
                  <a:pt x="45348" y="150718"/>
                </a:lnTo>
                <a:lnTo>
                  <a:pt x="54911" y="143156"/>
                </a:lnTo>
                <a:lnTo>
                  <a:pt x="76434" y="83422"/>
                </a:lnTo>
                <a:lnTo>
                  <a:pt x="85974" y="42234"/>
                </a:lnTo>
                <a:lnTo>
                  <a:pt x="87114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7" y="8342"/>
                </a:lnTo>
                <a:lnTo>
                  <a:pt x="67755" y="7446"/>
                </a:lnTo>
                <a:lnTo>
                  <a:pt x="91884" y="7446"/>
                </a:lnTo>
                <a:lnTo>
                  <a:pt x="98864" y="12879"/>
                </a:lnTo>
                <a:lnTo>
                  <a:pt x="107217" y="26806"/>
                </a:lnTo>
                <a:lnTo>
                  <a:pt x="117055" y="26806"/>
                </a:lnTo>
                <a:lnTo>
                  <a:pt x="96792" y="98291"/>
                </a:lnTo>
                <a:lnTo>
                  <a:pt x="90836" y="129566"/>
                </a:lnTo>
                <a:lnTo>
                  <a:pt x="91346" y="134034"/>
                </a:lnTo>
                <a:lnTo>
                  <a:pt x="71478" y="134034"/>
                </a:lnTo>
                <a:lnTo>
                  <a:pt x="68267" y="139165"/>
                </a:lnTo>
                <a:lnTo>
                  <a:pt x="60868" y="148275"/>
                </a:lnTo>
                <a:lnTo>
                  <a:pt x="54043" y="153394"/>
                </a:lnTo>
                <a:close/>
              </a:path>
              <a:path w="177800" h="161289">
                <a:moveTo>
                  <a:pt x="158591" y="43933"/>
                </a:moveTo>
                <a:lnTo>
                  <a:pt x="148912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4" y="7446"/>
                </a:lnTo>
                <a:lnTo>
                  <a:pt x="168402" y="7446"/>
                </a:lnTo>
                <a:lnTo>
                  <a:pt x="173761" y="11937"/>
                </a:lnTo>
                <a:lnTo>
                  <a:pt x="177205" y="23083"/>
                </a:lnTo>
                <a:lnTo>
                  <a:pt x="175343" y="32624"/>
                </a:lnTo>
                <a:lnTo>
                  <a:pt x="170690" y="39093"/>
                </a:lnTo>
                <a:lnTo>
                  <a:pt x="164640" y="42769"/>
                </a:lnTo>
                <a:lnTo>
                  <a:pt x="158591" y="43933"/>
                </a:lnTo>
                <a:close/>
              </a:path>
              <a:path w="177800" h="161289">
                <a:moveTo>
                  <a:pt x="134027" y="153394"/>
                </a:moveTo>
                <a:lnTo>
                  <a:pt x="110195" y="153394"/>
                </a:lnTo>
                <a:lnTo>
                  <a:pt x="120677" y="151405"/>
                </a:lnTo>
                <a:lnTo>
                  <a:pt x="133742" y="144180"/>
                </a:lnTo>
                <a:lnTo>
                  <a:pt x="146946" y="129834"/>
                </a:lnTo>
                <a:lnTo>
                  <a:pt x="157847" y="106482"/>
                </a:lnTo>
                <a:lnTo>
                  <a:pt x="158591" y="104248"/>
                </a:lnTo>
                <a:lnTo>
                  <a:pt x="159336" y="102759"/>
                </a:lnTo>
                <a:lnTo>
                  <a:pt x="166782" y="102759"/>
                </a:lnTo>
                <a:lnTo>
                  <a:pt x="166782" y="106482"/>
                </a:lnTo>
                <a:lnTo>
                  <a:pt x="162954" y="118746"/>
                </a:lnTo>
                <a:lnTo>
                  <a:pt x="151797" y="137012"/>
                </a:lnTo>
                <a:lnTo>
                  <a:pt x="13402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4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70" y="129787"/>
                </a:lnTo>
                <a:lnTo>
                  <a:pt x="5863" y="123144"/>
                </a:lnTo>
                <a:lnTo>
                  <a:pt x="12250" y="118594"/>
                </a:lnTo>
                <a:lnTo>
                  <a:pt x="20103" y="116907"/>
                </a:lnTo>
                <a:lnTo>
                  <a:pt x="25315" y="116907"/>
                </a:lnTo>
                <a:lnTo>
                  <a:pt x="32760" y="119886"/>
                </a:lnTo>
                <a:lnTo>
                  <a:pt x="32760" y="139246"/>
                </a:lnTo>
                <a:lnTo>
                  <a:pt x="25315" y="146693"/>
                </a:lnTo>
                <a:lnTo>
                  <a:pt x="16381" y="148927"/>
                </a:lnTo>
                <a:lnTo>
                  <a:pt x="23826" y="153394"/>
                </a:lnTo>
                <a:lnTo>
                  <a:pt x="54043" y="153394"/>
                </a:lnTo>
                <a:lnTo>
                  <a:pt x="49281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31" y="158537"/>
                </a:lnTo>
                <a:lnTo>
                  <a:pt x="83763" y="152464"/>
                </a:lnTo>
                <a:lnTo>
                  <a:pt x="75945" y="143877"/>
                </a:lnTo>
                <a:lnTo>
                  <a:pt x="71478" y="134034"/>
                </a:lnTo>
                <a:lnTo>
                  <a:pt x="91346" y="134034"/>
                </a:lnTo>
                <a:lnTo>
                  <a:pt x="91871" y="138630"/>
                </a:lnTo>
                <a:lnTo>
                  <a:pt x="95211" y="146227"/>
                </a:lnTo>
                <a:lnTo>
                  <a:pt x="101202" y="151451"/>
                </a:lnTo>
                <a:lnTo>
                  <a:pt x="110195" y="153394"/>
                </a:lnTo>
                <a:lnTo>
                  <a:pt x="134027" y="153394"/>
                </a:lnTo>
                <a:lnTo>
                  <a:pt x="133799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03722" y="4463944"/>
            <a:ext cx="189865" cy="170180"/>
          </a:xfrm>
          <a:custGeom>
            <a:avLst/>
            <a:gdLst/>
            <a:ahLst/>
            <a:cxnLst/>
            <a:rect l="l" t="t" r="r" b="b"/>
            <a:pathLst>
              <a:path w="189865" h="170179">
                <a:moveTo>
                  <a:pt x="144332" y="78186"/>
                </a:moveTo>
                <a:lnTo>
                  <a:pt x="110194" y="78186"/>
                </a:lnTo>
                <a:lnTo>
                  <a:pt x="132741" y="74265"/>
                </a:lnTo>
                <a:lnTo>
                  <a:pt x="150401" y="64131"/>
                </a:lnTo>
                <a:lnTo>
                  <a:pt x="161919" y="50227"/>
                </a:lnTo>
                <a:lnTo>
                  <a:pt x="166037" y="34997"/>
                </a:lnTo>
                <a:lnTo>
                  <a:pt x="164711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6" y="8935"/>
                </a:lnTo>
                <a:lnTo>
                  <a:pt x="40207" y="8935"/>
                </a:lnTo>
                <a:lnTo>
                  <a:pt x="40207" y="0"/>
                </a:lnTo>
                <a:lnTo>
                  <a:pt x="138488" y="0"/>
                </a:lnTo>
                <a:lnTo>
                  <a:pt x="160336" y="2850"/>
                </a:lnTo>
                <a:lnTo>
                  <a:pt x="176460" y="10517"/>
                </a:lnTo>
                <a:lnTo>
                  <a:pt x="186442" y="21675"/>
                </a:lnTo>
                <a:lnTo>
                  <a:pt x="189862" y="34997"/>
                </a:lnTo>
                <a:lnTo>
                  <a:pt x="185546" y="50483"/>
                </a:lnTo>
                <a:lnTo>
                  <a:pt x="173761" y="63945"/>
                </a:lnTo>
                <a:lnTo>
                  <a:pt x="156253" y="74475"/>
                </a:lnTo>
                <a:lnTo>
                  <a:pt x="144332" y="78186"/>
                </a:lnTo>
                <a:close/>
              </a:path>
              <a:path w="189865" h="170179">
                <a:moveTo>
                  <a:pt x="49140" y="160841"/>
                </a:moveTo>
                <a:lnTo>
                  <a:pt x="26804" y="160841"/>
                </a:lnTo>
                <a:lnTo>
                  <a:pt x="26804" y="158607"/>
                </a:lnTo>
                <a:lnTo>
                  <a:pt x="29038" y="150416"/>
                </a:lnTo>
                <a:lnTo>
                  <a:pt x="62543" y="18615"/>
                </a:lnTo>
                <a:lnTo>
                  <a:pt x="63287" y="14892"/>
                </a:lnTo>
                <a:lnTo>
                  <a:pt x="63287" y="10424"/>
                </a:lnTo>
                <a:lnTo>
                  <a:pt x="62543" y="9680"/>
                </a:lnTo>
                <a:lnTo>
                  <a:pt x="57331" y="9680"/>
                </a:lnTo>
                <a:lnTo>
                  <a:pt x="52864" y="8935"/>
                </a:lnTo>
                <a:lnTo>
                  <a:pt x="86369" y="8935"/>
                </a:lnTo>
                <a:lnTo>
                  <a:pt x="86369" y="9680"/>
                </a:lnTo>
                <a:lnTo>
                  <a:pt x="84136" y="17126"/>
                </a:lnTo>
                <a:lnTo>
                  <a:pt x="69244" y="78186"/>
                </a:lnTo>
                <a:lnTo>
                  <a:pt x="144332" y="78186"/>
                </a:lnTo>
                <a:lnTo>
                  <a:pt x="134766" y="81165"/>
                </a:lnTo>
                <a:lnTo>
                  <a:pt x="151405" y="84888"/>
                </a:lnTo>
                <a:lnTo>
                  <a:pt x="67011" y="84888"/>
                </a:lnTo>
                <a:lnTo>
                  <a:pt x="49886" y="153394"/>
                </a:lnTo>
                <a:lnTo>
                  <a:pt x="49147" y="157083"/>
                </a:lnTo>
                <a:lnTo>
                  <a:pt x="49140" y="160841"/>
                </a:lnTo>
                <a:close/>
              </a:path>
              <a:path w="189865" h="170179">
                <a:moveTo>
                  <a:pt x="103494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6793" y="160841"/>
                </a:lnTo>
                <a:lnTo>
                  <a:pt x="118397" y="157083"/>
                </a:lnTo>
                <a:lnTo>
                  <a:pt x="136161" y="146972"/>
                </a:lnTo>
                <a:lnTo>
                  <a:pt x="148202" y="132254"/>
                </a:lnTo>
                <a:lnTo>
                  <a:pt x="152634" y="114673"/>
                </a:lnTo>
                <a:lnTo>
                  <a:pt x="150866" y="104051"/>
                </a:lnTo>
                <a:lnTo>
                  <a:pt x="145189" y="94475"/>
                </a:lnTo>
                <a:lnTo>
                  <a:pt x="135044" y="87552"/>
                </a:lnTo>
                <a:lnTo>
                  <a:pt x="119874" y="84888"/>
                </a:lnTo>
                <a:lnTo>
                  <a:pt x="151405" y="84888"/>
                </a:lnTo>
                <a:lnTo>
                  <a:pt x="152705" y="85179"/>
                </a:lnTo>
                <a:lnTo>
                  <a:pt x="166037" y="93172"/>
                </a:lnTo>
                <a:lnTo>
                  <a:pt x="174344" y="104097"/>
                </a:lnTo>
                <a:lnTo>
                  <a:pt x="177206" y="116907"/>
                </a:lnTo>
                <a:lnTo>
                  <a:pt x="171552" y="135535"/>
                </a:lnTo>
                <a:lnTo>
                  <a:pt x="155986" y="152557"/>
                </a:lnTo>
                <a:lnTo>
                  <a:pt x="132602" y="164971"/>
                </a:lnTo>
                <a:lnTo>
                  <a:pt x="103494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07159" y="4850410"/>
            <a:ext cx="163830" cy="230504"/>
          </a:xfrm>
          <a:custGeom>
            <a:avLst/>
            <a:gdLst/>
            <a:ahLst/>
            <a:cxnLst/>
            <a:rect l="l" t="t" r="r" b="b"/>
            <a:pathLst>
              <a:path w="163829" h="230504">
                <a:moveTo>
                  <a:pt x="7445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8" y="26062"/>
                </a:lnTo>
                <a:lnTo>
                  <a:pt x="25442" y="8074"/>
                </a:lnTo>
                <a:lnTo>
                  <a:pt x="46907" y="0"/>
                </a:lnTo>
                <a:lnTo>
                  <a:pt x="58982" y="2338"/>
                </a:lnTo>
                <a:lnTo>
                  <a:pt x="66375" y="7446"/>
                </a:lnTo>
                <a:lnTo>
                  <a:pt x="45418" y="7446"/>
                </a:lnTo>
                <a:lnTo>
                  <a:pt x="36168" y="9715"/>
                </a:lnTo>
                <a:lnTo>
                  <a:pt x="26710" y="17219"/>
                </a:lnTo>
                <a:lnTo>
                  <a:pt x="17670" y="31007"/>
                </a:lnTo>
                <a:lnTo>
                  <a:pt x="9678" y="52124"/>
                </a:lnTo>
                <a:lnTo>
                  <a:pt x="8189" y="57336"/>
                </a:lnTo>
                <a:lnTo>
                  <a:pt x="7445" y="58081"/>
                </a:lnTo>
                <a:close/>
              </a:path>
              <a:path w="163829" h="230504">
                <a:moveTo>
                  <a:pt x="96658" y="153394"/>
                </a:moveTo>
                <a:lnTo>
                  <a:pt x="72966" y="153394"/>
                </a:lnTo>
                <a:lnTo>
                  <a:pt x="88776" y="149357"/>
                </a:lnTo>
                <a:lnTo>
                  <a:pt x="101166" y="140084"/>
                </a:lnTo>
                <a:lnTo>
                  <a:pt x="109508" y="129834"/>
                </a:lnTo>
                <a:lnTo>
                  <a:pt x="113173" y="122864"/>
                </a:lnTo>
                <a:lnTo>
                  <a:pt x="128808" y="58826"/>
                </a:lnTo>
                <a:lnTo>
                  <a:pt x="130600" y="51577"/>
                </a:lnTo>
                <a:lnTo>
                  <a:pt x="132531" y="44398"/>
                </a:lnTo>
                <a:lnTo>
                  <a:pt x="134462" y="37359"/>
                </a:lnTo>
                <a:lnTo>
                  <a:pt x="136254" y="30530"/>
                </a:lnTo>
                <a:lnTo>
                  <a:pt x="150401" y="3723"/>
                </a:lnTo>
                <a:lnTo>
                  <a:pt x="158591" y="3723"/>
                </a:lnTo>
                <a:lnTo>
                  <a:pt x="163802" y="6701"/>
                </a:lnTo>
                <a:lnTo>
                  <a:pt x="163802" y="16381"/>
                </a:lnTo>
                <a:lnTo>
                  <a:pt x="162313" y="21594"/>
                </a:lnTo>
                <a:lnTo>
                  <a:pt x="131245" y="145203"/>
                </a:lnTo>
                <a:lnTo>
                  <a:pt x="107215" y="145203"/>
                </a:lnTo>
                <a:lnTo>
                  <a:pt x="99537" y="151731"/>
                </a:lnTo>
                <a:lnTo>
                  <a:pt x="96658" y="153394"/>
                </a:lnTo>
                <a:close/>
              </a:path>
              <a:path w="163829" h="230504">
                <a:moveTo>
                  <a:pt x="71477" y="160841"/>
                </a:moveTo>
                <a:lnTo>
                  <a:pt x="55934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445" y="105191"/>
                </a:lnTo>
                <a:lnTo>
                  <a:pt x="33039" y="89263"/>
                </a:lnTo>
                <a:lnTo>
                  <a:pt x="39287" y="69285"/>
                </a:lnTo>
                <a:lnTo>
                  <a:pt x="48396" y="43933"/>
                </a:lnTo>
                <a:lnTo>
                  <a:pt x="51374" y="37231"/>
                </a:lnTo>
                <a:lnTo>
                  <a:pt x="54352" y="28296"/>
                </a:lnTo>
                <a:lnTo>
                  <a:pt x="54352" y="7446"/>
                </a:lnTo>
                <a:lnTo>
                  <a:pt x="66375" y="7446"/>
                </a:lnTo>
                <a:lnTo>
                  <a:pt x="68126" y="8656"/>
                </a:lnTo>
                <a:lnTo>
                  <a:pt x="73920" y="17906"/>
                </a:lnTo>
                <a:lnTo>
                  <a:pt x="75944" y="29040"/>
                </a:lnTo>
                <a:lnTo>
                  <a:pt x="75630" y="34148"/>
                </a:lnTo>
                <a:lnTo>
                  <a:pt x="74548" y="39186"/>
                </a:lnTo>
                <a:lnTo>
                  <a:pt x="72489" y="45480"/>
                </a:lnTo>
                <a:lnTo>
                  <a:pt x="69244" y="54358"/>
                </a:lnTo>
                <a:lnTo>
                  <a:pt x="60995" y="76499"/>
                </a:lnTo>
                <a:lnTo>
                  <a:pt x="55190" y="95220"/>
                </a:lnTo>
                <a:lnTo>
                  <a:pt x="51757" y="111008"/>
                </a:lnTo>
                <a:lnTo>
                  <a:pt x="50629" y="124354"/>
                </a:lnTo>
                <a:lnTo>
                  <a:pt x="51501" y="134546"/>
                </a:lnTo>
                <a:lnTo>
                  <a:pt x="54817" y="143900"/>
                </a:lnTo>
                <a:lnTo>
                  <a:pt x="61623" y="150742"/>
                </a:lnTo>
                <a:lnTo>
                  <a:pt x="72966" y="153394"/>
                </a:lnTo>
                <a:lnTo>
                  <a:pt x="96658" y="153394"/>
                </a:lnTo>
                <a:lnTo>
                  <a:pt x="91021" y="156652"/>
                </a:lnTo>
                <a:lnTo>
                  <a:pt x="81668" y="159759"/>
                </a:lnTo>
                <a:lnTo>
                  <a:pt x="71477" y="160841"/>
                </a:lnTo>
                <a:close/>
              </a:path>
              <a:path w="163829" h="230504">
                <a:moveTo>
                  <a:pt x="75240" y="222645"/>
                </a:moveTo>
                <a:lnTo>
                  <a:pt x="45418" y="222645"/>
                </a:lnTo>
                <a:lnTo>
                  <a:pt x="57121" y="220819"/>
                </a:lnTo>
                <a:lnTo>
                  <a:pt x="67568" y="215851"/>
                </a:lnTo>
                <a:lnTo>
                  <a:pt x="93081" y="185833"/>
                </a:lnTo>
                <a:lnTo>
                  <a:pt x="107215" y="145203"/>
                </a:lnTo>
                <a:lnTo>
                  <a:pt x="131245" y="145203"/>
                </a:lnTo>
                <a:lnTo>
                  <a:pt x="128063" y="157862"/>
                </a:lnTo>
                <a:lnTo>
                  <a:pt x="116197" y="186112"/>
                </a:lnTo>
                <a:lnTo>
                  <a:pt x="96792" y="209056"/>
                </a:lnTo>
                <a:lnTo>
                  <a:pt x="75240" y="222645"/>
                </a:lnTo>
                <a:close/>
              </a:path>
              <a:path w="163829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1" y="176943"/>
                </a:lnTo>
                <a:lnTo>
                  <a:pt x="27547" y="175733"/>
                </a:lnTo>
                <a:lnTo>
                  <a:pt x="30526" y="175733"/>
                </a:lnTo>
                <a:lnTo>
                  <a:pt x="17868" y="207008"/>
                </a:lnTo>
                <a:lnTo>
                  <a:pt x="23953" y="215420"/>
                </a:lnTo>
                <a:lnTo>
                  <a:pt x="31922" y="220132"/>
                </a:lnTo>
                <a:lnTo>
                  <a:pt x="39752" y="222192"/>
                </a:lnTo>
                <a:lnTo>
                  <a:pt x="45418" y="222645"/>
                </a:lnTo>
                <a:lnTo>
                  <a:pt x="75240" y="222645"/>
                </a:lnTo>
                <a:lnTo>
                  <a:pt x="72361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88832" y="4891365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4936" y="78186"/>
                </a:moveTo>
                <a:lnTo>
                  <a:pt x="110194" y="78186"/>
                </a:lnTo>
                <a:lnTo>
                  <a:pt x="133054" y="74265"/>
                </a:lnTo>
                <a:lnTo>
                  <a:pt x="150679" y="64131"/>
                </a:lnTo>
                <a:lnTo>
                  <a:pt x="162022" y="50227"/>
                </a:lnTo>
                <a:lnTo>
                  <a:pt x="166036" y="34997"/>
                </a:lnTo>
                <a:lnTo>
                  <a:pt x="164826" y="26841"/>
                </a:lnTo>
                <a:lnTo>
                  <a:pt x="160265" y="18336"/>
                </a:lnTo>
                <a:lnTo>
                  <a:pt x="150959" y="11646"/>
                </a:lnTo>
                <a:lnTo>
                  <a:pt x="135509" y="8935"/>
                </a:lnTo>
                <a:lnTo>
                  <a:pt x="40950" y="8935"/>
                </a:lnTo>
                <a:lnTo>
                  <a:pt x="40950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483"/>
                </a:lnTo>
                <a:lnTo>
                  <a:pt x="174227" y="63945"/>
                </a:lnTo>
                <a:lnTo>
                  <a:pt x="156683" y="74475"/>
                </a:lnTo>
                <a:lnTo>
                  <a:pt x="144936" y="78186"/>
                </a:lnTo>
                <a:close/>
              </a:path>
              <a:path w="191134" h="170179">
                <a:moveTo>
                  <a:pt x="49884" y="160841"/>
                </a:moveTo>
                <a:lnTo>
                  <a:pt x="26804" y="160841"/>
                </a:lnTo>
                <a:lnTo>
                  <a:pt x="27547" y="158607"/>
                </a:lnTo>
                <a:lnTo>
                  <a:pt x="29782" y="150416"/>
                </a:lnTo>
                <a:lnTo>
                  <a:pt x="62542" y="17871"/>
                </a:lnTo>
                <a:lnTo>
                  <a:pt x="64031" y="14148"/>
                </a:lnTo>
                <a:lnTo>
                  <a:pt x="64031" y="10424"/>
                </a:lnTo>
                <a:lnTo>
                  <a:pt x="63287" y="9680"/>
                </a:lnTo>
                <a:lnTo>
                  <a:pt x="58075" y="8935"/>
                </a:lnTo>
                <a:lnTo>
                  <a:pt x="87112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4936" y="78186"/>
                </a:lnTo>
                <a:lnTo>
                  <a:pt x="135509" y="81165"/>
                </a:lnTo>
                <a:lnTo>
                  <a:pt x="151905" y="84888"/>
                </a:lnTo>
                <a:lnTo>
                  <a:pt x="67754" y="84888"/>
                </a:lnTo>
                <a:lnTo>
                  <a:pt x="50630" y="152650"/>
                </a:lnTo>
                <a:lnTo>
                  <a:pt x="49884" y="156373"/>
                </a:lnTo>
                <a:lnTo>
                  <a:pt x="49884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9024" y="157083"/>
                </a:lnTo>
                <a:lnTo>
                  <a:pt x="136533" y="146972"/>
                </a:lnTo>
                <a:lnTo>
                  <a:pt x="148318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1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1905" y="84888"/>
                </a:lnTo>
                <a:lnTo>
                  <a:pt x="153135" y="85167"/>
                </a:lnTo>
                <a:lnTo>
                  <a:pt x="166502" y="93079"/>
                </a:lnTo>
                <a:lnTo>
                  <a:pt x="174983" y="103783"/>
                </a:lnTo>
                <a:lnTo>
                  <a:pt x="177949" y="116163"/>
                </a:lnTo>
                <a:lnTo>
                  <a:pt x="172295" y="134906"/>
                </a:lnTo>
                <a:lnTo>
                  <a:pt x="156729" y="152184"/>
                </a:lnTo>
                <a:lnTo>
                  <a:pt x="133346" y="164855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49369" y="5198155"/>
            <a:ext cx="117475" cy="236854"/>
          </a:xfrm>
          <a:custGeom>
            <a:avLst/>
            <a:gdLst/>
            <a:ahLst/>
            <a:cxnLst/>
            <a:rect l="l" t="t" r="r" b="b"/>
            <a:pathLst>
              <a:path w="117475" h="236854">
                <a:moveTo>
                  <a:pt x="0" y="33508"/>
                </a:moveTo>
                <a:lnTo>
                  <a:pt x="0" y="22339"/>
                </a:lnTo>
                <a:lnTo>
                  <a:pt x="11692" y="21990"/>
                </a:lnTo>
                <a:lnTo>
                  <a:pt x="28200" y="19546"/>
                </a:lnTo>
                <a:lnTo>
                  <a:pt x="46803" y="12914"/>
                </a:lnTo>
                <a:lnTo>
                  <a:pt x="64777" y="0"/>
                </a:lnTo>
                <a:lnTo>
                  <a:pt x="72967" y="0"/>
                </a:lnTo>
                <a:lnTo>
                  <a:pt x="72967" y="24572"/>
                </a:lnTo>
                <a:lnTo>
                  <a:pt x="46163" y="24572"/>
                </a:lnTo>
                <a:lnTo>
                  <a:pt x="32039" y="29738"/>
                </a:lnTo>
                <a:lnTo>
                  <a:pt x="18614" y="32391"/>
                </a:lnTo>
                <a:lnTo>
                  <a:pt x="7422" y="33368"/>
                </a:lnTo>
                <a:lnTo>
                  <a:pt x="0" y="33508"/>
                </a:lnTo>
                <a:close/>
              </a:path>
              <a:path w="117475" h="236854">
                <a:moveTo>
                  <a:pt x="105728" y="225624"/>
                </a:moveTo>
                <a:lnTo>
                  <a:pt x="13402" y="225624"/>
                </a:lnTo>
                <a:lnTo>
                  <a:pt x="32028" y="224728"/>
                </a:lnTo>
                <a:lnTo>
                  <a:pt x="41788" y="221808"/>
                </a:lnTo>
                <a:lnTo>
                  <a:pt x="45546" y="216514"/>
                </a:lnTo>
                <a:lnTo>
                  <a:pt x="46163" y="208497"/>
                </a:lnTo>
                <a:lnTo>
                  <a:pt x="46163" y="24572"/>
                </a:lnTo>
                <a:lnTo>
                  <a:pt x="72967" y="24572"/>
                </a:lnTo>
                <a:lnTo>
                  <a:pt x="72967" y="208497"/>
                </a:lnTo>
                <a:lnTo>
                  <a:pt x="73584" y="216828"/>
                </a:lnTo>
                <a:lnTo>
                  <a:pt x="77341" y="222087"/>
                </a:lnTo>
                <a:lnTo>
                  <a:pt x="87102" y="224833"/>
                </a:lnTo>
                <a:lnTo>
                  <a:pt x="105728" y="225624"/>
                </a:lnTo>
                <a:close/>
              </a:path>
              <a:path w="117475" h="236854">
                <a:moveTo>
                  <a:pt x="2234" y="236794"/>
                </a:moveTo>
                <a:lnTo>
                  <a:pt x="2234" y="225624"/>
                </a:lnTo>
                <a:lnTo>
                  <a:pt x="116896" y="225624"/>
                </a:lnTo>
                <a:lnTo>
                  <a:pt x="116896" y="236049"/>
                </a:lnTo>
                <a:lnTo>
                  <a:pt x="59564" y="236049"/>
                </a:lnTo>
                <a:lnTo>
                  <a:pt x="30061" y="236142"/>
                </a:lnTo>
                <a:lnTo>
                  <a:pt x="14228" y="236363"/>
                </a:lnTo>
                <a:lnTo>
                  <a:pt x="2234" y="236794"/>
                </a:lnTo>
                <a:close/>
              </a:path>
              <a:path w="117475" h="236854">
                <a:moveTo>
                  <a:pt x="116896" y="236794"/>
                </a:moveTo>
                <a:lnTo>
                  <a:pt x="104901" y="236363"/>
                </a:lnTo>
                <a:lnTo>
                  <a:pt x="89068" y="236142"/>
                </a:lnTo>
                <a:lnTo>
                  <a:pt x="59564" y="236049"/>
                </a:lnTo>
                <a:lnTo>
                  <a:pt x="116896" y="236049"/>
                </a:lnTo>
                <a:lnTo>
                  <a:pt x="116896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4198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195819" y="644109"/>
                </a:moveTo>
                <a:lnTo>
                  <a:pt x="157102" y="644109"/>
                </a:lnTo>
                <a:lnTo>
                  <a:pt x="157102" y="638897"/>
                </a:lnTo>
                <a:lnTo>
                  <a:pt x="156422" y="583728"/>
                </a:lnTo>
                <a:lnTo>
                  <a:pt x="154602" y="529595"/>
                </a:lnTo>
                <a:lnTo>
                  <a:pt x="151453" y="476527"/>
                </a:lnTo>
                <a:lnTo>
                  <a:pt x="146784" y="424556"/>
                </a:lnTo>
                <a:lnTo>
                  <a:pt x="140407" y="373711"/>
                </a:lnTo>
                <a:lnTo>
                  <a:pt x="132133" y="324023"/>
                </a:lnTo>
                <a:lnTo>
                  <a:pt x="121773" y="275522"/>
                </a:lnTo>
                <a:lnTo>
                  <a:pt x="109138" y="228240"/>
                </a:lnTo>
                <a:lnTo>
                  <a:pt x="94038" y="182207"/>
                </a:lnTo>
                <a:lnTo>
                  <a:pt x="76284" y="137452"/>
                </a:lnTo>
                <a:lnTo>
                  <a:pt x="55688" y="94008"/>
                </a:lnTo>
                <a:lnTo>
                  <a:pt x="32060" y="51903"/>
                </a:lnTo>
                <a:lnTo>
                  <a:pt x="5211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0" y="744"/>
                </a:lnTo>
                <a:lnTo>
                  <a:pt x="56449" y="54596"/>
                </a:lnTo>
                <a:lnTo>
                  <a:pt x="85242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7" y="244985"/>
                </a:lnTo>
                <a:lnTo>
                  <a:pt x="159183" y="289372"/>
                </a:lnTo>
                <a:lnTo>
                  <a:pt x="175808" y="367756"/>
                </a:lnTo>
                <a:lnTo>
                  <a:pt x="183723" y="419676"/>
                </a:lnTo>
                <a:lnTo>
                  <a:pt x="190339" y="480068"/>
                </a:lnTo>
                <a:lnTo>
                  <a:pt x="194877" y="548925"/>
                </a:lnTo>
                <a:lnTo>
                  <a:pt x="196563" y="626238"/>
                </a:lnTo>
                <a:lnTo>
                  <a:pt x="196563" y="639641"/>
                </a:lnTo>
                <a:lnTo>
                  <a:pt x="195819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41982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4890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978" y="635173"/>
                </a:lnTo>
                <a:lnTo>
                  <a:pt x="27688" y="598167"/>
                </a:lnTo>
                <a:lnTo>
                  <a:pt x="50204" y="559427"/>
                </a:lnTo>
                <a:lnTo>
                  <a:pt x="70539" y="518652"/>
                </a:lnTo>
                <a:lnTo>
                  <a:pt x="88705" y="475542"/>
                </a:lnTo>
                <a:lnTo>
                  <a:pt x="104713" y="429796"/>
                </a:lnTo>
                <a:lnTo>
                  <a:pt x="118577" y="381115"/>
                </a:lnTo>
                <a:lnTo>
                  <a:pt x="130308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704" y="149392"/>
                </a:lnTo>
                <a:lnTo>
                  <a:pt x="155612" y="89914"/>
                </a:lnTo>
                <a:lnTo>
                  <a:pt x="156846" y="40210"/>
                </a:lnTo>
                <a:lnTo>
                  <a:pt x="157102" y="4467"/>
                </a:lnTo>
                <a:lnTo>
                  <a:pt x="157102" y="0"/>
                </a:lnTo>
                <a:lnTo>
                  <a:pt x="195819" y="0"/>
                </a:lnTo>
                <a:lnTo>
                  <a:pt x="196563" y="3723"/>
                </a:lnTo>
                <a:lnTo>
                  <a:pt x="196563" y="17126"/>
                </a:lnTo>
                <a:lnTo>
                  <a:pt x="195376" y="77895"/>
                </a:lnTo>
                <a:lnTo>
                  <a:pt x="192654" y="129659"/>
                </a:lnTo>
                <a:lnTo>
                  <a:pt x="187628" y="186903"/>
                </a:lnTo>
                <a:lnTo>
                  <a:pt x="181155" y="241131"/>
                </a:lnTo>
                <a:lnTo>
                  <a:pt x="172585" y="292845"/>
                </a:lnTo>
                <a:lnTo>
                  <a:pt x="161918" y="342176"/>
                </a:lnTo>
                <a:lnTo>
                  <a:pt x="149154" y="389253"/>
                </a:lnTo>
                <a:lnTo>
                  <a:pt x="134293" y="434207"/>
                </a:lnTo>
                <a:lnTo>
                  <a:pt x="117335" y="477167"/>
                </a:lnTo>
                <a:lnTo>
                  <a:pt x="98281" y="518266"/>
                </a:lnTo>
                <a:lnTo>
                  <a:pt x="70185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0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3686" y="6044060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5">
                <a:moveTo>
                  <a:pt x="69244" y="137757"/>
                </a:moveTo>
                <a:lnTo>
                  <a:pt x="42405" y="132289"/>
                </a:lnTo>
                <a:lnTo>
                  <a:pt x="20382" y="117466"/>
                </a:lnTo>
                <a:lnTo>
                  <a:pt x="5479" y="9566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5976"/>
                </a:lnTo>
                <a:lnTo>
                  <a:pt x="118105" y="117745"/>
                </a:lnTo>
                <a:lnTo>
                  <a:pt x="96083" y="132393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86929" y="5959172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10831" y="116"/>
                </a:lnTo>
                <a:lnTo>
                  <a:pt x="32772" y="628"/>
                </a:lnTo>
                <a:lnTo>
                  <a:pt x="43184" y="744"/>
                </a:lnTo>
                <a:lnTo>
                  <a:pt x="93814" y="744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062"/>
                </a:lnTo>
                <a:lnTo>
                  <a:pt x="122107" y="201051"/>
                </a:lnTo>
                <a:lnTo>
                  <a:pt x="130693" y="201051"/>
                </a:lnTo>
                <a:lnTo>
                  <a:pt x="116895" y="243495"/>
                </a:lnTo>
                <a:lnTo>
                  <a:pt x="116151" y="247963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744"/>
                </a:moveTo>
                <a:lnTo>
                  <a:pt x="43184" y="744"/>
                </a:lnTo>
                <a:lnTo>
                  <a:pt x="68778" y="651"/>
                </a:lnTo>
                <a:lnTo>
                  <a:pt x="82448" y="430"/>
                </a:lnTo>
                <a:lnTo>
                  <a:pt x="93814" y="0"/>
                </a:lnTo>
                <a:lnTo>
                  <a:pt x="93814" y="744"/>
                </a:lnTo>
                <a:close/>
              </a:path>
              <a:path w="352425" h="251460">
                <a:moveTo>
                  <a:pt x="130693" y="201051"/>
                </a:moveTo>
                <a:lnTo>
                  <a:pt x="122107" y="201051"/>
                </a:lnTo>
                <a:lnTo>
                  <a:pt x="171248" y="48401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42618" y="116"/>
                </a:lnTo>
                <a:lnTo>
                  <a:pt x="164559" y="628"/>
                </a:lnTo>
                <a:lnTo>
                  <a:pt x="174971" y="744"/>
                </a:lnTo>
                <a:lnTo>
                  <a:pt x="225601" y="744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083"/>
                </a:lnTo>
                <a:lnTo>
                  <a:pt x="196563" y="25317"/>
                </a:lnTo>
                <a:lnTo>
                  <a:pt x="196563" y="26806"/>
                </a:lnTo>
                <a:lnTo>
                  <a:pt x="208324" y="62549"/>
                </a:lnTo>
                <a:lnTo>
                  <a:pt x="175716" y="62549"/>
                </a:lnTo>
                <a:lnTo>
                  <a:pt x="130693" y="201051"/>
                </a:lnTo>
                <a:close/>
              </a:path>
              <a:path w="352425" h="251460">
                <a:moveTo>
                  <a:pt x="225601" y="744"/>
                </a:moveTo>
                <a:lnTo>
                  <a:pt x="174971" y="744"/>
                </a:lnTo>
                <a:lnTo>
                  <a:pt x="200565" y="651"/>
                </a:lnTo>
                <a:lnTo>
                  <a:pt x="214235" y="430"/>
                </a:lnTo>
                <a:lnTo>
                  <a:pt x="225601" y="0"/>
                </a:lnTo>
                <a:lnTo>
                  <a:pt x="225601" y="744"/>
                </a:lnTo>
                <a:close/>
              </a:path>
              <a:path w="352425" h="251460">
                <a:moveTo>
                  <a:pt x="262627" y="201051"/>
                </a:moveTo>
                <a:lnTo>
                  <a:pt x="253895" y="201051"/>
                </a:lnTo>
                <a:lnTo>
                  <a:pt x="306758" y="3648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049"/>
                </a:lnTo>
                <a:lnTo>
                  <a:pt x="302291" y="17964"/>
                </a:lnTo>
                <a:lnTo>
                  <a:pt x="292658" y="13135"/>
                </a:lnTo>
                <a:lnTo>
                  <a:pt x="277721" y="11169"/>
                </a:lnTo>
                <a:lnTo>
                  <a:pt x="277721" y="0"/>
                </a:lnTo>
                <a:lnTo>
                  <a:pt x="320160" y="744"/>
                </a:lnTo>
                <a:lnTo>
                  <a:pt x="352177" y="744"/>
                </a:lnTo>
                <a:lnTo>
                  <a:pt x="352177" y="11169"/>
                </a:lnTo>
                <a:lnTo>
                  <a:pt x="341892" y="11960"/>
                </a:lnTo>
                <a:lnTo>
                  <a:pt x="331887" y="15265"/>
                </a:lnTo>
                <a:lnTo>
                  <a:pt x="323278" y="22478"/>
                </a:lnTo>
                <a:lnTo>
                  <a:pt x="317182" y="34997"/>
                </a:lnTo>
                <a:lnTo>
                  <a:pt x="262627" y="201051"/>
                </a:lnTo>
                <a:close/>
              </a:path>
              <a:path w="352425" h="251460">
                <a:moveTo>
                  <a:pt x="352177" y="744"/>
                </a:moveTo>
                <a:lnTo>
                  <a:pt x="320160" y="744"/>
                </a:lnTo>
                <a:lnTo>
                  <a:pt x="336169" y="651"/>
                </a:lnTo>
                <a:lnTo>
                  <a:pt x="344242" y="430"/>
                </a:lnTo>
                <a:lnTo>
                  <a:pt x="352177" y="0"/>
                </a:lnTo>
                <a:lnTo>
                  <a:pt x="352177" y="744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2549"/>
                </a:lnTo>
                <a:lnTo>
                  <a:pt x="208324" y="62549"/>
                </a:lnTo>
                <a:lnTo>
                  <a:pt x="253895" y="201051"/>
                </a:lnTo>
                <a:lnTo>
                  <a:pt x="262627" y="201051"/>
                </a:lnTo>
                <a:lnTo>
                  <a:pt x="248683" y="243495"/>
                </a:lnTo>
                <a:lnTo>
                  <a:pt x="247194" y="247963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26448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775" y="154884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8775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8775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90767" y="6048528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6824"/>
                </a:lnTo>
                <a:lnTo>
                  <a:pt x="18427" y="13031"/>
                </a:lnTo>
                <a:lnTo>
                  <a:pt x="11098" y="11472"/>
                </a:lnTo>
                <a:lnTo>
                  <a:pt x="0" y="11169"/>
                </a:lnTo>
                <a:lnTo>
                  <a:pt x="0" y="0"/>
                </a:lnTo>
                <a:lnTo>
                  <a:pt x="29526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7113" y="122120"/>
                </a:lnTo>
                <a:lnTo>
                  <a:pt x="96428" y="122120"/>
                </a:lnTo>
                <a:lnTo>
                  <a:pt x="86369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1489"/>
                </a:moveTo>
                <a:lnTo>
                  <a:pt x="33505" y="1489"/>
                </a:lnTo>
                <a:lnTo>
                  <a:pt x="41544" y="1361"/>
                </a:lnTo>
                <a:lnTo>
                  <a:pt x="52026" y="1023"/>
                </a:lnTo>
                <a:lnTo>
                  <a:pt x="62926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7113" y="11169"/>
                </a:lnTo>
                <a:lnTo>
                  <a:pt x="87113" y="0"/>
                </a:lnTo>
                <a:lnTo>
                  <a:pt x="102749" y="1023"/>
                </a:lnTo>
                <a:lnTo>
                  <a:pt x="110567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1489"/>
                </a:moveTo>
                <a:lnTo>
                  <a:pt x="118385" y="1489"/>
                </a:lnTo>
                <a:lnTo>
                  <a:pt x="126505" y="1361"/>
                </a:lnTo>
                <a:lnTo>
                  <a:pt x="136440" y="1023"/>
                </a:lnTo>
                <a:lnTo>
                  <a:pt x="146655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7479">
                <a:moveTo>
                  <a:pt x="181290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561" y="546"/>
                </a:lnTo>
                <a:lnTo>
                  <a:pt x="200286" y="1023"/>
                </a:lnTo>
                <a:lnTo>
                  <a:pt x="209570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290" y="126588"/>
                </a:lnTo>
                <a:close/>
              </a:path>
              <a:path w="244475" h="157479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7479">
                <a:moveTo>
                  <a:pt x="96428" y="122120"/>
                </a:moveTo>
                <a:lnTo>
                  <a:pt x="87113" y="122120"/>
                </a:lnTo>
                <a:lnTo>
                  <a:pt x="117640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765" y="1116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6428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8591" y="150416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290" y="126588"/>
                </a:lnTo>
                <a:lnTo>
                  <a:pt x="172738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5359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5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5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5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52623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201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51649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220412"/>
                </a:lnTo>
                <a:lnTo>
                  <a:pt x="51700" y="229452"/>
                </a:lnTo>
                <a:lnTo>
                  <a:pt x="55842" y="234094"/>
                </a:lnTo>
                <a:lnTo>
                  <a:pt x="64451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097" y="246590"/>
                </a:lnTo>
                <a:lnTo>
                  <a:pt x="9621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63849" y="5963640"/>
            <a:ext cx="1352865" cy="242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44035" y="6048528"/>
            <a:ext cx="174625" cy="157480"/>
          </a:xfrm>
          <a:custGeom>
            <a:avLst/>
            <a:gdLst/>
            <a:ahLst/>
            <a:cxnLst/>
            <a:rect l="l" t="t" r="r" b="b"/>
            <a:pathLst>
              <a:path w="174625" h="157479">
                <a:moveTo>
                  <a:pt x="91580" y="157118"/>
                </a:moveTo>
                <a:lnTo>
                  <a:pt x="82646" y="157118"/>
                </a:lnTo>
                <a:lnTo>
                  <a:pt x="81901" y="155628"/>
                </a:lnTo>
                <a:lnTo>
                  <a:pt x="79667" y="150416"/>
                </a:lnTo>
                <a:lnTo>
                  <a:pt x="28293" y="24572"/>
                </a:lnTo>
                <a:lnTo>
                  <a:pt x="25128" y="17766"/>
                </a:lnTo>
                <a:lnTo>
                  <a:pt x="20847" y="13682"/>
                </a:lnTo>
                <a:lnTo>
                  <a:pt x="13215" y="11693"/>
                </a:lnTo>
                <a:lnTo>
                  <a:pt x="0" y="11169"/>
                </a:lnTo>
                <a:lnTo>
                  <a:pt x="0" y="0"/>
                </a:lnTo>
                <a:lnTo>
                  <a:pt x="8387" y="546"/>
                </a:lnTo>
                <a:lnTo>
                  <a:pt x="17404" y="1023"/>
                </a:lnTo>
                <a:lnTo>
                  <a:pt x="26280" y="1361"/>
                </a:lnTo>
                <a:lnTo>
                  <a:pt x="34249" y="1489"/>
                </a:lnTo>
                <a:lnTo>
                  <a:pt x="72966" y="1489"/>
                </a:lnTo>
                <a:lnTo>
                  <a:pt x="72966" y="11169"/>
                </a:lnTo>
                <a:lnTo>
                  <a:pt x="52863" y="11169"/>
                </a:lnTo>
                <a:lnTo>
                  <a:pt x="52863" y="21594"/>
                </a:lnTo>
                <a:lnTo>
                  <a:pt x="55097" y="26806"/>
                </a:lnTo>
                <a:lnTo>
                  <a:pt x="95303" y="125843"/>
                </a:lnTo>
                <a:lnTo>
                  <a:pt x="104545" y="125843"/>
                </a:lnTo>
                <a:lnTo>
                  <a:pt x="94559" y="150416"/>
                </a:lnTo>
                <a:lnTo>
                  <a:pt x="93070" y="154139"/>
                </a:lnTo>
                <a:lnTo>
                  <a:pt x="91580" y="157118"/>
                </a:lnTo>
                <a:close/>
              </a:path>
              <a:path w="174625" h="157479">
                <a:moveTo>
                  <a:pt x="72966" y="1489"/>
                </a:moveTo>
                <a:lnTo>
                  <a:pt x="34249" y="1489"/>
                </a:lnTo>
                <a:lnTo>
                  <a:pt x="42288" y="1361"/>
                </a:lnTo>
                <a:lnTo>
                  <a:pt x="52770" y="1023"/>
                </a:lnTo>
                <a:lnTo>
                  <a:pt x="63671" y="546"/>
                </a:lnTo>
                <a:lnTo>
                  <a:pt x="72966" y="0"/>
                </a:lnTo>
                <a:lnTo>
                  <a:pt x="72966" y="1489"/>
                </a:lnTo>
                <a:close/>
              </a:path>
              <a:path w="174625" h="157479">
                <a:moveTo>
                  <a:pt x="104545" y="125843"/>
                </a:moveTo>
                <a:lnTo>
                  <a:pt x="95303" y="125843"/>
                </a:lnTo>
                <a:lnTo>
                  <a:pt x="131042" y="34997"/>
                </a:lnTo>
                <a:lnTo>
                  <a:pt x="132531" y="31274"/>
                </a:lnTo>
                <a:lnTo>
                  <a:pt x="133276" y="29785"/>
                </a:lnTo>
                <a:lnTo>
                  <a:pt x="133276" y="19360"/>
                </a:lnTo>
                <a:lnTo>
                  <a:pt x="129553" y="11914"/>
                </a:lnTo>
                <a:lnTo>
                  <a:pt x="116151" y="11169"/>
                </a:lnTo>
                <a:lnTo>
                  <a:pt x="116151" y="0"/>
                </a:lnTo>
                <a:lnTo>
                  <a:pt x="122294" y="546"/>
                </a:lnTo>
                <a:lnTo>
                  <a:pt x="130670" y="1023"/>
                </a:lnTo>
                <a:lnTo>
                  <a:pt x="139605" y="1361"/>
                </a:lnTo>
                <a:lnTo>
                  <a:pt x="147422" y="1489"/>
                </a:lnTo>
                <a:lnTo>
                  <a:pt x="174227" y="1489"/>
                </a:lnTo>
                <a:lnTo>
                  <a:pt x="174227" y="11169"/>
                </a:lnTo>
                <a:lnTo>
                  <a:pt x="159475" y="14054"/>
                </a:lnTo>
                <a:lnTo>
                  <a:pt x="150028" y="20291"/>
                </a:lnTo>
                <a:lnTo>
                  <a:pt x="144491" y="27923"/>
                </a:lnTo>
                <a:lnTo>
                  <a:pt x="141466" y="34997"/>
                </a:lnTo>
                <a:lnTo>
                  <a:pt x="104545" y="125843"/>
                </a:lnTo>
                <a:close/>
              </a:path>
              <a:path w="174625" h="157479">
                <a:moveTo>
                  <a:pt x="174227" y="1489"/>
                </a:moveTo>
                <a:lnTo>
                  <a:pt x="147422" y="1489"/>
                </a:lnTo>
                <a:lnTo>
                  <a:pt x="153914" y="1361"/>
                </a:lnTo>
                <a:lnTo>
                  <a:pt x="160825" y="1023"/>
                </a:lnTo>
                <a:lnTo>
                  <a:pt x="167735" y="546"/>
                </a:lnTo>
                <a:lnTo>
                  <a:pt x="174227" y="0"/>
                </a:lnTo>
                <a:lnTo>
                  <a:pt x="174227" y="1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24963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2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5787" y="6042571"/>
            <a:ext cx="135890" cy="163195"/>
          </a:xfrm>
          <a:custGeom>
            <a:avLst/>
            <a:gdLst/>
            <a:ahLst/>
            <a:cxnLst/>
            <a:rect l="l" t="t" r="r" b="b"/>
            <a:pathLst>
              <a:path w="135889" h="163195">
                <a:moveTo>
                  <a:pt x="75945" y="163075"/>
                </a:moveTo>
                <a:lnTo>
                  <a:pt x="46802" y="156896"/>
                </a:lnTo>
                <a:lnTo>
                  <a:pt x="22616" y="139898"/>
                </a:lnTo>
                <a:lnTo>
                  <a:pt x="6107" y="114382"/>
                </a:lnTo>
                <a:lnTo>
                  <a:pt x="0" y="82654"/>
                </a:lnTo>
                <a:lnTo>
                  <a:pt x="5805" y="51205"/>
                </a:lnTo>
                <a:lnTo>
                  <a:pt x="21871" y="24852"/>
                </a:lnTo>
                <a:lnTo>
                  <a:pt x="46174" y="6736"/>
                </a:lnTo>
                <a:lnTo>
                  <a:pt x="76689" y="0"/>
                </a:lnTo>
                <a:lnTo>
                  <a:pt x="96920" y="2582"/>
                </a:lnTo>
                <a:lnTo>
                  <a:pt x="111930" y="8935"/>
                </a:lnTo>
                <a:lnTo>
                  <a:pt x="77434" y="8935"/>
                </a:lnTo>
                <a:lnTo>
                  <a:pt x="62019" y="12170"/>
                </a:lnTo>
                <a:lnTo>
                  <a:pt x="46255" y="23642"/>
                </a:lnTo>
                <a:lnTo>
                  <a:pt x="33982" y="46004"/>
                </a:lnTo>
                <a:lnTo>
                  <a:pt x="29037" y="81909"/>
                </a:lnTo>
                <a:lnTo>
                  <a:pt x="34226" y="117501"/>
                </a:lnTo>
                <a:lnTo>
                  <a:pt x="47093" y="139898"/>
                </a:lnTo>
                <a:lnTo>
                  <a:pt x="63590" y="151544"/>
                </a:lnTo>
                <a:lnTo>
                  <a:pt x="79667" y="154884"/>
                </a:lnTo>
                <a:lnTo>
                  <a:pt x="107491" y="154884"/>
                </a:lnTo>
                <a:lnTo>
                  <a:pt x="105669" y="156385"/>
                </a:lnTo>
                <a:lnTo>
                  <a:pt x="75945" y="163075"/>
                </a:lnTo>
                <a:close/>
              </a:path>
              <a:path w="135889" h="163195">
                <a:moveTo>
                  <a:pt x="124341" y="55103"/>
                </a:moveTo>
                <a:lnTo>
                  <a:pt x="104983" y="55103"/>
                </a:lnTo>
                <a:lnTo>
                  <a:pt x="99026" y="47656"/>
                </a:lnTo>
                <a:lnTo>
                  <a:pt x="99026" y="33508"/>
                </a:lnTo>
                <a:lnTo>
                  <a:pt x="100515" y="23083"/>
                </a:lnTo>
                <a:lnTo>
                  <a:pt x="115406" y="22339"/>
                </a:lnTo>
                <a:lnTo>
                  <a:pt x="104552" y="14904"/>
                </a:lnTo>
                <a:lnTo>
                  <a:pt x="92790" y="10890"/>
                </a:lnTo>
                <a:lnTo>
                  <a:pt x="82843" y="9249"/>
                </a:lnTo>
                <a:lnTo>
                  <a:pt x="77434" y="8935"/>
                </a:lnTo>
                <a:lnTo>
                  <a:pt x="111930" y="8935"/>
                </a:lnTo>
                <a:lnTo>
                  <a:pt x="114569" y="10052"/>
                </a:lnTo>
                <a:lnTo>
                  <a:pt x="127052" y="21990"/>
                </a:lnTo>
                <a:lnTo>
                  <a:pt x="131787" y="37976"/>
                </a:lnTo>
                <a:lnTo>
                  <a:pt x="131787" y="49145"/>
                </a:lnTo>
                <a:lnTo>
                  <a:pt x="124341" y="55103"/>
                </a:lnTo>
                <a:close/>
              </a:path>
              <a:path w="135889" h="163195">
                <a:moveTo>
                  <a:pt x="107491" y="154884"/>
                </a:moveTo>
                <a:lnTo>
                  <a:pt x="79667" y="154884"/>
                </a:lnTo>
                <a:lnTo>
                  <a:pt x="90859" y="153662"/>
                </a:lnTo>
                <a:lnTo>
                  <a:pt x="103866" y="148461"/>
                </a:lnTo>
                <a:lnTo>
                  <a:pt x="116314" y="136977"/>
                </a:lnTo>
                <a:lnTo>
                  <a:pt x="125830" y="116907"/>
                </a:lnTo>
                <a:lnTo>
                  <a:pt x="126575" y="114673"/>
                </a:lnTo>
                <a:lnTo>
                  <a:pt x="127319" y="113929"/>
                </a:lnTo>
                <a:lnTo>
                  <a:pt x="135509" y="113929"/>
                </a:lnTo>
                <a:lnTo>
                  <a:pt x="135509" y="116907"/>
                </a:lnTo>
                <a:lnTo>
                  <a:pt x="133008" y="125692"/>
                </a:lnTo>
                <a:lnTo>
                  <a:pt x="123876" y="141387"/>
                </a:lnTo>
                <a:lnTo>
                  <a:pt x="10749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3842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79889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118"/>
                </a:lnTo>
                <a:lnTo>
                  <a:pt x="23825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666" y="154884"/>
                </a:lnTo>
                <a:lnTo>
                  <a:pt x="109473" y="157013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266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011"/>
                </a:lnTo>
                <a:lnTo>
                  <a:pt x="134579" y="140270"/>
                </a:lnTo>
                <a:lnTo>
                  <a:pt x="11266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5783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841" y="39465"/>
                </a:lnTo>
                <a:lnTo>
                  <a:pt x="54131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466"/>
                </a:lnTo>
                <a:lnTo>
                  <a:pt x="55097" y="142504"/>
                </a:lnTo>
                <a:lnTo>
                  <a:pt x="63310" y="145168"/>
                </a:lnTo>
                <a:lnTo>
                  <a:pt x="78923" y="145948"/>
                </a:lnTo>
                <a:lnTo>
                  <a:pt x="86369" y="145948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784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092" y="7446"/>
                </a:lnTo>
                <a:lnTo>
                  <a:pt x="93814" y="7446"/>
                </a:lnTo>
                <a:lnTo>
                  <a:pt x="75561" y="12996"/>
                </a:lnTo>
                <a:lnTo>
                  <a:pt x="62263" y="27830"/>
                </a:lnTo>
                <a:lnTo>
                  <a:pt x="57841" y="39465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92" y="7446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9930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7155" y="153127"/>
                </a:lnTo>
                <a:lnTo>
                  <a:pt x="89905" y="146227"/>
                </a:lnTo>
                <a:lnTo>
                  <a:pt x="97351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5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1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3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836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0222" y="5963640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606" y="105168"/>
                </a:lnTo>
                <a:lnTo>
                  <a:pt x="22802" y="99315"/>
                </a:lnTo>
                <a:lnTo>
                  <a:pt x="14670" y="96674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1165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8717" y="237538"/>
                </a:lnTo>
                <a:lnTo>
                  <a:pt x="30782" y="237655"/>
                </a:lnTo>
                <a:lnTo>
                  <a:pt x="9609" y="23816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66882" y="238166"/>
                </a:lnTo>
                <a:lnTo>
                  <a:pt x="48198" y="237655"/>
                </a:lnTo>
                <a:lnTo>
                  <a:pt x="38717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428"/>
                </a:lnTo>
                <a:lnTo>
                  <a:pt x="20010" y="32298"/>
                </a:lnTo>
                <a:lnTo>
                  <a:pt x="16229" y="26353"/>
                </a:lnTo>
                <a:lnTo>
                  <a:pt x="14891" y="19360"/>
                </a:lnTo>
                <a:lnTo>
                  <a:pt x="16229" y="12251"/>
                </a:lnTo>
                <a:lnTo>
                  <a:pt x="20010" y="6050"/>
                </a:lnTo>
                <a:lnTo>
                  <a:pt x="25885" y="1663"/>
                </a:lnTo>
                <a:lnTo>
                  <a:pt x="33505" y="0"/>
                </a:lnTo>
                <a:lnTo>
                  <a:pt x="40497" y="1349"/>
                </a:lnTo>
                <a:lnTo>
                  <a:pt x="46441" y="5212"/>
                </a:lnTo>
                <a:lnTo>
                  <a:pt x="50571" y="11309"/>
                </a:lnTo>
                <a:lnTo>
                  <a:pt x="52119" y="19360"/>
                </a:lnTo>
                <a:lnTo>
                  <a:pt x="50571" y="26981"/>
                </a:lnTo>
                <a:lnTo>
                  <a:pt x="46441" y="32857"/>
                </a:lnTo>
                <a:lnTo>
                  <a:pt x="4049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48504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280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2805" y="7446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146" y="141550"/>
                </a:lnTo>
                <a:lnTo>
                  <a:pt x="158219" y="144645"/>
                </a:lnTo>
                <a:lnTo>
                  <a:pt x="166641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51540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94495" y="5954704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60344" y="125098"/>
                </a:lnTo>
                <a:lnTo>
                  <a:pt x="57168" y="130218"/>
                </a:lnTo>
                <a:lnTo>
                  <a:pt x="52863" y="154884"/>
                </a:lnTo>
                <a:lnTo>
                  <a:pt x="52863" y="220412"/>
                </a:lnTo>
                <a:lnTo>
                  <a:pt x="53817" y="229452"/>
                </a:lnTo>
                <a:lnTo>
                  <a:pt x="57703" y="234094"/>
                </a:lnTo>
                <a:lnTo>
                  <a:pt x="66056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704" h="247650">
                <a:moveTo>
                  <a:pt x="60344" y="125098"/>
                </a:moveTo>
                <a:lnTo>
                  <a:pt x="51374" y="125098"/>
                </a:lnTo>
                <a:lnTo>
                  <a:pt x="57726" y="113975"/>
                </a:lnTo>
                <a:lnTo>
                  <a:pt x="68127" y="102573"/>
                </a:lnTo>
                <a:lnTo>
                  <a:pt x="82995" y="93684"/>
                </a:lnTo>
                <a:lnTo>
                  <a:pt x="102749" y="90100"/>
                </a:lnTo>
                <a:lnTo>
                  <a:pt x="116744" y="91357"/>
                </a:lnTo>
                <a:lnTo>
                  <a:pt x="127599" y="94568"/>
                </a:lnTo>
                <a:lnTo>
                  <a:pt x="133051" y="97547"/>
                </a:lnTo>
                <a:lnTo>
                  <a:pt x="100515" y="97547"/>
                </a:lnTo>
                <a:lnTo>
                  <a:pt x="83646" y="101270"/>
                </a:lnTo>
                <a:lnTo>
                  <a:pt x="68313" y="112253"/>
                </a:lnTo>
                <a:lnTo>
                  <a:pt x="60344" y="125098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644" y="122678"/>
                </a:lnTo>
                <a:lnTo>
                  <a:pt x="121921" y="109833"/>
                </a:lnTo>
                <a:lnTo>
                  <a:pt x="114010" y="100898"/>
                </a:lnTo>
                <a:lnTo>
                  <a:pt x="100515" y="97547"/>
                </a:lnTo>
                <a:lnTo>
                  <a:pt x="133051" y="97547"/>
                </a:lnTo>
                <a:lnTo>
                  <a:pt x="150982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65" y="247102"/>
                </a:lnTo>
                <a:lnTo>
                  <a:pt x="48896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178" y="247102"/>
                </a:lnTo>
                <a:lnTo>
                  <a:pt x="147818" y="246590"/>
                </a:lnTo>
                <a:lnTo>
                  <a:pt x="139232" y="246474"/>
                </a:lnTo>
                <a:lnTo>
                  <a:pt x="179439" y="246474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9105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2877" y="5910"/>
                </a:lnTo>
                <a:lnTo>
                  <a:pt x="105741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1" y="8190"/>
                </a:lnTo>
                <a:lnTo>
                  <a:pt x="122573" y="21594"/>
                </a:lnTo>
                <a:lnTo>
                  <a:pt x="134032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59101" y="6044805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199"/>
                </a:lnTo>
                <a:lnTo>
                  <a:pt x="14472" y="214955"/>
                </a:lnTo>
                <a:lnTo>
                  <a:pt x="23081" y="213244"/>
                </a:lnTo>
                <a:lnTo>
                  <a:pt x="27222" y="208602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374"/>
                </a:lnTo>
                <a:lnTo>
                  <a:pt x="23639" y="17964"/>
                </a:lnTo>
                <a:lnTo>
                  <a:pt x="15100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083"/>
                </a:lnTo>
                <a:lnTo>
                  <a:pt x="64230" y="23083"/>
                </a:lnTo>
                <a:lnTo>
                  <a:pt x="61530" y="25271"/>
                </a:lnTo>
                <a:lnTo>
                  <a:pt x="52863" y="37231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119" y="136268"/>
                </a:lnTo>
                <a:lnTo>
                  <a:pt x="52863" y="136268"/>
                </a:lnTo>
                <a:lnTo>
                  <a:pt x="52863" y="199562"/>
                </a:lnTo>
                <a:lnTo>
                  <a:pt x="53817" y="208602"/>
                </a:lnTo>
                <a:lnTo>
                  <a:pt x="57703" y="213244"/>
                </a:lnTo>
                <a:lnTo>
                  <a:pt x="66056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21219" y="225717"/>
                </a:lnTo>
                <a:lnTo>
                  <a:pt x="10260" y="225938"/>
                </a:lnTo>
                <a:lnTo>
                  <a:pt x="0" y="226369"/>
                </a:lnTo>
                <a:close/>
              </a:path>
              <a:path w="175895" h="226695">
                <a:moveTo>
                  <a:pt x="64230" y="23083"/>
                </a:moveTo>
                <a:lnTo>
                  <a:pt x="51374" y="23083"/>
                </a:lnTo>
                <a:lnTo>
                  <a:pt x="58436" y="16335"/>
                </a:lnTo>
                <a:lnTo>
                  <a:pt x="68778" y="8749"/>
                </a:lnTo>
                <a:lnTo>
                  <a:pt x="82890" y="2559"/>
                </a:lnTo>
                <a:lnTo>
                  <a:pt x="101260" y="0"/>
                </a:lnTo>
                <a:lnTo>
                  <a:pt x="129855" y="6178"/>
                </a:lnTo>
                <a:lnTo>
                  <a:pt x="133702" y="8935"/>
                </a:lnTo>
                <a:lnTo>
                  <a:pt x="98281" y="8935"/>
                </a:lnTo>
                <a:lnTo>
                  <a:pt x="85007" y="10843"/>
                </a:lnTo>
                <a:lnTo>
                  <a:pt x="72501" y="16381"/>
                </a:lnTo>
                <a:lnTo>
                  <a:pt x="64230" y="23083"/>
                </a:lnTo>
                <a:close/>
              </a:path>
              <a:path w="175895" h="226695">
                <a:moveTo>
                  <a:pt x="128473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702" y="8935"/>
                </a:lnTo>
                <a:lnTo>
                  <a:pt x="153565" y="23176"/>
                </a:lnTo>
                <a:lnTo>
                  <a:pt x="169736" y="48692"/>
                </a:lnTo>
                <a:lnTo>
                  <a:pt x="175716" y="80420"/>
                </a:lnTo>
                <a:lnTo>
                  <a:pt x="169236" y="112463"/>
                </a:lnTo>
                <a:lnTo>
                  <a:pt x="151797" y="137943"/>
                </a:lnTo>
                <a:lnTo>
                  <a:pt x="128473" y="153394"/>
                </a:lnTo>
                <a:close/>
              </a:path>
              <a:path w="175895" h="226695">
                <a:moveTo>
                  <a:pt x="96048" y="160841"/>
                </a:moveTo>
                <a:lnTo>
                  <a:pt x="78202" y="157839"/>
                </a:lnTo>
                <a:lnTo>
                  <a:pt x="64962" y="150788"/>
                </a:lnTo>
                <a:lnTo>
                  <a:pt x="56470" y="142620"/>
                </a:lnTo>
                <a:lnTo>
                  <a:pt x="52863" y="136268"/>
                </a:lnTo>
                <a:lnTo>
                  <a:pt x="61119" y="136268"/>
                </a:lnTo>
                <a:lnTo>
                  <a:pt x="65253" y="141143"/>
                </a:lnTo>
                <a:lnTo>
                  <a:pt x="74362" y="147903"/>
                </a:lnTo>
                <a:lnTo>
                  <a:pt x="84449" y="152010"/>
                </a:lnTo>
                <a:lnTo>
                  <a:pt x="95303" y="153394"/>
                </a:lnTo>
                <a:lnTo>
                  <a:pt x="128473" y="153394"/>
                </a:lnTo>
                <a:lnTo>
                  <a:pt x="126400" y="154767"/>
                </a:lnTo>
                <a:lnTo>
                  <a:pt x="96048" y="160841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5938"/>
                </a:lnTo>
                <a:lnTo>
                  <a:pt x="59192" y="225717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58643" y="595470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2" y="234094"/>
                </a:lnTo>
                <a:lnTo>
                  <a:pt x="27223" y="229452"/>
                </a:lnTo>
                <a:lnTo>
                  <a:pt x="28294" y="220412"/>
                </a:lnTo>
                <a:lnTo>
                  <a:pt x="28294" y="34997"/>
                </a:lnTo>
                <a:lnTo>
                  <a:pt x="27433" y="24747"/>
                </a:lnTo>
                <a:lnTo>
                  <a:pt x="23640" y="18895"/>
                </a:lnTo>
                <a:lnTo>
                  <a:pt x="15101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5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39462" y="246474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88" y="247102"/>
                </a:lnTo>
                <a:lnTo>
                  <a:pt x="47629" y="246590"/>
                </a:lnTo>
                <a:lnTo>
                  <a:pt x="39462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61392" y="604257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7336"/>
                </a:moveTo>
                <a:lnTo>
                  <a:pt x="17124" y="57336"/>
                </a:lnTo>
                <a:lnTo>
                  <a:pt x="9680" y="50635"/>
                </a:lnTo>
                <a:lnTo>
                  <a:pt x="9680" y="40210"/>
                </a:lnTo>
                <a:lnTo>
                  <a:pt x="13984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6366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1" y="24572"/>
                </a:lnTo>
                <a:lnTo>
                  <a:pt x="40951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4" y="57336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341"/>
                </a:lnTo>
                <a:lnTo>
                  <a:pt x="19916" y="155349"/>
                </a:lnTo>
                <a:lnTo>
                  <a:pt x="5700" y="143912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880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7" y="33008"/>
                </a:lnTo>
                <a:lnTo>
                  <a:pt x="88323" y="18895"/>
                </a:lnTo>
                <a:lnTo>
                  <a:pt x="76329" y="10785"/>
                </a:lnTo>
                <a:lnTo>
                  <a:pt x="63287" y="8190"/>
                </a:lnTo>
                <a:lnTo>
                  <a:pt x="96366" y="8190"/>
                </a:lnTo>
                <a:lnTo>
                  <a:pt x="123504" y="40024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280"/>
                </a:lnTo>
                <a:lnTo>
                  <a:pt x="41602" y="93079"/>
                </a:lnTo>
                <a:lnTo>
                  <a:pt x="30049" y="109228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4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4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2" y="140049"/>
                </a:lnTo>
                <a:lnTo>
                  <a:pt x="151146" y="128077"/>
                </a:lnTo>
                <a:lnTo>
                  <a:pt x="151146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19722" y="159037"/>
                </a:lnTo>
                <a:lnTo>
                  <a:pt x="111404" y="152371"/>
                </a:lnTo>
                <a:lnTo>
                  <a:pt x="106018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6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1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35619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6" y="0"/>
                </a:lnTo>
                <a:lnTo>
                  <a:pt x="49886" y="37231"/>
                </a:lnTo>
                <a:lnTo>
                  <a:pt x="58239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9" y="143993"/>
                </a:lnTo>
                <a:lnTo>
                  <a:pt x="65312" y="145704"/>
                </a:lnTo>
                <a:lnTo>
                  <a:pt x="79668" y="145948"/>
                </a:lnTo>
                <a:lnTo>
                  <a:pt x="79668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9" y="37231"/>
                </a:moveTo>
                <a:lnTo>
                  <a:pt x="49886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2806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2" y="22152"/>
                </a:lnTo>
                <a:lnTo>
                  <a:pt x="58239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806" y="7446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5523"/>
                </a:lnTo>
                <a:lnTo>
                  <a:pt x="153147" y="141550"/>
                </a:lnTo>
                <a:lnTo>
                  <a:pt x="158219" y="144645"/>
                </a:lnTo>
                <a:lnTo>
                  <a:pt x="166642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3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8" y="157118"/>
                </a:moveTo>
                <a:lnTo>
                  <a:pt x="69733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8" y="156373"/>
                </a:lnTo>
                <a:lnTo>
                  <a:pt x="79668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3" y="156489"/>
                </a:lnTo>
                <a:lnTo>
                  <a:pt x="139233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3143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1" y="23828"/>
                </a:lnTo>
                <a:lnTo>
                  <a:pt x="45231" y="6399"/>
                </a:lnTo>
                <a:lnTo>
                  <a:pt x="74456" y="0"/>
                </a:lnTo>
                <a:lnTo>
                  <a:pt x="102876" y="5910"/>
                </a:lnTo>
                <a:lnTo>
                  <a:pt x="105740" y="8190"/>
                </a:lnTo>
                <a:lnTo>
                  <a:pt x="74456" y="8190"/>
                </a:lnTo>
                <a:lnTo>
                  <a:pt x="62449" y="10413"/>
                </a:lnTo>
                <a:lnTo>
                  <a:pt x="48209" y="19267"/>
                </a:lnTo>
                <a:lnTo>
                  <a:pt x="35924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7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0" y="8190"/>
                </a:lnTo>
                <a:lnTo>
                  <a:pt x="122572" y="21594"/>
                </a:lnTo>
                <a:lnTo>
                  <a:pt x="134031" y="43980"/>
                </a:lnTo>
                <a:lnTo>
                  <a:pt x="137742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59" y="150230"/>
                </a:lnTo>
                <a:lnTo>
                  <a:pt x="116429" y="13917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30297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6907"/>
                </a:lnTo>
                <a:lnTo>
                  <a:pt x="134613" y="126948"/>
                </a:lnTo>
                <a:lnTo>
                  <a:pt x="124433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96502" y="6048528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40" h="157479">
                <a:moveTo>
                  <a:pt x="180546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420" y="12577"/>
                </a:lnTo>
                <a:lnTo>
                  <a:pt x="226346" y="16288"/>
                </a:lnTo>
                <a:lnTo>
                  <a:pt x="219389" y="23211"/>
                </a:lnTo>
                <a:lnTo>
                  <a:pt x="213688" y="34253"/>
                </a:lnTo>
                <a:lnTo>
                  <a:pt x="180546" y="126588"/>
                </a:lnTo>
                <a:close/>
              </a:path>
              <a:path w="243840" h="157479">
                <a:moveTo>
                  <a:pt x="243471" y="1489"/>
                </a:moveTo>
                <a:lnTo>
                  <a:pt x="217411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10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7479">
                <a:moveTo>
                  <a:pt x="95684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571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7846" y="150416"/>
                </a:lnTo>
                <a:lnTo>
                  <a:pt x="121363" y="49890"/>
                </a:lnTo>
                <a:lnTo>
                  <a:pt x="143571" y="49890"/>
                </a:lnTo>
                <a:lnTo>
                  <a:pt x="171248" y="126588"/>
                </a:lnTo>
                <a:lnTo>
                  <a:pt x="180546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5858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5240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886"/>
                </a:lnTo>
                <a:lnTo>
                  <a:pt x="36204" y="44957"/>
                </a:lnTo>
                <a:lnTo>
                  <a:pt x="43870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81" y="214454"/>
                </a:lnTo>
                <a:lnTo>
                  <a:pt x="92837" y="218445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781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174"/>
                </a:lnTo>
                <a:lnTo>
                  <a:pt x="103680" y="207474"/>
                </a:lnTo>
                <a:lnTo>
                  <a:pt x="96781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6102" y="595470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125098"/>
                </a:lnTo>
                <a:lnTo>
                  <a:pt x="59599" y="125098"/>
                </a:lnTo>
                <a:lnTo>
                  <a:pt x="56423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515" y="246590"/>
                </a:lnTo>
                <a:lnTo>
                  <a:pt x="9946" y="247102"/>
                </a:lnTo>
                <a:lnTo>
                  <a:pt x="0" y="247218"/>
                </a:lnTo>
                <a:close/>
              </a:path>
              <a:path w="179070" h="247650">
                <a:moveTo>
                  <a:pt x="59599" y="125098"/>
                </a:moveTo>
                <a:lnTo>
                  <a:pt x="50630" y="125098"/>
                </a:lnTo>
                <a:lnTo>
                  <a:pt x="57412" y="113975"/>
                </a:lnTo>
                <a:lnTo>
                  <a:pt x="68034" y="102573"/>
                </a:lnTo>
                <a:lnTo>
                  <a:pt x="82983" y="93684"/>
                </a:lnTo>
                <a:lnTo>
                  <a:pt x="102749" y="90100"/>
                </a:lnTo>
                <a:lnTo>
                  <a:pt x="116314" y="91357"/>
                </a:lnTo>
                <a:lnTo>
                  <a:pt x="126947" y="94568"/>
                </a:lnTo>
                <a:lnTo>
                  <a:pt x="132343" y="97547"/>
                </a:lnTo>
                <a:lnTo>
                  <a:pt x="99771" y="97547"/>
                </a:lnTo>
                <a:lnTo>
                  <a:pt x="82902" y="101270"/>
                </a:lnTo>
                <a:lnTo>
                  <a:pt x="67568" y="112253"/>
                </a:lnTo>
                <a:lnTo>
                  <a:pt x="59599" y="125098"/>
                </a:lnTo>
                <a:close/>
              </a:path>
              <a:path w="179070" h="247650">
                <a:moveTo>
                  <a:pt x="98281" y="247218"/>
                </a:moveTo>
                <a:lnTo>
                  <a:pt x="98281" y="236049"/>
                </a:lnTo>
                <a:lnTo>
                  <a:pt x="112754" y="235805"/>
                </a:lnTo>
                <a:lnTo>
                  <a:pt x="121363" y="234094"/>
                </a:lnTo>
                <a:lnTo>
                  <a:pt x="125504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528" y="122678"/>
                </a:lnTo>
                <a:lnTo>
                  <a:pt x="121549" y="109833"/>
                </a:lnTo>
                <a:lnTo>
                  <a:pt x="113382" y="100898"/>
                </a:lnTo>
                <a:lnTo>
                  <a:pt x="99771" y="97547"/>
                </a:lnTo>
                <a:lnTo>
                  <a:pt x="132343" y="97547"/>
                </a:lnTo>
                <a:lnTo>
                  <a:pt x="150971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8488" y="246474"/>
                </a:lnTo>
                <a:lnTo>
                  <a:pt x="130216" y="246590"/>
                </a:lnTo>
                <a:lnTo>
                  <a:pt x="108647" y="247102"/>
                </a:lnTo>
                <a:lnTo>
                  <a:pt x="98281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47" y="247102"/>
                </a:lnTo>
                <a:lnTo>
                  <a:pt x="147178" y="246590"/>
                </a:lnTo>
                <a:lnTo>
                  <a:pt x="138488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99137" y="5983000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59" y="61886"/>
                </a:lnTo>
                <a:lnTo>
                  <a:pt x="35831" y="44957"/>
                </a:lnTo>
                <a:lnTo>
                  <a:pt x="43242" y="22862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377"/>
                </a:lnTo>
                <a:lnTo>
                  <a:pt x="48117" y="215292"/>
                </a:lnTo>
                <a:lnTo>
                  <a:pt x="35215" y="200970"/>
                </a:lnTo>
                <a:lnTo>
                  <a:pt x="29782" y="174989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25" y="184297"/>
                </a:lnTo>
                <a:lnTo>
                  <a:pt x="57331" y="197328"/>
                </a:lnTo>
                <a:lnTo>
                  <a:pt x="64404" y="209242"/>
                </a:lnTo>
                <a:lnTo>
                  <a:pt x="78178" y="214454"/>
                </a:lnTo>
                <a:lnTo>
                  <a:pt x="96036" y="214454"/>
                </a:lnTo>
                <a:lnTo>
                  <a:pt x="92092" y="218445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036" y="214454"/>
                </a:moveTo>
                <a:lnTo>
                  <a:pt x="78178" y="214454"/>
                </a:lnTo>
                <a:lnTo>
                  <a:pt x="87555" y="211837"/>
                </a:lnTo>
                <a:lnTo>
                  <a:pt x="95117" y="204123"/>
                </a:lnTo>
                <a:lnTo>
                  <a:pt x="100166" y="191522"/>
                </a:lnTo>
                <a:lnTo>
                  <a:pt x="102004" y="174244"/>
                </a:lnTo>
                <a:lnTo>
                  <a:pt x="102004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2174"/>
                </a:lnTo>
                <a:lnTo>
                  <a:pt x="102935" y="207474"/>
                </a:lnTo>
                <a:lnTo>
                  <a:pt x="9603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42093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89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89">
                <a:moveTo>
                  <a:pt x="128064" y="160841"/>
                </a:moveTo>
                <a:lnTo>
                  <a:pt x="128064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38669" y="6044805"/>
            <a:ext cx="175260" cy="226695"/>
          </a:xfrm>
          <a:custGeom>
            <a:avLst/>
            <a:gdLst/>
            <a:ahLst/>
            <a:cxnLst/>
            <a:rect l="l" t="t" r="r" b="b"/>
            <a:pathLst>
              <a:path w="175259" h="226695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5" y="208602"/>
                </a:lnTo>
                <a:lnTo>
                  <a:pt x="27549" y="199562"/>
                </a:lnTo>
                <a:lnTo>
                  <a:pt x="27549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3083"/>
                </a:lnTo>
                <a:lnTo>
                  <a:pt x="63823" y="23083"/>
                </a:lnTo>
                <a:lnTo>
                  <a:pt x="61112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114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073" y="208602"/>
                </a:lnTo>
                <a:lnTo>
                  <a:pt x="56959" y="213244"/>
                </a:lnTo>
                <a:lnTo>
                  <a:pt x="65312" y="214955"/>
                </a:lnTo>
                <a:lnTo>
                  <a:pt x="79668" y="215199"/>
                </a:lnTo>
                <a:lnTo>
                  <a:pt x="79668" y="225624"/>
                </a:lnTo>
                <a:lnTo>
                  <a:pt x="39461" y="225624"/>
                </a:lnTo>
                <a:lnTo>
                  <a:pt x="20848" y="225717"/>
                </a:lnTo>
                <a:lnTo>
                  <a:pt x="9935" y="225938"/>
                </a:lnTo>
                <a:lnTo>
                  <a:pt x="0" y="226369"/>
                </a:lnTo>
                <a:close/>
              </a:path>
              <a:path w="175259" h="226695">
                <a:moveTo>
                  <a:pt x="63823" y="23083"/>
                </a:moveTo>
                <a:lnTo>
                  <a:pt x="51375" y="23083"/>
                </a:lnTo>
                <a:lnTo>
                  <a:pt x="58017" y="16335"/>
                </a:lnTo>
                <a:lnTo>
                  <a:pt x="68220" y="8749"/>
                </a:lnTo>
                <a:lnTo>
                  <a:pt x="82472" y="2559"/>
                </a:lnTo>
                <a:lnTo>
                  <a:pt x="101260" y="0"/>
                </a:lnTo>
                <a:lnTo>
                  <a:pt x="129426" y="6178"/>
                </a:lnTo>
                <a:lnTo>
                  <a:pt x="133236" y="8935"/>
                </a:lnTo>
                <a:lnTo>
                  <a:pt x="98282" y="8935"/>
                </a:lnTo>
                <a:lnTo>
                  <a:pt x="84682" y="10843"/>
                </a:lnTo>
                <a:lnTo>
                  <a:pt x="72129" y="16381"/>
                </a:lnTo>
                <a:lnTo>
                  <a:pt x="63823" y="23083"/>
                </a:lnTo>
                <a:close/>
              </a:path>
              <a:path w="175259" h="226695">
                <a:moveTo>
                  <a:pt x="128336" y="153394"/>
                </a:moveTo>
                <a:lnTo>
                  <a:pt x="94559" y="153394"/>
                </a:lnTo>
                <a:lnTo>
                  <a:pt x="113580" y="148066"/>
                </a:lnTo>
                <a:lnTo>
                  <a:pt x="130018" y="133103"/>
                </a:lnTo>
                <a:lnTo>
                  <a:pt x="141571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2" y="8935"/>
                </a:lnTo>
                <a:lnTo>
                  <a:pt x="133236" y="8935"/>
                </a:lnTo>
                <a:lnTo>
                  <a:pt x="152914" y="23176"/>
                </a:lnTo>
                <a:lnTo>
                  <a:pt x="169004" y="48692"/>
                </a:lnTo>
                <a:lnTo>
                  <a:pt x="174972" y="80420"/>
                </a:lnTo>
                <a:lnTo>
                  <a:pt x="168608" y="112463"/>
                </a:lnTo>
                <a:lnTo>
                  <a:pt x="151425" y="137943"/>
                </a:lnTo>
                <a:lnTo>
                  <a:pt x="128336" y="153394"/>
                </a:lnTo>
                <a:close/>
              </a:path>
              <a:path w="175259" h="226695">
                <a:moveTo>
                  <a:pt x="96048" y="160841"/>
                </a:moveTo>
                <a:lnTo>
                  <a:pt x="78085" y="157839"/>
                </a:lnTo>
                <a:lnTo>
                  <a:pt x="64590" y="150788"/>
                </a:lnTo>
                <a:lnTo>
                  <a:pt x="55842" y="142620"/>
                </a:lnTo>
                <a:lnTo>
                  <a:pt x="52119" y="136268"/>
                </a:lnTo>
                <a:lnTo>
                  <a:pt x="61114" y="136268"/>
                </a:lnTo>
                <a:lnTo>
                  <a:pt x="65242" y="141143"/>
                </a:lnTo>
                <a:lnTo>
                  <a:pt x="74270" y="147903"/>
                </a:lnTo>
                <a:lnTo>
                  <a:pt x="84136" y="152010"/>
                </a:lnTo>
                <a:lnTo>
                  <a:pt x="94559" y="153394"/>
                </a:lnTo>
                <a:lnTo>
                  <a:pt x="128336" y="153394"/>
                </a:lnTo>
                <a:lnTo>
                  <a:pt x="126284" y="154767"/>
                </a:lnTo>
                <a:lnTo>
                  <a:pt x="96048" y="160841"/>
                </a:lnTo>
                <a:close/>
              </a:path>
              <a:path w="175259" h="226695">
                <a:moveTo>
                  <a:pt x="79668" y="226369"/>
                </a:moveTo>
                <a:lnTo>
                  <a:pt x="69721" y="225938"/>
                </a:lnTo>
                <a:lnTo>
                  <a:pt x="58727" y="225717"/>
                </a:lnTo>
                <a:lnTo>
                  <a:pt x="39461" y="225624"/>
                </a:lnTo>
                <a:lnTo>
                  <a:pt x="79668" y="225624"/>
                </a:lnTo>
                <a:lnTo>
                  <a:pt x="79668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38211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5" y="229452"/>
                </a:lnTo>
                <a:lnTo>
                  <a:pt x="27549" y="220412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4" y="236049"/>
                </a:lnTo>
                <a:lnTo>
                  <a:pt x="78924" y="246474"/>
                </a:lnTo>
                <a:lnTo>
                  <a:pt x="39462" y="246474"/>
                </a:lnTo>
                <a:lnTo>
                  <a:pt x="31202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68360" y="247102"/>
                </a:lnTo>
                <a:lnTo>
                  <a:pt x="47512" y="246590"/>
                </a:lnTo>
                <a:lnTo>
                  <a:pt x="39462" y="246474"/>
                </a:lnTo>
                <a:lnTo>
                  <a:pt x="78924" y="246474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35005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1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1" y="6399"/>
                </a:lnTo>
                <a:lnTo>
                  <a:pt x="74455" y="0"/>
                </a:lnTo>
                <a:lnTo>
                  <a:pt x="103191" y="5910"/>
                </a:lnTo>
                <a:lnTo>
                  <a:pt x="106049" y="8190"/>
                </a:lnTo>
                <a:lnTo>
                  <a:pt x="74455" y="8190"/>
                </a:lnTo>
                <a:lnTo>
                  <a:pt x="62763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5" y="8190"/>
                </a:lnTo>
                <a:lnTo>
                  <a:pt x="106049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95086" y="604257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8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4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0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0" y="6701"/>
                </a:lnTo>
                <a:lnTo>
                  <a:pt x="38169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8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2" y="68506"/>
                </a:lnTo>
                <a:lnTo>
                  <a:pt x="115080" y="101363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101259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5" y="52869"/>
                </a:lnTo>
                <a:lnTo>
                  <a:pt x="99025" y="49890"/>
                </a:lnTo>
                <a:lnTo>
                  <a:pt x="97641" y="38430"/>
                </a:lnTo>
                <a:lnTo>
                  <a:pt x="92418" y="24107"/>
                </a:lnTo>
                <a:lnTo>
                  <a:pt x="80074" y="11879"/>
                </a:lnTo>
                <a:lnTo>
                  <a:pt x="57330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89" y="99036"/>
                </a:lnTo>
                <a:lnTo>
                  <a:pt x="8934" y="100525"/>
                </a:lnTo>
                <a:lnTo>
                  <a:pt x="9678" y="104993"/>
                </a:lnTo>
                <a:lnTo>
                  <a:pt x="16007" y="125785"/>
                </a:lnTo>
                <a:lnTo>
                  <a:pt x="25686" y="141759"/>
                </a:lnTo>
                <a:lnTo>
                  <a:pt x="34550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550" y="148182"/>
                </a:lnTo>
                <a:lnTo>
                  <a:pt x="39833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746002" y="5963640"/>
            <a:ext cx="1509967" cy="312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381056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5" h="163195">
                <a:moveTo>
                  <a:pt x="78923" y="163075"/>
                </a:moveTo>
                <a:lnTo>
                  <a:pt x="49001" y="157118"/>
                </a:lnTo>
                <a:lnTo>
                  <a:pt x="23826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4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4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356" y="154884"/>
                </a:lnTo>
                <a:lnTo>
                  <a:pt x="109159" y="157013"/>
                </a:lnTo>
                <a:lnTo>
                  <a:pt x="78923" y="163075"/>
                </a:lnTo>
                <a:close/>
              </a:path>
              <a:path w="158115" h="163195">
                <a:moveTo>
                  <a:pt x="11235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1" y="147623"/>
                </a:lnTo>
                <a:lnTo>
                  <a:pt x="124924" y="115814"/>
                </a:lnTo>
                <a:lnTo>
                  <a:pt x="128065" y="80420"/>
                </a:lnTo>
                <a:lnTo>
                  <a:pt x="127925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8" y="51205"/>
                </a:lnTo>
                <a:lnTo>
                  <a:pt x="157847" y="83399"/>
                </a:lnTo>
                <a:lnTo>
                  <a:pt x="151483" y="115011"/>
                </a:lnTo>
                <a:lnTo>
                  <a:pt x="134300" y="140270"/>
                </a:lnTo>
                <a:lnTo>
                  <a:pt x="11235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60494" y="5950981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7" y="32042"/>
                </a:lnTo>
                <a:lnTo>
                  <a:pt x="46628" y="14334"/>
                </a:lnTo>
                <a:lnTo>
                  <a:pt x="64416" y="3606"/>
                </a:lnTo>
                <a:lnTo>
                  <a:pt x="83390" y="0"/>
                </a:lnTo>
                <a:lnTo>
                  <a:pt x="96560" y="2071"/>
                </a:lnTo>
                <a:lnTo>
                  <a:pt x="106658" y="7632"/>
                </a:lnTo>
                <a:lnTo>
                  <a:pt x="107106" y="8190"/>
                </a:lnTo>
                <a:lnTo>
                  <a:pt x="83390" y="8190"/>
                </a:lnTo>
                <a:lnTo>
                  <a:pt x="71675" y="11355"/>
                </a:lnTo>
                <a:lnTo>
                  <a:pt x="61147" y="20663"/>
                </a:lnTo>
                <a:lnTo>
                  <a:pt x="53550" y="35835"/>
                </a:lnTo>
                <a:lnTo>
                  <a:pt x="50630" y="56592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5" y="40954"/>
                </a:moveTo>
                <a:lnTo>
                  <a:pt x="90092" y="40954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6" y="11914"/>
                </a:lnTo>
                <a:lnTo>
                  <a:pt x="95303" y="10424"/>
                </a:lnTo>
                <a:lnTo>
                  <a:pt x="90092" y="8190"/>
                </a:lnTo>
                <a:lnTo>
                  <a:pt x="107106" y="8190"/>
                </a:lnTo>
                <a:lnTo>
                  <a:pt x="113127" y="15707"/>
                </a:lnTo>
                <a:lnTo>
                  <a:pt x="115407" y="25317"/>
                </a:lnTo>
                <a:lnTo>
                  <a:pt x="115407" y="33508"/>
                </a:lnTo>
                <a:lnTo>
                  <a:pt x="110195" y="40954"/>
                </a:lnTo>
                <a:close/>
              </a:path>
              <a:path w="115570" h="251460">
                <a:moveTo>
                  <a:pt x="92325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5" y="97547"/>
                </a:lnTo>
                <a:lnTo>
                  <a:pt x="92325" y="108716"/>
                </a:lnTo>
                <a:close/>
              </a:path>
              <a:path w="115570" h="251460">
                <a:moveTo>
                  <a:pt x="745" y="250942"/>
                </a:moveTo>
                <a:lnTo>
                  <a:pt x="745" y="239772"/>
                </a:lnTo>
                <a:lnTo>
                  <a:pt x="15100" y="239528"/>
                </a:lnTo>
                <a:lnTo>
                  <a:pt x="23453" y="237817"/>
                </a:lnTo>
                <a:lnTo>
                  <a:pt x="27339" y="233175"/>
                </a:lnTo>
                <a:lnTo>
                  <a:pt x="28293" y="224135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3390"/>
                </a:lnTo>
                <a:lnTo>
                  <a:pt x="52643" y="231290"/>
                </a:lnTo>
                <a:lnTo>
                  <a:pt x="55749" y="236328"/>
                </a:lnTo>
                <a:lnTo>
                  <a:pt x="63741" y="238993"/>
                </a:lnTo>
                <a:lnTo>
                  <a:pt x="78924" y="239772"/>
                </a:lnTo>
                <a:lnTo>
                  <a:pt x="86369" y="239772"/>
                </a:lnTo>
                <a:lnTo>
                  <a:pt x="86369" y="250197"/>
                </a:lnTo>
                <a:lnTo>
                  <a:pt x="40950" y="250197"/>
                </a:lnTo>
                <a:lnTo>
                  <a:pt x="32574" y="250313"/>
                </a:lnTo>
                <a:lnTo>
                  <a:pt x="11634" y="250825"/>
                </a:lnTo>
                <a:lnTo>
                  <a:pt x="745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398" y="250511"/>
                </a:lnTo>
                <a:lnTo>
                  <a:pt x="63939" y="250290"/>
                </a:lnTo>
                <a:lnTo>
                  <a:pt x="40950" y="250197"/>
                </a:lnTo>
                <a:lnTo>
                  <a:pt x="86369" y="250197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782375" y="5965129"/>
            <a:ext cx="148590" cy="245110"/>
          </a:xfrm>
          <a:custGeom>
            <a:avLst/>
            <a:gdLst/>
            <a:ahLst/>
            <a:cxnLst/>
            <a:rect l="l" t="t" r="r" b="b"/>
            <a:pathLst>
              <a:path w="148590" h="245110">
                <a:moveTo>
                  <a:pt x="27547" y="67017"/>
                </a:moveTo>
                <a:lnTo>
                  <a:pt x="20672" y="65783"/>
                </a:lnTo>
                <a:lnTo>
                  <a:pt x="14983" y="62177"/>
                </a:lnTo>
                <a:lnTo>
                  <a:pt x="11110" y="56336"/>
                </a:lnTo>
                <a:lnTo>
                  <a:pt x="9679" y="48401"/>
                </a:lnTo>
                <a:lnTo>
                  <a:pt x="14437" y="29529"/>
                </a:lnTo>
                <a:lnTo>
                  <a:pt x="27641" y="14148"/>
                </a:lnTo>
                <a:lnTo>
                  <a:pt x="47686" y="3792"/>
                </a:lnTo>
                <a:lnTo>
                  <a:pt x="72966" y="0"/>
                </a:lnTo>
                <a:lnTo>
                  <a:pt x="97653" y="3595"/>
                </a:lnTo>
                <a:lnTo>
                  <a:pt x="108727" y="8935"/>
                </a:lnTo>
                <a:lnTo>
                  <a:pt x="71477" y="8935"/>
                </a:lnTo>
                <a:lnTo>
                  <a:pt x="60262" y="9901"/>
                </a:lnTo>
                <a:lnTo>
                  <a:pt x="47092" y="13310"/>
                </a:lnTo>
                <a:lnTo>
                  <a:pt x="34202" y="19930"/>
                </a:lnTo>
                <a:lnTo>
                  <a:pt x="23825" y="30530"/>
                </a:lnTo>
                <a:lnTo>
                  <a:pt x="29514" y="30809"/>
                </a:lnTo>
                <a:lnTo>
                  <a:pt x="36948" y="32763"/>
                </a:lnTo>
                <a:lnTo>
                  <a:pt x="43404" y="38069"/>
                </a:lnTo>
                <a:lnTo>
                  <a:pt x="46161" y="48401"/>
                </a:lnTo>
                <a:lnTo>
                  <a:pt x="44824" y="55708"/>
                </a:lnTo>
                <a:lnTo>
                  <a:pt x="41043" y="61618"/>
                </a:lnTo>
                <a:lnTo>
                  <a:pt x="35168" y="65574"/>
                </a:lnTo>
                <a:lnTo>
                  <a:pt x="27547" y="67017"/>
                </a:lnTo>
                <a:close/>
              </a:path>
              <a:path w="148590" h="245110">
                <a:moveTo>
                  <a:pt x="109782" y="234560"/>
                </a:moveTo>
                <a:lnTo>
                  <a:pt x="70733" y="234560"/>
                </a:lnTo>
                <a:lnTo>
                  <a:pt x="83611" y="232174"/>
                </a:lnTo>
                <a:lnTo>
                  <a:pt x="96699" y="223297"/>
                </a:lnTo>
                <a:lnTo>
                  <a:pt x="106855" y="205344"/>
                </a:lnTo>
                <a:lnTo>
                  <a:pt x="110938" y="175733"/>
                </a:lnTo>
                <a:lnTo>
                  <a:pt x="108495" y="152091"/>
                </a:lnTo>
                <a:lnTo>
                  <a:pt x="100887" y="133475"/>
                </a:lnTo>
                <a:lnTo>
                  <a:pt x="87694" y="121282"/>
                </a:lnTo>
                <a:lnTo>
                  <a:pt x="68498" y="116907"/>
                </a:lnTo>
                <a:lnTo>
                  <a:pt x="44672" y="116907"/>
                </a:lnTo>
                <a:lnTo>
                  <a:pt x="44672" y="109461"/>
                </a:lnTo>
                <a:lnTo>
                  <a:pt x="46907" y="109461"/>
                </a:lnTo>
                <a:lnTo>
                  <a:pt x="49884" y="108716"/>
                </a:lnTo>
                <a:lnTo>
                  <a:pt x="52119" y="108716"/>
                </a:lnTo>
                <a:lnTo>
                  <a:pt x="61053" y="107972"/>
                </a:lnTo>
                <a:lnTo>
                  <a:pt x="64031" y="107972"/>
                </a:lnTo>
                <a:lnTo>
                  <a:pt x="71221" y="107157"/>
                </a:lnTo>
                <a:lnTo>
                  <a:pt x="101015" y="76988"/>
                </a:lnTo>
                <a:lnTo>
                  <a:pt x="105726" y="48401"/>
                </a:lnTo>
                <a:lnTo>
                  <a:pt x="102364" y="28726"/>
                </a:lnTo>
                <a:lnTo>
                  <a:pt x="93906" y="16661"/>
                </a:lnTo>
                <a:lnTo>
                  <a:pt x="82796" y="10599"/>
                </a:lnTo>
                <a:lnTo>
                  <a:pt x="71477" y="8935"/>
                </a:lnTo>
                <a:lnTo>
                  <a:pt x="108727" y="8935"/>
                </a:lnTo>
                <a:lnTo>
                  <a:pt x="118570" y="13682"/>
                </a:lnTo>
                <a:lnTo>
                  <a:pt x="133066" y="29215"/>
                </a:lnTo>
                <a:lnTo>
                  <a:pt x="138488" y="49145"/>
                </a:lnTo>
                <a:lnTo>
                  <a:pt x="134777" y="69495"/>
                </a:lnTo>
                <a:lnTo>
                  <a:pt x="124434" y="87401"/>
                </a:lnTo>
                <a:lnTo>
                  <a:pt x="108647" y="101817"/>
                </a:lnTo>
                <a:lnTo>
                  <a:pt x="88601" y="111695"/>
                </a:lnTo>
                <a:lnTo>
                  <a:pt x="113300" y="120758"/>
                </a:lnTo>
                <a:lnTo>
                  <a:pt x="132065" y="135616"/>
                </a:lnTo>
                <a:lnTo>
                  <a:pt x="143990" y="154523"/>
                </a:lnTo>
                <a:lnTo>
                  <a:pt x="148166" y="175733"/>
                </a:lnTo>
                <a:lnTo>
                  <a:pt x="142373" y="201947"/>
                </a:lnTo>
                <a:lnTo>
                  <a:pt x="126388" y="224042"/>
                </a:lnTo>
                <a:lnTo>
                  <a:pt x="109782" y="234560"/>
                </a:lnTo>
                <a:close/>
              </a:path>
              <a:path w="148590" h="245110">
                <a:moveTo>
                  <a:pt x="72222" y="244985"/>
                </a:moveTo>
                <a:lnTo>
                  <a:pt x="44603" y="240761"/>
                </a:lnTo>
                <a:lnTo>
                  <a:pt x="21591" y="229068"/>
                </a:lnTo>
                <a:lnTo>
                  <a:pt x="5840" y="211371"/>
                </a:lnTo>
                <a:lnTo>
                  <a:pt x="0" y="189137"/>
                </a:lnTo>
                <a:lnTo>
                  <a:pt x="1884" y="179282"/>
                </a:lnTo>
                <a:lnTo>
                  <a:pt x="6700" y="172848"/>
                </a:lnTo>
                <a:lnTo>
                  <a:pt x="13192" y="169346"/>
                </a:lnTo>
                <a:lnTo>
                  <a:pt x="20102" y="168287"/>
                </a:lnTo>
                <a:lnTo>
                  <a:pt x="27641" y="169648"/>
                </a:lnTo>
                <a:lnTo>
                  <a:pt x="16379" y="207753"/>
                </a:lnTo>
                <a:lnTo>
                  <a:pt x="28118" y="220737"/>
                </a:lnTo>
                <a:lnTo>
                  <a:pt x="42718" y="228975"/>
                </a:lnTo>
                <a:lnTo>
                  <a:pt x="57737" y="233303"/>
                </a:lnTo>
                <a:lnTo>
                  <a:pt x="70733" y="234560"/>
                </a:lnTo>
                <a:lnTo>
                  <a:pt x="109782" y="234560"/>
                </a:lnTo>
                <a:lnTo>
                  <a:pt x="102306" y="239295"/>
                </a:lnTo>
                <a:lnTo>
                  <a:pt x="72222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66796" y="6044805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37231"/>
                </a:lnTo>
                <a:lnTo>
                  <a:pt x="58824" y="37231"/>
                </a:lnTo>
                <a:lnTo>
                  <a:pt x="57062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2" y="143993"/>
                </a:lnTo>
                <a:lnTo>
                  <a:pt x="66056" y="145704"/>
                </a:lnTo>
                <a:lnTo>
                  <a:pt x="80411" y="145948"/>
                </a:lnTo>
                <a:lnTo>
                  <a:pt x="80411" y="156373"/>
                </a:lnTo>
                <a:lnTo>
                  <a:pt x="40205" y="156373"/>
                </a:lnTo>
                <a:lnTo>
                  <a:pt x="31619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4" h="157479">
                <a:moveTo>
                  <a:pt x="58824" y="37231"/>
                </a:moveTo>
                <a:lnTo>
                  <a:pt x="50629" y="37231"/>
                </a:lnTo>
                <a:lnTo>
                  <a:pt x="59296" y="22304"/>
                </a:lnTo>
                <a:lnTo>
                  <a:pt x="70825" y="10517"/>
                </a:lnTo>
                <a:lnTo>
                  <a:pt x="85286" y="2780"/>
                </a:lnTo>
                <a:lnTo>
                  <a:pt x="102748" y="0"/>
                </a:lnTo>
                <a:lnTo>
                  <a:pt x="116744" y="1256"/>
                </a:lnTo>
                <a:lnTo>
                  <a:pt x="127598" y="4467"/>
                </a:lnTo>
                <a:lnTo>
                  <a:pt x="133050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3" y="22152"/>
                </a:lnTo>
                <a:lnTo>
                  <a:pt x="58824" y="37231"/>
                </a:lnTo>
                <a:close/>
              </a:path>
              <a:path w="179704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4" y="143993"/>
                </a:lnTo>
                <a:lnTo>
                  <a:pt x="125620" y="139351"/>
                </a:lnTo>
                <a:lnTo>
                  <a:pt x="126574" y="130311"/>
                </a:lnTo>
                <a:lnTo>
                  <a:pt x="126574" y="47656"/>
                </a:lnTo>
                <a:lnTo>
                  <a:pt x="125643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3050" y="7446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2" y="141550"/>
                </a:lnTo>
                <a:lnTo>
                  <a:pt x="158590" y="144645"/>
                </a:lnTo>
                <a:lnTo>
                  <a:pt x="167269" y="145785"/>
                </a:lnTo>
                <a:lnTo>
                  <a:pt x="179438" y="145948"/>
                </a:lnTo>
                <a:lnTo>
                  <a:pt x="179438" y="156373"/>
                </a:lnTo>
                <a:lnTo>
                  <a:pt x="139232" y="156373"/>
                </a:lnTo>
                <a:lnTo>
                  <a:pt x="130646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4" h="157479">
                <a:moveTo>
                  <a:pt x="80411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5" y="156373"/>
                </a:lnTo>
                <a:lnTo>
                  <a:pt x="80411" y="156373"/>
                </a:lnTo>
                <a:lnTo>
                  <a:pt x="80411" y="157118"/>
                </a:lnTo>
                <a:close/>
              </a:path>
              <a:path w="179704" h="157479">
                <a:moveTo>
                  <a:pt x="179438" y="157118"/>
                </a:moveTo>
                <a:lnTo>
                  <a:pt x="169177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8" y="156373"/>
                </a:lnTo>
                <a:lnTo>
                  <a:pt x="179438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255170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156" y="160841"/>
                </a:moveTo>
                <a:lnTo>
                  <a:pt x="50164" y="155407"/>
                </a:lnTo>
                <a:lnTo>
                  <a:pt x="34249" y="141387"/>
                </a:lnTo>
                <a:lnTo>
                  <a:pt x="28385" y="122201"/>
                </a:lnTo>
                <a:lnTo>
                  <a:pt x="27547" y="101270"/>
                </a:lnTo>
                <a:lnTo>
                  <a:pt x="27547" y="47656"/>
                </a:lnTo>
                <a:lnTo>
                  <a:pt x="27117" y="29029"/>
                </a:lnTo>
                <a:lnTo>
                  <a:pt x="24104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7464" y="153394"/>
                </a:lnTo>
                <a:lnTo>
                  <a:pt x="95384" y="158979"/>
                </a:lnTo>
                <a:lnTo>
                  <a:pt x="81156" y="160841"/>
                </a:lnTo>
                <a:close/>
              </a:path>
              <a:path w="179070" h="161289">
                <a:moveTo>
                  <a:pt x="107464" y="153394"/>
                </a:moveTo>
                <a:lnTo>
                  <a:pt x="83390" y="153394"/>
                </a:lnTo>
                <a:lnTo>
                  <a:pt x="101131" y="149078"/>
                </a:lnTo>
                <a:lnTo>
                  <a:pt x="114754" y="137292"/>
                </a:lnTo>
                <a:lnTo>
                  <a:pt x="123491" y="119781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13" y="24316"/>
                </a:lnTo>
                <a:lnTo>
                  <a:pt x="121921" y="18243"/>
                </a:lnTo>
                <a:lnTo>
                  <a:pt x="113381" y="15520"/>
                </a:lnTo>
                <a:lnTo>
                  <a:pt x="98281" y="14892"/>
                </a:lnTo>
                <a:lnTo>
                  <a:pt x="98281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7319" y="128821"/>
                </a:lnTo>
                <a:lnTo>
                  <a:pt x="118535" y="143249"/>
                </a:lnTo>
                <a:lnTo>
                  <a:pt x="107867" y="153208"/>
                </a:lnTo>
                <a:lnTo>
                  <a:pt x="107464" y="153394"/>
                </a:lnTo>
                <a:close/>
              </a:path>
              <a:path w="179070" h="161289">
                <a:moveTo>
                  <a:pt x="127319" y="160841"/>
                </a:moveTo>
                <a:lnTo>
                  <a:pt x="127319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7319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452478" y="6044805"/>
            <a:ext cx="278765" cy="157480"/>
          </a:xfrm>
          <a:custGeom>
            <a:avLst/>
            <a:gdLst/>
            <a:ahLst/>
            <a:cxnLst/>
            <a:rect l="l" t="t" r="r" b="b"/>
            <a:pathLst>
              <a:path w="278765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3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40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825" y="37231"/>
                </a:lnTo>
                <a:lnTo>
                  <a:pt x="57063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3" y="143993"/>
                </a:lnTo>
                <a:lnTo>
                  <a:pt x="66056" y="145704"/>
                </a:lnTo>
                <a:lnTo>
                  <a:pt x="80413" y="145948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1" y="157001"/>
                </a:lnTo>
                <a:lnTo>
                  <a:pt x="0" y="157118"/>
                </a:lnTo>
                <a:close/>
              </a:path>
              <a:path w="278765" h="157479">
                <a:moveTo>
                  <a:pt x="58825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7" y="10517"/>
                </a:lnTo>
                <a:lnTo>
                  <a:pt x="85287" y="2780"/>
                </a:lnTo>
                <a:lnTo>
                  <a:pt x="102750" y="0"/>
                </a:lnTo>
                <a:lnTo>
                  <a:pt x="116372" y="1070"/>
                </a:lnTo>
                <a:lnTo>
                  <a:pt x="130763" y="5770"/>
                </a:lnTo>
                <a:lnTo>
                  <a:pt x="132713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4" y="22152"/>
                </a:lnTo>
                <a:lnTo>
                  <a:pt x="58825" y="37231"/>
                </a:lnTo>
                <a:close/>
              </a:path>
              <a:path w="278765" h="157479">
                <a:moveTo>
                  <a:pt x="158661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759" y="1256"/>
                </a:lnTo>
                <a:lnTo>
                  <a:pt x="226532" y="4467"/>
                </a:lnTo>
                <a:lnTo>
                  <a:pt x="231833" y="7446"/>
                </a:lnTo>
                <a:lnTo>
                  <a:pt x="199542" y="7446"/>
                </a:lnTo>
                <a:lnTo>
                  <a:pt x="182243" y="11169"/>
                </a:lnTo>
                <a:lnTo>
                  <a:pt x="166689" y="22152"/>
                </a:lnTo>
                <a:lnTo>
                  <a:pt x="158661" y="34997"/>
                </a:lnTo>
                <a:close/>
              </a:path>
              <a:path w="278765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713" y="7446"/>
                </a:lnTo>
                <a:lnTo>
                  <a:pt x="143060" y="16335"/>
                </a:lnTo>
                <a:lnTo>
                  <a:pt x="150401" y="34997"/>
                </a:lnTo>
                <a:lnTo>
                  <a:pt x="158661" y="34997"/>
                </a:lnTo>
                <a:lnTo>
                  <a:pt x="155462" y="40117"/>
                </a:lnTo>
                <a:lnTo>
                  <a:pt x="151146" y="64783"/>
                </a:lnTo>
                <a:lnTo>
                  <a:pt x="151146" y="130311"/>
                </a:lnTo>
                <a:lnTo>
                  <a:pt x="152216" y="139351"/>
                </a:lnTo>
                <a:lnTo>
                  <a:pt x="156358" y="143993"/>
                </a:lnTo>
                <a:lnTo>
                  <a:pt x="164967" y="145704"/>
                </a:lnTo>
                <a:lnTo>
                  <a:pt x="179439" y="145948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278765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2577"/>
                </a:lnTo>
                <a:lnTo>
                  <a:pt x="220948" y="19732"/>
                </a:lnTo>
                <a:lnTo>
                  <a:pt x="213037" y="10797"/>
                </a:lnTo>
                <a:lnTo>
                  <a:pt x="199542" y="7446"/>
                </a:lnTo>
                <a:lnTo>
                  <a:pt x="231833" y="7446"/>
                </a:lnTo>
                <a:lnTo>
                  <a:pt x="249998" y="48168"/>
                </a:lnTo>
                <a:lnTo>
                  <a:pt x="250173" y="67761"/>
                </a:lnTo>
                <a:lnTo>
                  <a:pt x="250173" y="135523"/>
                </a:lnTo>
                <a:lnTo>
                  <a:pt x="252289" y="141550"/>
                </a:lnTo>
                <a:lnTo>
                  <a:pt x="257618" y="144645"/>
                </a:lnTo>
                <a:lnTo>
                  <a:pt x="266296" y="145785"/>
                </a:lnTo>
                <a:lnTo>
                  <a:pt x="278466" y="145948"/>
                </a:lnTo>
                <a:lnTo>
                  <a:pt x="278466" y="156373"/>
                </a:lnTo>
                <a:lnTo>
                  <a:pt x="238259" y="156373"/>
                </a:lnTo>
                <a:lnTo>
                  <a:pt x="229673" y="156489"/>
                </a:lnTo>
                <a:lnTo>
                  <a:pt x="208314" y="157001"/>
                </a:lnTo>
                <a:lnTo>
                  <a:pt x="198053" y="157118"/>
                </a:lnTo>
                <a:close/>
              </a:path>
              <a:path w="278765" h="157479">
                <a:moveTo>
                  <a:pt x="80413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118"/>
                </a:lnTo>
                <a:close/>
              </a:path>
              <a:path w="278765" h="157479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  <a:path w="278765" h="157479">
                <a:moveTo>
                  <a:pt x="278466" y="157118"/>
                </a:moveTo>
                <a:lnTo>
                  <a:pt x="268100" y="157001"/>
                </a:lnTo>
                <a:lnTo>
                  <a:pt x="246531" y="156489"/>
                </a:lnTo>
                <a:lnTo>
                  <a:pt x="238259" y="156373"/>
                </a:lnTo>
                <a:lnTo>
                  <a:pt x="278466" y="156373"/>
                </a:lnTo>
                <a:lnTo>
                  <a:pt x="278466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738390" y="5954704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7227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69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0" y="221901"/>
                </a:lnTo>
                <a:lnTo>
                  <a:pt x="60352" y="225624"/>
                </a:lnTo>
                <a:lnTo>
                  <a:pt x="49140" y="225624"/>
                </a:lnTo>
                <a:lnTo>
                  <a:pt x="39461" y="242006"/>
                </a:lnTo>
                <a:lnTo>
                  <a:pt x="37227" y="247218"/>
                </a:lnTo>
                <a:close/>
              </a:path>
              <a:path w="175895" h="251460">
                <a:moveTo>
                  <a:pt x="62828" y="113184"/>
                </a:moveTo>
                <a:lnTo>
                  <a:pt x="51373" y="113184"/>
                </a:lnTo>
                <a:lnTo>
                  <a:pt x="57260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0" y="90100"/>
                </a:lnTo>
                <a:lnTo>
                  <a:pt x="128912" y="96279"/>
                </a:lnTo>
                <a:lnTo>
                  <a:pt x="130717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60">
                <a:moveTo>
                  <a:pt x="128473" y="243495"/>
                </a:moveTo>
                <a:lnTo>
                  <a:pt x="94559" y="243495"/>
                </a:lnTo>
                <a:lnTo>
                  <a:pt x="107960" y="241459"/>
                </a:lnTo>
                <a:lnTo>
                  <a:pt x="119129" y="236142"/>
                </a:lnTo>
                <a:lnTo>
                  <a:pt x="144257" y="194349"/>
                </a:lnTo>
                <a:lnTo>
                  <a:pt x="145933" y="170521"/>
                </a:lnTo>
                <a:lnTo>
                  <a:pt x="145560" y="158537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7" y="97547"/>
                </a:lnTo>
                <a:lnTo>
                  <a:pt x="153099" y="113277"/>
                </a:lnTo>
                <a:lnTo>
                  <a:pt x="169607" y="138793"/>
                </a:lnTo>
                <a:lnTo>
                  <a:pt x="175715" y="170521"/>
                </a:lnTo>
                <a:lnTo>
                  <a:pt x="169235" y="202564"/>
                </a:lnTo>
                <a:lnTo>
                  <a:pt x="151796" y="228044"/>
                </a:lnTo>
                <a:lnTo>
                  <a:pt x="128473" y="243495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138"/>
                </a:lnTo>
                <a:lnTo>
                  <a:pt x="65055" y="241354"/>
                </a:lnTo>
                <a:lnTo>
                  <a:pt x="55318" y="233035"/>
                </a:lnTo>
                <a:lnTo>
                  <a:pt x="49140" y="225624"/>
                </a:lnTo>
                <a:lnTo>
                  <a:pt x="60352" y="225624"/>
                </a:lnTo>
                <a:lnTo>
                  <a:pt x="64403" y="230615"/>
                </a:lnTo>
                <a:lnTo>
                  <a:pt x="73152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473" y="243495"/>
                </a:lnTo>
                <a:lnTo>
                  <a:pt x="126400" y="244868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46122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653" y="49634"/>
                </a:lnTo>
                <a:lnTo>
                  <a:pt x="21219" y="23828"/>
                </a:lnTo>
                <a:lnTo>
                  <a:pt x="44603" y="6399"/>
                </a:lnTo>
                <a:lnTo>
                  <a:pt x="73711" y="0"/>
                </a:lnTo>
                <a:lnTo>
                  <a:pt x="102562" y="5910"/>
                </a:lnTo>
                <a:lnTo>
                  <a:pt x="105458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1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181" y="154884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6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4" y="15858"/>
                </a:lnTo>
                <a:lnTo>
                  <a:pt x="73711" y="8190"/>
                </a:lnTo>
                <a:lnTo>
                  <a:pt x="105458" y="8190"/>
                </a:lnTo>
                <a:lnTo>
                  <a:pt x="122479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181" y="154884"/>
                </a:moveTo>
                <a:lnTo>
                  <a:pt x="80411" y="154884"/>
                </a:lnTo>
                <a:lnTo>
                  <a:pt x="87333" y="154302"/>
                </a:lnTo>
                <a:lnTo>
                  <a:pt x="100607" y="150230"/>
                </a:lnTo>
                <a:lnTo>
                  <a:pt x="115696" y="13917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818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10396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5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1" y="0"/>
                </a:lnTo>
                <a:lnTo>
                  <a:pt x="49141" y="39465"/>
                </a:lnTo>
                <a:lnTo>
                  <a:pt x="57793" y="39465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7" y="145168"/>
                </a:lnTo>
                <a:lnTo>
                  <a:pt x="78178" y="145948"/>
                </a:lnTo>
                <a:lnTo>
                  <a:pt x="85625" y="145948"/>
                </a:lnTo>
                <a:lnTo>
                  <a:pt x="85625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5" h="157479">
                <a:moveTo>
                  <a:pt x="57793" y="39465"/>
                </a:moveTo>
                <a:lnTo>
                  <a:pt x="49141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855" y="1803"/>
                </a:lnTo>
                <a:lnTo>
                  <a:pt x="112336" y="6608"/>
                </a:lnTo>
                <a:lnTo>
                  <a:pt x="113010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1" y="27830"/>
                </a:lnTo>
                <a:lnTo>
                  <a:pt x="57793" y="39465"/>
                </a:lnTo>
                <a:close/>
              </a:path>
              <a:path w="120015" h="157479">
                <a:moveTo>
                  <a:pt x="110940" y="37231"/>
                </a:moveTo>
                <a:lnTo>
                  <a:pt x="96793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9" y="8190"/>
                </a:lnTo>
                <a:lnTo>
                  <a:pt x="97538" y="8190"/>
                </a:lnTo>
                <a:lnTo>
                  <a:pt x="96793" y="7446"/>
                </a:lnTo>
                <a:lnTo>
                  <a:pt x="113010" y="7446"/>
                </a:lnTo>
                <a:lnTo>
                  <a:pt x="117885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40" y="37231"/>
                </a:lnTo>
                <a:close/>
              </a:path>
              <a:path w="120015" h="157479">
                <a:moveTo>
                  <a:pt x="85625" y="157118"/>
                </a:moveTo>
                <a:lnTo>
                  <a:pt x="74666" y="156687"/>
                </a:lnTo>
                <a:lnTo>
                  <a:pt x="63288" y="156466"/>
                </a:lnTo>
                <a:lnTo>
                  <a:pt x="40950" y="156373"/>
                </a:lnTo>
                <a:lnTo>
                  <a:pt x="85625" y="156373"/>
                </a:lnTo>
                <a:lnTo>
                  <a:pt x="85625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24543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29"/>
                </a:lnTo>
                <a:lnTo>
                  <a:pt x="33319" y="83957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50" y="46330"/>
                </a:lnTo>
                <a:lnTo>
                  <a:pt x="31457" y="54544"/>
                </a:lnTo>
                <a:lnTo>
                  <a:pt x="45394" y="59687"/>
                </a:lnTo>
                <a:lnTo>
                  <a:pt x="60309" y="63294"/>
                </a:lnTo>
                <a:lnTo>
                  <a:pt x="71629" y="65551"/>
                </a:lnTo>
                <a:lnTo>
                  <a:pt x="82180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0515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86939" y="6475949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6806"/>
                </a:lnTo>
                <a:lnTo>
                  <a:pt x="86369" y="122120"/>
                </a:lnTo>
                <a:lnTo>
                  <a:pt x="95610" y="122120"/>
                </a:lnTo>
                <a:lnTo>
                  <a:pt x="85624" y="150416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51281" y="651"/>
                </a:lnTo>
                <a:lnTo>
                  <a:pt x="62182" y="430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35696" y="651"/>
                </a:lnTo>
                <a:lnTo>
                  <a:pt x="145910" y="430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222"/>
                </a:lnTo>
                <a:lnTo>
                  <a:pt x="199821" y="15823"/>
                </a:lnTo>
                <a:lnTo>
                  <a:pt x="193248" y="12379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430"/>
                </a:lnTo>
                <a:lnTo>
                  <a:pt x="199635" y="651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251"/>
                </a:lnTo>
                <a:lnTo>
                  <a:pt x="226346" y="15916"/>
                </a:lnTo>
                <a:lnTo>
                  <a:pt x="219389" y="22792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610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610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49024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628" y="91241"/>
                </a:lnTo>
                <a:lnTo>
                  <a:pt x="127226" y="94196"/>
                </a:lnTo>
                <a:lnTo>
                  <a:pt x="133535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535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542" y="246590"/>
                </a:lnTo>
                <a:lnTo>
                  <a:pt x="108973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5588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334" y="153569"/>
                </a:lnTo>
                <a:lnTo>
                  <a:pt x="100608" y="149578"/>
                </a:lnTo>
                <a:lnTo>
                  <a:pt x="115697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03434" y="647222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8721"/>
                </a:lnTo>
                <a:lnTo>
                  <a:pt x="58073" y="38721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8073" y="38721"/>
                </a:moveTo>
                <a:lnTo>
                  <a:pt x="49885" y="38721"/>
                </a:lnTo>
                <a:lnTo>
                  <a:pt x="54853" y="26388"/>
                </a:lnTo>
                <a:lnTo>
                  <a:pt x="63380" y="13775"/>
                </a:lnTo>
                <a:lnTo>
                  <a:pt x="75956" y="3955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009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0" y="27830"/>
                </a:lnTo>
                <a:lnTo>
                  <a:pt x="58073" y="38721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09" y="7446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5624" y="157118"/>
                </a:moveTo>
                <a:lnTo>
                  <a:pt x="74665" y="156687"/>
                </a:lnTo>
                <a:lnTo>
                  <a:pt x="63287" y="15646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42667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5116" y="7446"/>
                </a:lnTo>
                <a:lnTo>
                  <a:pt x="74456" y="7446"/>
                </a:lnTo>
                <a:lnTo>
                  <a:pt x="62775" y="9680"/>
                </a:lnTo>
                <a:lnTo>
                  <a:pt x="48582" y="18615"/>
                </a:lnTo>
                <a:lnTo>
                  <a:pt x="36343" y="3760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253"/>
                </a:lnTo>
                <a:lnTo>
                  <a:pt x="108240" y="33415"/>
                </a:lnTo>
                <a:lnTo>
                  <a:pt x="96129" y="15230"/>
                </a:lnTo>
                <a:lnTo>
                  <a:pt x="74456" y="7446"/>
                </a:lnTo>
                <a:lnTo>
                  <a:pt x="105116" y="7446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16665" y="6410421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4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36" y="184180"/>
                </a:lnTo>
                <a:lnTo>
                  <a:pt x="57424" y="196956"/>
                </a:lnTo>
                <a:lnTo>
                  <a:pt x="64718" y="208614"/>
                </a:lnTo>
                <a:lnTo>
                  <a:pt x="78923" y="213710"/>
                </a:lnTo>
                <a:lnTo>
                  <a:pt x="96597" y="213710"/>
                </a:lnTo>
                <a:lnTo>
                  <a:pt x="92092" y="218341"/>
                </a:lnTo>
                <a:lnTo>
                  <a:pt x="75945" y="222645"/>
                </a:lnTo>
                <a:close/>
              </a:path>
              <a:path w="111125" h="222884">
                <a:moveTo>
                  <a:pt x="96597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1859"/>
                </a:lnTo>
                <a:lnTo>
                  <a:pt x="102935" y="207194"/>
                </a:lnTo>
                <a:lnTo>
                  <a:pt x="965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59621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189" y="229452"/>
                </a:lnTo>
                <a:lnTo>
                  <a:pt x="57331" y="234094"/>
                </a:lnTo>
                <a:lnTo>
                  <a:pt x="65940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733" y="91241"/>
                </a:lnTo>
                <a:lnTo>
                  <a:pt x="127505" y="94196"/>
                </a:lnTo>
                <a:lnTo>
                  <a:pt x="133843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43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51" y="231651"/>
                </a:lnTo>
                <a:lnTo>
                  <a:pt x="158498" y="234746"/>
                </a:lnTo>
                <a:lnTo>
                  <a:pt x="166956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70046" y="247102"/>
                </a:lnTo>
                <a:lnTo>
                  <a:pt x="48477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356185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634650" y="638212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4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829" y="246590"/>
                </a:lnTo>
                <a:lnTo>
                  <a:pt x="10051" y="24710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7102"/>
                </a:lnTo>
                <a:lnTo>
                  <a:pt x="47942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737400" y="646999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5" h="163195">
                <a:moveTo>
                  <a:pt x="36483" y="56592"/>
                </a:moveTo>
                <a:lnTo>
                  <a:pt x="17124" y="56592"/>
                </a:lnTo>
                <a:lnTo>
                  <a:pt x="9679" y="50635"/>
                </a:lnTo>
                <a:lnTo>
                  <a:pt x="9679" y="40210"/>
                </a:lnTo>
                <a:lnTo>
                  <a:pt x="13983" y="23874"/>
                </a:lnTo>
                <a:lnTo>
                  <a:pt x="25687" y="11169"/>
                </a:lnTo>
                <a:lnTo>
                  <a:pt x="42975" y="2932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4888" y="7446"/>
                </a:lnTo>
                <a:lnTo>
                  <a:pt x="63287" y="7446"/>
                </a:lnTo>
                <a:lnTo>
                  <a:pt x="53573" y="8330"/>
                </a:lnTo>
                <a:lnTo>
                  <a:pt x="43091" y="11169"/>
                </a:lnTo>
                <a:lnTo>
                  <a:pt x="33028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6592"/>
                </a:lnTo>
                <a:close/>
              </a:path>
              <a:path w="160655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6" y="32891"/>
                </a:lnTo>
                <a:lnTo>
                  <a:pt x="88323" y="18522"/>
                </a:lnTo>
                <a:lnTo>
                  <a:pt x="76329" y="10157"/>
                </a:lnTo>
                <a:lnTo>
                  <a:pt x="63287" y="7446"/>
                </a:lnTo>
                <a:lnTo>
                  <a:pt x="94888" y="7446"/>
                </a:lnTo>
                <a:lnTo>
                  <a:pt x="123503" y="40024"/>
                </a:lnTo>
                <a:lnTo>
                  <a:pt x="125086" y="61804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183" y="79966"/>
                </a:lnTo>
                <a:lnTo>
                  <a:pt x="41602" y="92986"/>
                </a:lnTo>
                <a:lnTo>
                  <a:pt x="30049" y="109217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5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5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1" y="140049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5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0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11626" y="646999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9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105" y="107274"/>
                </a:lnTo>
                <a:lnTo>
                  <a:pt x="84228" y="97547"/>
                </a:lnTo>
                <a:lnTo>
                  <a:pt x="71815" y="92288"/>
                </a:lnTo>
                <a:lnTo>
                  <a:pt x="62543" y="90100"/>
                </a:lnTo>
                <a:lnTo>
                  <a:pt x="46104" y="87017"/>
                </a:lnTo>
                <a:lnTo>
                  <a:pt x="33784" y="83864"/>
                </a:lnTo>
                <a:lnTo>
                  <a:pt x="1081" y="52566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51"/>
                </a:lnTo>
                <a:lnTo>
                  <a:pt x="71012" y="1210"/>
                </a:lnTo>
                <a:lnTo>
                  <a:pt x="80680" y="4083"/>
                </a:lnTo>
                <a:lnTo>
                  <a:pt x="85430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59" y="65225"/>
                </a:lnTo>
                <a:lnTo>
                  <a:pt x="82646" y="68134"/>
                </a:lnTo>
                <a:lnTo>
                  <a:pt x="115092" y="101351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430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6701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6701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47136" y="641042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4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180"/>
                </a:lnTo>
                <a:lnTo>
                  <a:pt x="58075" y="196956"/>
                </a:lnTo>
                <a:lnTo>
                  <a:pt x="65149" y="208614"/>
                </a:lnTo>
                <a:lnTo>
                  <a:pt x="78923" y="213710"/>
                </a:lnTo>
                <a:lnTo>
                  <a:pt x="97341" y="213710"/>
                </a:lnTo>
                <a:lnTo>
                  <a:pt x="92837" y="218341"/>
                </a:lnTo>
                <a:lnTo>
                  <a:pt x="76689" y="222645"/>
                </a:lnTo>
                <a:close/>
              </a:path>
              <a:path w="111760" h="222884">
                <a:moveTo>
                  <a:pt x="97341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1859"/>
                </a:lnTo>
                <a:lnTo>
                  <a:pt x="103680" y="207194"/>
                </a:lnTo>
                <a:lnTo>
                  <a:pt x="97341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9222" y="6472226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628" y="1140"/>
                </a:lnTo>
                <a:lnTo>
                  <a:pt x="127226" y="4095"/>
                </a:lnTo>
                <a:lnTo>
                  <a:pt x="13353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3535" y="7446"/>
                </a:lnTo>
                <a:lnTo>
                  <a:pt x="150971" y="47842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550"/>
                </a:lnTo>
                <a:lnTo>
                  <a:pt x="157939" y="144645"/>
                </a:lnTo>
                <a:lnTo>
                  <a:pt x="166537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96850" y="6472226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90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7652"/>
                </a:lnTo>
                <a:lnTo>
                  <a:pt x="52817" y="131090"/>
                </a:lnTo>
                <a:lnTo>
                  <a:pt x="56586" y="142504"/>
                </a:lnTo>
                <a:lnTo>
                  <a:pt x="65940" y="150427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90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5843"/>
                </a:lnTo>
                <a:lnTo>
                  <a:pt x="151382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90">
                <a:moveTo>
                  <a:pt x="128064" y="160841"/>
                </a:moveTo>
                <a:lnTo>
                  <a:pt x="128064" y="128821"/>
                </a:lnTo>
                <a:lnTo>
                  <a:pt x="151382" y="128821"/>
                </a:lnTo>
                <a:lnTo>
                  <a:pt x="151995" y="136524"/>
                </a:lnTo>
                <a:lnTo>
                  <a:pt x="155706" y="142597"/>
                </a:lnTo>
                <a:lnTo>
                  <a:pt x="164024" y="145320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94903" y="647222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2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278129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046" y="1070"/>
                </a:lnTo>
                <a:lnTo>
                  <a:pt x="130391" y="5770"/>
                </a:lnTo>
                <a:lnTo>
                  <a:pt x="132333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278129" h="157479">
                <a:moveTo>
                  <a:pt x="158626" y="34997"/>
                </a:moveTo>
                <a:lnTo>
                  <a:pt x="149656" y="34997"/>
                </a:lnTo>
                <a:lnTo>
                  <a:pt x="156439" y="23560"/>
                </a:lnTo>
                <a:lnTo>
                  <a:pt x="167060" y="12193"/>
                </a:lnTo>
                <a:lnTo>
                  <a:pt x="182010" y="3478"/>
                </a:lnTo>
                <a:lnTo>
                  <a:pt x="201775" y="0"/>
                </a:lnTo>
                <a:lnTo>
                  <a:pt x="215340" y="1140"/>
                </a:lnTo>
                <a:lnTo>
                  <a:pt x="225974" y="4095"/>
                </a:lnTo>
                <a:lnTo>
                  <a:pt x="232426" y="7446"/>
                </a:lnTo>
                <a:lnTo>
                  <a:pt x="198797" y="7446"/>
                </a:lnTo>
                <a:lnTo>
                  <a:pt x="181928" y="11169"/>
                </a:lnTo>
                <a:lnTo>
                  <a:pt x="166595" y="22152"/>
                </a:lnTo>
                <a:lnTo>
                  <a:pt x="158626" y="34997"/>
                </a:lnTo>
                <a:close/>
              </a:path>
              <a:path w="278129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2333" y="7446"/>
                </a:lnTo>
                <a:lnTo>
                  <a:pt x="142641" y="16335"/>
                </a:lnTo>
                <a:lnTo>
                  <a:pt x="149656" y="34997"/>
                </a:lnTo>
                <a:lnTo>
                  <a:pt x="158626" y="34997"/>
                </a:lnTo>
                <a:lnTo>
                  <a:pt x="155450" y="4011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351"/>
                </a:lnTo>
                <a:lnTo>
                  <a:pt x="155985" y="143993"/>
                </a:lnTo>
                <a:lnTo>
                  <a:pt x="164338" y="145704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29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6912"/>
                </a:lnTo>
                <a:lnTo>
                  <a:pt x="224659" y="32263"/>
                </a:lnTo>
                <a:lnTo>
                  <a:pt x="220855" y="19639"/>
                </a:lnTo>
                <a:lnTo>
                  <a:pt x="212723" y="10785"/>
                </a:lnTo>
                <a:lnTo>
                  <a:pt x="198797" y="7446"/>
                </a:lnTo>
                <a:lnTo>
                  <a:pt x="232426" y="7446"/>
                </a:lnTo>
                <a:lnTo>
                  <a:pt x="249997" y="47842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550"/>
                </a:lnTo>
                <a:lnTo>
                  <a:pt x="256966" y="144645"/>
                </a:lnTo>
                <a:lnTo>
                  <a:pt x="265563" y="145785"/>
                </a:lnTo>
                <a:lnTo>
                  <a:pt x="277721" y="145948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29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29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29" h="157479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80070" y="6382125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59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13184"/>
                </a:lnTo>
                <a:lnTo>
                  <a:pt x="62828" y="113184"/>
                </a:lnTo>
                <a:lnTo>
                  <a:pt x="55842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1" y="221901"/>
                </a:lnTo>
                <a:lnTo>
                  <a:pt x="59748" y="224879"/>
                </a:lnTo>
                <a:lnTo>
                  <a:pt x="49140" y="224879"/>
                </a:lnTo>
                <a:lnTo>
                  <a:pt x="43184" y="235595"/>
                </a:lnTo>
                <a:lnTo>
                  <a:pt x="39461" y="242471"/>
                </a:lnTo>
                <a:lnTo>
                  <a:pt x="37414" y="246136"/>
                </a:lnTo>
                <a:lnTo>
                  <a:pt x="36483" y="247218"/>
                </a:lnTo>
                <a:close/>
              </a:path>
              <a:path w="175895" h="251459">
                <a:moveTo>
                  <a:pt x="62828" y="113184"/>
                </a:moveTo>
                <a:lnTo>
                  <a:pt x="51374" y="113184"/>
                </a:lnTo>
                <a:lnTo>
                  <a:pt x="57261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1" y="90100"/>
                </a:lnTo>
                <a:lnTo>
                  <a:pt x="128913" y="96279"/>
                </a:lnTo>
                <a:lnTo>
                  <a:pt x="130718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6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59">
                <a:moveTo>
                  <a:pt x="128295" y="243495"/>
                </a:moveTo>
                <a:lnTo>
                  <a:pt x="94559" y="243495"/>
                </a:lnTo>
                <a:lnTo>
                  <a:pt x="107961" y="241459"/>
                </a:lnTo>
                <a:lnTo>
                  <a:pt x="119129" y="236142"/>
                </a:lnTo>
                <a:lnTo>
                  <a:pt x="144258" y="194256"/>
                </a:lnTo>
                <a:lnTo>
                  <a:pt x="145933" y="169776"/>
                </a:lnTo>
                <a:lnTo>
                  <a:pt x="145561" y="158118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8" y="97547"/>
                </a:lnTo>
                <a:lnTo>
                  <a:pt x="153100" y="113277"/>
                </a:lnTo>
                <a:lnTo>
                  <a:pt x="169608" y="138793"/>
                </a:lnTo>
                <a:lnTo>
                  <a:pt x="175716" y="170521"/>
                </a:lnTo>
                <a:lnTo>
                  <a:pt x="169236" y="202249"/>
                </a:lnTo>
                <a:lnTo>
                  <a:pt x="151797" y="227765"/>
                </a:lnTo>
                <a:lnTo>
                  <a:pt x="128295" y="243495"/>
                </a:lnTo>
                <a:close/>
              </a:path>
              <a:path w="175895" h="251459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59748" y="224879"/>
                </a:lnTo>
                <a:lnTo>
                  <a:pt x="64404" y="230615"/>
                </a:lnTo>
                <a:lnTo>
                  <a:pt x="73153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295" y="243495"/>
                </a:lnTo>
                <a:lnTo>
                  <a:pt x="126400" y="244763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87802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7" y="69995"/>
                </a:lnTo>
                <a:lnTo>
                  <a:pt x="112870" y="54253"/>
                </a:lnTo>
                <a:lnTo>
                  <a:pt x="107775" y="33415"/>
                </a:lnTo>
                <a:lnTo>
                  <a:pt x="95699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46394" y="6472225"/>
            <a:ext cx="119380" cy="157480"/>
          </a:xfrm>
          <a:custGeom>
            <a:avLst/>
            <a:gdLst/>
            <a:ahLst/>
            <a:cxnLst/>
            <a:rect l="l" t="t" r="r" b="b"/>
            <a:pathLst>
              <a:path w="11937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8721"/>
                </a:lnTo>
                <a:lnTo>
                  <a:pt x="57380" y="38721"/>
                </a:lnTo>
                <a:lnTo>
                  <a:pt x="53387" y="49227"/>
                </a:lnTo>
                <a:lnTo>
                  <a:pt x="50630" y="74463"/>
                </a:lnTo>
                <a:lnTo>
                  <a:pt x="50630" y="129566"/>
                </a:lnTo>
                <a:lnTo>
                  <a:pt x="51165" y="137466"/>
                </a:lnTo>
                <a:lnTo>
                  <a:pt x="54352" y="142504"/>
                </a:lnTo>
                <a:lnTo>
                  <a:pt x="6256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489"/>
                </a:lnTo>
                <a:lnTo>
                  <a:pt x="10575" y="157001"/>
                </a:lnTo>
                <a:lnTo>
                  <a:pt x="0" y="157118"/>
                </a:lnTo>
                <a:close/>
              </a:path>
              <a:path w="119379" h="157479">
                <a:moveTo>
                  <a:pt x="57380" y="38721"/>
                </a:moveTo>
                <a:lnTo>
                  <a:pt x="49140" y="38721"/>
                </a:lnTo>
                <a:lnTo>
                  <a:pt x="54539" y="26388"/>
                </a:lnTo>
                <a:lnTo>
                  <a:pt x="63287" y="13775"/>
                </a:lnTo>
                <a:lnTo>
                  <a:pt x="75945" y="3955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347" y="7446"/>
                </a:lnTo>
                <a:lnTo>
                  <a:pt x="93070" y="7446"/>
                </a:lnTo>
                <a:lnTo>
                  <a:pt x="74816" y="12996"/>
                </a:lnTo>
                <a:lnTo>
                  <a:pt x="61519" y="27830"/>
                </a:lnTo>
                <a:lnTo>
                  <a:pt x="57380" y="38721"/>
                </a:lnTo>
                <a:close/>
              </a:path>
              <a:path w="119379" h="157479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190"/>
                </a:lnTo>
                <a:lnTo>
                  <a:pt x="96792" y="8190"/>
                </a:lnTo>
                <a:lnTo>
                  <a:pt x="96048" y="7446"/>
                </a:lnTo>
                <a:lnTo>
                  <a:pt x="112347" y="7446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2763"/>
                </a:lnTo>
                <a:lnTo>
                  <a:pt x="110194" y="37231"/>
                </a:lnTo>
                <a:close/>
              </a:path>
              <a:path w="119379" h="157479">
                <a:moveTo>
                  <a:pt x="85624" y="157118"/>
                </a:moveTo>
                <a:lnTo>
                  <a:pt x="74549" y="156687"/>
                </a:lnTo>
                <a:lnTo>
                  <a:pt x="62915" y="15646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06245" y="6391061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59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722" y="105168"/>
                </a:lnTo>
                <a:lnTo>
                  <a:pt x="23174" y="99315"/>
                </a:lnTo>
                <a:lnTo>
                  <a:pt x="15298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9461" y="237538"/>
                </a:lnTo>
                <a:lnTo>
                  <a:pt x="31097" y="237655"/>
                </a:lnTo>
                <a:lnTo>
                  <a:pt x="9621" y="238166"/>
                </a:lnTo>
                <a:lnTo>
                  <a:pt x="0" y="238283"/>
                </a:lnTo>
                <a:close/>
              </a:path>
              <a:path w="76200" h="238759">
                <a:moveTo>
                  <a:pt x="75945" y="238283"/>
                </a:moveTo>
                <a:lnTo>
                  <a:pt x="66894" y="238166"/>
                </a:lnTo>
                <a:lnTo>
                  <a:pt x="48512" y="237655"/>
                </a:lnTo>
                <a:lnTo>
                  <a:pt x="39461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59">
                <a:moveTo>
                  <a:pt x="33505" y="37976"/>
                </a:moveTo>
                <a:lnTo>
                  <a:pt x="26199" y="36428"/>
                </a:lnTo>
                <a:lnTo>
                  <a:pt x="20289" y="32298"/>
                </a:lnTo>
                <a:lnTo>
                  <a:pt x="16333" y="26353"/>
                </a:lnTo>
                <a:lnTo>
                  <a:pt x="14891" y="19360"/>
                </a:lnTo>
                <a:lnTo>
                  <a:pt x="16333" y="12251"/>
                </a:lnTo>
                <a:lnTo>
                  <a:pt x="20289" y="6050"/>
                </a:lnTo>
                <a:lnTo>
                  <a:pt x="26199" y="1663"/>
                </a:lnTo>
                <a:lnTo>
                  <a:pt x="33505" y="0"/>
                </a:lnTo>
                <a:lnTo>
                  <a:pt x="40927" y="1349"/>
                </a:lnTo>
                <a:lnTo>
                  <a:pt x="47093" y="5212"/>
                </a:lnTo>
                <a:lnTo>
                  <a:pt x="51304" y="11309"/>
                </a:lnTo>
                <a:lnTo>
                  <a:pt x="52863" y="19360"/>
                </a:lnTo>
                <a:lnTo>
                  <a:pt x="51304" y="26981"/>
                </a:lnTo>
                <a:lnTo>
                  <a:pt x="47093" y="32857"/>
                </a:lnTo>
                <a:lnTo>
                  <a:pt x="4092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05272" y="646999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17"/>
                </a:lnTo>
                <a:lnTo>
                  <a:pt x="33319" y="83864"/>
                </a:lnTo>
                <a:lnTo>
                  <a:pt x="965" y="52566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1943" y="65225"/>
                </a:lnTo>
                <a:lnTo>
                  <a:pt x="82273" y="68134"/>
                </a:lnTo>
                <a:lnTo>
                  <a:pt x="114452" y="101351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67357" y="6469991"/>
            <a:ext cx="161290" cy="163195"/>
          </a:xfrm>
          <a:custGeom>
            <a:avLst/>
            <a:gdLst/>
            <a:ahLst/>
            <a:cxnLst/>
            <a:rect l="l" t="t" r="r" b="b"/>
            <a:pathLst>
              <a:path w="161289" h="163195">
                <a:moveTo>
                  <a:pt x="36483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8" y="11169"/>
                </a:lnTo>
                <a:lnTo>
                  <a:pt x="43405" y="2932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5183" y="7446"/>
                </a:lnTo>
                <a:lnTo>
                  <a:pt x="63287" y="7446"/>
                </a:lnTo>
                <a:lnTo>
                  <a:pt x="53887" y="8330"/>
                </a:lnTo>
                <a:lnTo>
                  <a:pt x="43370" y="11169"/>
                </a:lnTo>
                <a:lnTo>
                  <a:pt x="33132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6592"/>
                </a:lnTo>
                <a:close/>
              </a:path>
              <a:path w="161289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424"/>
                </a:lnTo>
                <a:lnTo>
                  <a:pt x="101260" y="66272"/>
                </a:lnTo>
                <a:lnTo>
                  <a:pt x="101260" y="53613"/>
                </a:lnTo>
                <a:lnTo>
                  <a:pt x="97735" y="32891"/>
                </a:lnTo>
                <a:lnTo>
                  <a:pt x="88695" y="18522"/>
                </a:lnTo>
                <a:lnTo>
                  <a:pt x="76445" y="10157"/>
                </a:lnTo>
                <a:lnTo>
                  <a:pt x="63287" y="7446"/>
                </a:lnTo>
                <a:lnTo>
                  <a:pt x="95183" y="7446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3718"/>
                </a:lnTo>
                <a:lnTo>
                  <a:pt x="101260" y="73718"/>
                </a:lnTo>
                <a:lnTo>
                  <a:pt x="64927" y="79966"/>
                </a:lnTo>
                <a:lnTo>
                  <a:pt x="42346" y="92986"/>
                </a:lnTo>
                <a:lnTo>
                  <a:pt x="30794" y="109217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1289" h="163195">
                <a:moveTo>
                  <a:pt x="83079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3718"/>
                </a:lnTo>
                <a:lnTo>
                  <a:pt x="125830" y="73718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1289" h="163195">
                <a:moveTo>
                  <a:pt x="152914" y="150416"/>
                </a:moveTo>
                <a:lnTo>
                  <a:pt x="138488" y="150416"/>
                </a:lnTo>
                <a:lnTo>
                  <a:pt x="142466" y="149753"/>
                </a:lnTo>
                <a:lnTo>
                  <a:pt x="146864" y="146786"/>
                </a:lnTo>
                <a:lnTo>
                  <a:pt x="150424" y="140049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250"/>
                </a:lnTo>
                <a:lnTo>
                  <a:pt x="152914" y="150416"/>
                </a:lnTo>
                <a:close/>
              </a:path>
              <a:path w="161289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914" y="150416"/>
                </a:lnTo>
                <a:lnTo>
                  <a:pt x="148725" y="155442"/>
                </a:lnTo>
                <a:lnTo>
                  <a:pt x="138837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62947" y="6392550"/>
            <a:ext cx="149860" cy="245110"/>
          </a:xfrm>
          <a:custGeom>
            <a:avLst/>
            <a:gdLst/>
            <a:ahLst/>
            <a:cxnLst/>
            <a:rect l="l" t="t" r="r" b="b"/>
            <a:pathLst>
              <a:path w="149860" h="245109">
                <a:moveTo>
                  <a:pt x="74456" y="244985"/>
                </a:moveTo>
                <a:lnTo>
                  <a:pt x="29014" y="226450"/>
                </a:lnTo>
                <a:lnTo>
                  <a:pt x="7224" y="187578"/>
                </a:lnTo>
                <a:lnTo>
                  <a:pt x="453" y="143784"/>
                </a:lnTo>
                <a:lnTo>
                  <a:pt x="0" y="122864"/>
                </a:lnTo>
                <a:lnTo>
                  <a:pt x="418" y="101817"/>
                </a:lnTo>
                <a:lnTo>
                  <a:pt x="6282" y="61397"/>
                </a:lnTo>
                <a:lnTo>
                  <a:pt x="25989" y="21675"/>
                </a:lnTo>
                <a:lnTo>
                  <a:pt x="75200" y="0"/>
                </a:lnTo>
                <a:lnTo>
                  <a:pt x="88602" y="1349"/>
                </a:lnTo>
                <a:lnTo>
                  <a:pt x="104796" y="6887"/>
                </a:lnTo>
                <a:lnTo>
                  <a:pt x="105566" y="7446"/>
                </a:lnTo>
                <a:lnTo>
                  <a:pt x="74456" y="7446"/>
                </a:lnTo>
                <a:lnTo>
                  <a:pt x="64997" y="8679"/>
                </a:lnTo>
                <a:lnTo>
                  <a:pt x="32016" y="52869"/>
                </a:lnTo>
                <a:lnTo>
                  <a:pt x="29824" y="100979"/>
                </a:lnTo>
                <a:lnTo>
                  <a:pt x="29782" y="118397"/>
                </a:lnTo>
                <a:lnTo>
                  <a:pt x="29840" y="136326"/>
                </a:lnTo>
                <a:lnTo>
                  <a:pt x="31352" y="176094"/>
                </a:lnTo>
                <a:lnTo>
                  <a:pt x="40532" y="214804"/>
                </a:lnTo>
                <a:lnTo>
                  <a:pt x="74456" y="236794"/>
                </a:lnTo>
                <a:lnTo>
                  <a:pt x="106984" y="236794"/>
                </a:lnTo>
                <a:lnTo>
                  <a:pt x="106751" y="236980"/>
                </a:lnTo>
                <a:lnTo>
                  <a:pt x="90080" y="243286"/>
                </a:lnTo>
                <a:lnTo>
                  <a:pt x="74456" y="244985"/>
                </a:lnTo>
                <a:close/>
              </a:path>
              <a:path w="149860" h="245109">
                <a:moveTo>
                  <a:pt x="106984" y="236794"/>
                </a:moveTo>
                <a:lnTo>
                  <a:pt x="74456" y="236794"/>
                </a:lnTo>
                <a:lnTo>
                  <a:pt x="87148" y="234629"/>
                </a:lnTo>
                <a:lnTo>
                  <a:pt x="99491" y="227299"/>
                </a:lnTo>
                <a:lnTo>
                  <a:pt x="116151" y="192115"/>
                </a:lnTo>
                <a:lnTo>
                  <a:pt x="119816" y="138083"/>
                </a:lnTo>
                <a:lnTo>
                  <a:pt x="119874" y="118397"/>
                </a:lnTo>
                <a:lnTo>
                  <a:pt x="119827" y="100979"/>
                </a:lnTo>
                <a:lnTo>
                  <a:pt x="116895" y="49145"/>
                </a:lnTo>
                <a:lnTo>
                  <a:pt x="97630" y="15171"/>
                </a:lnTo>
                <a:lnTo>
                  <a:pt x="74456" y="7446"/>
                </a:lnTo>
                <a:lnTo>
                  <a:pt x="105566" y="7446"/>
                </a:lnTo>
                <a:lnTo>
                  <a:pt x="135509" y="39465"/>
                </a:lnTo>
                <a:lnTo>
                  <a:pt x="147329" y="80606"/>
                </a:lnTo>
                <a:lnTo>
                  <a:pt x="149656" y="122864"/>
                </a:lnTo>
                <a:lnTo>
                  <a:pt x="149237" y="143912"/>
                </a:lnTo>
                <a:lnTo>
                  <a:pt x="147422" y="164471"/>
                </a:lnTo>
                <a:lnTo>
                  <a:pt x="143374" y="184332"/>
                </a:lnTo>
                <a:lnTo>
                  <a:pt x="136254" y="203285"/>
                </a:lnTo>
                <a:lnTo>
                  <a:pt x="122724" y="224251"/>
                </a:lnTo>
                <a:lnTo>
                  <a:pt x="106984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57277" y="65913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533"/>
                </a:lnTo>
                <a:lnTo>
                  <a:pt x="5770" y="32577"/>
                </a:lnTo>
                <a:lnTo>
                  <a:pt x="1558" y="26667"/>
                </a:lnTo>
                <a:lnTo>
                  <a:pt x="0" y="19360"/>
                </a:lnTo>
                <a:lnTo>
                  <a:pt x="1558" y="11937"/>
                </a:lnTo>
                <a:lnTo>
                  <a:pt x="5770" y="5770"/>
                </a:lnTo>
                <a:lnTo>
                  <a:pt x="11936" y="1559"/>
                </a:lnTo>
                <a:lnTo>
                  <a:pt x="19358" y="0"/>
                </a:lnTo>
                <a:lnTo>
                  <a:pt x="26664" y="1559"/>
                </a:lnTo>
                <a:lnTo>
                  <a:pt x="32574" y="5770"/>
                </a:lnTo>
                <a:lnTo>
                  <a:pt x="36529" y="11937"/>
                </a:lnTo>
                <a:lnTo>
                  <a:pt x="37972" y="19360"/>
                </a:lnTo>
                <a:lnTo>
                  <a:pt x="36529" y="26667"/>
                </a:lnTo>
                <a:lnTo>
                  <a:pt x="32574" y="32577"/>
                </a:lnTo>
                <a:lnTo>
                  <a:pt x="26664" y="36533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583908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199542" y="28296"/>
                </a:lnTo>
                <a:lnTo>
                  <a:pt x="199542" y="14892"/>
                </a:lnTo>
                <a:lnTo>
                  <a:pt x="192841" y="11914"/>
                </a:lnTo>
                <a:lnTo>
                  <a:pt x="183161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155" y="116"/>
                </a:lnTo>
                <a:lnTo>
                  <a:pt x="210722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8683" y="11169"/>
                </a:lnTo>
                <a:lnTo>
                  <a:pt x="238759" y="12146"/>
                </a:lnTo>
                <a:lnTo>
                  <a:pt x="227928" y="15637"/>
                </a:lnTo>
                <a:lnTo>
                  <a:pt x="216120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09" y="628"/>
                </a:lnTo>
                <a:lnTo>
                  <a:pt x="241737" y="116"/>
                </a:lnTo>
                <a:lnTo>
                  <a:pt x="248683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0733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29782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0733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5684" y="7840865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140" y="168287"/>
                </a:moveTo>
                <a:lnTo>
                  <a:pt x="5956" y="168287"/>
                </a:lnTo>
                <a:lnTo>
                  <a:pt x="15554" y="166600"/>
                </a:lnTo>
                <a:lnTo>
                  <a:pt x="23546" y="162609"/>
                </a:lnTo>
                <a:lnTo>
                  <a:pt x="30561" y="156245"/>
                </a:lnTo>
                <a:lnTo>
                  <a:pt x="37228" y="147437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9679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7869" y="176478"/>
                </a:lnTo>
                <a:lnTo>
                  <a:pt x="9679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140" y="176478"/>
                </a:lnTo>
                <a:lnTo>
                  <a:pt x="153379" y="176478"/>
                </a:lnTo>
                <a:lnTo>
                  <a:pt x="146282" y="176594"/>
                </a:lnTo>
                <a:lnTo>
                  <a:pt x="128459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50630" y="177223"/>
                </a:lnTo>
                <a:lnTo>
                  <a:pt x="44568" y="177106"/>
                </a:lnTo>
                <a:lnTo>
                  <a:pt x="31050" y="176594"/>
                </a:lnTo>
                <a:lnTo>
                  <a:pt x="2457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140" y="176478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22225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22225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81618" y="7234732"/>
            <a:ext cx="819761" cy="12815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95709" y="7927243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231"/>
                </a:moveTo>
                <a:lnTo>
                  <a:pt x="18614" y="37231"/>
                </a:lnTo>
                <a:lnTo>
                  <a:pt x="10994" y="35684"/>
                </a:lnTo>
                <a:lnTo>
                  <a:pt x="5119" y="31553"/>
                </a:lnTo>
                <a:lnTo>
                  <a:pt x="1337" y="25608"/>
                </a:lnTo>
                <a:lnTo>
                  <a:pt x="0" y="18615"/>
                </a:lnTo>
                <a:lnTo>
                  <a:pt x="1337" y="11623"/>
                </a:lnTo>
                <a:lnTo>
                  <a:pt x="5119" y="5677"/>
                </a:lnTo>
                <a:lnTo>
                  <a:pt x="10994" y="1547"/>
                </a:lnTo>
                <a:lnTo>
                  <a:pt x="18614" y="0"/>
                </a:lnTo>
                <a:lnTo>
                  <a:pt x="28188" y="2466"/>
                </a:lnTo>
                <a:lnTo>
                  <a:pt x="35459" y="9680"/>
                </a:lnTo>
                <a:lnTo>
                  <a:pt x="40078" y="21361"/>
                </a:lnTo>
                <a:lnTo>
                  <a:pt x="41164" y="32019"/>
                </a:lnTo>
                <a:lnTo>
                  <a:pt x="32760" y="32019"/>
                </a:lnTo>
                <a:lnTo>
                  <a:pt x="31271" y="32763"/>
                </a:lnTo>
                <a:lnTo>
                  <a:pt x="27548" y="35742"/>
                </a:lnTo>
                <a:lnTo>
                  <a:pt x="23082" y="37231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133"/>
                </a:lnTo>
                <a:lnTo>
                  <a:pt x="26060" y="72322"/>
                </a:lnTo>
                <a:lnTo>
                  <a:pt x="31458" y="55859"/>
                </a:lnTo>
                <a:lnTo>
                  <a:pt x="33505" y="37231"/>
                </a:lnTo>
                <a:lnTo>
                  <a:pt x="33505" y="32019"/>
                </a:lnTo>
                <a:lnTo>
                  <a:pt x="41164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42159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200286" y="28296"/>
                </a:lnTo>
                <a:lnTo>
                  <a:pt x="200286" y="14892"/>
                </a:lnTo>
                <a:lnTo>
                  <a:pt x="192841" y="11914"/>
                </a:lnTo>
                <a:lnTo>
                  <a:pt x="183906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259" y="116"/>
                </a:lnTo>
                <a:lnTo>
                  <a:pt x="211036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9427" y="11169"/>
                </a:lnTo>
                <a:lnTo>
                  <a:pt x="239073" y="12146"/>
                </a:lnTo>
                <a:lnTo>
                  <a:pt x="228021" y="15637"/>
                </a:lnTo>
                <a:lnTo>
                  <a:pt x="216131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21" y="628"/>
                </a:lnTo>
                <a:lnTo>
                  <a:pt x="242051" y="116"/>
                </a:lnTo>
                <a:lnTo>
                  <a:pt x="249427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1477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30526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2222" y="248708"/>
                </a:lnTo>
                <a:lnTo>
                  <a:pt x="7147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47657" y="7848311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5401" y="78186"/>
                </a:moveTo>
                <a:lnTo>
                  <a:pt x="110194" y="78186"/>
                </a:lnTo>
                <a:lnTo>
                  <a:pt x="133055" y="74265"/>
                </a:lnTo>
                <a:lnTo>
                  <a:pt x="150680" y="64131"/>
                </a:lnTo>
                <a:lnTo>
                  <a:pt x="162023" y="50227"/>
                </a:lnTo>
                <a:lnTo>
                  <a:pt x="166036" y="34997"/>
                </a:lnTo>
                <a:lnTo>
                  <a:pt x="164710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5" y="8935"/>
                </a:lnTo>
                <a:lnTo>
                  <a:pt x="40206" y="8935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588"/>
                </a:lnTo>
                <a:lnTo>
                  <a:pt x="174227" y="64224"/>
                </a:lnTo>
                <a:lnTo>
                  <a:pt x="156683" y="74789"/>
                </a:lnTo>
                <a:lnTo>
                  <a:pt x="145401" y="78186"/>
                </a:lnTo>
                <a:close/>
              </a:path>
              <a:path w="191134" h="170179">
                <a:moveTo>
                  <a:pt x="49140" y="160841"/>
                </a:moveTo>
                <a:lnTo>
                  <a:pt x="26804" y="160841"/>
                </a:lnTo>
                <a:lnTo>
                  <a:pt x="27548" y="158607"/>
                </a:lnTo>
                <a:lnTo>
                  <a:pt x="29782" y="150416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0424"/>
                </a:lnTo>
                <a:lnTo>
                  <a:pt x="63287" y="9680"/>
                </a:lnTo>
                <a:lnTo>
                  <a:pt x="58075" y="9680"/>
                </a:lnTo>
                <a:lnTo>
                  <a:pt x="53608" y="8935"/>
                </a:lnTo>
                <a:lnTo>
                  <a:pt x="87113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5401" y="78186"/>
                </a:lnTo>
                <a:lnTo>
                  <a:pt x="135509" y="81165"/>
                </a:lnTo>
                <a:lnTo>
                  <a:pt x="150671" y="84888"/>
                </a:lnTo>
                <a:lnTo>
                  <a:pt x="67754" y="84888"/>
                </a:lnTo>
                <a:lnTo>
                  <a:pt x="50630" y="153394"/>
                </a:lnTo>
                <a:lnTo>
                  <a:pt x="49140" y="157118"/>
                </a:lnTo>
                <a:lnTo>
                  <a:pt x="49140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8710" y="157083"/>
                </a:lnTo>
                <a:lnTo>
                  <a:pt x="136254" y="146972"/>
                </a:lnTo>
                <a:lnTo>
                  <a:pt x="148214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2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0671" y="84888"/>
                </a:lnTo>
                <a:lnTo>
                  <a:pt x="153135" y="8549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535"/>
                </a:lnTo>
                <a:lnTo>
                  <a:pt x="156729" y="152557"/>
                </a:lnTo>
                <a:lnTo>
                  <a:pt x="133346" y="164971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393878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393878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53271" y="7234732"/>
            <a:ext cx="833162" cy="12815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38" name="object 2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z="6000" spc="-5" dirty="0"/>
              <a:t>Coordinate</a:t>
            </a:r>
            <a:r>
              <a:rPr sz="6000" spc="-90" dirty="0"/>
              <a:t> </a:t>
            </a:r>
            <a:r>
              <a:rPr sz="6000" dirty="0"/>
              <a:t>Transformation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4333" y="198598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632"/>
                </a:lnTo>
                <a:lnTo>
                  <a:pt x="122124" y="121416"/>
                </a:lnTo>
                <a:lnTo>
                  <a:pt x="99352" y="136834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414" y="1897396"/>
            <a:ext cx="226695" cy="252095"/>
          </a:xfrm>
          <a:custGeom>
            <a:avLst/>
            <a:gdLst/>
            <a:ahLst/>
            <a:cxnLst/>
            <a:rect l="l" t="t" r="r" b="b"/>
            <a:pathLst>
              <a:path w="226694" h="252094">
                <a:moveTo>
                  <a:pt x="164872" y="117083"/>
                </a:moveTo>
                <a:lnTo>
                  <a:pt x="122413" y="117083"/>
                </a:lnTo>
                <a:lnTo>
                  <a:pt x="148770" y="111896"/>
                </a:lnTo>
                <a:lnTo>
                  <a:pt x="166971" y="98692"/>
                </a:lnTo>
                <a:lnTo>
                  <a:pt x="177521" y="81012"/>
                </a:lnTo>
                <a:lnTo>
                  <a:pt x="180925" y="62393"/>
                </a:lnTo>
                <a:lnTo>
                  <a:pt x="178327" y="46325"/>
                </a:lnTo>
                <a:lnTo>
                  <a:pt x="169954" y="29752"/>
                </a:lnTo>
                <a:lnTo>
                  <a:pt x="154941" y="16789"/>
                </a:lnTo>
                <a:lnTo>
                  <a:pt x="132422" y="11554"/>
                </a:lnTo>
                <a:lnTo>
                  <a:pt x="0" y="11554"/>
                </a:lnTo>
                <a:lnTo>
                  <a:pt x="0" y="0"/>
                </a:lnTo>
                <a:lnTo>
                  <a:pt x="134731" y="0"/>
                </a:lnTo>
                <a:lnTo>
                  <a:pt x="167620" y="5307"/>
                </a:lnTo>
                <a:lnTo>
                  <a:pt x="193436" y="19353"/>
                </a:lnTo>
                <a:lnTo>
                  <a:pt x="210301" y="39320"/>
                </a:lnTo>
                <a:lnTo>
                  <a:pt x="216340" y="62393"/>
                </a:lnTo>
                <a:lnTo>
                  <a:pt x="211817" y="82143"/>
                </a:lnTo>
                <a:lnTo>
                  <a:pt x="199210" y="99078"/>
                </a:lnTo>
                <a:lnTo>
                  <a:pt x="179963" y="112112"/>
                </a:lnTo>
                <a:lnTo>
                  <a:pt x="164872" y="117083"/>
                </a:lnTo>
                <a:close/>
              </a:path>
              <a:path w="226694" h="252094">
                <a:moveTo>
                  <a:pt x="69290" y="240329"/>
                </a:moveTo>
                <a:lnTo>
                  <a:pt x="9238" y="240329"/>
                </a:lnTo>
                <a:lnTo>
                  <a:pt x="25827" y="239523"/>
                </a:lnTo>
                <a:lnTo>
                  <a:pt x="34549" y="236766"/>
                </a:lnTo>
                <a:lnTo>
                  <a:pt x="37929" y="231555"/>
                </a:lnTo>
                <a:lnTo>
                  <a:pt x="38494" y="223383"/>
                </a:lnTo>
                <a:lnTo>
                  <a:pt x="38494" y="29270"/>
                </a:lnTo>
                <a:lnTo>
                  <a:pt x="37929" y="20653"/>
                </a:lnTo>
                <a:lnTo>
                  <a:pt x="34549" y="15213"/>
                </a:lnTo>
                <a:lnTo>
                  <a:pt x="25827" y="12372"/>
                </a:lnTo>
                <a:lnTo>
                  <a:pt x="9238" y="11554"/>
                </a:lnTo>
                <a:lnTo>
                  <a:pt x="69290" y="11554"/>
                </a:lnTo>
                <a:lnTo>
                  <a:pt x="68520" y="14635"/>
                </a:lnTo>
                <a:lnTo>
                  <a:pt x="68520" y="117083"/>
                </a:lnTo>
                <a:lnTo>
                  <a:pt x="164872" y="117083"/>
                </a:lnTo>
                <a:lnTo>
                  <a:pt x="155518" y="120164"/>
                </a:lnTo>
                <a:lnTo>
                  <a:pt x="172950" y="124786"/>
                </a:lnTo>
                <a:lnTo>
                  <a:pt x="68520" y="124786"/>
                </a:lnTo>
                <a:lnTo>
                  <a:pt x="68520" y="238018"/>
                </a:lnTo>
                <a:lnTo>
                  <a:pt x="69290" y="240329"/>
                </a:lnTo>
                <a:close/>
              </a:path>
              <a:path w="226694" h="252094">
                <a:moveTo>
                  <a:pt x="144740" y="251883"/>
                </a:moveTo>
                <a:lnTo>
                  <a:pt x="0" y="251883"/>
                </a:lnTo>
                <a:lnTo>
                  <a:pt x="0" y="240329"/>
                </a:lnTo>
                <a:lnTo>
                  <a:pt x="132422" y="240329"/>
                </a:lnTo>
                <a:lnTo>
                  <a:pt x="157684" y="235226"/>
                </a:lnTo>
                <a:lnTo>
                  <a:pt x="175728" y="222035"/>
                </a:lnTo>
                <a:lnTo>
                  <a:pt x="186555" y="203933"/>
                </a:lnTo>
                <a:lnTo>
                  <a:pt x="190164" y="184098"/>
                </a:lnTo>
                <a:lnTo>
                  <a:pt x="187072" y="164432"/>
                </a:lnTo>
                <a:lnTo>
                  <a:pt x="177557" y="145199"/>
                </a:lnTo>
                <a:lnTo>
                  <a:pt x="161257" y="130587"/>
                </a:lnTo>
                <a:lnTo>
                  <a:pt x="137811" y="124786"/>
                </a:lnTo>
                <a:lnTo>
                  <a:pt x="172950" y="124786"/>
                </a:lnTo>
                <a:lnTo>
                  <a:pt x="183800" y="127662"/>
                </a:lnTo>
                <a:lnTo>
                  <a:pt x="206235" y="142021"/>
                </a:lnTo>
                <a:lnTo>
                  <a:pt x="221020" y="161435"/>
                </a:lnTo>
                <a:lnTo>
                  <a:pt x="226349" y="184098"/>
                </a:lnTo>
                <a:lnTo>
                  <a:pt x="220418" y="209313"/>
                </a:lnTo>
                <a:lnTo>
                  <a:pt x="203733" y="230989"/>
                </a:lnTo>
                <a:lnTo>
                  <a:pt x="177954" y="246166"/>
                </a:lnTo>
                <a:lnTo>
                  <a:pt x="144740" y="251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249" y="1990600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6486" y="225694"/>
                </a:moveTo>
                <a:lnTo>
                  <a:pt x="33875" y="225694"/>
                </a:lnTo>
                <a:lnTo>
                  <a:pt x="49357" y="221409"/>
                </a:lnTo>
                <a:lnTo>
                  <a:pt x="60725" y="210480"/>
                </a:lnTo>
                <a:lnTo>
                  <a:pt x="69062" y="195797"/>
                </a:lnTo>
                <a:lnTo>
                  <a:pt x="75449" y="180247"/>
                </a:lnTo>
                <a:lnTo>
                  <a:pt x="77759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7785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40" h="234314">
                <a:moveTo>
                  <a:pt x="75449" y="770"/>
                </a:moveTo>
                <a:lnTo>
                  <a:pt x="35415" y="77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80340" h="234314">
                <a:moveTo>
                  <a:pt x="107785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041" y="31581"/>
                </a:lnTo>
                <a:lnTo>
                  <a:pt x="137811" y="3081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120"/>
                </a:lnTo>
                <a:lnTo>
                  <a:pt x="145654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51" y="11915"/>
                </a:lnTo>
                <a:lnTo>
                  <a:pt x="164276" y="14442"/>
                </a:lnTo>
                <a:lnTo>
                  <a:pt x="154279" y="21303"/>
                </a:lnTo>
                <a:lnTo>
                  <a:pt x="145510" y="34662"/>
                </a:lnTo>
                <a:lnTo>
                  <a:pt x="107785" y="126327"/>
                </a:lnTo>
                <a:close/>
              </a:path>
              <a:path w="180340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40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769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5967" y="1894313"/>
            <a:ext cx="1389661" cy="33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801" y="1894307"/>
            <a:ext cx="1940906" cy="3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4580" y="1894296"/>
            <a:ext cx="1808484" cy="258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5547" y="199057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140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389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391" y="445"/>
                </a:lnTo>
                <a:lnTo>
                  <a:pt x="105475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1643" y="770"/>
                </a:lnTo>
                <a:lnTo>
                  <a:pt x="130040" y="649"/>
                </a:lnTo>
                <a:lnTo>
                  <a:pt x="150875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1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634" y="120"/>
                </a:lnTo>
                <a:lnTo>
                  <a:pt x="215943" y="649"/>
                </a:lnTo>
                <a:lnTo>
                  <a:pt x="224809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396" y="12565"/>
                </a:lnTo>
                <a:lnTo>
                  <a:pt x="234048" y="16176"/>
                </a:lnTo>
                <a:lnTo>
                  <a:pt x="226854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9" y="770"/>
                </a:lnTo>
                <a:lnTo>
                  <a:pt x="231510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40121" y="28500"/>
                </a:lnTo>
                <a:lnTo>
                  <a:pt x="148178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178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5002" y="1984414"/>
            <a:ext cx="142240" cy="168910"/>
          </a:xfrm>
          <a:custGeom>
            <a:avLst/>
            <a:gdLst/>
            <a:ahLst/>
            <a:cxnLst/>
            <a:rect l="l" t="t" r="r" b="b"/>
            <a:pathLst>
              <a:path w="142240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846" y="51344"/>
                </a:lnTo>
                <a:lnTo>
                  <a:pt x="21942" y="24649"/>
                </a:lnTo>
                <a:lnTo>
                  <a:pt x="46121" y="6619"/>
                </a:lnTo>
                <a:lnTo>
                  <a:pt x="76219" y="0"/>
                </a:lnTo>
                <a:lnTo>
                  <a:pt x="105932" y="6102"/>
                </a:lnTo>
                <a:lnTo>
                  <a:pt x="107949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1660" y="71636"/>
                </a:lnTo>
                <a:lnTo>
                  <a:pt x="141660" y="79339"/>
                </a:lnTo>
                <a:lnTo>
                  <a:pt x="30025" y="79339"/>
                </a:lnTo>
                <a:lnTo>
                  <a:pt x="30206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686" y="159449"/>
                </a:lnTo>
                <a:lnTo>
                  <a:pt x="109180" y="162205"/>
                </a:lnTo>
                <a:lnTo>
                  <a:pt x="80839" y="168692"/>
                </a:lnTo>
                <a:close/>
              </a:path>
              <a:path w="142240" h="168910">
                <a:moveTo>
                  <a:pt x="14166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7949" y="7702"/>
                </a:lnTo>
                <a:lnTo>
                  <a:pt x="126262" y="22242"/>
                </a:lnTo>
                <a:lnTo>
                  <a:pt x="137931" y="45170"/>
                </a:lnTo>
                <a:lnTo>
                  <a:pt x="141660" y="71636"/>
                </a:lnTo>
                <a:close/>
              </a:path>
              <a:path w="142240" h="168910">
                <a:moveTo>
                  <a:pt x="112686" y="159449"/>
                </a:moveTo>
                <a:lnTo>
                  <a:pt x="83148" y="159449"/>
                </a:lnTo>
                <a:lnTo>
                  <a:pt x="90306" y="158859"/>
                </a:lnTo>
                <a:lnTo>
                  <a:pt x="104032" y="154731"/>
                </a:lnTo>
                <a:lnTo>
                  <a:pt x="119634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1660" y="117083"/>
                </a:lnTo>
                <a:lnTo>
                  <a:pt x="141660" y="120935"/>
                </a:lnTo>
                <a:lnTo>
                  <a:pt x="138436" y="131321"/>
                </a:lnTo>
                <a:lnTo>
                  <a:pt x="127995" y="147413"/>
                </a:lnTo>
                <a:lnTo>
                  <a:pt x="11268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7605" y="1990575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909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403" y="445"/>
                </a:lnTo>
                <a:lnTo>
                  <a:pt x="105571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2413" y="770"/>
                </a:lnTo>
                <a:lnTo>
                  <a:pt x="130364" y="649"/>
                </a:lnTo>
                <a:lnTo>
                  <a:pt x="150887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0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120"/>
                </a:lnTo>
                <a:lnTo>
                  <a:pt x="216268" y="649"/>
                </a:lnTo>
                <a:lnTo>
                  <a:pt x="224808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721" y="12565"/>
                </a:lnTo>
                <a:lnTo>
                  <a:pt x="234336" y="16176"/>
                </a:lnTo>
                <a:lnTo>
                  <a:pt x="226962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8" y="770"/>
                </a:lnTo>
                <a:lnTo>
                  <a:pt x="231509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8500"/>
                </a:lnTo>
                <a:lnTo>
                  <a:pt x="148780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780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8609" y="1902762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7" y="227463"/>
                </a:lnTo>
                <a:lnTo>
                  <a:pt x="56971" y="232337"/>
                </a:lnTo>
                <a:lnTo>
                  <a:pt x="64814" y="234468"/>
                </a:lnTo>
                <a:lnTo>
                  <a:pt x="79298" y="234937"/>
                </a:lnTo>
                <a:lnTo>
                  <a:pt x="79298" y="244951"/>
                </a:lnTo>
                <a:lnTo>
                  <a:pt x="40804" y="244951"/>
                </a:lnTo>
                <a:lnTo>
                  <a:pt x="32587" y="245083"/>
                </a:lnTo>
                <a:lnTo>
                  <a:pt x="21845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8" y="246491"/>
                </a:moveTo>
                <a:lnTo>
                  <a:pt x="60051" y="245432"/>
                </a:lnTo>
                <a:lnTo>
                  <a:pt x="50500" y="245083"/>
                </a:lnTo>
                <a:lnTo>
                  <a:pt x="40804" y="244951"/>
                </a:lnTo>
                <a:lnTo>
                  <a:pt x="79298" y="244951"/>
                </a:lnTo>
                <a:lnTo>
                  <a:pt x="79298" y="246491"/>
                </a:lnTo>
                <a:close/>
              </a:path>
              <a:path w="79375" h="247014">
                <a:moveTo>
                  <a:pt x="35414" y="39284"/>
                </a:moveTo>
                <a:lnTo>
                  <a:pt x="27535" y="37563"/>
                </a:lnTo>
                <a:lnTo>
                  <a:pt x="21460" y="33026"/>
                </a:lnTo>
                <a:lnTo>
                  <a:pt x="17550" y="26610"/>
                </a:lnTo>
                <a:lnTo>
                  <a:pt x="16167" y="19257"/>
                </a:lnTo>
                <a:lnTo>
                  <a:pt x="17550" y="12348"/>
                </a:lnTo>
                <a:lnTo>
                  <a:pt x="21460" y="6162"/>
                </a:lnTo>
                <a:lnTo>
                  <a:pt x="27535" y="1709"/>
                </a:lnTo>
                <a:lnTo>
                  <a:pt x="35414" y="0"/>
                </a:lnTo>
                <a:lnTo>
                  <a:pt x="42644" y="1384"/>
                </a:lnTo>
                <a:lnTo>
                  <a:pt x="48791" y="5295"/>
                </a:lnTo>
                <a:lnTo>
                  <a:pt x="53061" y="11373"/>
                </a:lnTo>
                <a:lnTo>
                  <a:pt x="54661" y="19257"/>
                </a:lnTo>
                <a:lnTo>
                  <a:pt x="53061" y="27585"/>
                </a:lnTo>
                <a:lnTo>
                  <a:pt x="48791" y="33892"/>
                </a:lnTo>
                <a:lnTo>
                  <a:pt x="42644" y="37888"/>
                </a:lnTo>
                <a:lnTo>
                  <a:pt x="35414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005" y="1894288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8" y="236586"/>
                </a:lnTo>
                <a:lnTo>
                  <a:pt x="58126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6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3401" y="1894287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5" y="227234"/>
                </a:lnTo>
                <a:lnTo>
                  <a:pt x="28485" y="35433"/>
                </a:lnTo>
                <a:lnTo>
                  <a:pt x="27607" y="24709"/>
                </a:lnTo>
                <a:lnTo>
                  <a:pt x="23769" y="18390"/>
                </a:lnTo>
                <a:lnTo>
                  <a:pt x="15168" y="15393"/>
                </a:lnTo>
                <a:lnTo>
                  <a:pt x="0" y="14635"/>
                </a:lnTo>
                <a:lnTo>
                  <a:pt x="0" y="3081"/>
                </a:lnTo>
                <a:lnTo>
                  <a:pt x="52352" y="0"/>
                </a:lnTo>
                <a:lnTo>
                  <a:pt x="52352" y="227234"/>
                </a:lnTo>
                <a:lnTo>
                  <a:pt x="53459" y="236586"/>
                </a:lnTo>
                <a:lnTo>
                  <a:pt x="57742" y="241388"/>
                </a:lnTo>
                <a:lnTo>
                  <a:pt x="6664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154" y="253556"/>
                </a:lnTo>
                <a:lnTo>
                  <a:pt x="21268" y="253905"/>
                </a:lnTo>
                <a:lnTo>
                  <a:pt x="9948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473" y="253905"/>
                </a:lnTo>
                <a:lnTo>
                  <a:pt x="49128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721" y="1894286"/>
            <a:ext cx="180975" cy="259079"/>
          </a:xfrm>
          <a:custGeom>
            <a:avLst/>
            <a:gdLst/>
            <a:ahLst/>
            <a:cxnLst/>
            <a:rect l="l" t="t" r="r" b="b"/>
            <a:pathLst>
              <a:path w="180975" h="259080">
                <a:moveTo>
                  <a:pt x="37724" y="254964"/>
                </a:moveTo>
                <a:lnTo>
                  <a:pt x="28486" y="25496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1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16313"/>
                </a:lnTo>
                <a:lnTo>
                  <a:pt x="64967" y="116313"/>
                </a:lnTo>
                <a:lnTo>
                  <a:pt x="5774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2" y="228004"/>
                </a:lnTo>
                <a:lnTo>
                  <a:pt x="62216" y="231856"/>
                </a:lnTo>
                <a:lnTo>
                  <a:pt x="50813" y="231856"/>
                </a:lnTo>
                <a:lnTo>
                  <a:pt x="44545" y="242832"/>
                </a:lnTo>
                <a:lnTo>
                  <a:pt x="40515" y="249765"/>
                </a:lnTo>
                <a:lnTo>
                  <a:pt x="38362" y="253520"/>
                </a:lnTo>
                <a:lnTo>
                  <a:pt x="37724" y="254964"/>
                </a:lnTo>
                <a:close/>
              </a:path>
              <a:path w="180975" h="259080">
                <a:moveTo>
                  <a:pt x="64967" y="116313"/>
                </a:moveTo>
                <a:lnTo>
                  <a:pt x="53123" y="116313"/>
                </a:lnTo>
                <a:lnTo>
                  <a:pt x="59210" y="109657"/>
                </a:lnTo>
                <a:lnTo>
                  <a:pt x="69483" y="101774"/>
                </a:lnTo>
                <a:lnTo>
                  <a:pt x="84087" y="95190"/>
                </a:lnTo>
                <a:lnTo>
                  <a:pt x="103166" y="92434"/>
                </a:lnTo>
                <a:lnTo>
                  <a:pt x="133180" y="98825"/>
                </a:lnTo>
                <a:lnTo>
                  <a:pt x="135026" y="100137"/>
                </a:lnTo>
                <a:lnTo>
                  <a:pt x="101626" y="100137"/>
                </a:lnTo>
                <a:lnTo>
                  <a:pt x="92929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7" y="116313"/>
                </a:lnTo>
                <a:close/>
              </a:path>
              <a:path w="180975" h="259080">
                <a:moveTo>
                  <a:pt x="132521" y="251113"/>
                </a:moveTo>
                <a:lnTo>
                  <a:pt x="97776" y="251113"/>
                </a:lnTo>
                <a:lnTo>
                  <a:pt x="111635" y="249007"/>
                </a:lnTo>
                <a:lnTo>
                  <a:pt x="123183" y="243506"/>
                </a:lnTo>
                <a:lnTo>
                  <a:pt x="149167" y="199889"/>
                </a:lnTo>
                <a:lnTo>
                  <a:pt x="150899" y="174855"/>
                </a:lnTo>
                <a:lnTo>
                  <a:pt x="150514" y="162795"/>
                </a:lnTo>
                <a:lnTo>
                  <a:pt x="140121" y="124016"/>
                </a:lnTo>
                <a:lnTo>
                  <a:pt x="101626" y="100137"/>
                </a:lnTo>
                <a:lnTo>
                  <a:pt x="135026" y="100137"/>
                </a:lnTo>
                <a:lnTo>
                  <a:pt x="157925" y="116409"/>
                </a:lnTo>
                <a:lnTo>
                  <a:pt x="174730" y="142803"/>
                </a:lnTo>
                <a:lnTo>
                  <a:pt x="180926" y="175625"/>
                </a:lnTo>
                <a:lnTo>
                  <a:pt x="174345" y="208446"/>
                </a:lnTo>
                <a:lnTo>
                  <a:pt x="156577" y="234841"/>
                </a:lnTo>
                <a:lnTo>
                  <a:pt x="132521" y="251113"/>
                </a:lnTo>
                <a:close/>
              </a:path>
              <a:path w="180975" h="259080">
                <a:moveTo>
                  <a:pt x="99316" y="258816"/>
                </a:moveTo>
                <a:lnTo>
                  <a:pt x="80803" y="255795"/>
                </a:lnTo>
                <a:lnTo>
                  <a:pt x="66692" y="248513"/>
                </a:lnTo>
                <a:lnTo>
                  <a:pt x="56768" y="239643"/>
                </a:lnTo>
                <a:lnTo>
                  <a:pt x="50813" y="231856"/>
                </a:lnTo>
                <a:lnTo>
                  <a:pt x="62216" y="231856"/>
                </a:lnTo>
                <a:lnTo>
                  <a:pt x="66488" y="237464"/>
                </a:lnTo>
                <a:lnTo>
                  <a:pt x="75354" y="244758"/>
                </a:lnTo>
                <a:lnTo>
                  <a:pt x="85807" y="249452"/>
                </a:lnTo>
                <a:lnTo>
                  <a:pt x="97776" y="251113"/>
                </a:lnTo>
                <a:lnTo>
                  <a:pt x="132521" y="251113"/>
                </a:lnTo>
                <a:lnTo>
                  <a:pt x="13058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753" y="198440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2" y="162386"/>
                </a:lnTo>
                <a:lnTo>
                  <a:pt x="24924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0" y="6619"/>
                </a:lnTo>
                <a:lnTo>
                  <a:pt x="76988" y="0"/>
                </a:lnTo>
                <a:lnTo>
                  <a:pt x="106702" y="6102"/>
                </a:lnTo>
                <a:lnTo>
                  <a:pt x="108718" y="7702"/>
                </a:lnTo>
                <a:lnTo>
                  <a:pt x="76988" y="7702"/>
                </a:lnTo>
                <a:lnTo>
                  <a:pt x="64911" y="10001"/>
                </a:lnTo>
                <a:lnTo>
                  <a:pt x="50235" y="19160"/>
                </a:lnTo>
                <a:lnTo>
                  <a:pt x="37579" y="38574"/>
                </a:lnTo>
                <a:lnTo>
                  <a:pt x="31564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8563" y="71636"/>
                </a:lnTo>
                <a:lnTo>
                  <a:pt x="117372" y="55797"/>
                </a:lnTo>
                <a:lnTo>
                  <a:pt x="111923" y="34470"/>
                </a:lnTo>
                <a:lnTo>
                  <a:pt x="99400" y="15742"/>
                </a:lnTo>
                <a:lnTo>
                  <a:pt x="76988" y="7702"/>
                </a:lnTo>
                <a:lnTo>
                  <a:pt x="108718" y="7702"/>
                </a:lnTo>
                <a:lnTo>
                  <a:pt x="127032" y="22242"/>
                </a:lnTo>
                <a:lnTo>
                  <a:pt x="13870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7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0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4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2595" y="1984408"/>
            <a:ext cx="165735" cy="168910"/>
          </a:xfrm>
          <a:custGeom>
            <a:avLst/>
            <a:gdLst/>
            <a:ahLst/>
            <a:cxnLst/>
            <a:rect l="l" t="t" r="r" b="b"/>
            <a:pathLst>
              <a:path w="165734" h="168910">
                <a:moveTo>
                  <a:pt x="37724" y="58541"/>
                </a:moveTo>
                <a:lnTo>
                  <a:pt x="17707" y="58541"/>
                </a:lnTo>
                <a:lnTo>
                  <a:pt x="10777" y="52379"/>
                </a:lnTo>
                <a:lnTo>
                  <a:pt x="10777" y="41595"/>
                </a:lnTo>
                <a:lnTo>
                  <a:pt x="15216" y="24697"/>
                </a:lnTo>
                <a:lnTo>
                  <a:pt x="27234" y="11554"/>
                </a:lnTo>
                <a:lnTo>
                  <a:pt x="44882" y="3033"/>
                </a:lnTo>
                <a:lnTo>
                  <a:pt x="66210" y="0"/>
                </a:lnTo>
                <a:lnTo>
                  <a:pt x="79551" y="1071"/>
                </a:lnTo>
                <a:lnTo>
                  <a:pt x="92675" y="4525"/>
                </a:lnTo>
                <a:lnTo>
                  <a:pt x="99033" y="7702"/>
                </a:lnTo>
                <a:lnTo>
                  <a:pt x="65440" y="7702"/>
                </a:lnTo>
                <a:lnTo>
                  <a:pt x="55720" y="8509"/>
                </a:lnTo>
                <a:lnTo>
                  <a:pt x="44846" y="11265"/>
                </a:lnTo>
                <a:lnTo>
                  <a:pt x="34260" y="16476"/>
                </a:lnTo>
                <a:lnTo>
                  <a:pt x="25405" y="24649"/>
                </a:lnTo>
                <a:lnTo>
                  <a:pt x="35559" y="26972"/>
                </a:lnTo>
                <a:lnTo>
                  <a:pt x="41381" y="31678"/>
                </a:lnTo>
                <a:lnTo>
                  <a:pt x="44027" y="37106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5734" h="168910">
                <a:moveTo>
                  <a:pt x="58512" y="168692"/>
                </a:moveTo>
                <a:lnTo>
                  <a:pt x="39625" y="166779"/>
                </a:lnTo>
                <a:lnTo>
                  <a:pt x="20594" y="160315"/>
                </a:lnTo>
                <a:lnTo>
                  <a:pt x="5894" y="148220"/>
                </a:lnTo>
                <a:lnTo>
                  <a:pt x="0" y="129408"/>
                </a:lnTo>
                <a:lnTo>
                  <a:pt x="1876" y="11696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060" y="33700"/>
                </a:lnTo>
                <a:lnTo>
                  <a:pt x="91713" y="19064"/>
                </a:lnTo>
                <a:lnTo>
                  <a:pt x="79046" y="10495"/>
                </a:lnTo>
                <a:lnTo>
                  <a:pt x="65440" y="7702"/>
                </a:lnTo>
                <a:lnTo>
                  <a:pt x="99033" y="7702"/>
                </a:lnTo>
                <a:lnTo>
                  <a:pt x="128379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6" y="82721"/>
                </a:lnTo>
                <a:lnTo>
                  <a:pt x="43787" y="96189"/>
                </a:lnTo>
                <a:lnTo>
                  <a:pt x="31841" y="112979"/>
                </a:lnTo>
                <a:lnTo>
                  <a:pt x="28485" y="129408"/>
                </a:lnTo>
                <a:lnTo>
                  <a:pt x="31059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5734" h="168910">
                <a:moveTo>
                  <a:pt x="85906" y="160989"/>
                </a:moveTo>
                <a:lnTo>
                  <a:pt x="61591" y="160989"/>
                </a:lnTo>
                <a:lnTo>
                  <a:pt x="75148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7" y="149194"/>
                </a:lnTo>
                <a:lnTo>
                  <a:pt x="89403" y="159256"/>
                </a:lnTo>
                <a:lnTo>
                  <a:pt x="85906" y="160989"/>
                </a:lnTo>
                <a:close/>
              </a:path>
              <a:path w="165734" h="168910">
                <a:moveTo>
                  <a:pt x="157436" y="155597"/>
                </a:moveTo>
                <a:lnTo>
                  <a:pt x="143200" y="155597"/>
                </a:lnTo>
                <a:lnTo>
                  <a:pt x="146869" y="154899"/>
                </a:lnTo>
                <a:lnTo>
                  <a:pt x="151187" y="151746"/>
                </a:lnTo>
                <a:lnTo>
                  <a:pt x="154784" y="144549"/>
                </a:lnTo>
                <a:lnTo>
                  <a:pt x="156288" y="13171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1719"/>
                </a:lnTo>
                <a:lnTo>
                  <a:pt x="161918" y="149929"/>
                </a:lnTo>
                <a:lnTo>
                  <a:pt x="157436" y="155597"/>
                </a:lnTo>
                <a:close/>
              </a:path>
              <a:path w="165734" h="168910">
                <a:moveTo>
                  <a:pt x="135500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8651"/>
                </a:lnTo>
                <a:lnTo>
                  <a:pt x="130881" y="155597"/>
                </a:lnTo>
                <a:lnTo>
                  <a:pt x="157436" y="155597"/>
                </a:lnTo>
                <a:lnTo>
                  <a:pt x="153401" y="160701"/>
                </a:lnTo>
                <a:lnTo>
                  <a:pt x="143440" y="165840"/>
                </a:lnTo>
                <a:lnTo>
                  <a:pt x="135500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1211" y="1894284"/>
            <a:ext cx="182245" cy="259079"/>
          </a:xfrm>
          <a:custGeom>
            <a:avLst/>
            <a:gdLst/>
            <a:ahLst/>
            <a:cxnLst/>
            <a:rect l="l" t="t" r="r" b="b"/>
            <a:pathLst>
              <a:path w="182245" h="259080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715" y="24709"/>
                </a:lnTo>
                <a:lnTo>
                  <a:pt x="24058" y="18390"/>
                </a:lnTo>
                <a:lnTo>
                  <a:pt x="1549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116313"/>
                </a:lnTo>
                <a:lnTo>
                  <a:pt x="65529" y="116313"/>
                </a:lnTo>
                <a:lnTo>
                  <a:pt x="5851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1" y="228004"/>
                </a:lnTo>
                <a:lnTo>
                  <a:pt x="62391" y="231856"/>
                </a:lnTo>
                <a:lnTo>
                  <a:pt x="51582" y="231856"/>
                </a:lnTo>
                <a:lnTo>
                  <a:pt x="45302" y="242832"/>
                </a:lnTo>
                <a:lnTo>
                  <a:pt x="41188" y="249765"/>
                </a:lnTo>
                <a:lnTo>
                  <a:pt x="38807" y="253520"/>
                </a:lnTo>
                <a:lnTo>
                  <a:pt x="37724" y="254964"/>
                </a:lnTo>
                <a:close/>
              </a:path>
              <a:path w="182245" h="259080">
                <a:moveTo>
                  <a:pt x="65529" y="116313"/>
                </a:moveTo>
                <a:lnTo>
                  <a:pt x="53122" y="116313"/>
                </a:lnTo>
                <a:lnTo>
                  <a:pt x="59533" y="109657"/>
                </a:lnTo>
                <a:lnTo>
                  <a:pt x="69771" y="101774"/>
                </a:lnTo>
                <a:lnTo>
                  <a:pt x="84194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5" y="100137"/>
                </a:lnTo>
                <a:lnTo>
                  <a:pt x="93264" y="100943"/>
                </a:lnTo>
                <a:lnTo>
                  <a:pt x="82089" y="104277"/>
                </a:lnTo>
                <a:lnTo>
                  <a:pt x="69903" y="111511"/>
                </a:lnTo>
                <a:lnTo>
                  <a:pt x="65529" y="116313"/>
                </a:lnTo>
                <a:close/>
              </a:path>
              <a:path w="182245" h="259080">
                <a:moveTo>
                  <a:pt x="132661" y="251113"/>
                </a:moveTo>
                <a:lnTo>
                  <a:pt x="97776" y="251113"/>
                </a:lnTo>
                <a:lnTo>
                  <a:pt x="111634" y="249007"/>
                </a:lnTo>
                <a:lnTo>
                  <a:pt x="123183" y="243506"/>
                </a:lnTo>
                <a:lnTo>
                  <a:pt x="149166" y="199889"/>
                </a:lnTo>
                <a:lnTo>
                  <a:pt x="150899" y="174855"/>
                </a:lnTo>
                <a:lnTo>
                  <a:pt x="150622" y="162795"/>
                </a:lnTo>
                <a:lnTo>
                  <a:pt x="140120" y="124016"/>
                </a:lnTo>
                <a:lnTo>
                  <a:pt x="101625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446"/>
                </a:lnTo>
                <a:lnTo>
                  <a:pt x="156962" y="234841"/>
                </a:lnTo>
                <a:lnTo>
                  <a:pt x="132661" y="251113"/>
                </a:lnTo>
                <a:close/>
              </a:path>
              <a:path w="182245" h="259080">
                <a:moveTo>
                  <a:pt x="99316" y="258816"/>
                </a:moveTo>
                <a:lnTo>
                  <a:pt x="81247" y="255795"/>
                </a:lnTo>
                <a:lnTo>
                  <a:pt x="67365" y="248513"/>
                </a:lnTo>
                <a:lnTo>
                  <a:pt x="57525" y="239643"/>
                </a:lnTo>
                <a:lnTo>
                  <a:pt x="51582" y="231856"/>
                </a:lnTo>
                <a:lnTo>
                  <a:pt x="62391" y="231856"/>
                </a:lnTo>
                <a:lnTo>
                  <a:pt x="66920" y="237464"/>
                </a:lnTo>
                <a:lnTo>
                  <a:pt x="75930" y="244758"/>
                </a:lnTo>
                <a:lnTo>
                  <a:pt x="86240" y="249452"/>
                </a:lnTo>
                <a:lnTo>
                  <a:pt x="97776" y="251113"/>
                </a:lnTo>
                <a:lnTo>
                  <a:pt x="132661" y="251113"/>
                </a:lnTo>
                <a:lnTo>
                  <a:pt x="13070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7543" y="1894283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6586"/>
                </a:lnTo>
                <a:lnTo>
                  <a:pt x="58127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7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8400" y="198440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2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49" y="10001"/>
                </a:lnTo>
                <a:lnTo>
                  <a:pt x="49753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025" y="79339"/>
                </a:lnTo>
                <a:lnTo>
                  <a:pt x="30205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2855" y="159449"/>
                </a:lnTo>
                <a:lnTo>
                  <a:pt x="109300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3" y="71636"/>
                </a:lnTo>
                <a:lnTo>
                  <a:pt x="116602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5" y="159449"/>
                </a:moveTo>
                <a:lnTo>
                  <a:pt x="83147" y="159449"/>
                </a:lnTo>
                <a:lnTo>
                  <a:pt x="90738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79" y="147413"/>
                </a:lnTo>
                <a:lnTo>
                  <a:pt x="112855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1772" y="1922782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2" y="79339"/>
                </a:lnTo>
                <a:lnTo>
                  <a:pt x="56202" y="181787"/>
                </a:lnTo>
                <a:lnTo>
                  <a:pt x="56587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4" y="221072"/>
                </a:lnTo>
                <a:lnTo>
                  <a:pt x="95227" y="225862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84" y="221072"/>
                </a:moveTo>
                <a:lnTo>
                  <a:pt x="80839" y="221072"/>
                </a:lnTo>
                <a:lnTo>
                  <a:pt x="90535" y="218484"/>
                </a:lnTo>
                <a:lnTo>
                  <a:pt x="98354" y="210769"/>
                </a:lnTo>
                <a:lnTo>
                  <a:pt x="103575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8" y="214332"/>
                </a:lnTo>
                <a:lnTo>
                  <a:pt x="9988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98052" y="1984404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9" y="168692"/>
                </a:moveTo>
                <a:lnTo>
                  <a:pt x="50669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9" y="0"/>
                </a:lnTo>
                <a:lnTo>
                  <a:pt x="113199" y="6764"/>
                </a:lnTo>
                <a:lnTo>
                  <a:pt x="114519" y="7702"/>
                </a:lnTo>
                <a:lnTo>
                  <a:pt x="81609" y="7702"/>
                </a:lnTo>
                <a:lnTo>
                  <a:pt x="69904" y="9171"/>
                </a:lnTo>
                <a:lnTo>
                  <a:pt x="39265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9" y="159449"/>
                </a:lnTo>
                <a:lnTo>
                  <a:pt x="117129" y="159449"/>
                </a:lnTo>
                <a:lnTo>
                  <a:pt x="112874" y="162313"/>
                </a:lnTo>
                <a:lnTo>
                  <a:pt x="81609" y="168692"/>
                </a:lnTo>
                <a:close/>
              </a:path>
              <a:path w="163829" h="168910">
                <a:moveTo>
                  <a:pt x="117129" y="159449"/>
                </a:moveTo>
                <a:lnTo>
                  <a:pt x="81609" y="159449"/>
                </a:lnTo>
                <a:lnTo>
                  <a:pt x="94938" y="157511"/>
                </a:lnTo>
                <a:lnTo>
                  <a:pt x="106823" y="152035"/>
                </a:lnTo>
                <a:lnTo>
                  <a:pt x="128849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9" y="7702"/>
                </a:lnTo>
                <a:lnTo>
                  <a:pt x="114519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637" y="118648"/>
                </a:lnTo>
                <a:lnTo>
                  <a:pt x="138870" y="144813"/>
                </a:lnTo>
                <a:lnTo>
                  <a:pt x="117129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69912" y="1902749"/>
            <a:ext cx="1398899" cy="250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9756" y="1922774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4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03" y="63368"/>
                </a:lnTo>
                <a:lnTo>
                  <a:pt x="37050" y="46120"/>
                </a:lnTo>
                <a:lnTo>
                  <a:pt x="44713" y="23529"/>
                </a:lnTo>
                <a:lnTo>
                  <a:pt x="46963" y="0"/>
                </a:lnTo>
                <a:lnTo>
                  <a:pt x="56201" y="0"/>
                </a:lnTo>
                <a:lnTo>
                  <a:pt x="56201" y="67785"/>
                </a:lnTo>
                <a:lnTo>
                  <a:pt x="109324" y="67785"/>
                </a:lnTo>
                <a:lnTo>
                  <a:pt x="109324" y="79339"/>
                </a:lnTo>
                <a:close/>
              </a:path>
              <a:path w="114934" h="230505">
                <a:moveTo>
                  <a:pt x="78528" y="230315"/>
                </a:moveTo>
                <a:lnTo>
                  <a:pt x="65548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1" y="79339"/>
                </a:lnTo>
                <a:lnTo>
                  <a:pt x="56201" y="181787"/>
                </a:lnTo>
                <a:lnTo>
                  <a:pt x="56586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3" y="221072"/>
                </a:lnTo>
                <a:lnTo>
                  <a:pt x="95225" y="225862"/>
                </a:lnTo>
                <a:lnTo>
                  <a:pt x="78528" y="230315"/>
                </a:lnTo>
                <a:close/>
              </a:path>
              <a:path w="114934" h="230505">
                <a:moveTo>
                  <a:pt x="99883" y="221072"/>
                </a:moveTo>
                <a:lnTo>
                  <a:pt x="80839" y="221072"/>
                </a:lnTo>
                <a:lnTo>
                  <a:pt x="90534" y="218484"/>
                </a:lnTo>
                <a:lnTo>
                  <a:pt x="98353" y="210769"/>
                </a:lnTo>
                <a:lnTo>
                  <a:pt x="103574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7" y="214332"/>
                </a:lnTo>
                <a:lnTo>
                  <a:pt x="99883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17575" y="1894272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0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27867"/>
                </a:lnTo>
                <a:lnTo>
                  <a:pt x="62145" y="12786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999" y="236586"/>
                </a:lnTo>
                <a:lnTo>
                  <a:pt x="59281" y="241388"/>
                </a:lnTo>
                <a:lnTo>
                  <a:pt x="68183" y="243157"/>
                </a:lnTo>
                <a:lnTo>
                  <a:pt x="83148" y="243410"/>
                </a:lnTo>
                <a:lnTo>
                  <a:pt x="83148" y="253424"/>
                </a:lnTo>
                <a:lnTo>
                  <a:pt x="41575" y="253424"/>
                </a:lnTo>
                <a:lnTo>
                  <a:pt x="32696" y="253556"/>
                </a:lnTo>
                <a:lnTo>
                  <a:pt x="21942" y="253905"/>
                </a:lnTo>
                <a:lnTo>
                  <a:pt x="0" y="254964"/>
                </a:lnTo>
                <a:close/>
              </a:path>
              <a:path w="184784" h="255269">
                <a:moveTo>
                  <a:pt x="62145" y="127867"/>
                </a:moveTo>
                <a:lnTo>
                  <a:pt x="53123" y="127867"/>
                </a:lnTo>
                <a:lnTo>
                  <a:pt x="59691" y="116481"/>
                </a:lnTo>
                <a:lnTo>
                  <a:pt x="70445" y="104951"/>
                </a:lnTo>
                <a:lnTo>
                  <a:pt x="85819" y="96021"/>
                </a:lnTo>
                <a:lnTo>
                  <a:pt x="106245" y="92434"/>
                </a:lnTo>
                <a:lnTo>
                  <a:pt x="120705" y="93613"/>
                </a:lnTo>
                <a:lnTo>
                  <a:pt x="131844" y="96670"/>
                </a:lnTo>
                <a:lnTo>
                  <a:pt x="138397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2145" y="127867"/>
                </a:lnTo>
                <a:close/>
              </a:path>
              <a:path w="184784" h="255269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8" y="241388"/>
                </a:lnTo>
                <a:lnTo>
                  <a:pt x="129896" y="236586"/>
                </a:lnTo>
                <a:lnTo>
                  <a:pt x="130883" y="227234"/>
                </a:lnTo>
                <a:lnTo>
                  <a:pt x="130883" y="140962"/>
                </a:lnTo>
                <a:lnTo>
                  <a:pt x="129920" y="125809"/>
                </a:lnTo>
                <a:lnTo>
                  <a:pt x="126070" y="112750"/>
                </a:lnTo>
                <a:lnTo>
                  <a:pt x="117890" y="103591"/>
                </a:lnTo>
                <a:lnTo>
                  <a:pt x="103935" y="100137"/>
                </a:lnTo>
                <a:lnTo>
                  <a:pt x="138397" y="100137"/>
                </a:lnTo>
                <a:lnTo>
                  <a:pt x="156108" y="141492"/>
                </a:lnTo>
                <a:lnTo>
                  <a:pt x="156288" y="16176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5" y="243410"/>
                </a:lnTo>
                <a:lnTo>
                  <a:pt x="184775" y="253424"/>
                </a:lnTo>
                <a:lnTo>
                  <a:pt x="143971" y="253424"/>
                </a:lnTo>
                <a:lnTo>
                  <a:pt x="135092" y="253556"/>
                </a:lnTo>
                <a:lnTo>
                  <a:pt x="124338" y="253905"/>
                </a:lnTo>
                <a:lnTo>
                  <a:pt x="102396" y="254964"/>
                </a:lnTo>
                <a:close/>
              </a:path>
              <a:path w="184784" h="255269">
                <a:moveTo>
                  <a:pt x="83148" y="254964"/>
                </a:moveTo>
                <a:lnTo>
                  <a:pt x="60918" y="253905"/>
                </a:lnTo>
                <a:lnTo>
                  <a:pt x="50127" y="253556"/>
                </a:lnTo>
                <a:lnTo>
                  <a:pt x="41575" y="253424"/>
                </a:lnTo>
                <a:lnTo>
                  <a:pt x="83148" y="253424"/>
                </a:lnTo>
                <a:lnTo>
                  <a:pt x="83148" y="254964"/>
                </a:lnTo>
                <a:close/>
              </a:path>
              <a:path w="184784" h="255269">
                <a:moveTo>
                  <a:pt x="184775" y="254964"/>
                </a:moveTo>
                <a:lnTo>
                  <a:pt x="174501" y="254399"/>
                </a:lnTo>
                <a:lnTo>
                  <a:pt x="163218" y="253905"/>
                </a:lnTo>
                <a:lnTo>
                  <a:pt x="152511" y="253556"/>
                </a:lnTo>
                <a:lnTo>
                  <a:pt x="143971" y="253424"/>
                </a:lnTo>
                <a:lnTo>
                  <a:pt x="184775" y="253424"/>
                </a:lnTo>
                <a:lnTo>
                  <a:pt x="184775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20827" y="198439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4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1" y="71636"/>
                </a:lnTo>
                <a:lnTo>
                  <a:pt x="142431" y="79339"/>
                </a:lnTo>
                <a:lnTo>
                  <a:pt x="30026" y="79339"/>
                </a:lnTo>
                <a:lnTo>
                  <a:pt x="30207" y="91363"/>
                </a:lnTo>
                <a:lnTo>
                  <a:pt x="41575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1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4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8" y="22242"/>
                </a:lnTo>
                <a:lnTo>
                  <a:pt x="138581" y="45170"/>
                </a:lnTo>
                <a:lnTo>
                  <a:pt x="142431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8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2" y="116313"/>
                </a:lnTo>
                <a:lnTo>
                  <a:pt x="139351" y="116313"/>
                </a:lnTo>
                <a:lnTo>
                  <a:pt x="142431" y="117083"/>
                </a:lnTo>
                <a:lnTo>
                  <a:pt x="142431" y="120935"/>
                </a:lnTo>
                <a:lnTo>
                  <a:pt x="139087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644" y="2335642"/>
            <a:ext cx="1665283" cy="25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6199" y="2331782"/>
            <a:ext cx="2512168" cy="263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6949" y="2364896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5" h="230505">
                <a:moveTo>
                  <a:pt x="10855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8555" y="67785"/>
                </a:lnTo>
                <a:lnTo>
                  <a:pt x="108555" y="78569"/>
                </a:lnTo>
                <a:close/>
              </a:path>
              <a:path w="114935" h="230505">
                <a:moveTo>
                  <a:pt x="78529" y="230315"/>
                </a:moveTo>
                <a:lnTo>
                  <a:pt x="65549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2" y="78569"/>
                </a:lnTo>
                <a:lnTo>
                  <a:pt x="56202" y="181017"/>
                </a:lnTo>
                <a:lnTo>
                  <a:pt x="56587" y="189875"/>
                </a:lnTo>
                <a:lnTo>
                  <a:pt x="59281" y="203355"/>
                </a:lnTo>
                <a:lnTo>
                  <a:pt x="66595" y="215680"/>
                </a:lnTo>
                <a:lnTo>
                  <a:pt x="80839" y="221072"/>
                </a:lnTo>
                <a:lnTo>
                  <a:pt x="99838" y="221072"/>
                </a:lnTo>
                <a:lnTo>
                  <a:pt x="95226" y="225850"/>
                </a:lnTo>
                <a:lnTo>
                  <a:pt x="78529" y="230315"/>
                </a:lnTo>
                <a:close/>
              </a:path>
              <a:path w="114935" h="230505">
                <a:moveTo>
                  <a:pt x="99838" y="221072"/>
                </a:moveTo>
                <a:lnTo>
                  <a:pt x="80839" y="221072"/>
                </a:lnTo>
                <a:lnTo>
                  <a:pt x="90534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4769" y="2335625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5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588" y="254327"/>
                </a:lnTo>
                <a:lnTo>
                  <a:pt x="21653" y="254676"/>
                </a:lnTo>
                <a:lnTo>
                  <a:pt x="10285" y="255169"/>
                </a:lnTo>
                <a:lnTo>
                  <a:pt x="0" y="255735"/>
                </a:lnTo>
                <a:close/>
              </a:path>
              <a:path w="184785" h="255905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596" y="93734"/>
                </a:lnTo>
                <a:lnTo>
                  <a:pt x="131555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5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3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5" h="255905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5" h="255905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2641" y="2426518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8178" y="2364894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5" y="222324"/>
                </a:lnTo>
                <a:lnTo>
                  <a:pt x="37075" y="207243"/>
                </a:lnTo>
                <a:lnTo>
                  <a:pt x="31565" y="180247"/>
                </a:lnTo>
                <a:lnTo>
                  <a:pt x="31565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5" y="215680"/>
                </a:lnTo>
                <a:lnTo>
                  <a:pt x="81608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8" y="221072"/>
                </a:lnTo>
                <a:lnTo>
                  <a:pt x="91304" y="218472"/>
                </a:lnTo>
                <a:lnTo>
                  <a:pt x="99124" y="210673"/>
                </a:lnTo>
                <a:lnTo>
                  <a:pt x="104344" y="197674"/>
                </a:lnTo>
                <a:lnTo>
                  <a:pt x="106245" y="179476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9172" y="2432679"/>
            <a:ext cx="252729" cy="162560"/>
          </a:xfrm>
          <a:custGeom>
            <a:avLst/>
            <a:gdLst/>
            <a:ahLst/>
            <a:cxnLst/>
            <a:rect l="l" t="t" r="r" b="b"/>
            <a:pathLst>
              <a:path w="252729" h="162560">
                <a:moveTo>
                  <a:pt x="86228" y="162530"/>
                </a:moveTo>
                <a:lnTo>
                  <a:pt x="76989" y="162530"/>
                </a:lnTo>
                <a:lnTo>
                  <a:pt x="75449" y="159449"/>
                </a:lnTo>
                <a:lnTo>
                  <a:pt x="73909" y="154057"/>
                </a:lnTo>
                <a:lnTo>
                  <a:pt x="27716" y="23878"/>
                </a:lnTo>
                <a:lnTo>
                  <a:pt x="24035" y="16958"/>
                </a:lnTo>
                <a:lnTo>
                  <a:pt x="19054" y="12998"/>
                </a:lnTo>
                <a:lnTo>
                  <a:pt x="11476" y="11205"/>
                </a:lnTo>
                <a:lnTo>
                  <a:pt x="0" y="10784"/>
                </a:lnTo>
                <a:lnTo>
                  <a:pt x="0" y="0"/>
                </a:lnTo>
                <a:lnTo>
                  <a:pt x="11043" y="445"/>
                </a:lnTo>
                <a:lnTo>
                  <a:pt x="21942" y="674"/>
                </a:lnTo>
                <a:lnTo>
                  <a:pt x="74679" y="770"/>
                </a:lnTo>
                <a:lnTo>
                  <a:pt x="74679" y="10784"/>
                </a:lnTo>
                <a:lnTo>
                  <a:pt x="53122" y="10784"/>
                </a:lnTo>
                <a:lnTo>
                  <a:pt x="5312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77" y="126327"/>
                </a:lnTo>
                <a:lnTo>
                  <a:pt x="88537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729" h="162560">
                <a:moveTo>
                  <a:pt x="74679" y="770"/>
                </a:moveTo>
                <a:lnTo>
                  <a:pt x="34645" y="770"/>
                </a:lnTo>
                <a:lnTo>
                  <a:pt x="65068" y="120"/>
                </a:lnTo>
                <a:lnTo>
                  <a:pt x="74679" y="0"/>
                </a:lnTo>
                <a:lnTo>
                  <a:pt x="74679" y="770"/>
                </a:lnTo>
                <a:close/>
              </a:path>
              <a:path w="252729" h="162560">
                <a:moveTo>
                  <a:pt x="160908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836" y="445"/>
                </a:lnTo>
                <a:lnTo>
                  <a:pt x="106149" y="674"/>
                </a:lnTo>
                <a:lnTo>
                  <a:pt x="160908" y="770"/>
                </a:lnTo>
                <a:lnTo>
                  <a:pt x="160908" y="10784"/>
                </a:lnTo>
                <a:close/>
              </a:path>
              <a:path w="252729" h="162560">
                <a:moveTo>
                  <a:pt x="160908" y="770"/>
                </a:moveTo>
                <a:lnTo>
                  <a:pt x="122413" y="770"/>
                </a:lnTo>
                <a:lnTo>
                  <a:pt x="130485" y="649"/>
                </a:lnTo>
                <a:lnTo>
                  <a:pt x="151537" y="120"/>
                </a:lnTo>
                <a:lnTo>
                  <a:pt x="160908" y="0"/>
                </a:lnTo>
                <a:lnTo>
                  <a:pt x="160908" y="770"/>
                </a:lnTo>
                <a:close/>
              </a:path>
              <a:path w="252729" h="162560">
                <a:moveTo>
                  <a:pt x="187403" y="130948"/>
                </a:moveTo>
                <a:lnTo>
                  <a:pt x="177075" y="130948"/>
                </a:lnTo>
                <a:lnTo>
                  <a:pt x="210951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1071" y="21616"/>
                </a:lnTo>
                <a:lnTo>
                  <a:pt x="206909" y="16176"/>
                </a:lnTo>
                <a:lnTo>
                  <a:pt x="200148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54" y="120"/>
                </a:lnTo>
                <a:lnTo>
                  <a:pt x="216593" y="649"/>
                </a:lnTo>
                <a:lnTo>
                  <a:pt x="225579" y="770"/>
                </a:lnTo>
                <a:lnTo>
                  <a:pt x="252525" y="770"/>
                </a:lnTo>
                <a:lnTo>
                  <a:pt x="252525" y="10784"/>
                </a:lnTo>
                <a:lnTo>
                  <a:pt x="243058" y="12240"/>
                </a:lnTo>
                <a:lnTo>
                  <a:pt x="234529" y="16079"/>
                </a:lnTo>
                <a:lnTo>
                  <a:pt x="227299" y="23240"/>
                </a:lnTo>
                <a:lnTo>
                  <a:pt x="221729" y="34662"/>
                </a:lnTo>
                <a:lnTo>
                  <a:pt x="187403" y="130948"/>
                </a:lnTo>
                <a:close/>
              </a:path>
              <a:path w="252729" h="162560">
                <a:moveTo>
                  <a:pt x="252525" y="770"/>
                </a:moveTo>
                <a:lnTo>
                  <a:pt x="225579" y="770"/>
                </a:lnTo>
                <a:lnTo>
                  <a:pt x="231846" y="758"/>
                </a:lnTo>
                <a:lnTo>
                  <a:pt x="238763" y="674"/>
                </a:lnTo>
                <a:lnTo>
                  <a:pt x="245825" y="445"/>
                </a:lnTo>
                <a:lnTo>
                  <a:pt x="252525" y="0"/>
                </a:lnTo>
                <a:lnTo>
                  <a:pt x="252525" y="770"/>
                </a:lnTo>
                <a:close/>
              </a:path>
              <a:path w="252729" h="162560">
                <a:moveTo>
                  <a:pt x="98877" y="126327"/>
                </a:moveTo>
                <a:lnTo>
                  <a:pt x="89307" y="126327"/>
                </a:lnTo>
                <a:lnTo>
                  <a:pt x="12164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3174" y="16946"/>
                </a:lnTo>
                <a:lnTo>
                  <a:pt x="109325" y="11554"/>
                </a:lnTo>
                <a:lnTo>
                  <a:pt x="103166" y="10784"/>
                </a:lnTo>
                <a:lnTo>
                  <a:pt x="139351" y="10784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6262" y="50838"/>
                </a:lnTo>
                <a:lnTo>
                  <a:pt x="98877" y="126327"/>
                </a:lnTo>
                <a:close/>
              </a:path>
              <a:path w="252729" h="162560">
                <a:moveTo>
                  <a:pt x="175536" y="162530"/>
                </a:moveTo>
                <a:lnTo>
                  <a:pt x="166297" y="162530"/>
                </a:lnTo>
                <a:lnTo>
                  <a:pt x="164757" y="159449"/>
                </a:lnTo>
                <a:lnTo>
                  <a:pt x="163987" y="155597"/>
                </a:lnTo>
                <a:lnTo>
                  <a:pt x="126262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7403" y="130948"/>
                </a:lnTo>
                <a:lnTo>
                  <a:pt x="178615" y="155597"/>
                </a:lnTo>
                <a:lnTo>
                  <a:pt x="177075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627" y="242651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174" y="159449"/>
                </a:lnTo>
                <a:lnTo>
                  <a:pt x="109625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174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194" y="131321"/>
                </a:lnTo>
                <a:lnTo>
                  <a:pt x="128668" y="147413"/>
                </a:lnTo>
                <a:lnTo>
                  <a:pt x="1131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5798" y="2426515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5184" y="2428055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410" y="40825"/>
                </a:lnTo>
                <a:lnTo>
                  <a:pt x="55312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1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7" y="14105"/>
                </a:lnTo>
                <a:lnTo>
                  <a:pt x="63901" y="29270"/>
                </a:lnTo>
                <a:lnTo>
                  <a:pt x="59410" y="40825"/>
                </a:lnTo>
                <a:close/>
              </a:path>
              <a:path w="123190" h="163830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9154" y="2426513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2476" y="2335612"/>
            <a:ext cx="1545180" cy="259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83157" y="243266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50" y="159449"/>
                </a:lnTo>
                <a:lnTo>
                  <a:pt x="73910" y="154057"/>
                </a:lnTo>
                <a:lnTo>
                  <a:pt x="26947" y="23878"/>
                </a:lnTo>
                <a:lnTo>
                  <a:pt x="0" y="1078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10" y="770"/>
                </a:lnTo>
                <a:lnTo>
                  <a:pt x="73910" y="10784"/>
                </a:lnTo>
                <a:lnTo>
                  <a:pt x="52352" y="10784"/>
                </a:lnTo>
                <a:lnTo>
                  <a:pt x="52352" y="23108"/>
                </a:lnTo>
                <a:lnTo>
                  <a:pt x="54663" y="27730"/>
                </a:lnTo>
                <a:lnTo>
                  <a:pt x="89307" y="126327"/>
                </a:lnTo>
                <a:lnTo>
                  <a:pt x="98667" y="126327"/>
                </a:lnTo>
                <a:lnTo>
                  <a:pt x="88538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10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10" y="0"/>
                </a:lnTo>
                <a:lnTo>
                  <a:pt x="73910" y="770"/>
                </a:lnTo>
                <a:close/>
              </a:path>
              <a:path w="252095" h="162560">
                <a:moveTo>
                  <a:pt x="160139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404" y="445"/>
                </a:lnTo>
                <a:lnTo>
                  <a:pt x="105572" y="674"/>
                </a:lnTo>
                <a:lnTo>
                  <a:pt x="160139" y="770"/>
                </a:lnTo>
                <a:lnTo>
                  <a:pt x="160139" y="10784"/>
                </a:lnTo>
                <a:close/>
              </a:path>
              <a:path w="252095" h="162560">
                <a:moveTo>
                  <a:pt x="160139" y="770"/>
                </a:moveTo>
                <a:lnTo>
                  <a:pt x="122414" y="770"/>
                </a:lnTo>
                <a:lnTo>
                  <a:pt x="130365" y="649"/>
                </a:lnTo>
                <a:lnTo>
                  <a:pt x="150887" y="120"/>
                </a:lnTo>
                <a:lnTo>
                  <a:pt x="160139" y="0"/>
                </a:lnTo>
                <a:lnTo>
                  <a:pt x="160139" y="770"/>
                </a:lnTo>
                <a:close/>
              </a:path>
              <a:path w="252095" h="162560">
                <a:moveTo>
                  <a:pt x="186634" y="130948"/>
                </a:moveTo>
                <a:lnTo>
                  <a:pt x="177075" y="130948"/>
                </a:lnTo>
                <a:lnTo>
                  <a:pt x="210182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0963" y="21616"/>
                </a:lnTo>
                <a:lnTo>
                  <a:pt x="206621" y="16176"/>
                </a:lnTo>
                <a:lnTo>
                  <a:pt x="199824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43" y="120"/>
                </a:lnTo>
                <a:lnTo>
                  <a:pt x="216269" y="649"/>
                </a:lnTo>
                <a:lnTo>
                  <a:pt x="224810" y="770"/>
                </a:lnTo>
                <a:lnTo>
                  <a:pt x="251755" y="770"/>
                </a:lnTo>
                <a:lnTo>
                  <a:pt x="251755" y="10784"/>
                </a:lnTo>
                <a:lnTo>
                  <a:pt x="242722" y="12240"/>
                </a:lnTo>
                <a:lnTo>
                  <a:pt x="234337" y="16079"/>
                </a:lnTo>
                <a:lnTo>
                  <a:pt x="226963" y="23240"/>
                </a:lnTo>
                <a:lnTo>
                  <a:pt x="220960" y="34662"/>
                </a:lnTo>
                <a:lnTo>
                  <a:pt x="186634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10" y="770"/>
                </a:lnTo>
                <a:lnTo>
                  <a:pt x="231510" y="758"/>
                </a:lnTo>
                <a:lnTo>
                  <a:pt x="238572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667" y="126327"/>
                </a:moveTo>
                <a:lnTo>
                  <a:pt x="89307" y="126327"/>
                </a:lnTo>
                <a:lnTo>
                  <a:pt x="120874" y="36973"/>
                </a:lnTo>
                <a:lnTo>
                  <a:pt x="118563" y="30041"/>
                </a:lnTo>
                <a:lnTo>
                  <a:pt x="114715" y="19257"/>
                </a:lnTo>
                <a:lnTo>
                  <a:pt x="112404" y="16946"/>
                </a:lnTo>
                <a:lnTo>
                  <a:pt x="108555" y="11554"/>
                </a:lnTo>
                <a:lnTo>
                  <a:pt x="103166" y="10784"/>
                </a:lnTo>
                <a:lnTo>
                  <a:pt x="138581" y="1078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5493" y="50838"/>
                </a:lnTo>
                <a:lnTo>
                  <a:pt x="98667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6298" y="162530"/>
                </a:lnTo>
                <a:lnTo>
                  <a:pt x="164758" y="159449"/>
                </a:lnTo>
                <a:lnTo>
                  <a:pt x="163218" y="155597"/>
                </a:lnTo>
                <a:lnTo>
                  <a:pt x="125493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6634" y="130948"/>
                </a:lnTo>
                <a:lnTo>
                  <a:pt x="177846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4160" y="2344853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72"/>
                </a:lnTo>
                <a:lnTo>
                  <a:pt x="23866" y="232819"/>
                </a:lnTo>
                <a:lnTo>
                  <a:pt x="28149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1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3" y="83190"/>
                </a:lnTo>
                <a:lnTo>
                  <a:pt x="53123" y="218761"/>
                </a:lnTo>
                <a:lnTo>
                  <a:pt x="53749" y="227138"/>
                </a:lnTo>
                <a:lnTo>
                  <a:pt x="56973" y="232048"/>
                </a:lnTo>
                <a:lnTo>
                  <a:pt x="64816" y="234359"/>
                </a:lnTo>
                <a:lnTo>
                  <a:pt x="79300" y="234937"/>
                </a:lnTo>
                <a:lnTo>
                  <a:pt x="79300" y="244951"/>
                </a:lnTo>
                <a:lnTo>
                  <a:pt x="40804" y="244951"/>
                </a:lnTo>
                <a:lnTo>
                  <a:pt x="32588" y="245083"/>
                </a:lnTo>
                <a:lnTo>
                  <a:pt x="21846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300" y="246491"/>
                </a:moveTo>
                <a:lnTo>
                  <a:pt x="60340" y="245432"/>
                </a:lnTo>
                <a:lnTo>
                  <a:pt x="50608" y="245083"/>
                </a:lnTo>
                <a:lnTo>
                  <a:pt x="40804" y="244951"/>
                </a:lnTo>
                <a:lnTo>
                  <a:pt x="79300" y="244951"/>
                </a:lnTo>
                <a:lnTo>
                  <a:pt x="79300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6" y="37563"/>
                </a:lnTo>
                <a:lnTo>
                  <a:pt x="21461" y="33026"/>
                </a:lnTo>
                <a:lnTo>
                  <a:pt x="17551" y="26610"/>
                </a:lnTo>
                <a:lnTo>
                  <a:pt x="16167" y="19257"/>
                </a:lnTo>
                <a:lnTo>
                  <a:pt x="17551" y="12348"/>
                </a:lnTo>
                <a:lnTo>
                  <a:pt x="21461" y="6162"/>
                </a:lnTo>
                <a:lnTo>
                  <a:pt x="27536" y="1709"/>
                </a:lnTo>
                <a:lnTo>
                  <a:pt x="35415" y="0"/>
                </a:lnTo>
                <a:lnTo>
                  <a:pt x="42645" y="1384"/>
                </a:lnTo>
                <a:lnTo>
                  <a:pt x="48792" y="5295"/>
                </a:lnTo>
                <a:lnTo>
                  <a:pt x="53063" y="11373"/>
                </a:lnTo>
                <a:lnTo>
                  <a:pt x="54663" y="19257"/>
                </a:lnTo>
                <a:lnTo>
                  <a:pt x="53063" y="27585"/>
                </a:lnTo>
                <a:lnTo>
                  <a:pt x="48792" y="33892"/>
                </a:lnTo>
                <a:lnTo>
                  <a:pt x="42645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51937" y="2364880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3" y="0"/>
                </a:lnTo>
                <a:lnTo>
                  <a:pt x="56203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3" y="78569"/>
                </a:lnTo>
                <a:lnTo>
                  <a:pt x="56203" y="181017"/>
                </a:lnTo>
                <a:lnTo>
                  <a:pt x="56588" y="189875"/>
                </a:lnTo>
                <a:lnTo>
                  <a:pt x="59282" y="203355"/>
                </a:lnTo>
                <a:lnTo>
                  <a:pt x="66596" y="215680"/>
                </a:lnTo>
                <a:lnTo>
                  <a:pt x="80839" y="221072"/>
                </a:lnTo>
                <a:lnTo>
                  <a:pt x="99839" y="221072"/>
                </a:lnTo>
                <a:lnTo>
                  <a:pt x="95227" y="225850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39" y="221072"/>
                </a:moveTo>
                <a:lnTo>
                  <a:pt x="80839" y="221072"/>
                </a:lnTo>
                <a:lnTo>
                  <a:pt x="90535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9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99757" y="2335608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2" y="242062"/>
                </a:lnTo>
                <a:lnTo>
                  <a:pt x="27500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8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7" y="128637"/>
                </a:lnTo>
                <a:lnTo>
                  <a:pt x="58356" y="134378"/>
                </a:lnTo>
                <a:lnTo>
                  <a:pt x="53893" y="159449"/>
                </a:lnTo>
                <a:lnTo>
                  <a:pt x="53893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5">
                <a:moveTo>
                  <a:pt x="61987" y="128637"/>
                </a:moveTo>
                <a:lnTo>
                  <a:pt x="53122" y="128637"/>
                </a:lnTo>
                <a:lnTo>
                  <a:pt x="59691" y="117131"/>
                </a:lnTo>
                <a:lnTo>
                  <a:pt x="70446" y="105336"/>
                </a:lnTo>
                <a:lnTo>
                  <a:pt x="85820" y="96141"/>
                </a:lnTo>
                <a:lnTo>
                  <a:pt x="106246" y="92434"/>
                </a:lnTo>
                <a:lnTo>
                  <a:pt x="120597" y="93734"/>
                </a:lnTo>
                <a:lnTo>
                  <a:pt x="131556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8" y="104746"/>
                </a:lnTo>
                <a:lnTo>
                  <a:pt x="69964" y="116024"/>
                </a:lnTo>
                <a:lnTo>
                  <a:pt x="61987" y="128637"/>
                </a:lnTo>
                <a:close/>
              </a:path>
              <a:path w="184784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8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9" y="142262"/>
                </a:lnTo>
                <a:lnTo>
                  <a:pt x="156289" y="162530"/>
                </a:lnTo>
                <a:lnTo>
                  <a:pt x="156289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4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4" h="255905">
                <a:moveTo>
                  <a:pt x="82378" y="255735"/>
                </a:moveTo>
                <a:lnTo>
                  <a:pt x="72105" y="255169"/>
                </a:lnTo>
                <a:lnTo>
                  <a:pt x="60822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5">
                <a:moveTo>
                  <a:pt x="184774" y="255735"/>
                </a:moveTo>
                <a:lnTo>
                  <a:pt x="174502" y="255169"/>
                </a:lnTo>
                <a:lnTo>
                  <a:pt x="163218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22343" y="2428042"/>
            <a:ext cx="287655" cy="163830"/>
          </a:xfrm>
          <a:custGeom>
            <a:avLst/>
            <a:gdLst/>
            <a:ahLst/>
            <a:cxnLst/>
            <a:rect l="l" t="t" r="r" b="b"/>
            <a:pathLst>
              <a:path w="287654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2" y="149628"/>
                </a:lnTo>
                <a:lnTo>
                  <a:pt x="27500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8" y="25479"/>
                </a:lnTo>
                <a:lnTo>
                  <a:pt x="23771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1583" y="0"/>
                </a:lnTo>
                <a:lnTo>
                  <a:pt x="51583" y="39284"/>
                </a:lnTo>
                <a:lnTo>
                  <a:pt x="60037" y="39284"/>
                </a:lnTo>
                <a:lnTo>
                  <a:pt x="58355" y="41944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597"/>
                </a:lnTo>
                <a:lnTo>
                  <a:pt x="59281" y="149628"/>
                </a:lnTo>
                <a:lnTo>
                  <a:pt x="68183" y="151481"/>
                </a:lnTo>
                <a:lnTo>
                  <a:pt x="83148" y="151746"/>
                </a:lnTo>
                <a:lnTo>
                  <a:pt x="83148" y="161760"/>
                </a:lnTo>
                <a:lnTo>
                  <a:pt x="41575" y="161760"/>
                </a:lnTo>
                <a:lnTo>
                  <a:pt x="32697" y="161892"/>
                </a:lnTo>
                <a:lnTo>
                  <a:pt x="21942" y="162241"/>
                </a:lnTo>
                <a:lnTo>
                  <a:pt x="0" y="163300"/>
                </a:lnTo>
                <a:close/>
              </a:path>
              <a:path w="287654" h="163830">
                <a:moveTo>
                  <a:pt x="60037" y="39284"/>
                </a:moveTo>
                <a:lnTo>
                  <a:pt x="51583" y="39284"/>
                </a:lnTo>
                <a:lnTo>
                  <a:pt x="60882" y="23397"/>
                </a:lnTo>
                <a:lnTo>
                  <a:pt x="72851" y="10976"/>
                </a:lnTo>
                <a:lnTo>
                  <a:pt x="87852" y="2888"/>
                </a:lnTo>
                <a:lnTo>
                  <a:pt x="106246" y="0"/>
                </a:lnTo>
                <a:lnTo>
                  <a:pt x="120333" y="1215"/>
                </a:lnTo>
                <a:lnTo>
                  <a:pt x="135213" y="6258"/>
                </a:lnTo>
                <a:lnTo>
                  <a:pt x="137781" y="8473"/>
                </a:lnTo>
                <a:lnTo>
                  <a:pt x="103935" y="8473"/>
                </a:lnTo>
                <a:lnTo>
                  <a:pt x="86047" y="12312"/>
                </a:lnTo>
                <a:lnTo>
                  <a:pt x="69964" y="23590"/>
                </a:lnTo>
                <a:lnTo>
                  <a:pt x="60037" y="39284"/>
                </a:lnTo>
                <a:close/>
              </a:path>
              <a:path w="287654" h="163830">
                <a:moveTo>
                  <a:pt x="164382" y="36203"/>
                </a:moveTo>
                <a:lnTo>
                  <a:pt x="155519" y="36203"/>
                </a:lnTo>
                <a:lnTo>
                  <a:pt x="162087" y="24697"/>
                </a:lnTo>
                <a:lnTo>
                  <a:pt x="172842" y="12902"/>
                </a:lnTo>
                <a:lnTo>
                  <a:pt x="188216" y="3707"/>
                </a:lnTo>
                <a:lnTo>
                  <a:pt x="208642" y="0"/>
                </a:lnTo>
                <a:lnTo>
                  <a:pt x="223101" y="1299"/>
                </a:lnTo>
                <a:lnTo>
                  <a:pt x="234241" y="4621"/>
                </a:lnTo>
                <a:lnTo>
                  <a:pt x="241091" y="8473"/>
                </a:lnTo>
                <a:lnTo>
                  <a:pt x="206332" y="8473"/>
                </a:lnTo>
                <a:lnTo>
                  <a:pt x="188443" y="12312"/>
                </a:lnTo>
                <a:lnTo>
                  <a:pt x="172360" y="23590"/>
                </a:lnTo>
                <a:lnTo>
                  <a:pt x="164382" y="36203"/>
                </a:lnTo>
                <a:close/>
              </a:path>
              <a:path w="287654" h="163830">
                <a:moveTo>
                  <a:pt x="102396" y="163300"/>
                </a:moveTo>
                <a:lnTo>
                  <a:pt x="102396" y="151746"/>
                </a:lnTo>
                <a:lnTo>
                  <a:pt x="117240" y="151481"/>
                </a:lnTo>
                <a:lnTo>
                  <a:pt x="125878" y="149628"/>
                </a:lnTo>
                <a:lnTo>
                  <a:pt x="129896" y="144597"/>
                </a:lnTo>
                <a:lnTo>
                  <a:pt x="130883" y="134800"/>
                </a:lnTo>
                <a:lnTo>
                  <a:pt x="130883" y="49298"/>
                </a:lnTo>
                <a:lnTo>
                  <a:pt x="129920" y="34145"/>
                </a:lnTo>
                <a:lnTo>
                  <a:pt x="126070" y="21086"/>
                </a:lnTo>
                <a:lnTo>
                  <a:pt x="117890" y="11927"/>
                </a:lnTo>
                <a:lnTo>
                  <a:pt x="103935" y="8473"/>
                </a:lnTo>
                <a:lnTo>
                  <a:pt x="137781" y="8473"/>
                </a:lnTo>
                <a:lnTo>
                  <a:pt x="147928" y="17223"/>
                </a:lnTo>
                <a:lnTo>
                  <a:pt x="155519" y="36203"/>
                </a:lnTo>
                <a:lnTo>
                  <a:pt x="164382" y="36203"/>
                </a:lnTo>
                <a:lnTo>
                  <a:pt x="160751" y="41944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597"/>
                </a:lnTo>
                <a:lnTo>
                  <a:pt x="161293" y="149628"/>
                </a:lnTo>
                <a:lnTo>
                  <a:pt x="169931" y="151481"/>
                </a:lnTo>
                <a:lnTo>
                  <a:pt x="184775" y="151746"/>
                </a:lnTo>
                <a:lnTo>
                  <a:pt x="184775" y="161760"/>
                </a:lnTo>
                <a:lnTo>
                  <a:pt x="143971" y="161760"/>
                </a:lnTo>
                <a:lnTo>
                  <a:pt x="135093" y="161892"/>
                </a:lnTo>
                <a:lnTo>
                  <a:pt x="124338" y="162241"/>
                </a:lnTo>
                <a:lnTo>
                  <a:pt x="102396" y="163300"/>
                </a:lnTo>
                <a:close/>
              </a:path>
              <a:path w="287654" h="163830">
                <a:moveTo>
                  <a:pt x="204792" y="163300"/>
                </a:moveTo>
                <a:lnTo>
                  <a:pt x="204792" y="151746"/>
                </a:lnTo>
                <a:lnTo>
                  <a:pt x="219636" y="151481"/>
                </a:lnTo>
                <a:lnTo>
                  <a:pt x="228274" y="149628"/>
                </a:lnTo>
                <a:lnTo>
                  <a:pt x="232292" y="144597"/>
                </a:lnTo>
                <a:lnTo>
                  <a:pt x="233279" y="134800"/>
                </a:lnTo>
                <a:lnTo>
                  <a:pt x="233279" y="49298"/>
                </a:lnTo>
                <a:lnTo>
                  <a:pt x="232316" y="34145"/>
                </a:lnTo>
                <a:lnTo>
                  <a:pt x="228466" y="21086"/>
                </a:lnTo>
                <a:lnTo>
                  <a:pt x="220286" y="11927"/>
                </a:lnTo>
                <a:lnTo>
                  <a:pt x="206332" y="8473"/>
                </a:lnTo>
                <a:lnTo>
                  <a:pt x="241091" y="8473"/>
                </a:lnTo>
                <a:lnTo>
                  <a:pt x="258504" y="49827"/>
                </a:lnTo>
                <a:lnTo>
                  <a:pt x="258684" y="70096"/>
                </a:lnTo>
                <a:lnTo>
                  <a:pt x="258684" y="140962"/>
                </a:lnTo>
                <a:lnTo>
                  <a:pt x="260754" y="147196"/>
                </a:lnTo>
                <a:lnTo>
                  <a:pt x="265999" y="150398"/>
                </a:lnTo>
                <a:lnTo>
                  <a:pt x="274708" y="151577"/>
                </a:lnTo>
                <a:lnTo>
                  <a:pt x="287171" y="151746"/>
                </a:lnTo>
                <a:lnTo>
                  <a:pt x="287171" y="161760"/>
                </a:lnTo>
                <a:lnTo>
                  <a:pt x="246367" y="161760"/>
                </a:lnTo>
                <a:lnTo>
                  <a:pt x="237489" y="161892"/>
                </a:lnTo>
                <a:lnTo>
                  <a:pt x="226734" y="162241"/>
                </a:lnTo>
                <a:lnTo>
                  <a:pt x="204792" y="163300"/>
                </a:lnTo>
                <a:close/>
              </a:path>
              <a:path w="287654" h="163830">
                <a:moveTo>
                  <a:pt x="83148" y="163300"/>
                </a:moveTo>
                <a:lnTo>
                  <a:pt x="60918" y="162241"/>
                </a:lnTo>
                <a:lnTo>
                  <a:pt x="50127" y="161892"/>
                </a:lnTo>
                <a:lnTo>
                  <a:pt x="41575" y="161760"/>
                </a:lnTo>
                <a:lnTo>
                  <a:pt x="83148" y="161760"/>
                </a:lnTo>
                <a:lnTo>
                  <a:pt x="83148" y="163300"/>
                </a:lnTo>
                <a:close/>
              </a:path>
              <a:path w="287654" h="163830">
                <a:moveTo>
                  <a:pt x="184775" y="163300"/>
                </a:moveTo>
                <a:lnTo>
                  <a:pt x="174501" y="162735"/>
                </a:lnTo>
                <a:lnTo>
                  <a:pt x="163218" y="162241"/>
                </a:lnTo>
                <a:lnTo>
                  <a:pt x="152511" y="161892"/>
                </a:lnTo>
                <a:lnTo>
                  <a:pt x="143971" y="161760"/>
                </a:lnTo>
                <a:lnTo>
                  <a:pt x="184775" y="161760"/>
                </a:lnTo>
                <a:lnTo>
                  <a:pt x="184775" y="163300"/>
                </a:lnTo>
                <a:close/>
              </a:path>
              <a:path w="287654" h="163830">
                <a:moveTo>
                  <a:pt x="287171" y="163300"/>
                </a:moveTo>
                <a:lnTo>
                  <a:pt x="276898" y="162735"/>
                </a:lnTo>
                <a:lnTo>
                  <a:pt x="265614" y="162241"/>
                </a:lnTo>
                <a:lnTo>
                  <a:pt x="254908" y="161892"/>
                </a:lnTo>
                <a:lnTo>
                  <a:pt x="246367" y="161760"/>
                </a:lnTo>
                <a:lnTo>
                  <a:pt x="287171" y="161760"/>
                </a:lnTo>
                <a:lnTo>
                  <a:pt x="287171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32611" y="2426501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8495" y="58541"/>
                </a:moveTo>
                <a:lnTo>
                  <a:pt x="18478" y="58541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4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4" y="36973"/>
                </a:lnTo>
                <a:lnTo>
                  <a:pt x="44654" y="50838"/>
                </a:lnTo>
                <a:lnTo>
                  <a:pt x="38495" y="58541"/>
                </a:lnTo>
                <a:close/>
              </a:path>
              <a:path w="166370" h="168910">
                <a:moveTo>
                  <a:pt x="59282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5" y="81650"/>
                </a:lnTo>
                <a:lnTo>
                  <a:pt x="89572" y="69410"/>
                </a:lnTo>
                <a:lnTo>
                  <a:pt x="104706" y="68555"/>
                </a:lnTo>
                <a:lnTo>
                  <a:pt x="104706" y="54690"/>
                </a:lnTo>
                <a:lnTo>
                  <a:pt x="101169" y="33700"/>
                </a:lnTo>
                <a:lnTo>
                  <a:pt x="92003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6" y="76258"/>
                </a:lnTo>
                <a:lnTo>
                  <a:pt x="67137" y="82721"/>
                </a:lnTo>
                <a:lnTo>
                  <a:pt x="43788" y="96189"/>
                </a:lnTo>
                <a:lnTo>
                  <a:pt x="31843" y="112979"/>
                </a:lnTo>
                <a:lnTo>
                  <a:pt x="28486" y="129408"/>
                </a:lnTo>
                <a:lnTo>
                  <a:pt x="31169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5" y="166129"/>
                </a:lnTo>
                <a:lnTo>
                  <a:pt x="59282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4" y="157752"/>
                </a:lnTo>
                <a:lnTo>
                  <a:pt x="89501" y="149724"/>
                </a:lnTo>
                <a:lnTo>
                  <a:pt x="100351" y="135197"/>
                </a:lnTo>
                <a:lnTo>
                  <a:pt x="104706" y="113232"/>
                </a:lnTo>
                <a:lnTo>
                  <a:pt x="104706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7" y="155597"/>
                </a:moveTo>
                <a:lnTo>
                  <a:pt x="143971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9" y="131719"/>
                </a:lnTo>
                <a:lnTo>
                  <a:pt x="157059" y="110921"/>
                </a:lnTo>
                <a:lnTo>
                  <a:pt x="166298" y="110921"/>
                </a:lnTo>
                <a:lnTo>
                  <a:pt x="166298" y="131719"/>
                </a:lnTo>
                <a:lnTo>
                  <a:pt x="162689" y="149929"/>
                </a:lnTo>
                <a:lnTo>
                  <a:pt x="158207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7" y="155597"/>
                </a:lnTo>
                <a:lnTo>
                  <a:pt x="154172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8148" y="2364877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724" y="63368"/>
                </a:lnTo>
                <a:lnTo>
                  <a:pt x="37436" y="46120"/>
                </a:lnTo>
                <a:lnTo>
                  <a:pt x="45364" y="23529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6" y="222324"/>
                </a:lnTo>
                <a:lnTo>
                  <a:pt x="37076" y="207243"/>
                </a:lnTo>
                <a:lnTo>
                  <a:pt x="31566" y="180247"/>
                </a:lnTo>
                <a:lnTo>
                  <a:pt x="31566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6" y="215680"/>
                </a:lnTo>
                <a:lnTo>
                  <a:pt x="81609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9" y="221072"/>
                </a:lnTo>
                <a:lnTo>
                  <a:pt x="91305" y="218472"/>
                </a:lnTo>
                <a:lnTo>
                  <a:pt x="99124" y="210673"/>
                </a:lnTo>
                <a:lnTo>
                  <a:pt x="104345" y="197674"/>
                </a:lnTo>
                <a:lnTo>
                  <a:pt x="106246" y="179476"/>
                </a:lnTo>
                <a:lnTo>
                  <a:pt x="106246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55198" y="2428040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8" y="144597"/>
                </a:lnTo>
                <a:lnTo>
                  <a:pt x="28485" y="134800"/>
                </a:lnTo>
                <a:lnTo>
                  <a:pt x="28485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2" y="0"/>
                </a:lnTo>
                <a:lnTo>
                  <a:pt x="50812" y="40825"/>
                </a:lnTo>
                <a:lnTo>
                  <a:pt x="59409" y="40825"/>
                </a:lnTo>
                <a:lnTo>
                  <a:pt x="55311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5" y="142647"/>
                </a:lnTo>
                <a:lnTo>
                  <a:pt x="56201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3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09" y="40825"/>
                </a:moveTo>
                <a:lnTo>
                  <a:pt x="50812" y="40825"/>
                </a:lnTo>
                <a:lnTo>
                  <a:pt x="56394" y="27622"/>
                </a:lnTo>
                <a:lnTo>
                  <a:pt x="65440" y="14346"/>
                </a:lnTo>
                <a:lnTo>
                  <a:pt x="78528" y="4104"/>
                </a:lnTo>
                <a:lnTo>
                  <a:pt x="96236" y="0"/>
                </a:lnTo>
                <a:lnTo>
                  <a:pt x="106942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6" y="14105"/>
                </a:lnTo>
                <a:lnTo>
                  <a:pt x="63900" y="29270"/>
                </a:lnTo>
                <a:lnTo>
                  <a:pt x="59409" y="40825"/>
                </a:lnTo>
                <a:close/>
              </a:path>
              <a:path w="123190" h="163830">
                <a:moveTo>
                  <a:pt x="113943" y="39284"/>
                </a:moveTo>
                <a:lnTo>
                  <a:pt x="99315" y="39284"/>
                </a:lnTo>
                <a:lnTo>
                  <a:pt x="91616" y="33122"/>
                </a:lnTo>
                <a:lnTo>
                  <a:pt x="91616" y="13865"/>
                </a:lnTo>
                <a:lnTo>
                  <a:pt x="99315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3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5" y="161952"/>
                </a:lnTo>
                <a:lnTo>
                  <a:pt x="53025" y="161784"/>
                </a:lnTo>
                <a:lnTo>
                  <a:pt x="41573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00707" y="2344848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5" y="234672"/>
                </a:lnTo>
                <a:lnTo>
                  <a:pt x="23867" y="232819"/>
                </a:lnTo>
                <a:lnTo>
                  <a:pt x="28150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2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2" y="83190"/>
                </a:lnTo>
                <a:lnTo>
                  <a:pt x="53122" y="218761"/>
                </a:lnTo>
                <a:lnTo>
                  <a:pt x="53748" y="227138"/>
                </a:lnTo>
                <a:lnTo>
                  <a:pt x="56972" y="232048"/>
                </a:lnTo>
                <a:lnTo>
                  <a:pt x="64815" y="234359"/>
                </a:lnTo>
                <a:lnTo>
                  <a:pt x="79299" y="234937"/>
                </a:lnTo>
                <a:lnTo>
                  <a:pt x="79299" y="244951"/>
                </a:lnTo>
                <a:lnTo>
                  <a:pt x="40805" y="244951"/>
                </a:lnTo>
                <a:lnTo>
                  <a:pt x="32264" y="245083"/>
                </a:lnTo>
                <a:lnTo>
                  <a:pt x="21557" y="245432"/>
                </a:lnTo>
                <a:lnTo>
                  <a:pt x="10273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0052" y="245432"/>
                </a:lnTo>
                <a:lnTo>
                  <a:pt x="50500" y="245083"/>
                </a:lnTo>
                <a:lnTo>
                  <a:pt x="40805" y="244951"/>
                </a:lnTo>
                <a:lnTo>
                  <a:pt x="79299" y="24495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415" y="37563"/>
                </a:lnTo>
                <a:lnTo>
                  <a:pt x="21075" y="33026"/>
                </a:lnTo>
                <a:lnTo>
                  <a:pt x="16901" y="26610"/>
                </a:lnTo>
                <a:lnTo>
                  <a:pt x="15397" y="19257"/>
                </a:lnTo>
                <a:lnTo>
                  <a:pt x="16901" y="12348"/>
                </a:lnTo>
                <a:lnTo>
                  <a:pt x="21075" y="6162"/>
                </a:lnTo>
                <a:lnTo>
                  <a:pt x="27415" y="1709"/>
                </a:lnTo>
                <a:lnTo>
                  <a:pt x="35415" y="0"/>
                </a:lnTo>
                <a:lnTo>
                  <a:pt x="42644" y="1384"/>
                </a:lnTo>
                <a:lnTo>
                  <a:pt x="48792" y="5295"/>
                </a:lnTo>
                <a:lnTo>
                  <a:pt x="53062" y="11373"/>
                </a:lnTo>
                <a:lnTo>
                  <a:pt x="54662" y="19257"/>
                </a:lnTo>
                <a:lnTo>
                  <a:pt x="53062" y="27585"/>
                </a:lnTo>
                <a:lnTo>
                  <a:pt x="48792" y="33892"/>
                </a:lnTo>
                <a:lnTo>
                  <a:pt x="42644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5405" y="2432660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67"/>
                </a:lnTo>
                <a:lnTo>
                  <a:pt x="19728" y="144043"/>
                </a:lnTo>
                <a:lnTo>
                  <a:pt x="33237" y="137375"/>
                </a:lnTo>
                <a:lnTo>
                  <a:pt x="46963" y="124786"/>
                </a:lnTo>
                <a:lnTo>
                  <a:pt x="81608" y="80880"/>
                </a:lnTo>
                <a:lnTo>
                  <a:pt x="45423" y="33892"/>
                </a:lnTo>
                <a:lnTo>
                  <a:pt x="34789" y="20857"/>
                </a:lnTo>
                <a:lnTo>
                  <a:pt x="26753" y="13961"/>
                </a:lnTo>
                <a:lnTo>
                  <a:pt x="17274" y="11253"/>
                </a:lnTo>
                <a:lnTo>
                  <a:pt x="2308" y="10784"/>
                </a:lnTo>
                <a:lnTo>
                  <a:pt x="2308" y="0"/>
                </a:lnTo>
                <a:lnTo>
                  <a:pt x="10537" y="445"/>
                </a:lnTo>
                <a:lnTo>
                  <a:pt x="20209" y="674"/>
                </a:lnTo>
                <a:lnTo>
                  <a:pt x="76988" y="770"/>
                </a:lnTo>
                <a:lnTo>
                  <a:pt x="76988" y="10784"/>
                </a:lnTo>
                <a:lnTo>
                  <a:pt x="69289" y="11554"/>
                </a:lnTo>
                <a:lnTo>
                  <a:pt x="63900" y="14635"/>
                </a:lnTo>
                <a:lnTo>
                  <a:pt x="63900" y="23108"/>
                </a:lnTo>
                <a:lnTo>
                  <a:pt x="66980" y="26960"/>
                </a:lnTo>
                <a:lnTo>
                  <a:pt x="95467" y="63933"/>
                </a:lnTo>
                <a:lnTo>
                  <a:pt x="107639" y="63933"/>
                </a:lnTo>
                <a:lnTo>
                  <a:pt x="101625" y="71636"/>
                </a:lnTo>
                <a:lnTo>
                  <a:pt x="114686" y="88582"/>
                </a:lnTo>
                <a:lnTo>
                  <a:pt x="87768" y="88582"/>
                </a:lnTo>
                <a:lnTo>
                  <a:pt x="73175" y="106215"/>
                </a:lnTo>
                <a:lnTo>
                  <a:pt x="62842" y="119298"/>
                </a:lnTo>
                <a:lnTo>
                  <a:pt x="56694" y="128770"/>
                </a:lnTo>
                <a:lnTo>
                  <a:pt x="54661" y="135570"/>
                </a:lnTo>
                <a:lnTo>
                  <a:pt x="54661" y="140962"/>
                </a:lnTo>
                <a:lnTo>
                  <a:pt x="57741" y="145584"/>
                </a:lnTo>
                <a:lnTo>
                  <a:pt x="65440" y="147124"/>
                </a:lnTo>
                <a:lnTo>
                  <a:pt x="65440" y="157138"/>
                </a:lnTo>
                <a:lnTo>
                  <a:pt x="30795" y="157138"/>
                </a:lnTo>
                <a:lnTo>
                  <a:pt x="23168" y="157270"/>
                </a:lnTo>
                <a:lnTo>
                  <a:pt x="15397" y="157619"/>
                </a:lnTo>
                <a:lnTo>
                  <a:pt x="7626" y="158113"/>
                </a:lnTo>
                <a:lnTo>
                  <a:pt x="0" y="158679"/>
                </a:lnTo>
                <a:close/>
              </a:path>
              <a:path w="186054" h="158750">
                <a:moveTo>
                  <a:pt x="76988" y="770"/>
                </a:moveTo>
                <a:lnTo>
                  <a:pt x="36954" y="770"/>
                </a:lnTo>
                <a:lnTo>
                  <a:pt x="76988" y="0"/>
                </a:lnTo>
                <a:lnTo>
                  <a:pt x="76988" y="770"/>
                </a:lnTo>
                <a:close/>
              </a:path>
              <a:path w="186054" h="158750">
                <a:moveTo>
                  <a:pt x="107639" y="63933"/>
                </a:moveTo>
                <a:lnTo>
                  <a:pt x="95467" y="63933"/>
                </a:lnTo>
                <a:lnTo>
                  <a:pt x="118563" y="35433"/>
                </a:lnTo>
                <a:lnTo>
                  <a:pt x="120103" y="33122"/>
                </a:lnTo>
                <a:lnTo>
                  <a:pt x="123952" y="28500"/>
                </a:lnTo>
                <a:lnTo>
                  <a:pt x="123952" y="16946"/>
                </a:lnTo>
                <a:lnTo>
                  <a:pt x="120872" y="11554"/>
                </a:lnTo>
                <a:lnTo>
                  <a:pt x="113174" y="10784"/>
                </a:lnTo>
                <a:lnTo>
                  <a:pt x="113174" y="0"/>
                </a:lnTo>
                <a:lnTo>
                  <a:pt x="139266" y="649"/>
                </a:lnTo>
                <a:lnTo>
                  <a:pt x="148589" y="770"/>
                </a:lnTo>
                <a:lnTo>
                  <a:pt x="178615" y="770"/>
                </a:lnTo>
                <a:lnTo>
                  <a:pt x="178615" y="10784"/>
                </a:lnTo>
                <a:lnTo>
                  <a:pt x="135500" y="30041"/>
                </a:lnTo>
                <a:lnTo>
                  <a:pt x="110166" y="60696"/>
                </a:lnTo>
                <a:lnTo>
                  <a:pt x="107639" y="63933"/>
                </a:lnTo>
                <a:close/>
              </a:path>
              <a:path w="186054" h="158750">
                <a:moveTo>
                  <a:pt x="178615" y="770"/>
                </a:moveTo>
                <a:lnTo>
                  <a:pt x="148589" y="770"/>
                </a:lnTo>
                <a:lnTo>
                  <a:pt x="163890" y="674"/>
                </a:lnTo>
                <a:lnTo>
                  <a:pt x="171433" y="445"/>
                </a:lnTo>
                <a:lnTo>
                  <a:pt x="178615" y="0"/>
                </a:lnTo>
                <a:lnTo>
                  <a:pt x="178615" y="770"/>
                </a:lnTo>
                <a:close/>
              </a:path>
              <a:path w="186054" h="158750">
                <a:moveTo>
                  <a:pt x="110864" y="158679"/>
                </a:moveTo>
                <a:lnTo>
                  <a:pt x="110864" y="147124"/>
                </a:lnTo>
                <a:lnTo>
                  <a:pt x="120103" y="146354"/>
                </a:lnTo>
                <a:lnTo>
                  <a:pt x="123952" y="140962"/>
                </a:lnTo>
                <a:lnTo>
                  <a:pt x="123952" y="135570"/>
                </a:lnTo>
                <a:lnTo>
                  <a:pt x="119333" y="129408"/>
                </a:lnTo>
                <a:lnTo>
                  <a:pt x="116253" y="125556"/>
                </a:lnTo>
                <a:lnTo>
                  <a:pt x="87768" y="88582"/>
                </a:lnTo>
                <a:lnTo>
                  <a:pt x="114686" y="88582"/>
                </a:lnTo>
                <a:lnTo>
                  <a:pt x="150899" y="135570"/>
                </a:lnTo>
                <a:lnTo>
                  <a:pt x="157070" y="141925"/>
                </a:lnTo>
                <a:lnTo>
                  <a:pt x="163891" y="145391"/>
                </a:lnTo>
                <a:lnTo>
                  <a:pt x="172877" y="146835"/>
                </a:lnTo>
                <a:lnTo>
                  <a:pt x="185544" y="147124"/>
                </a:lnTo>
                <a:lnTo>
                  <a:pt x="185544" y="157138"/>
                </a:lnTo>
                <a:lnTo>
                  <a:pt x="150128" y="157138"/>
                </a:lnTo>
                <a:lnTo>
                  <a:pt x="142261" y="157270"/>
                </a:lnTo>
                <a:lnTo>
                  <a:pt x="131651" y="157619"/>
                </a:lnTo>
                <a:lnTo>
                  <a:pt x="120464" y="158113"/>
                </a:lnTo>
                <a:lnTo>
                  <a:pt x="11086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970" y="158113"/>
                </a:lnTo>
                <a:lnTo>
                  <a:pt x="48984" y="157619"/>
                </a:lnTo>
                <a:lnTo>
                  <a:pt x="39565" y="157270"/>
                </a:lnTo>
                <a:lnTo>
                  <a:pt x="30795" y="157138"/>
                </a:lnTo>
                <a:lnTo>
                  <a:pt x="65440" y="15713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870" y="158113"/>
                </a:lnTo>
                <a:lnTo>
                  <a:pt x="167547" y="157619"/>
                </a:lnTo>
                <a:lnTo>
                  <a:pt x="158369" y="157270"/>
                </a:lnTo>
                <a:lnTo>
                  <a:pt x="150128" y="157138"/>
                </a:lnTo>
                <a:lnTo>
                  <a:pt x="185544" y="15713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14142" y="2344842"/>
            <a:ext cx="1646806" cy="317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723" y="2867864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69" h="169544">
                <a:moveTo>
                  <a:pt x="37724" y="59312"/>
                </a:moveTo>
                <a:lnTo>
                  <a:pt x="18477" y="59312"/>
                </a:lnTo>
                <a:lnTo>
                  <a:pt x="10778" y="5314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91"/>
                </a:lnTo>
                <a:lnTo>
                  <a:pt x="92772" y="4910"/>
                </a:lnTo>
                <a:lnTo>
                  <a:pt x="99734" y="8473"/>
                </a:lnTo>
                <a:lnTo>
                  <a:pt x="65441" y="8473"/>
                </a:lnTo>
                <a:lnTo>
                  <a:pt x="55841" y="9279"/>
                </a:lnTo>
                <a:lnTo>
                  <a:pt x="45231" y="12035"/>
                </a:lnTo>
                <a:lnTo>
                  <a:pt x="34909" y="17247"/>
                </a:lnTo>
                <a:lnTo>
                  <a:pt x="26176" y="25419"/>
                </a:lnTo>
                <a:lnTo>
                  <a:pt x="43114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6369" h="169544">
                <a:moveTo>
                  <a:pt x="59281" y="169463"/>
                </a:moveTo>
                <a:lnTo>
                  <a:pt x="40275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70180"/>
                </a:lnTo>
                <a:lnTo>
                  <a:pt x="104705" y="69325"/>
                </a:lnTo>
                <a:lnTo>
                  <a:pt x="104705" y="55460"/>
                </a:lnTo>
                <a:lnTo>
                  <a:pt x="101169" y="34470"/>
                </a:lnTo>
                <a:lnTo>
                  <a:pt x="92002" y="19834"/>
                </a:lnTo>
                <a:lnTo>
                  <a:pt x="79371" y="11265"/>
                </a:lnTo>
                <a:lnTo>
                  <a:pt x="65441" y="8473"/>
                </a:lnTo>
                <a:lnTo>
                  <a:pt x="99734" y="8473"/>
                </a:lnTo>
                <a:lnTo>
                  <a:pt x="128476" y="41499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7" y="83383"/>
                </a:lnTo>
                <a:lnTo>
                  <a:pt x="43787" y="96670"/>
                </a:lnTo>
                <a:lnTo>
                  <a:pt x="31842" y="113424"/>
                </a:lnTo>
                <a:lnTo>
                  <a:pt x="28486" y="130178"/>
                </a:lnTo>
                <a:lnTo>
                  <a:pt x="31168" y="142791"/>
                </a:lnTo>
                <a:lnTo>
                  <a:pt x="38398" y="152516"/>
                </a:lnTo>
                <a:lnTo>
                  <a:pt x="48948" y="158775"/>
                </a:lnTo>
                <a:lnTo>
                  <a:pt x="61591" y="160989"/>
                </a:lnTo>
                <a:lnTo>
                  <a:pt x="87423" y="160989"/>
                </a:lnTo>
                <a:lnTo>
                  <a:pt x="75834" y="166899"/>
                </a:lnTo>
                <a:lnTo>
                  <a:pt x="59281" y="169463"/>
                </a:lnTo>
                <a:close/>
              </a:path>
              <a:path w="166369" h="169544">
                <a:moveTo>
                  <a:pt x="87423" y="160989"/>
                </a:moveTo>
                <a:lnTo>
                  <a:pt x="61591" y="160989"/>
                </a:lnTo>
                <a:lnTo>
                  <a:pt x="75473" y="158522"/>
                </a:lnTo>
                <a:lnTo>
                  <a:pt x="89500" y="150494"/>
                </a:lnTo>
                <a:lnTo>
                  <a:pt x="100351" y="135967"/>
                </a:lnTo>
                <a:lnTo>
                  <a:pt x="104705" y="11400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90" y="149640"/>
                </a:lnTo>
                <a:lnTo>
                  <a:pt x="89500" y="159930"/>
                </a:lnTo>
                <a:lnTo>
                  <a:pt x="87423" y="160989"/>
                </a:lnTo>
                <a:close/>
              </a:path>
              <a:path w="166369" h="169544">
                <a:moveTo>
                  <a:pt x="157995" y="156368"/>
                </a:moveTo>
                <a:lnTo>
                  <a:pt x="143970" y="156368"/>
                </a:lnTo>
                <a:lnTo>
                  <a:pt x="147639" y="155670"/>
                </a:lnTo>
                <a:lnTo>
                  <a:pt x="151958" y="152516"/>
                </a:lnTo>
                <a:lnTo>
                  <a:pt x="155555" y="145319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2489"/>
                </a:lnTo>
                <a:lnTo>
                  <a:pt x="162688" y="150579"/>
                </a:lnTo>
                <a:lnTo>
                  <a:pt x="157995" y="156368"/>
                </a:lnTo>
                <a:close/>
              </a:path>
              <a:path w="166369" h="169544">
                <a:moveTo>
                  <a:pt x="136271" y="167152"/>
                </a:moveTo>
                <a:lnTo>
                  <a:pt x="124446" y="164516"/>
                </a:lnTo>
                <a:lnTo>
                  <a:pt x="115580" y="157619"/>
                </a:lnTo>
                <a:lnTo>
                  <a:pt x="109746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6368"/>
                </a:lnTo>
                <a:lnTo>
                  <a:pt x="157995" y="156368"/>
                </a:lnTo>
                <a:lnTo>
                  <a:pt x="154171" y="161086"/>
                </a:lnTo>
                <a:lnTo>
                  <a:pt x="144211" y="16596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8649" y="2867863"/>
            <a:ext cx="120650" cy="169545"/>
          </a:xfrm>
          <a:custGeom>
            <a:avLst/>
            <a:gdLst/>
            <a:ahLst/>
            <a:cxnLst/>
            <a:rect l="l" t="t" r="r" b="b"/>
            <a:pathLst>
              <a:path w="120650" h="169544">
                <a:moveTo>
                  <a:pt x="94712" y="160989"/>
                </a:moveTo>
                <a:lnTo>
                  <a:pt x="60821" y="160989"/>
                </a:lnTo>
                <a:lnTo>
                  <a:pt x="79660" y="158414"/>
                </a:lnTo>
                <a:lnTo>
                  <a:pt x="92579" y="151361"/>
                </a:lnTo>
                <a:lnTo>
                  <a:pt x="100014" y="140842"/>
                </a:lnTo>
                <a:lnTo>
                  <a:pt x="102396" y="127867"/>
                </a:lnTo>
                <a:lnTo>
                  <a:pt x="97584" y="111414"/>
                </a:lnTo>
                <a:lnTo>
                  <a:pt x="86420" y="101388"/>
                </a:lnTo>
                <a:lnTo>
                  <a:pt x="73813" y="96129"/>
                </a:lnTo>
                <a:lnTo>
                  <a:pt x="64671" y="93974"/>
                </a:lnTo>
                <a:lnTo>
                  <a:pt x="47348" y="90352"/>
                </a:lnTo>
                <a:lnTo>
                  <a:pt x="34645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899" y="168"/>
                </a:lnTo>
                <a:lnTo>
                  <a:pt x="73043" y="1348"/>
                </a:lnTo>
                <a:lnTo>
                  <a:pt x="82775" y="4549"/>
                </a:lnTo>
                <a:lnTo>
                  <a:pt x="86744" y="6932"/>
                </a:lnTo>
                <a:lnTo>
                  <a:pt x="59281" y="6932"/>
                </a:lnTo>
                <a:lnTo>
                  <a:pt x="39144" y="9544"/>
                </a:lnTo>
                <a:lnTo>
                  <a:pt x="26368" y="16272"/>
                </a:lnTo>
                <a:lnTo>
                  <a:pt x="19656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391" y="67917"/>
                </a:lnTo>
                <a:lnTo>
                  <a:pt x="85073" y="71155"/>
                </a:lnTo>
                <a:lnTo>
                  <a:pt x="118347" y="104963"/>
                </a:lnTo>
                <a:lnTo>
                  <a:pt x="120103" y="117853"/>
                </a:lnTo>
                <a:lnTo>
                  <a:pt x="116795" y="137291"/>
                </a:lnTo>
                <a:lnTo>
                  <a:pt x="106341" y="153768"/>
                </a:lnTo>
                <a:lnTo>
                  <a:pt x="94712" y="160989"/>
                </a:lnTo>
                <a:close/>
              </a:path>
              <a:path w="120650" h="169544">
                <a:moveTo>
                  <a:pt x="110864" y="10784"/>
                </a:moveTo>
                <a:lnTo>
                  <a:pt x="93157" y="10784"/>
                </a:lnTo>
                <a:lnTo>
                  <a:pt x="94697" y="9243"/>
                </a:lnTo>
                <a:lnTo>
                  <a:pt x="98546" y="6162"/>
                </a:lnTo>
                <a:lnTo>
                  <a:pt x="104705" y="0"/>
                </a:lnTo>
                <a:lnTo>
                  <a:pt x="110864" y="0"/>
                </a:lnTo>
                <a:lnTo>
                  <a:pt x="110864" y="10784"/>
                </a:lnTo>
                <a:close/>
              </a:path>
              <a:path w="120650" h="169544">
                <a:moveTo>
                  <a:pt x="110864" y="55460"/>
                </a:moveTo>
                <a:lnTo>
                  <a:pt x="102396" y="55460"/>
                </a:lnTo>
                <a:lnTo>
                  <a:pt x="101626" y="51609"/>
                </a:lnTo>
                <a:lnTo>
                  <a:pt x="100314" y="39754"/>
                </a:lnTo>
                <a:lnTo>
                  <a:pt x="95178" y="24938"/>
                </a:lnTo>
                <a:lnTo>
                  <a:pt x="82679" y="12288"/>
                </a:lnTo>
                <a:lnTo>
                  <a:pt x="59281" y="6932"/>
                </a:lnTo>
                <a:lnTo>
                  <a:pt x="86744" y="6932"/>
                </a:lnTo>
                <a:lnTo>
                  <a:pt x="93157" y="10784"/>
                </a:lnTo>
                <a:lnTo>
                  <a:pt x="110864" y="10784"/>
                </a:lnTo>
                <a:lnTo>
                  <a:pt x="110864" y="55460"/>
                </a:lnTo>
                <a:close/>
              </a:path>
              <a:path w="120650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40" y="130118"/>
                </a:lnTo>
                <a:lnTo>
                  <a:pt x="26465" y="146643"/>
                </a:lnTo>
                <a:lnTo>
                  <a:pt x="35487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0650" h="169544">
                <a:moveTo>
                  <a:pt x="60821" y="169463"/>
                </a:moveTo>
                <a:lnTo>
                  <a:pt x="53591" y="169102"/>
                </a:lnTo>
                <a:lnTo>
                  <a:pt x="43980" y="167152"/>
                </a:lnTo>
                <a:lnTo>
                  <a:pt x="32780" y="162313"/>
                </a:lnTo>
                <a:lnTo>
                  <a:pt x="20787" y="153287"/>
                </a:lnTo>
                <a:lnTo>
                  <a:pt x="35487" y="153287"/>
                </a:lnTo>
                <a:lnTo>
                  <a:pt x="40864" y="157246"/>
                </a:lnTo>
                <a:lnTo>
                  <a:pt x="60821" y="160989"/>
                </a:lnTo>
                <a:lnTo>
                  <a:pt x="94712" y="160989"/>
                </a:lnTo>
                <a:lnTo>
                  <a:pt x="87948" y="165190"/>
                </a:lnTo>
                <a:lnTo>
                  <a:pt x="6082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6573" y="2773887"/>
            <a:ext cx="119380" cy="259715"/>
          </a:xfrm>
          <a:custGeom>
            <a:avLst/>
            <a:gdLst/>
            <a:ahLst/>
            <a:cxnLst/>
            <a:rect l="l" t="t" r="r" b="b"/>
            <a:pathLst>
              <a:path w="119380" h="259714">
                <a:moveTo>
                  <a:pt x="52352" y="100137"/>
                </a:moveTo>
                <a:lnTo>
                  <a:pt x="29256" y="100137"/>
                </a:lnTo>
                <a:lnTo>
                  <a:pt x="29256" y="58541"/>
                </a:lnTo>
                <a:lnTo>
                  <a:pt x="34476" y="32821"/>
                </a:lnTo>
                <a:lnTo>
                  <a:pt x="47926" y="14539"/>
                </a:lnTo>
                <a:lnTo>
                  <a:pt x="66283" y="3622"/>
                </a:lnTo>
                <a:lnTo>
                  <a:pt x="86228" y="0"/>
                </a:lnTo>
                <a:lnTo>
                  <a:pt x="99521" y="2022"/>
                </a:lnTo>
                <a:lnTo>
                  <a:pt x="109998" y="7510"/>
                </a:lnTo>
                <a:lnTo>
                  <a:pt x="110162" y="7702"/>
                </a:lnTo>
                <a:lnTo>
                  <a:pt x="86228" y="7702"/>
                </a:lnTo>
                <a:lnTo>
                  <a:pt x="74114" y="10976"/>
                </a:lnTo>
                <a:lnTo>
                  <a:pt x="63227" y="20605"/>
                </a:lnTo>
                <a:lnTo>
                  <a:pt x="55372" y="36299"/>
                </a:lnTo>
                <a:lnTo>
                  <a:pt x="52352" y="57771"/>
                </a:lnTo>
                <a:lnTo>
                  <a:pt x="52352" y="100137"/>
                </a:lnTo>
                <a:close/>
              </a:path>
              <a:path w="119380" h="259714">
                <a:moveTo>
                  <a:pt x="113944" y="41595"/>
                </a:moveTo>
                <a:lnTo>
                  <a:pt x="93157" y="41595"/>
                </a:lnTo>
                <a:lnTo>
                  <a:pt x="86998" y="33892"/>
                </a:lnTo>
                <a:lnTo>
                  <a:pt x="86998" y="16946"/>
                </a:lnTo>
                <a:lnTo>
                  <a:pt x="93927" y="11554"/>
                </a:lnTo>
                <a:lnTo>
                  <a:pt x="98546" y="10013"/>
                </a:lnTo>
                <a:lnTo>
                  <a:pt x="92387" y="7702"/>
                </a:lnTo>
                <a:lnTo>
                  <a:pt x="110162" y="7702"/>
                </a:lnTo>
                <a:lnTo>
                  <a:pt x="116867" y="15598"/>
                </a:lnTo>
                <a:lnTo>
                  <a:pt x="119333" y="25419"/>
                </a:lnTo>
                <a:lnTo>
                  <a:pt x="119333" y="33892"/>
                </a:lnTo>
                <a:lnTo>
                  <a:pt x="113944" y="41595"/>
                </a:lnTo>
                <a:close/>
              </a:path>
              <a:path w="119380" h="259714">
                <a:moveTo>
                  <a:pt x="95467" y="111691"/>
                </a:moveTo>
                <a:lnTo>
                  <a:pt x="0" y="111691"/>
                </a:lnTo>
                <a:lnTo>
                  <a:pt x="0" y="100137"/>
                </a:lnTo>
                <a:lnTo>
                  <a:pt x="95467" y="100137"/>
                </a:lnTo>
                <a:lnTo>
                  <a:pt x="95467" y="111691"/>
                </a:lnTo>
                <a:close/>
              </a:path>
              <a:path w="119380" h="259714">
                <a:moveTo>
                  <a:pt x="0" y="259586"/>
                </a:moveTo>
                <a:lnTo>
                  <a:pt x="0" y="248032"/>
                </a:lnTo>
                <a:lnTo>
                  <a:pt x="14964" y="247767"/>
                </a:lnTo>
                <a:lnTo>
                  <a:pt x="23866" y="245914"/>
                </a:lnTo>
                <a:lnTo>
                  <a:pt x="28149" y="240883"/>
                </a:lnTo>
                <a:lnTo>
                  <a:pt x="29256" y="231086"/>
                </a:lnTo>
                <a:lnTo>
                  <a:pt x="29256" y="111691"/>
                </a:lnTo>
                <a:lnTo>
                  <a:pt x="53122" y="111691"/>
                </a:lnTo>
                <a:lnTo>
                  <a:pt x="53122" y="230315"/>
                </a:lnTo>
                <a:lnTo>
                  <a:pt x="53676" y="238608"/>
                </a:lnTo>
                <a:lnTo>
                  <a:pt x="56972" y="244084"/>
                </a:lnTo>
                <a:lnTo>
                  <a:pt x="65465" y="247105"/>
                </a:lnTo>
                <a:lnTo>
                  <a:pt x="81608" y="248032"/>
                </a:lnTo>
                <a:lnTo>
                  <a:pt x="89307" y="248032"/>
                </a:lnTo>
                <a:lnTo>
                  <a:pt x="89307" y="258046"/>
                </a:lnTo>
                <a:lnTo>
                  <a:pt x="42344" y="258046"/>
                </a:lnTo>
                <a:lnTo>
                  <a:pt x="33237" y="258178"/>
                </a:lnTo>
                <a:lnTo>
                  <a:pt x="22615" y="258527"/>
                </a:lnTo>
                <a:lnTo>
                  <a:pt x="0" y="259586"/>
                </a:lnTo>
                <a:close/>
              </a:path>
              <a:path w="119380" h="259714">
                <a:moveTo>
                  <a:pt x="89307" y="259586"/>
                </a:moveTo>
                <a:lnTo>
                  <a:pt x="77530" y="258695"/>
                </a:lnTo>
                <a:lnTo>
                  <a:pt x="65537" y="258238"/>
                </a:lnTo>
                <a:lnTo>
                  <a:pt x="53688" y="258070"/>
                </a:lnTo>
                <a:lnTo>
                  <a:pt x="42344" y="258046"/>
                </a:lnTo>
                <a:lnTo>
                  <a:pt x="89307" y="258046"/>
                </a:lnTo>
                <a:lnTo>
                  <a:pt x="8930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7437" y="2867861"/>
            <a:ext cx="162560" cy="169545"/>
          </a:xfrm>
          <a:custGeom>
            <a:avLst/>
            <a:gdLst/>
            <a:ahLst/>
            <a:cxnLst/>
            <a:rect l="l" t="t" r="r" b="b"/>
            <a:pathLst>
              <a:path w="162559" h="169544">
                <a:moveTo>
                  <a:pt x="80839" y="169463"/>
                </a:moveTo>
                <a:lnTo>
                  <a:pt x="50019" y="163180"/>
                </a:lnTo>
                <a:lnTo>
                  <a:pt x="24251" y="145776"/>
                </a:lnTo>
                <a:lnTo>
                  <a:pt x="6568" y="119418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8" y="0"/>
                </a:lnTo>
                <a:lnTo>
                  <a:pt x="113078" y="6872"/>
                </a:lnTo>
                <a:lnTo>
                  <a:pt x="115284" y="8473"/>
                </a:lnTo>
                <a:lnTo>
                  <a:pt x="80839" y="8473"/>
                </a:lnTo>
                <a:lnTo>
                  <a:pt x="69579" y="9941"/>
                </a:lnTo>
                <a:lnTo>
                  <a:pt x="39264" y="33122"/>
                </a:lnTo>
                <a:lnTo>
                  <a:pt x="30170" y="71793"/>
                </a:lnTo>
                <a:lnTo>
                  <a:pt x="30025" y="83190"/>
                </a:lnTo>
                <a:lnTo>
                  <a:pt x="30170" y="94949"/>
                </a:lnTo>
                <a:lnTo>
                  <a:pt x="39264" y="135570"/>
                </a:lnTo>
                <a:lnTo>
                  <a:pt x="69579" y="158751"/>
                </a:lnTo>
                <a:lnTo>
                  <a:pt x="81608" y="160219"/>
                </a:lnTo>
                <a:lnTo>
                  <a:pt x="116639" y="160219"/>
                </a:lnTo>
                <a:lnTo>
                  <a:pt x="112428" y="163072"/>
                </a:lnTo>
                <a:lnTo>
                  <a:pt x="80839" y="169463"/>
                </a:lnTo>
                <a:close/>
              </a:path>
              <a:path w="162559" h="169544">
                <a:moveTo>
                  <a:pt x="116639" y="160219"/>
                </a:moveTo>
                <a:lnTo>
                  <a:pt x="81608" y="160219"/>
                </a:lnTo>
                <a:lnTo>
                  <a:pt x="94937" y="158269"/>
                </a:lnTo>
                <a:lnTo>
                  <a:pt x="106823" y="152709"/>
                </a:lnTo>
                <a:lnTo>
                  <a:pt x="128849" y="119911"/>
                </a:lnTo>
                <a:lnTo>
                  <a:pt x="132422" y="83190"/>
                </a:lnTo>
                <a:lnTo>
                  <a:pt x="132265" y="71672"/>
                </a:lnTo>
                <a:lnTo>
                  <a:pt x="122413" y="32352"/>
                </a:lnTo>
                <a:lnTo>
                  <a:pt x="80839" y="8473"/>
                </a:lnTo>
                <a:lnTo>
                  <a:pt x="115284" y="8473"/>
                </a:lnTo>
                <a:lnTo>
                  <a:pt x="138773" y="25515"/>
                </a:lnTo>
                <a:lnTo>
                  <a:pt x="156096" y="52969"/>
                </a:lnTo>
                <a:lnTo>
                  <a:pt x="162447" y="86272"/>
                </a:lnTo>
                <a:lnTo>
                  <a:pt x="155976" y="119093"/>
                </a:lnTo>
                <a:lnTo>
                  <a:pt x="138388" y="145487"/>
                </a:lnTo>
                <a:lnTo>
                  <a:pt x="11663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2982" y="2777737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716" y="25154"/>
                </a:lnTo>
                <a:lnTo>
                  <a:pt x="24059" y="18872"/>
                </a:lnTo>
                <a:lnTo>
                  <a:pt x="15494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763" y="254676"/>
                </a:lnTo>
                <a:lnTo>
                  <a:pt x="49237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5378" y="2777736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474" y="254676"/>
                </a:lnTo>
                <a:lnTo>
                  <a:pt x="49128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55465" y="2867859"/>
            <a:ext cx="163830" cy="169545"/>
          </a:xfrm>
          <a:custGeom>
            <a:avLst/>
            <a:gdLst/>
            <a:ahLst/>
            <a:cxnLst/>
            <a:rect l="l" t="t" r="r" b="b"/>
            <a:pathLst>
              <a:path w="163830" h="169544">
                <a:moveTo>
                  <a:pt x="81608" y="169463"/>
                </a:moveTo>
                <a:lnTo>
                  <a:pt x="50668" y="163180"/>
                </a:lnTo>
                <a:lnTo>
                  <a:pt x="24636" y="145776"/>
                </a:lnTo>
                <a:lnTo>
                  <a:pt x="6688" y="119418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872"/>
                </a:lnTo>
                <a:lnTo>
                  <a:pt x="115732" y="8473"/>
                </a:lnTo>
                <a:lnTo>
                  <a:pt x="81608" y="8473"/>
                </a:lnTo>
                <a:lnTo>
                  <a:pt x="70240" y="9941"/>
                </a:lnTo>
                <a:lnTo>
                  <a:pt x="34693" y="45820"/>
                </a:lnTo>
                <a:lnTo>
                  <a:pt x="30795" y="83190"/>
                </a:lnTo>
                <a:lnTo>
                  <a:pt x="30940" y="94949"/>
                </a:lnTo>
                <a:lnTo>
                  <a:pt x="40034" y="135570"/>
                </a:lnTo>
                <a:lnTo>
                  <a:pt x="70349" y="158751"/>
                </a:lnTo>
                <a:lnTo>
                  <a:pt x="82378" y="160219"/>
                </a:lnTo>
                <a:lnTo>
                  <a:pt x="117409" y="160219"/>
                </a:lnTo>
                <a:lnTo>
                  <a:pt x="113198" y="163072"/>
                </a:lnTo>
                <a:lnTo>
                  <a:pt x="81608" y="169463"/>
                </a:lnTo>
                <a:close/>
              </a:path>
              <a:path w="163830" h="169544">
                <a:moveTo>
                  <a:pt x="117409" y="160219"/>
                </a:moveTo>
                <a:lnTo>
                  <a:pt x="82378" y="160219"/>
                </a:lnTo>
                <a:lnTo>
                  <a:pt x="95274" y="158269"/>
                </a:lnTo>
                <a:lnTo>
                  <a:pt x="107015" y="152709"/>
                </a:lnTo>
                <a:lnTo>
                  <a:pt x="129619" y="119911"/>
                </a:lnTo>
                <a:lnTo>
                  <a:pt x="133191" y="83190"/>
                </a:lnTo>
                <a:lnTo>
                  <a:pt x="133035" y="71672"/>
                </a:lnTo>
                <a:lnTo>
                  <a:pt x="123183" y="32352"/>
                </a:lnTo>
                <a:lnTo>
                  <a:pt x="81608" y="8473"/>
                </a:lnTo>
                <a:lnTo>
                  <a:pt x="115732" y="8473"/>
                </a:lnTo>
                <a:lnTo>
                  <a:pt x="139254" y="25515"/>
                </a:lnTo>
                <a:lnTo>
                  <a:pt x="156757" y="52969"/>
                </a:lnTo>
                <a:lnTo>
                  <a:pt x="163217" y="86272"/>
                </a:lnTo>
                <a:lnTo>
                  <a:pt x="156745" y="119093"/>
                </a:lnTo>
                <a:lnTo>
                  <a:pt x="139158" y="145487"/>
                </a:lnTo>
                <a:lnTo>
                  <a:pt x="11740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6382" y="2874020"/>
            <a:ext cx="252095" cy="163830"/>
          </a:xfrm>
          <a:custGeom>
            <a:avLst/>
            <a:gdLst/>
            <a:ahLst/>
            <a:cxnLst/>
            <a:rect l="l" t="t" r="r" b="b"/>
            <a:pathLst>
              <a:path w="252094" h="163830">
                <a:moveTo>
                  <a:pt x="86228" y="163300"/>
                </a:moveTo>
                <a:lnTo>
                  <a:pt x="76219" y="163300"/>
                </a:lnTo>
                <a:lnTo>
                  <a:pt x="75449" y="160219"/>
                </a:lnTo>
                <a:lnTo>
                  <a:pt x="73140" y="154827"/>
                </a:lnTo>
                <a:lnTo>
                  <a:pt x="26946" y="24649"/>
                </a:lnTo>
                <a:lnTo>
                  <a:pt x="0" y="11554"/>
                </a:lnTo>
                <a:lnTo>
                  <a:pt x="0" y="0"/>
                </a:lnTo>
                <a:lnTo>
                  <a:pt x="29773" y="1408"/>
                </a:lnTo>
                <a:lnTo>
                  <a:pt x="33875" y="1540"/>
                </a:lnTo>
                <a:lnTo>
                  <a:pt x="73909" y="154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878"/>
                </a:lnTo>
                <a:lnTo>
                  <a:pt x="54662" y="28500"/>
                </a:lnTo>
                <a:lnTo>
                  <a:pt x="89307" y="126327"/>
                </a:lnTo>
                <a:lnTo>
                  <a:pt x="98940" y="126327"/>
                </a:lnTo>
                <a:lnTo>
                  <a:pt x="88537" y="155597"/>
                </a:lnTo>
                <a:lnTo>
                  <a:pt x="86998" y="160989"/>
                </a:lnTo>
                <a:lnTo>
                  <a:pt x="86228" y="163300"/>
                </a:lnTo>
                <a:close/>
              </a:path>
              <a:path w="252094" h="163830">
                <a:moveTo>
                  <a:pt x="73909" y="1540"/>
                </a:moveTo>
                <a:lnTo>
                  <a:pt x="33875" y="1540"/>
                </a:lnTo>
                <a:lnTo>
                  <a:pt x="42187" y="1408"/>
                </a:lnTo>
                <a:lnTo>
                  <a:pt x="53026" y="1059"/>
                </a:lnTo>
                <a:lnTo>
                  <a:pt x="64298" y="565"/>
                </a:lnTo>
                <a:lnTo>
                  <a:pt x="73909" y="0"/>
                </a:lnTo>
                <a:lnTo>
                  <a:pt x="73909" y="1540"/>
                </a:lnTo>
                <a:close/>
              </a:path>
              <a:path w="252094" h="16383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105571" y="1059"/>
                </a:lnTo>
                <a:lnTo>
                  <a:pt x="113884" y="1408"/>
                </a:lnTo>
                <a:lnTo>
                  <a:pt x="122413" y="1540"/>
                </a:lnTo>
                <a:lnTo>
                  <a:pt x="160138" y="1540"/>
                </a:lnTo>
                <a:lnTo>
                  <a:pt x="160138" y="11554"/>
                </a:lnTo>
                <a:close/>
              </a:path>
              <a:path w="252094" h="163830">
                <a:moveTo>
                  <a:pt x="160138" y="1540"/>
                </a:moveTo>
                <a:lnTo>
                  <a:pt x="122413" y="1540"/>
                </a:lnTo>
                <a:lnTo>
                  <a:pt x="130364" y="1408"/>
                </a:lnTo>
                <a:lnTo>
                  <a:pt x="140409" y="1059"/>
                </a:lnTo>
                <a:lnTo>
                  <a:pt x="150887" y="565"/>
                </a:lnTo>
                <a:lnTo>
                  <a:pt x="160138" y="0"/>
                </a:lnTo>
                <a:lnTo>
                  <a:pt x="160138" y="1540"/>
                </a:lnTo>
                <a:close/>
              </a:path>
              <a:path w="252094" h="163830">
                <a:moveTo>
                  <a:pt x="186633" y="131719"/>
                </a:moveTo>
                <a:lnTo>
                  <a:pt x="177075" y="131719"/>
                </a:lnTo>
                <a:lnTo>
                  <a:pt x="210181" y="36973"/>
                </a:lnTo>
                <a:lnTo>
                  <a:pt x="212491" y="32352"/>
                </a:lnTo>
                <a:lnTo>
                  <a:pt x="212491" y="29270"/>
                </a:lnTo>
                <a:lnTo>
                  <a:pt x="210963" y="22061"/>
                </a:lnTo>
                <a:lnTo>
                  <a:pt x="206620" y="16657"/>
                </a:lnTo>
                <a:lnTo>
                  <a:pt x="199823" y="13130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565"/>
                </a:lnTo>
                <a:lnTo>
                  <a:pt x="206716" y="1059"/>
                </a:lnTo>
                <a:lnTo>
                  <a:pt x="216268" y="1408"/>
                </a:lnTo>
                <a:lnTo>
                  <a:pt x="224809" y="1540"/>
                </a:lnTo>
                <a:lnTo>
                  <a:pt x="251755" y="1540"/>
                </a:lnTo>
                <a:lnTo>
                  <a:pt x="251755" y="11554"/>
                </a:lnTo>
                <a:lnTo>
                  <a:pt x="242721" y="13010"/>
                </a:lnTo>
                <a:lnTo>
                  <a:pt x="234336" y="16850"/>
                </a:lnTo>
                <a:lnTo>
                  <a:pt x="226962" y="24011"/>
                </a:lnTo>
                <a:lnTo>
                  <a:pt x="220960" y="35433"/>
                </a:lnTo>
                <a:lnTo>
                  <a:pt x="186633" y="131719"/>
                </a:lnTo>
                <a:close/>
              </a:path>
              <a:path w="252094" h="163830">
                <a:moveTo>
                  <a:pt x="251755" y="1540"/>
                </a:moveTo>
                <a:lnTo>
                  <a:pt x="224809" y="1540"/>
                </a:lnTo>
                <a:lnTo>
                  <a:pt x="231510" y="1408"/>
                </a:lnTo>
                <a:lnTo>
                  <a:pt x="238571" y="1059"/>
                </a:lnTo>
                <a:lnTo>
                  <a:pt x="245488" y="565"/>
                </a:lnTo>
                <a:lnTo>
                  <a:pt x="251755" y="0"/>
                </a:lnTo>
                <a:lnTo>
                  <a:pt x="251755" y="1540"/>
                </a:lnTo>
                <a:close/>
              </a:path>
              <a:path w="252094" h="163830">
                <a:moveTo>
                  <a:pt x="98940" y="126327"/>
                </a:moveTo>
                <a:lnTo>
                  <a:pt x="89307" y="126327"/>
                </a:lnTo>
                <a:lnTo>
                  <a:pt x="120873" y="37744"/>
                </a:lnTo>
                <a:lnTo>
                  <a:pt x="118563" y="3081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39351" y="24649"/>
                </a:lnTo>
                <a:lnTo>
                  <a:pt x="140121" y="28500"/>
                </a:lnTo>
                <a:lnTo>
                  <a:pt x="148394" y="51609"/>
                </a:lnTo>
                <a:lnTo>
                  <a:pt x="125492" y="51609"/>
                </a:lnTo>
                <a:lnTo>
                  <a:pt x="98940" y="126327"/>
                </a:lnTo>
                <a:close/>
              </a:path>
              <a:path w="252094" h="163830">
                <a:moveTo>
                  <a:pt x="175536" y="163300"/>
                </a:moveTo>
                <a:lnTo>
                  <a:pt x="165527" y="163300"/>
                </a:lnTo>
                <a:lnTo>
                  <a:pt x="164757" y="160219"/>
                </a:lnTo>
                <a:lnTo>
                  <a:pt x="163217" y="156368"/>
                </a:lnTo>
                <a:lnTo>
                  <a:pt x="125492" y="51609"/>
                </a:lnTo>
                <a:lnTo>
                  <a:pt x="148394" y="51609"/>
                </a:lnTo>
                <a:lnTo>
                  <a:pt x="177075" y="131719"/>
                </a:lnTo>
                <a:lnTo>
                  <a:pt x="186633" y="131719"/>
                </a:lnTo>
                <a:lnTo>
                  <a:pt x="177845" y="156368"/>
                </a:lnTo>
                <a:lnTo>
                  <a:pt x="176306" y="159449"/>
                </a:lnTo>
                <a:lnTo>
                  <a:pt x="175536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97385" y="2867857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5" h="169544">
                <a:moveTo>
                  <a:pt x="95482" y="160989"/>
                </a:moveTo>
                <a:lnTo>
                  <a:pt x="61591" y="160989"/>
                </a:lnTo>
                <a:lnTo>
                  <a:pt x="80105" y="158414"/>
                </a:lnTo>
                <a:lnTo>
                  <a:pt x="93061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342" y="111414"/>
                </a:lnTo>
                <a:lnTo>
                  <a:pt x="87094" y="101388"/>
                </a:lnTo>
                <a:lnTo>
                  <a:pt x="74258" y="96129"/>
                </a:lnTo>
                <a:lnTo>
                  <a:pt x="64671" y="93974"/>
                </a:lnTo>
                <a:lnTo>
                  <a:pt x="47673" y="90352"/>
                </a:lnTo>
                <a:lnTo>
                  <a:pt x="34934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983" y="29571"/>
                </a:lnTo>
                <a:lnTo>
                  <a:pt x="12895" y="14924"/>
                </a:lnTo>
                <a:lnTo>
                  <a:pt x="31180" y="4176"/>
                </a:lnTo>
                <a:lnTo>
                  <a:pt x="59281" y="0"/>
                </a:lnTo>
                <a:lnTo>
                  <a:pt x="65020" y="168"/>
                </a:lnTo>
                <a:lnTo>
                  <a:pt x="73428" y="1348"/>
                </a:lnTo>
                <a:lnTo>
                  <a:pt x="83425" y="4549"/>
                </a:lnTo>
                <a:lnTo>
                  <a:pt x="87439" y="6932"/>
                </a:lnTo>
                <a:lnTo>
                  <a:pt x="59281" y="6932"/>
                </a:lnTo>
                <a:lnTo>
                  <a:pt x="39469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511" y="67917"/>
                </a:lnTo>
                <a:lnTo>
                  <a:pt x="85458" y="71155"/>
                </a:lnTo>
                <a:lnTo>
                  <a:pt x="119009" y="104963"/>
                </a:lnTo>
                <a:lnTo>
                  <a:pt x="120873" y="117853"/>
                </a:lnTo>
                <a:lnTo>
                  <a:pt x="117565" y="137291"/>
                </a:lnTo>
                <a:lnTo>
                  <a:pt x="107111" y="153768"/>
                </a:lnTo>
                <a:lnTo>
                  <a:pt x="95482" y="160989"/>
                </a:lnTo>
                <a:close/>
              </a:path>
              <a:path w="121285" h="169544">
                <a:moveTo>
                  <a:pt x="111634" y="10784"/>
                </a:moveTo>
                <a:lnTo>
                  <a:pt x="93927" y="10784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784"/>
                </a:lnTo>
                <a:close/>
              </a:path>
              <a:path w="121285" h="169544">
                <a:moveTo>
                  <a:pt x="111634" y="55460"/>
                </a:moveTo>
                <a:lnTo>
                  <a:pt x="102396" y="5546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7439" y="6932"/>
                </a:lnTo>
                <a:lnTo>
                  <a:pt x="93927" y="10784"/>
                </a:lnTo>
                <a:lnTo>
                  <a:pt x="111634" y="10784"/>
                </a:lnTo>
                <a:lnTo>
                  <a:pt x="111634" y="55460"/>
                </a:lnTo>
                <a:close/>
              </a:path>
              <a:path w="121285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661" y="130118"/>
                </a:lnTo>
                <a:lnTo>
                  <a:pt x="26850" y="146643"/>
                </a:lnTo>
                <a:lnTo>
                  <a:pt x="36038" y="153287"/>
                </a:lnTo>
                <a:lnTo>
                  <a:pt x="20787" y="153287"/>
                </a:lnTo>
                <a:lnTo>
                  <a:pt x="14628" y="160219"/>
                </a:lnTo>
                <a:lnTo>
                  <a:pt x="14628" y="160989"/>
                </a:lnTo>
                <a:lnTo>
                  <a:pt x="13858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5" h="169544">
                <a:moveTo>
                  <a:pt x="61591" y="169463"/>
                </a:moveTo>
                <a:lnTo>
                  <a:pt x="54241" y="169102"/>
                </a:lnTo>
                <a:lnTo>
                  <a:pt x="44365" y="167152"/>
                </a:lnTo>
                <a:lnTo>
                  <a:pt x="32901" y="162313"/>
                </a:lnTo>
                <a:lnTo>
                  <a:pt x="20787" y="153287"/>
                </a:lnTo>
                <a:lnTo>
                  <a:pt x="36038" y="153287"/>
                </a:lnTo>
                <a:lnTo>
                  <a:pt x="41514" y="157246"/>
                </a:lnTo>
                <a:lnTo>
                  <a:pt x="61591" y="160989"/>
                </a:lnTo>
                <a:lnTo>
                  <a:pt x="95482" y="160989"/>
                </a:lnTo>
                <a:lnTo>
                  <a:pt x="88718" y="165190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142" y="2874019"/>
            <a:ext cx="39370" cy="160020"/>
          </a:xfrm>
          <a:custGeom>
            <a:avLst/>
            <a:gdLst/>
            <a:ahLst/>
            <a:cxnLst/>
            <a:rect l="l" t="t" r="r" b="b"/>
            <a:pathLst>
              <a:path w="39369" h="160019">
                <a:moveTo>
                  <a:pt x="20017" y="39284"/>
                </a:moveTo>
                <a:lnTo>
                  <a:pt x="12342" y="37792"/>
                </a:lnTo>
                <a:lnTo>
                  <a:pt x="5966" y="33700"/>
                </a:lnTo>
                <a:lnTo>
                  <a:pt x="1611" y="27585"/>
                </a:lnTo>
                <a:lnTo>
                  <a:pt x="0" y="20027"/>
                </a:lnTo>
                <a:lnTo>
                  <a:pt x="1611" y="12348"/>
                </a:lnTo>
                <a:lnTo>
                  <a:pt x="5966" y="5969"/>
                </a:lnTo>
                <a:lnTo>
                  <a:pt x="12342" y="1612"/>
                </a:lnTo>
                <a:lnTo>
                  <a:pt x="20017" y="0"/>
                </a:lnTo>
                <a:lnTo>
                  <a:pt x="27247" y="1612"/>
                </a:lnTo>
                <a:lnTo>
                  <a:pt x="33394" y="5969"/>
                </a:lnTo>
                <a:lnTo>
                  <a:pt x="37664" y="12348"/>
                </a:lnTo>
                <a:lnTo>
                  <a:pt x="39264" y="20027"/>
                </a:lnTo>
                <a:lnTo>
                  <a:pt x="37664" y="27585"/>
                </a:lnTo>
                <a:lnTo>
                  <a:pt x="33394" y="33700"/>
                </a:lnTo>
                <a:lnTo>
                  <a:pt x="27247" y="37792"/>
                </a:lnTo>
                <a:lnTo>
                  <a:pt x="20017" y="39284"/>
                </a:lnTo>
                <a:close/>
              </a:path>
              <a:path w="39369" h="160019">
                <a:moveTo>
                  <a:pt x="20017" y="159449"/>
                </a:moveTo>
                <a:lnTo>
                  <a:pt x="12342" y="157836"/>
                </a:lnTo>
                <a:lnTo>
                  <a:pt x="5966" y="153479"/>
                </a:lnTo>
                <a:lnTo>
                  <a:pt x="1611" y="147100"/>
                </a:lnTo>
                <a:lnTo>
                  <a:pt x="0" y="139421"/>
                </a:lnTo>
                <a:lnTo>
                  <a:pt x="1611" y="131863"/>
                </a:lnTo>
                <a:lnTo>
                  <a:pt x="5966" y="125749"/>
                </a:lnTo>
                <a:lnTo>
                  <a:pt x="12342" y="121657"/>
                </a:lnTo>
                <a:lnTo>
                  <a:pt x="20017" y="120164"/>
                </a:lnTo>
                <a:lnTo>
                  <a:pt x="27247" y="121657"/>
                </a:lnTo>
                <a:lnTo>
                  <a:pt x="33394" y="125749"/>
                </a:lnTo>
                <a:lnTo>
                  <a:pt x="37664" y="131863"/>
                </a:lnTo>
                <a:lnTo>
                  <a:pt x="39264" y="139421"/>
                </a:lnTo>
                <a:lnTo>
                  <a:pt x="37664" y="147100"/>
                </a:lnTo>
                <a:lnTo>
                  <a:pt x="33394" y="153479"/>
                </a:lnTo>
                <a:lnTo>
                  <a:pt x="27247" y="157836"/>
                </a:lnTo>
                <a:lnTo>
                  <a:pt x="2001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4207" y="3223728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89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170" y="30727"/>
                </a:lnTo>
                <a:lnTo>
                  <a:pt x="215185" y="19738"/>
                </a:lnTo>
                <a:lnTo>
                  <a:pt x="199427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89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89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89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0565" y="3346973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6159" y="174084"/>
                </a:lnTo>
                <a:lnTo>
                  <a:pt x="16083" y="172339"/>
                </a:lnTo>
                <a:lnTo>
                  <a:pt x="24347" y="168211"/>
                </a:lnTo>
                <a:lnTo>
                  <a:pt x="31601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28558" y="33473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8558" y="341899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1957" y="3312309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94"/>
                </a:lnTo>
                <a:lnTo>
                  <a:pt x="36088" y="147221"/>
                </a:lnTo>
                <a:lnTo>
                  <a:pt x="25466" y="129059"/>
                </a:lnTo>
                <a:lnTo>
                  <a:pt x="21557" y="104758"/>
                </a:lnTo>
                <a:lnTo>
                  <a:pt x="29316" y="65967"/>
                </a:lnTo>
                <a:lnTo>
                  <a:pt x="49562" y="32448"/>
                </a:lnTo>
                <a:lnTo>
                  <a:pt x="77747" y="8894"/>
                </a:lnTo>
                <a:lnTo>
                  <a:pt x="109325" y="0"/>
                </a:lnTo>
                <a:lnTo>
                  <a:pt x="119923" y="1769"/>
                </a:lnTo>
                <a:lnTo>
                  <a:pt x="129438" y="6643"/>
                </a:lnTo>
                <a:lnTo>
                  <a:pt x="131417" y="8473"/>
                </a:lnTo>
                <a:lnTo>
                  <a:pt x="109325" y="8473"/>
                </a:lnTo>
                <a:lnTo>
                  <a:pt x="97860" y="11036"/>
                </a:lnTo>
                <a:lnTo>
                  <a:pt x="68520" y="40825"/>
                </a:lnTo>
                <a:lnTo>
                  <a:pt x="54373" y="81457"/>
                </a:lnTo>
                <a:lnTo>
                  <a:pt x="47733" y="120935"/>
                </a:lnTo>
                <a:lnTo>
                  <a:pt x="48864" y="132405"/>
                </a:lnTo>
                <a:lnTo>
                  <a:pt x="52737" y="143369"/>
                </a:lnTo>
                <a:lnTo>
                  <a:pt x="60075" y="151590"/>
                </a:lnTo>
                <a:lnTo>
                  <a:pt x="71600" y="154827"/>
                </a:lnTo>
                <a:lnTo>
                  <a:pt x="96109" y="154827"/>
                </a:lnTo>
                <a:lnTo>
                  <a:pt x="85999" y="15982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10013"/>
                </a:lnTo>
                <a:lnTo>
                  <a:pt x="154749" y="7702"/>
                </a:lnTo>
                <a:lnTo>
                  <a:pt x="164757" y="7702"/>
                </a:lnTo>
                <a:lnTo>
                  <a:pt x="169377" y="10784"/>
                </a:lnTo>
                <a:lnTo>
                  <a:pt x="169377" y="20027"/>
                </a:lnTo>
                <a:lnTo>
                  <a:pt x="168607" y="21568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109" y="154827"/>
                </a:moveTo>
                <a:lnTo>
                  <a:pt x="71600" y="154827"/>
                </a:lnTo>
                <a:lnTo>
                  <a:pt x="79756" y="153648"/>
                </a:lnTo>
                <a:lnTo>
                  <a:pt x="87768" y="150591"/>
                </a:lnTo>
                <a:lnTo>
                  <a:pt x="117324" y="122884"/>
                </a:lnTo>
                <a:lnTo>
                  <a:pt x="13781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474" y="34145"/>
                </a:lnTo>
                <a:lnTo>
                  <a:pt x="133191" y="23397"/>
                </a:lnTo>
                <a:lnTo>
                  <a:pt x="124290" y="13082"/>
                </a:lnTo>
                <a:lnTo>
                  <a:pt x="109325" y="8473"/>
                </a:lnTo>
                <a:lnTo>
                  <a:pt x="131417" y="8473"/>
                </a:lnTo>
                <a:lnTo>
                  <a:pt x="137366" y="13973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3174" y="141732"/>
                </a:lnTo>
                <a:lnTo>
                  <a:pt x="107965" y="146607"/>
                </a:lnTo>
                <a:lnTo>
                  <a:pt x="98642" y="153575"/>
                </a:lnTo>
                <a:lnTo>
                  <a:pt x="96109" y="154827"/>
                </a:lnTo>
                <a:close/>
              </a:path>
              <a:path w="169545" h="238125">
                <a:moveTo>
                  <a:pt x="85675" y="230315"/>
                </a:moveTo>
                <a:lnTo>
                  <a:pt x="48503" y="230315"/>
                </a:lnTo>
                <a:lnTo>
                  <a:pt x="72827" y="224598"/>
                </a:lnTo>
                <a:lnTo>
                  <a:pt x="88922" y="211732"/>
                </a:lnTo>
                <a:lnTo>
                  <a:pt x="98089" y="198144"/>
                </a:lnTo>
                <a:lnTo>
                  <a:pt x="101626" y="190260"/>
                </a:lnTo>
                <a:lnTo>
                  <a:pt x="102347" y="187011"/>
                </a:lnTo>
                <a:lnTo>
                  <a:pt x="104513" y="178128"/>
                </a:lnTo>
                <a:lnTo>
                  <a:pt x="108122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5675" y="23031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694"/>
                </a:lnTo>
                <a:lnTo>
                  <a:pt x="11355" y="232626"/>
                </a:lnTo>
                <a:lnTo>
                  <a:pt x="2718" y="225669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815"/>
                </a:lnTo>
                <a:lnTo>
                  <a:pt x="33875" y="213369"/>
                </a:lnTo>
                <a:lnTo>
                  <a:pt x="30025" y="223383"/>
                </a:lnTo>
                <a:lnTo>
                  <a:pt x="19247" y="226464"/>
                </a:lnTo>
                <a:lnTo>
                  <a:pt x="27066" y="228365"/>
                </a:lnTo>
                <a:lnTo>
                  <a:pt x="35030" y="229545"/>
                </a:lnTo>
                <a:lnTo>
                  <a:pt x="42416" y="230147"/>
                </a:lnTo>
                <a:lnTo>
                  <a:pt x="48503" y="230315"/>
                </a:lnTo>
                <a:lnTo>
                  <a:pt x="85675" y="23031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6733" y="3346971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09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09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09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09" h="183514">
                <a:moveTo>
                  <a:pt x="1077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3328"/>
                </a:lnTo>
                <a:close/>
              </a:path>
              <a:path w="194309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09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09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2312" y="3354673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174" y="80880"/>
                </a:lnTo>
                <a:lnTo>
                  <a:pt x="136933" y="76824"/>
                </a:lnTo>
                <a:lnTo>
                  <a:pt x="155422" y="66340"/>
                </a:lnTo>
                <a:lnTo>
                  <a:pt x="16741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425" y="162494"/>
                </a:lnTo>
                <a:lnTo>
                  <a:pt x="140794" y="152035"/>
                </a:lnTo>
                <a:lnTo>
                  <a:pt x="153245" y="136810"/>
                </a:lnTo>
                <a:lnTo>
                  <a:pt x="157828" y="118624"/>
                </a:lnTo>
                <a:lnTo>
                  <a:pt x="155891" y="107635"/>
                </a:lnTo>
                <a:lnTo>
                  <a:pt x="149840" y="97730"/>
                </a:lnTo>
                <a:lnTo>
                  <a:pt x="139315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61758" y="3223724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90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062" y="30727"/>
                </a:lnTo>
                <a:lnTo>
                  <a:pt x="214897" y="19738"/>
                </a:lnTo>
                <a:lnTo>
                  <a:pt x="199102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90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90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90" h="251460">
                <a:moveTo>
                  <a:pt x="107015" y="251113"/>
                </a:moveTo>
                <a:lnTo>
                  <a:pt x="9161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01965" y="3354671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944" y="80880"/>
                </a:lnTo>
                <a:lnTo>
                  <a:pt x="137257" y="76824"/>
                </a:lnTo>
                <a:lnTo>
                  <a:pt x="155518" y="66340"/>
                </a:lnTo>
                <a:lnTo>
                  <a:pt x="167428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771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00" y="107635"/>
                </a:lnTo>
                <a:lnTo>
                  <a:pt x="150129" y="97730"/>
                </a:lnTo>
                <a:lnTo>
                  <a:pt x="139639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139815" y="3199073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397"/>
                </a:lnTo>
                <a:lnTo>
                  <a:pt x="926" y="208206"/>
                </a:lnTo>
                <a:lnTo>
                  <a:pt x="0" y="184098"/>
                </a:lnTo>
                <a:lnTo>
                  <a:pt x="1010" y="159268"/>
                </a:lnTo>
                <a:lnTo>
                  <a:pt x="11693" y="102099"/>
                </a:lnTo>
                <a:lnTo>
                  <a:pt x="40792" y="40620"/>
                </a:lnTo>
                <a:lnTo>
                  <a:pt x="73873" y="4585"/>
                </a:lnTo>
                <a:lnTo>
                  <a:pt x="81608" y="0"/>
                </a:lnTo>
                <a:lnTo>
                  <a:pt x="83919" y="0"/>
                </a:lnTo>
                <a:lnTo>
                  <a:pt x="85459" y="770"/>
                </a:lnTo>
                <a:lnTo>
                  <a:pt x="85459" y="539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173"/>
                </a:lnTo>
                <a:lnTo>
                  <a:pt x="33105" y="273836"/>
                </a:lnTo>
                <a:lnTo>
                  <a:pt x="50789" y="317767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665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79167" y="3229884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522" y="23505"/>
                </a:lnTo>
                <a:lnTo>
                  <a:pt x="29736" y="20894"/>
                </a:lnTo>
                <a:lnTo>
                  <a:pt x="48827" y="13804"/>
                </a:lnTo>
                <a:lnTo>
                  <a:pt x="66980" y="0"/>
                </a:lnTo>
                <a:lnTo>
                  <a:pt x="75448" y="0"/>
                </a:lnTo>
                <a:lnTo>
                  <a:pt x="75448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10095" y="234167"/>
                </a:moveTo>
                <a:lnTo>
                  <a:pt x="13857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8" y="25419"/>
                </a:lnTo>
                <a:lnTo>
                  <a:pt x="75448" y="216450"/>
                </a:lnTo>
                <a:lnTo>
                  <a:pt x="76206" y="224743"/>
                </a:lnTo>
                <a:lnTo>
                  <a:pt x="80357" y="230219"/>
                </a:lnTo>
                <a:lnTo>
                  <a:pt x="90714" y="233240"/>
                </a:lnTo>
                <a:lnTo>
                  <a:pt x="110095" y="234167"/>
                </a:lnTo>
                <a:close/>
              </a:path>
              <a:path w="121920" h="245110">
                <a:moveTo>
                  <a:pt x="2308" y="244951"/>
                </a:moveTo>
                <a:lnTo>
                  <a:pt x="2308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2360" y="244180"/>
                </a:lnTo>
                <a:lnTo>
                  <a:pt x="31469" y="244277"/>
                </a:lnTo>
                <a:lnTo>
                  <a:pt x="15048" y="244505"/>
                </a:lnTo>
                <a:lnTo>
                  <a:pt x="2308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916" y="244505"/>
                </a:lnTo>
                <a:lnTo>
                  <a:pt x="92579" y="244277"/>
                </a:lnTo>
                <a:lnTo>
                  <a:pt x="62360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51623" y="3199071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539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8928"/>
                </a:lnTo>
                <a:lnTo>
                  <a:pt x="73766" y="266097"/>
                </a:lnTo>
                <a:lnTo>
                  <a:pt x="44666" y="327251"/>
                </a:lnTo>
                <a:lnTo>
                  <a:pt x="11584" y="363503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255" y="4476206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4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11199" y="120"/>
                </a:lnTo>
                <a:lnTo>
                  <a:pt x="33887" y="649"/>
                </a:lnTo>
                <a:lnTo>
                  <a:pt x="44653" y="770"/>
                </a:lnTo>
                <a:lnTo>
                  <a:pt x="97006" y="77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6960"/>
                </a:lnTo>
                <a:lnTo>
                  <a:pt x="126262" y="207977"/>
                </a:lnTo>
                <a:lnTo>
                  <a:pt x="135140" y="207977"/>
                </a:lnTo>
                <a:lnTo>
                  <a:pt x="120873" y="251883"/>
                </a:lnTo>
                <a:lnTo>
                  <a:pt x="120103" y="256505"/>
                </a:lnTo>
                <a:lnTo>
                  <a:pt x="119333" y="259586"/>
                </a:lnTo>
                <a:close/>
              </a:path>
              <a:path w="364490" h="259714">
                <a:moveTo>
                  <a:pt x="97006" y="770"/>
                </a:moveTo>
                <a:lnTo>
                  <a:pt x="44653" y="770"/>
                </a:lnTo>
                <a:lnTo>
                  <a:pt x="71119" y="674"/>
                </a:lnTo>
                <a:lnTo>
                  <a:pt x="85253" y="445"/>
                </a:lnTo>
                <a:lnTo>
                  <a:pt x="97006" y="0"/>
                </a:lnTo>
                <a:lnTo>
                  <a:pt x="97006" y="770"/>
                </a:lnTo>
                <a:close/>
              </a:path>
              <a:path w="364490" h="259714">
                <a:moveTo>
                  <a:pt x="135140" y="207977"/>
                </a:moveTo>
                <a:lnTo>
                  <a:pt x="126262" y="207977"/>
                </a:lnTo>
                <a:lnTo>
                  <a:pt x="177075" y="5006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47471" y="120"/>
                </a:lnTo>
                <a:lnTo>
                  <a:pt x="170158" y="649"/>
                </a:lnTo>
                <a:lnTo>
                  <a:pt x="180925" y="770"/>
                </a:lnTo>
                <a:lnTo>
                  <a:pt x="233278" y="77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3878"/>
                </a:lnTo>
                <a:lnTo>
                  <a:pt x="203252" y="26189"/>
                </a:lnTo>
                <a:lnTo>
                  <a:pt x="203252" y="27730"/>
                </a:lnTo>
                <a:lnTo>
                  <a:pt x="215412" y="64704"/>
                </a:lnTo>
                <a:lnTo>
                  <a:pt x="181695" y="64704"/>
                </a:lnTo>
                <a:lnTo>
                  <a:pt x="135140" y="207977"/>
                </a:lnTo>
                <a:close/>
              </a:path>
              <a:path w="364490" h="259714">
                <a:moveTo>
                  <a:pt x="233278" y="770"/>
                </a:moveTo>
                <a:lnTo>
                  <a:pt x="180925" y="770"/>
                </a:lnTo>
                <a:lnTo>
                  <a:pt x="207390" y="674"/>
                </a:lnTo>
                <a:lnTo>
                  <a:pt x="221525" y="445"/>
                </a:lnTo>
                <a:lnTo>
                  <a:pt x="233278" y="0"/>
                </a:lnTo>
                <a:lnTo>
                  <a:pt x="233278" y="770"/>
                </a:lnTo>
                <a:close/>
              </a:path>
              <a:path w="364490" h="259714">
                <a:moveTo>
                  <a:pt x="271564" y="207977"/>
                </a:moveTo>
                <a:lnTo>
                  <a:pt x="262534" y="207977"/>
                </a:lnTo>
                <a:lnTo>
                  <a:pt x="317196" y="37744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877"/>
                </a:lnTo>
                <a:lnTo>
                  <a:pt x="312577" y="18583"/>
                </a:lnTo>
                <a:lnTo>
                  <a:pt x="302617" y="13588"/>
                </a:lnTo>
                <a:lnTo>
                  <a:pt x="287171" y="11554"/>
                </a:lnTo>
                <a:lnTo>
                  <a:pt x="287171" y="0"/>
                </a:lnTo>
                <a:lnTo>
                  <a:pt x="331055" y="770"/>
                </a:lnTo>
                <a:lnTo>
                  <a:pt x="364160" y="770"/>
                </a:lnTo>
                <a:lnTo>
                  <a:pt x="364160" y="11554"/>
                </a:lnTo>
                <a:lnTo>
                  <a:pt x="353526" y="12372"/>
                </a:lnTo>
                <a:lnTo>
                  <a:pt x="343180" y="15790"/>
                </a:lnTo>
                <a:lnTo>
                  <a:pt x="334279" y="23253"/>
                </a:lnTo>
                <a:lnTo>
                  <a:pt x="327975" y="36203"/>
                </a:lnTo>
                <a:lnTo>
                  <a:pt x="271564" y="207977"/>
                </a:lnTo>
                <a:close/>
              </a:path>
              <a:path w="364490" h="259714">
                <a:moveTo>
                  <a:pt x="364160" y="770"/>
                </a:moveTo>
                <a:lnTo>
                  <a:pt x="331055" y="770"/>
                </a:lnTo>
                <a:lnTo>
                  <a:pt x="347607" y="674"/>
                </a:lnTo>
                <a:lnTo>
                  <a:pt x="355956" y="445"/>
                </a:lnTo>
                <a:lnTo>
                  <a:pt x="364160" y="0"/>
                </a:lnTo>
                <a:lnTo>
                  <a:pt x="364160" y="770"/>
                </a:lnTo>
                <a:close/>
              </a:path>
              <a:path w="364490" h="259714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4704"/>
                </a:lnTo>
                <a:lnTo>
                  <a:pt x="215412" y="64704"/>
                </a:lnTo>
                <a:lnTo>
                  <a:pt x="262534" y="207977"/>
                </a:lnTo>
                <a:lnTo>
                  <a:pt x="271564" y="207977"/>
                </a:lnTo>
                <a:lnTo>
                  <a:pt x="257145" y="251883"/>
                </a:lnTo>
                <a:lnTo>
                  <a:pt x="255605" y="256505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2663" y="4472354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70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663" y="12863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6586"/>
                </a:lnTo>
                <a:lnTo>
                  <a:pt x="58897" y="241388"/>
                </a:lnTo>
                <a:lnTo>
                  <a:pt x="67534" y="243157"/>
                </a:lnTo>
                <a:lnTo>
                  <a:pt x="82378" y="24341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14"/>
                </a:lnTo>
                <a:lnTo>
                  <a:pt x="10610" y="254844"/>
                </a:lnTo>
                <a:lnTo>
                  <a:pt x="0" y="254964"/>
                </a:lnTo>
                <a:close/>
              </a:path>
              <a:path w="184784" h="255270">
                <a:moveTo>
                  <a:pt x="61663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7324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1663" y="128637"/>
                </a:lnTo>
                <a:close/>
              </a:path>
              <a:path w="184784" h="255270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7" y="241388"/>
                </a:lnTo>
                <a:lnTo>
                  <a:pt x="129895" y="236586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134"/>
                </a:lnTo>
                <a:lnTo>
                  <a:pt x="126070" y="112847"/>
                </a:lnTo>
                <a:lnTo>
                  <a:pt x="117890" y="103603"/>
                </a:lnTo>
                <a:lnTo>
                  <a:pt x="103935" y="100137"/>
                </a:lnTo>
                <a:lnTo>
                  <a:pt x="137324" y="10013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4" y="24341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14"/>
                </a:lnTo>
                <a:lnTo>
                  <a:pt x="113006" y="254844"/>
                </a:lnTo>
                <a:lnTo>
                  <a:pt x="102396" y="254964"/>
                </a:lnTo>
                <a:close/>
              </a:path>
              <a:path w="184784" h="255270">
                <a:moveTo>
                  <a:pt x="82378" y="254964"/>
                </a:moveTo>
                <a:lnTo>
                  <a:pt x="72105" y="254844"/>
                </a:lnTo>
                <a:lnTo>
                  <a:pt x="50115" y="254314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4964"/>
                </a:lnTo>
                <a:close/>
              </a:path>
              <a:path w="184784" h="255270">
                <a:moveTo>
                  <a:pt x="184774" y="254964"/>
                </a:moveTo>
                <a:lnTo>
                  <a:pt x="174501" y="254844"/>
                </a:lnTo>
                <a:lnTo>
                  <a:pt x="152511" y="254314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5915" y="4562476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603" y="56242"/>
                </a:lnTo>
                <a:lnTo>
                  <a:pt x="111153" y="34951"/>
                </a:lnTo>
                <a:lnTo>
                  <a:pt x="98630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9903" y="456478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825"/>
                </a:lnTo>
                <a:lnTo>
                  <a:pt x="59040" y="40825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80"/>
                </a:lnTo>
                <a:lnTo>
                  <a:pt x="10934" y="162410"/>
                </a:lnTo>
                <a:lnTo>
                  <a:pt x="0" y="162530"/>
                </a:lnTo>
                <a:close/>
              </a:path>
              <a:path w="123189" h="162560">
                <a:moveTo>
                  <a:pt x="5904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040" y="40825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93873" y="4562475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711" y="56242"/>
                </a:lnTo>
                <a:lnTo>
                  <a:pt x="111442" y="34951"/>
                </a:lnTo>
                <a:lnTo>
                  <a:pt x="98955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84124" y="447620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20482" y="4599447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10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10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10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008" y="183328"/>
                </a:lnTo>
                <a:close/>
              </a:path>
              <a:path w="194310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10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68474" y="459983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8474" y="467146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3500" y="3972432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40804" y="666298"/>
                </a:moveTo>
                <a:lnTo>
                  <a:pt x="769" y="666298"/>
                </a:lnTo>
                <a:lnTo>
                  <a:pt x="0" y="662446"/>
                </a:lnTo>
                <a:lnTo>
                  <a:pt x="0" y="647811"/>
                </a:lnTo>
                <a:lnTo>
                  <a:pt x="1227" y="585393"/>
                </a:lnTo>
                <a:lnTo>
                  <a:pt x="4041" y="532075"/>
                </a:lnTo>
                <a:lnTo>
                  <a:pt x="7145" y="492911"/>
                </a:lnTo>
                <a:lnTo>
                  <a:pt x="15932" y="416859"/>
                </a:lnTo>
                <a:lnTo>
                  <a:pt x="24793" y="363364"/>
                </a:lnTo>
                <a:lnTo>
                  <a:pt x="35823" y="312334"/>
                </a:lnTo>
                <a:lnTo>
                  <a:pt x="49021" y="263635"/>
                </a:lnTo>
                <a:lnTo>
                  <a:pt x="64388" y="217133"/>
                </a:lnTo>
                <a:lnTo>
                  <a:pt x="81923" y="172692"/>
                </a:lnTo>
                <a:lnTo>
                  <a:pt x="101626" y="130178"/>
                </a:lnTo>
                <a:lnTo>
                  <a:pt x="130677" y="78978"/>
                </a:lnTo>
                <a:lnTo>
                  <a:pt x="157924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3252" y="0"/>
                </a:lnTo>
                <a:lnTo>
                  <a:pt x="20325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3500" y="4631797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203252" y="666298"/>
                </a:moveTo>
                <a:lnTo>
                  <a:pt x="188624" y="666298"/>
                </a:lnTo>
                <a:lnTo>
                  <a:pt x="188624" y="665527"/>
                </a:lnTo>
                <a:lnTo>
                  <a:pt x="187854" y="665527"/>
                </a:lnTo>
                <a:lnTo>
                  <a:pt x="186314" y="664757"/>
                </a:lnTo>
                <a:lnTo>
                  <a:pt x="184774" y="662446"/>
                </a:lnTo>
                <a:lnTo>
                  <a:pt x="179385" y="656284"/>
                </a:lnTo>
                <a:lnTo>
                  <a:pt x="144882" y="609444"/>
                </a:lnTo>
                <a:lnTo>
                  <a:pt x="115108" y="560904"/>
                </a:lnTo>
                <a:lnTo>
                  <a:pt x="89806" y="511365"/>
                </a:lnTo>
                <a:lnTo>
                  <a:pt x="68717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3851"/>
                </a:lnTo>
                <a:lnTo>
                  <a:pt x="769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41" y="63719"/>
                </a:lnTo>
                <a:lnTo>
                  <a:pt x="43493" y="119913"/>
                </a:lnTo>
                <a:lnTo>
                  <a:pt x="46768" y="174055"/>
                </a:lnTo>
                <a:lnTo>
                  <a:pt x="51475" y="226228"/>
                </a:lnTo>
                <a:lnTo>
                  <a:pt x="57720" y="276515"/>
                </a:lnTo>
                <a:lnTo>
                  <a:pt x="65611" y="324998"/>
                </a:lnTo>
                <a:lnTo>
                  <a:pt x="75257" y="371759"/>
                </a:lnTo>
                <a:lnTo>
                  <a:pt x="86764" y="416882"/>
                </a:lnTo>
                <a:lnTo>
                  <a:pt x="100241" y="460448"/>
                </a:lnTo>
                <a:lnTo>
                  <a:pt x="115796" y="502541"/>
                </a:lnTo>
                <a:lnTo>
                  <a:pt x="133535" y="543242"/>
                </a:lnTo>
                <a:lnTo>
                  <a:pt x="153568" y="582635"/>
                </a:lnTo>
                <a:lnTo>
                  <a:pt x="176001" y="620801"/>
                </a:lnTo>
                <a:lnTo>
                  <a:pt x="200942" y="657824"/>
                </a:lnTo>
                <a:lnTo>
                  <a:pt x="203252" y="660906"/>
                </a:lnTo>
                <a:lnTo>
                  <a:pt x="20325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9079" y="4118785"/>
            <a:ext cx="184150" cy="167640"/>
          </a:xfrm>
          <a:custGeom>
            <a:avLst/>
            <a:gdLst/>
            <a:ahLst/>
            <a:cxnLst/>
            <a:rect l="l" t="t" r="r" b="b"/>
            <a:pathLst>
              <a:path w="184150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506" y="44195"/>
                </a:lnTo>
                <a:lnTo>
                  <a:pt x="27042" y="25034"/>
                </a:lnTo>
                <a:lnTo>
                  <a:pt x="45652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9005" y="10519"/>
                </a:lnTo>
                <a:lnTo>
                  <a:pt x="45712" y="17909"/>
                </a:lnTo>
                <a:lnTo>
                  <a:pt x="32275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4150" h="167639">
                <a:moveTo>
                  <a:pt x="121068" y="28500"/>
                </a:moveTo>
                <a:lnTo>
                  <a:pt x="110864" y="28500"/>
                </a:lnTo>
                <a:lnTo>
                  <a:pt x="115797" y="20472"/>
                </a:lnTo>
                <a:lnTo>
                  <a:pt x="123760" y="11072"/>
                </a:lnTo>
                <a:lnTo>
                  <a:pt x="134900" y="3261"/>
                </a:lnTo>
                <a:lnTo>
                  <a:pt x="149359" y="0"/>
                </a:lnTo>
                <a:lnTo>
                  <a:pt x="159969" y="1143"/>
                </a:lnTo>
                <a:lnTo>
                  <a:pt x="171301" y="5103"/>
                </a:lnTo>
                <a:lnTo>
                  <a:pt x="175318" y="8473"/>
                </a:lnTo>
                <a:lnTo>
                  <a:pt x="149359" y="8473"/>
                </a:lnTo>
                <a:lnTo>
                  <a:pt x="132867" y="13913"/>
                </a:lnTo>
                <a:lnTo>
                  <a:pt x="121932" y="26574"/>
                </a:lnTo>
                <a:lnTo>
                  <a:pt x="121068" y="28500"/>
                </a:lnTo>
                <a:close/>
              </a:path>
              <a:path w="184150" h="167639">
                <a:moveTo>
                  <a:pt x="56649" y="158679"/>
                </a:moveTo>
                <a:lnTo>
                  <a:pt x="35415" y="158679"/>
                </a:lnTo>
                <a:lnTo>
                  <a:pt x="46891" y="155922"/>
                </a:lnTo>
                <a:lnTo>
                  <a:pt x="56779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1068" y="28500"/>
                </a:lnTo>
                <a:lnTo>
                  <a:pt x="97500" y="113135"/>
                </a:lnTo>
                <a:lnTo>
                  <a:pt x="93927" y="134800"/>
                </a:lnTo>
                <a:lnTo>
                  <a:pt x="94537" y="139421"/>
                </a:lnTo>
                <a:lnTo>
                  <a:pt x="73909" y="139421"/>
                </a:lnTo>
                <a:lnTo>
                  <a:pt x="70589" y="144404"/>
                </a:lnTo>
                <a:lnTo>
                  <a:pt x="62938" y="153864"/>
                </a:lnTo>
                <a:lnTo>
                  <a:pt x="56649" y="158679"/>
                </a:lnTo>
                <a:close/>
              </a:path>
              <a:path w="184150" h="167639">
                <a:moveTo>
                  <a:pt x="163987" y="46217"/>
                </a:moveTo>
                <a:lnTo>
                  <a:pt x="153979" y="46217"/>
                </a:lnTo>
                <a:lnTo>
                  <a:pt x="150129" y="39284"/>
                </a:lnTo>
                <a:lnTo>
                  <a:pt x="150129" y="33122"/>
                </a:lnTo>
                <a:lnTo>
                  <a:pt x="151380" y="26310"/>
                </a:lnTo>
                <a:lnTo>
                  <a:pt x="154941" y="20220"/>
                </a:lnTo>
                <a:lnTo>
                  <a:pt x="160523" y="15574"/>
                </a:lnTo>
                <a:lnTo>
                  <a:pt x="167837" y="13094"/>
                </a:lnTo>
                <a:lnTo>
                  <a:pt x="159368" y="8473"/>
                </a:lnTo>
                <a:lnTo>
                  <a:pt x="175318" y="8473"/>
                </a:lnTo>
                <a:lnTo>
                  <a:pt x="180323" y="12673"/>
                </a:lnTo>
                <a:lnTo>
                  <a:pt x="184005" y="24649"/>
                </a:lnTo>
                <a:lnTo>
                  <a:pt x="181960" y="34193"/>
                </a:lnTo>
                <a:lnTo>
                  <a:pt x="176883" y="40921"/>
                </a:lnTo>
                <a:lnTo>
                  <a:pt x="170363" y="44905"/>
                </a:lnTo>
                <a:lnTo>
                  <a:pt x="163987" y="46217"/>
                </a:lnTo>
                <a:close/>
              </a:path>
              <a:path w="184150" h="167639">
                <a:moveTo>
                  <a:pt x="139277" y="158679"/>
                </a:moveTo>
                <a:lnTo>
                  <a:pt x="113944" y="158679"/>
                </a:lnTo>
                <a:lnTo>
                  <a:pt x="124783" y="156741"/>
                </a:lnTo>
                <a:lnTo>
                  <a:pt x="138292" y="149531"/>
                </a:lnTo>
                <a:lnTo>
                  <a:pt x="151946" y="134956"/>
                </a:lnTo>
                <a:lnTo>
                  <a:pt x="163217" y="110921"/>
                </a:lnTo>
                <a:lnTo>
                  <a:pt x="163987" y="107840"/>
                </a:lnTo>
                <a:lnTo>
                  <a:pt x="164757" y="106299"/>
                </a:lnTo>
                <a:lnTo>
                  <a:pt x="172456" y="106299"/>
                </a:lnTo>
                <a:lnTo>
                  <a:pt x="172456" y="110151"/>
                </a:lnTo>
                <a:lnTo>
                  <a:pt x="168498" y="122957"/>
                </a:lnTo>
                <a:lnTo>
                  <a:pt x="156962" y="142117"/>
                </a:lnTo>
                <a:lnTo>
                  <a:pt x="139277" y="158679"/>
                </a:lnTo>
                <a:close/>
              </a:path>
              <a:path w="184150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23" y="134378"/>
                </a:lnTo>
                <a:lnTo>
                  <a:pt x="6062" y="127771"/>
                </a:lnTo>
                <a:lnTo>
                  <a:pt x="12667" y="123330"/>
                </a:lnTo>
                <a:lnTo>
                  <a:pt x="2078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649" y="158679"/>
                </a:lnTo>
                <a:lnTo>
                  <a:pt x="50957" y="163035"/>
                </a:lnTo>
                <a:lnTo>
                  <a:pt x="34645" y="167152"/>
                </a:lnTo>
                <a:close/>
              </a:path>
              <a:path w="184150" h="167639">
                <a:moveTo>
                  <a:pt x="113174" y="167152"/>
                </a:moveTo>
                <a:lnTo>
                  <a:pt x="98486" y="164660"/>
                </a:lnTo>
                <a:lnTo>
                  <a:pt x="86901" y="158197"/>
                </a:lnTo>
                <a:lnTo>
                  <a:pt x="78637" y="149279"/>
                </a:lnTo>
                <a:lnTo>
                  <a:pt x="73909" y="139421"/>
                </a:lnTo>
                <a:lnTo>
                  <a:pt x="94537" y="139421"/>
                </a:lnTo>
                <a:lnTo>
                  <a:pt x="95106" y="143730"/>
                </a:lnTo>
                <a:lnTo>
                  <a:pt x="98739" y="151361"/>
                </a:lnTo>
                <a:lnTo>
                  <a:pt x="104970" y="156681"/>
                </a:lnTo>
                <a:lnTo>
                  <a:pt x="113944" y="158679"/>
                </a:lnTo>
                <a:lnTo>
                  <a:pt x="139277" y="158679"/>
                </a:lnTo>
                <a:lnTo>
                  <a:pt x="13835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83880" y="4153447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84477" y="456092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706" y="46794"/>
                </a:lnTo>
                <a:lnTo>
                  <a:pt x="11259" y="27345"/>
                </a:lnTo>
                <a:lnTo>
                  <a:pt x="26308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7733" y="8473"/>
                </a:lnTo>
                <a:lnTo>
                  <a:pt x="37724" y="10699"/>
                </a:lnTo>
                <a:lnTo>
                  <a:pt x="27716" y="18198"/>
                </a:lnTo>
                <a:lnTo>
                  <a:pt x="18285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813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5044" y="54112"/>
                </a:lnTo>
                <a:lnTo>
                  <a:pt x="139038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5510" y="13865"/>
                </a:lnTo>
                <a:lnTo>
                  <a:pt x="149359" y="6162"/>
                </a:lnTo>
                <a:lnTo>
                  <a:pt x="155518" y="3851"/>
                </a:lnTo>
                <a:lnTo>
                  <a:pt x="16475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925" y="157403"/>
                </a:lnTo>
                <a:lnTo>
                  <a:pt x="100813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838" y="164841"/>
                </a:lnTo>
                <a:lnTo>
                  <a:pt x="43499" y="157331"/>
                </a:lnTo>
                <a:lnTo>
                  <a:pt x="33201" y="143754"/>
                </a:lnTo>
                <a:lnTo>
                  <a:pt x="29256" y="123245"/>
                </a:lnTo>
                <a:lnTo>
                  <a:pt x="30446" y="109152"/>
                </a:lnTo>
                <a:lnTo>
                  <a:pt x="34164" y="92530"/>
                </a:lnTo>
                <a:lnTo>
                  <a:pt x="40624" y="72009"/>
                </a:lnTo>
                <a:lnTo>
                  <a:pt x="50043" y="46217"/>
                </a:lnTo>
                <a:lnTo>
                  <a:pt x="52425" y="40175"/>
                </a:lnTo>
                <a:lnTo>
                  <a:pt x="54662" y="33700"/>
                </a:lnTo>
                <a:lnTo>
                  <a:pt x="56322" y="26935"/>
                </a:lnTo>
                <a:lnTo>
                  <a:pt x="56972" y="20027"/>
                </a:lnTo>
                <a:lnTo>
                  <a:pt x="5697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204" y="35336"/>
                </a:lnTo>
                <a:lnTo>
                  <a:pt x="77085" y="40632"/>
                </a:lnTo>
                <a:lnTo>
                  <a:pt x="74956" y="47372"/>
                </a:lnTo>
                <a:lnTo>
                  <a:pt x="71600" y="57001"/>
                </a:lnTo>
                <a:lnTo>
                  <a:pt x="63071" y="79580"/>
                </a:lnTo>
                <a:lnTo>
                  <a:pt x="57068" y="98981"/>
                </a:lnTo>
                <a:lnTo>
                  <a:pt x="53519" y="115494"/>
                </a:lnTo>
                <a:lnTo>
                  <a:pt x="52352" y="129408"/>
                </a:lnTo>
                <a:lnTo>
                  <a:pt x="53363" y="139506"/>
                </a:lnTo>
                <a:lnTo>
                  <a:pt x="56972" y="148954"/>
                </a:lnTo>
                <a:lnTo>
                  <a:pt x="64045" y="155946"/>
                </a:lnTo>
                <a:lnTo>
                  <a:pt x="75449" y="158679"/>
                </a:lnTo>
                <a:lnTo>
                  <a:pt x="100813" y="158679"/>
                </a:lnTo>
                <a:lnTo>
                  <a:pt x="94119" y="162723"/>
                </a:lnTo>
                <a:lnTo>
                  <a:pt x="84447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800" y="230315"/>
                </a:moveTo>
                <a:lnTo>
                  <a:pt x="46963" y="230315"/>
                </a:lnTo>
                <a:lnTo>
                  <a:pt x="59065" y="228438"/>
                </a:lnTo>
                <a:lnTo>
                  <a:pt x="69868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51" y="192523"/>
                </a:lnTo>
                <a:lnTo>
                  <a:pt x="100086" y="216257"/>
                </a:lnTo>
                <a:lnTo>
                  <a:pt x="77800" y="230315"/>
                </a:lnTo>
                <a:close/>
              </a:path>
              <a:path w="169545" h="238125">
                <a:moveTo>
                  <a:pt x="46963" y="238018"/>
                </a:moveTo>
                <a:lnTo>
                  <a:pt x="31084" y="235683"/>
                </a:lnTo>
                <a:lnTo>
                  <a:pt x="18669" y="229160"/>
                </a:lnTo>
                <a:lnTo>
                  <a:pt x="10586" y="219170"/>
                </a:lnTo>
                <a:lnTo>
                  <a:pt x="7698" y="206436"/>
                </a:lnTo>
                <a:lnTo>
                  <a:pt x="9756" y="194906"/>
                </a:lnTo>
                <a:lnTo>
                  <a:pt x="14916" y="187564"/>
                </a:lnTo>
                <a:lnTo>
                  <a:pt x="21665" y="183689"/>
                </a:lnTo>
                <a:lnTo>
                  <a:pt x="28486" y="182557"/>
                </a:lnTo>
                <a:lnTo>
                  <a:pt x="32335" y="182557"/>
                </a:lnTo>
                <a:lnTo>
                  <a:pt x="41574" y="184098"/>
                </a:lnTo>
                <a:lnTo>
                  <a:pt x="41574" y="202585"/>
                </a:lnTo>
                <a:lnTo>
                  <a:pt x="38494" y="207207"/>
                </a:lnTo>
                <a:lnTo>
                  <a:pt x="34645" y="210288"/>
                </a:lnTo>
                <a:lnTo>
                  <a:pt x="29256" y="214909"/>
                </a:lnTo>
                <a:lnTo>
                  <a:pt x="18477" y="214909"/>
                </a:lnTo>
                <a:lnTo>
                  <a:pt x="24768" y="223491"/>
                </a:lnTo>
                <a:lnTo>
                  <a:pt x="33009" y="228101"/>
                </a:lnTo>
                <a:lnTo>
                  <a:pt x="41105" y="229966"/>
                </a:lnTo>
                <a:lnTo>
                  <a:pt x="46963" y="230315"/>
                </a:lnTo>
                <a:lnTo>
                  <a:pt x="77800" y="230315"/>
                </a:lnTo>
                <a:lnTo>
                  <a:pt x="74824" y="232193"/>
                </a:lnTo>
                <a:lnTo>
                  <a:pt x="4696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69252" y="4595590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5389" y="174084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2544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7845" y="183328"/>
                </a:lnTo>
                <a:lnTo>
                  <a:pt x="17322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24598" y="4920651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09325" y="234167"/>
                </a:moveTo>
                <a:lnTo>
                  <a:pt x="13858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920" h="245110">
                <a:moveTo>
                  <a:pt x="2309" y="244951"/>
                </a:moveTo>
                <a:lnTo>
                  <a:pt x="2309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1591" y="244180"/>
                </a:lnTo>
                <a:lnTo>
                  <a:pt x="31373" y="244277"/>
                </a:lnTo>
                <a:lnTo>
                  <a:pt x="15037" y="244505"/>
                </a:lnTo>
                <a:lnTo>
                  <a:pt x="2309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795" y="244505"/>
                </a:lnTo>
                <a:lnTo>
                  <a:pt x="92194" y="244277"/>
                </a:lnTo>
                <a:lnTo>
                  <a:pt x="61591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21008" y="397242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05" y="608020"/>
                </a:lnTo>
                <a:lnTo>
                  <a:pt x="159684" y="556016"/>
                </a:lnTo>
                <a:lnTo>
                  <a:pt x="156966" y="504925"/>
                </a:lnTo>
                <a:lnTo>
                  <a:pt x="152897" y="454779"/>
                </a:lnTo>
                <a:lnTo>
                  <a:pt x="147326" y="405609"/>
                </a:lnTo>
                <a:lnTo>
                  <a:pt x="140103" y="357448"/>
                </a:lnTo>
                <a:lnTo>
                  <a:pt x="131074" y="310329"/>
                </a:lnTo>
                <a:lnTo>
                  <a:pt x="120090" y="264282"/>
                </a:lnTo>
                <a:lnTo>
                  <a:pt x="106998" y="219340"/>
                </a:lnTo>
                <a:lnTo>
                  <a:pt x="91646" y="175535"/>
                </a:lnTo>
                <a:lnTo>
                  <a:pt x="73884" y="132899"/>
                </a:lnTo>
                <a:lnTo>
                  <a:pt x="53560" y="91464"/>
                </a:lnTo>
                <a:lnTo>
                  <a:pt x="30522" y="51261"/>
                </a:lnTo>
                <a:lnTo>
                  <a:pt x="0" y="5392"/>
                </a:lnTo>
                <a:lnTo>
                  <a:pt x="0" y="0"/>
                </a:lnTo>
                <a:lnTo>
                  <a:pt x="1385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64" y="56853"/>
                </a:lnTo>
                <a:lnTo>
                  <a:pt x="88094" y="105393"/>
                </a:lnTo>
                <a:lnTo>
                  <a:pt x="113279" y="154932"/>
                </a:lnTo>
                <a:lnTo>
                  <a:pt x="134140" y="204766"/>
                </a:lnTo>
                <a:lnTo>
                  <a:pt x="150899" y="254194"/>
                </a:lnTo>
                <a:lnTo>
                  <a:pt x="163831" y="299665"/>
                </a:lnTo>
                <a:lnTo>
                  <a:pt x="181021" y="380521"/>
                </a:lnTo>
                <a:lnTo>
                  <a:pt x="189206" y="434173"/>
                </a:lnTo>
                <a:lnTo>
                  <a:pt x="196046" y="496618"/>
                </a:lnTo>
                <a:lnTo>
                  <a:pt x="200739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21008" y="463179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4628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63" y="619341"/>
                </a:lnTo>
                <a:lnTo>
                  <a:pt x="51454" y="579158"/>
                </a:lnTo>
                <a:lnTo>
                  <a:pt x="72512" y="536946"/>
                </a:lnTo>
                <a:lnTo>
                  <a:pt x="91271" y="492376"/>
                </a:lnTo>
                <a:lnTo>
                  <a:pt x="107761" y="445119"/>
                </a:lnTo>
                <a:lnTo>
                  <a:pt x="122014" y="394843"/>
                </a:lnTo>
                <a:lnTo>
                  <a:pt x="134062" y="341220"/>
                </a:lnTo>
                <a:lnTo>
                  <a:pt x="143936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35" y="249438"/>
                </a:lnTo>
                <a:lnTo>
                  <a:pt x="177969" y="302933"/>
                </a:lnTo>
                <a:lnTo>
                  <a:pt x="166802" y="353963"/>
                </a:lnTo>
                <a:lnTo>
                  <a:pt x="153521" y="402662"/>
                </a:lnTo>
                <a:lnTo>
                  <a:pt x="138112" y="449164"/>
                </a:lnTo>
                <a:lnTo>
                  <a:pt x="120561" y="493605"/>
                </a:lnTo>
                <a:lnTo>
                  <a:pt x="100856" y="536119"/>
                </a:lnTo>
                <a:lnTo>
                  <a:pt x="72129" y="587319"/>
                </a:lnTo>
                <a:lnTo>
                  <a:pt x="44846" y="627976"/>
                </a:lnTo>
                <a:lnTo>
                  <a:pt x="15397" y="665527"/>
                </a:lnTo>
                <a:lnTo>
                  <a:pt x="14628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2841" y="4688792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89">
                <a:moveTo>
                  <a:pt x="25406" y="38514"/>
                </a:moveTo>
                <a:lnTo>
                  <a:pt x="19247" y="38514"/>
                </a:lnTo>
                <a:lnTo>
                  <a:pt x="10718" y="36805"/>
                </a:lnTo>
                <a:lnTo>
                  <a:pt x="4715" y="32352"/>
                </a:lnTo>
                <a:lnTo>
                  <a:pt x="1166" y="26165"/>
                </a:lnTo>
                <a:lnTo>
                  <a:pt x="0" y="19257"/>
                </a:lnTo>
                <a:lnTo>
                  <a:pt x="1275" y="12023"/>
                </a:lnTo>
                <a:lnTo>
                  <a:pt x="5004" y="5873"/>
                </a:lnTo>
                <a:lnTo>
                  <a:pt x="11043" y="1600"/>
                </a:lnTo>
                <a:lnTo>
                  <a:pt x="19247" y="0"/>
                </a:lnTo>
                <a:lnTo>
                  <a:pt x="29147" y="2659"/>
                </a:lnTo>
                <a:lnTo>
                  <a:pt x="36666" y="10302"/>
                </a:lnTo>
                <a:lnTo>
                  <a:pt x="41442" y="22422"/>
                </a:lnTo>
                <a:lnTo>
                  <a:pt x="42553" y="33122"/>
                </a:lnTo>
                <a:lnTo>
                  <a:pt x="33875" y="33122"/>
                </a:lnTo>
                <a:lnTo>
                  <a:pt x="33105" y="33892"/>
                </a:lnTo>
                <a:lnTo>
                  <a:pt x="30025" y="36203"/>
                </a:lnTo>
                <a:lnTo>
                  <a:pt x="25406" y="38514"/>
                </a:lnTo>
                <a:close/>
              </a:path>
              <a:path w="43179" h="110489">
                <a:moveTo>
                  <a:pt x="923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3988"/>
                </a:lnTo>
                <a:lnTo>
                  <a:pt x="8468" y="101677"/>
                </a:lnTo>
                <a:lnTo>
                  <a:pt x="19379" y="87908"/>
                </a:lnTo>
                <a:lnTo>
                  <a:pt x="27620" y="72406"/>
                </a:lnTo>
                <a:lnTo>
                  <a:pt x="32828" y="55749"/>
                </a:lnTo>
                <a:lnTo>
                  <a:pt x="34645" y="38514"/>
                </a:lnTo>
                <a:lnTo>
                  <a:pt x="34645" y="33122"/>
                </a:lnTo>
                <a:lnTo>
                  <a:pt x="42553" y="33122"/>
                </a:lnTo>
                <a:lnTo>
                  <a:pt x="43114" y="38514"/>
                </a:lnTo>
                <a:lnTo>
                  <a:pt x="38470" y="67580"/>
                </a:lnTo>
                <a:lnTo>
                  <a:pt x="27908" y="90219"/>
                </a:lnTo>
                <a:lnTo>
                  <a:pt x="16480" y="104915"/>
                </a:lnTo>
                <a:lnTo>
                  <a:pt x="923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70713" y="447619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10920" y="4607140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68922" y="459982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68922" y="46714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43947" y="397242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40804" y="666298"/>
                </a:moveTo>
                <a:lnTo>
                  <a:pt x="0" y="666298"/>
                </a:lnTo>
                <a:lnTo>
                  <a:pt x="0" y="647811"/>
                </a:lnTo>
                <a:lnTo>
                  <a:pt x="1214" y="585393"/>
                </a:lnTo>
                <a:lnTo>
                  <a:pt x="3945" y="532075"/>
                </a:lnTo>
                <a:lnTo>
                  <a:pt x="6820" y="492911"/>
                </a:lnTo>
                <a:lnTo>
                  <a:pt x="15447" y="416859"/>
                </a:lnTo>
                <a:lnTo>
                  <a:pt x="24513" y="363364"/>
                </a:lnTo>
                <a:lnTo>
                  <a:pt x="35680" y="312334"/>
                </a:lnTo>
                <a:lnTo>
                  <a:pt x="48961" y="263635"/>
                </a:lnTo>
                <a:lnTo>
                  <a:pt x="64370" y="217133"/>
                </a:lnTo>
                <a:lnTo>
                  <a:pt x="81920" y="172692"/>
                </a:lnTo>
                <a:lnTo>
                  <a:pt x="101626" y="130178"/>
                </a:lnTo>
                <a:lnTo>
                  <a:pt x="130352" y="78978"/>
                </a:lnTo>
                <a:lnTo>
                  <a:pt x="157636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2482" y="0"/>
                </a:lnTo>
                <a:lnTo>
                  <a:pt x="20248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43948" y="463178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88624" y="666298"/>
                </a:lnTo>
                <a:lnTo>
                  <a:pt x="187854" y="665527"/>
                </a:lnTo>
                <a:lnTo>
                  <a:pt x="187084" y="665527"/>
                </a:lnTo>
                <a:lnTo>
                  <a:pt x="185544" y="664757"/>
                </a:lnTo>
                <a:lnTo>
                  <a:pt x="184005" y="662446"/>
                </a:lnTo>
                <a:lnTo>
                  <a:pt x="178615" y="656284"/>
                </a:lnTo>
                <a:lnTo>
                  <a:pt x="144118" y="609444"/>
                </a:lnTo>
                <a:lnTo>
                  <a:pt x="114388" y="560904"/>
                </a:lnTo>
                <a:lnTo>
                  <a:pt x="89203" y="511365"/>
                </a:lnTo>
                <a:lnTo>
                  <a:pt x="68342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30" y="63719"/>
                </a:lnTo>
                <a:lnTo>
                  <a:pt x="43450" y="119913"/>
                </a:lnTo>
                <a:lnTo>
                  <a:pt x="46678" y="174055"/>
                </a:lnTo>
                <a:lnTo>
                  <a:pt x="51322" y="226228"/>
                </a:lnTo>
                <a:lnTo>
                  <a:pt x="57495" y="276515"/>
                </a:lnTo>
                <a:lnTo>
                  <a:pt x="65308" y="324998"/>
                </a:lnTo>
                <a:lnTo>
                  <a:pt x="74872" y="371759"/>
                </a:lnTo>
                <a:lnTo>
                  <a:pt x="86297" y="416882"/>
                </a:lnTo>
                <a:lnTo>
                  <a:pt x="99696" y="460448"/>
                </a:lnTo>
                <a:lnTo>
                  <a:pt x="115179" y="502541"/>
                </a:lnTo>
                <a:lnTo>
                  <a:pt x="132856" y="543242"/>
                </a:lnTo>
                <a:lnTo>
                  <a:pt x="152841" y="582635"/>
                </a:lnTo>
                <a:lnTo>
                  <a:pt x="175242" y="620801"/>
                </a:lnTo>
                <a:lnTo>
                  <a:pt x="200172" y="657824"/>
                </a:lnTo>
                <a:lnTo>
                  <a:pt x="202482" y="660906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9527" y="4118775"/>
            <a:ext cx="183515" cy="167640"/>
          </a:xfrm>
          <a:custGeom>
            <a:avLst/>
            <a:gdLst/>
            <a:ahLst/>
            <a:cxnLst/>
            <a:rect l="l" t="t" r="r" b="b"/>
            <a:pathLst>
              <a:path w="183514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397" y="44195"/>
                </a:lnTo>
                <a:lnTo>
                  <a:pt x="26753" y="25034"/>
                </a:lnTo>
                <a:lnTo>
                  <a:pt x="45327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8897" y="10519"/>
                </a:lnTo>
                <a:lnTo>
                  <a:pt x="45423" y="17909"/>
                </a:lnTo>
                <a:lnTo>
                  <a:pt x="31950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3514" h="167639">
                <a:moveTo>
                  <a:pt x="120983" y="28500"/>
                </a:moveTo>
                <a:lnTo>
                  <a:pt x="110864" y="28500"/>
                </a:lnTo>
                <a:lnTo>
                  <a:pt x="115472" y="20472"/>
                </a:lnTo>
                <a:lnTo>
                  <a:pt x="123472" y="11072"/>
                </a:lnTo>
                <a:lnTo>
                  <a:pt x="134791" y="3261"/>
                </a:lnTo>
                <a:lnTo>
                  <a:pt x="149359" y="0"/>
                </a:lnTo>
                <a:lnTo>
                  <a:pt x="159849" y="1143"/>
                </a:lnTo>
                <a:lnTo>
                  <a:pt x="170916" y="5103"/>
                </a:lnTo>
                <a:lnTo>
                  <a:pt x="174815" y="8473"/>
                </a:lnTo>
                <a:lnTo>
                  <a:pt x="148589" y="8473"/>
                </a:lnTo>
                <a:lnTo>
                  <a:pt x="132542" y="13913"/>
                </a:lnTo>
                <a:lnTo>
                  <a:pt x="121835" y="26574"/>
                </a:lnTo>
                <a:lnTo>
                  <a:pt x="120983" y="28500"/>
                </a:lnTo>
                <a:close/>
              </a:path>
              <a:path w="183514" h="167639">
                <a:moveTo>
                  <a:pt x="56597" y="158679"/>
                </a:moveTo>
                <a:lnTo>
                  <a:pt x="35415" y="158679"/>
                </a:lnTo>
                <a:lnTo>
                  <a:pt x="46783" y="155922"/>
                </a:lnTo>
                <a:lnTo>
                  <a:pt x="56491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0983" y="28500"/>
                </a:lnTo>
                <a:lnTo>
                  <a:pt x="115460" y="40969"/>
                </a:lnTo>
                <a:lnTo>
                  <a:pt x="112404" y="51609"/>
                </a:lnTo>
                <a:lnTo>
                  <a:pt x="100086" y="102448"/>
                </a:lnTo>
                <a:lnTo>
                  <a:pt x="97175" y="113135"/>
                </a:lnTo>
                <a:lnTo>
                  <a:pt x="95274" y="121512"/>
                </a:lnTo>
                <a:lnTo>
                  <a:pt x="94240" y="128445"/>
                </a:lnTo>
                <a:lnTo>
                  <a:pt x="93927" y="134800"/>
                </a:lnTo>
                <a:lnTo>
                  <a:pt x="94481" y="139421"/>
                </a:lnTo>
                <a:lnTo>
                  <a:pt x="73140" y="139421"/>
                </a:lnTo>
                <a:lnTo>
                  <a:pt x="70265" y="144404"/>
                </a:lnTo>
                <a:lnTo>
                  <a:pt x="62842" y="153864"/>
                </a:lnTo>
                <a:lnTo>
                  <a:pt x="56597" y="158679"/>
                </a:lnTo>
                <a:close/>
              </a:path>
              <a:path w="183514" h="167639">
                <a:moveTo>
                  <a:pt x="163217" y="46217"/>
                </a:moveTo>
                <a:lnTo>
                  <a:pt x="153979" y="46217"/>
                </a:lnTo>
                <a:lnTo>
                  <a:pt x="149359" y="39284"/>
                </a:lnTo>
                <a:lnTo>
                  <a:pt x="149359" y="33122"/>
                </a:lnTo>
                <a:lnTo>
                  <a:pt x="150719" y="26310"/>
                </a:lnTo>
                <a:lnTo>
                  <a:pt x="154460" y="20220"/>
                </a:lnTo>
                <a:lnTo>
                  <a:pt x="160078" y="15574"/>
                </a:lnTo>
                <a:lnTo>
                  <a:pt x="167067" y="13094"/>
                </a:lnTo>
                <a:lnTo>
                  <a:pt x="159368" y="8473"/>
                </a:lnTo>
                <a:lnTo>
                  <a:pt x="174815" y="8473"/>
                </a:lnTo>
                <a:lnTo>
                  <a:pt x="179674" y="12673"/>
                </a:lnTo>
                <a:lnTo>
                  <a:pt x="183235" y="24649"/>
                </a:lnTo>
                <a:lnTo>
                  <a:pt x="181298" y="34193"/>
                </a:lnTo>
                <a:lnTo>
                  <a:pt x="176402" y="40921"/>
                </a:lnTo>
                <a:lnTo>
                  <a:pt x="169918" y="44905"/>
                </a:lnTo>
                <a:lnTo>
                  <a:pt x="163217" y="46217"/>
                </a:lnTo>
                <a:close/>
              </a:path>
              <a:path w="183514" h="167639">
                <a:moveTo>
                  <a:pt x="139144" y="158679"/>
                </a:moveTo>
                <a:lnTo>
                  <a:pt x="113944" y="158679"/>
                </a:lnTo>
                <a:lnTo>
                  <a:pt x="124771" y="156741"/>
                </a:lnTo>
                <a:lnTo>
                  <a:pt x="138196" y="149531"/>
                </a:lnTo>
                <a:lnTo>
                  <a:pt x="151621" y="134956"/>
                </a:lnTo>
                <a:lnTo>
                  <a:pt x="162447" y="110921"/>
                </a:lnTo>
                <a:lnTo>
                  <a:pt x="163217" y="107840"/>
                </a:lnTo>
                <a:lnTo>
                  <a:pt x="163987" y="106299"/>
                </a:lnTo>
                <a:lnTo>
                  <a:pt x="171686" y="106299"/>
                </a:lnTo>
                <a:lnTo>
                  <a:pt x="171686" y="110151"/>
                </a:lnTo>
                <a:lnTo>
                  <a:pt x="167849" y="122957"/>
                </a:lnTo>
                <a:lnTo>
                  <a:pt x="156577" y="142117"/>
                </a:lnTo>
                <a:lnTo>
                  <a:pt x="139144" y="158679"/>
                </a:lnTo>
                <a:close/>
              </a:path>
              <a:path w="183514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11" y="134378"/>
                </a:lnTo>
                <a:lnTo>
                  <a:pt x="5966" y="127771"/>
                </a:lnTo>
                <a:lnTo>
                  <a:pt x="12342" y="123330"/>
                </a:lnTo>
                <a:lnTo>
                  <a:pt x="2001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597" y="158679"/>
                </a:lnTo>
                <a:lnTo>
                  <a:pt x="50945" y="163035"/>
                </a:lnTo>
                <a:lnTo>
                  <a:pt x="34645" y="167152"/>
                </a:lnTo>
                <a:close/>
              </a:path>
              <a:path w="183514" h="167639">
                <a:moveTo>
                  <a:pt x="113174" y="167152"/>
                </a:moveTo>
                <a:lnTo>
                  <a:pt x="98149" y="164660"/>
                </a:lnTo>
                <a:lnTo>
                  <a:pt x="86517" y="158197"/>
                </a:lnTo>
                <a:lnTo>
                  <a:pt x="78204" y="149279"/>
                </a:lnTo>
                <a:lnTo>
                  <a:pt x="73140" y="139421"/>
                </a:lnTo>
                <a:lnTo>
                  <a:pt x="94481" y="139421"/>
                </a:lnTo>
                <a:lnTo>
                  <a:pt x="94997" y="143730"/>
                </a:lnTo>
                <a:lnTo>
                  <a:pt x="98450" y="151361"/>
                </a:lnTo>
                <a:lnTo>
                  <a:pt x="104645" y="156681"/>
                </a:lnTo>
                <a:lnTo>
                  <a:pt x="113944" y="158679"/>
                </a:lnTo>
                <a:lnTo>
                  <a:pt x="139144" y="158679"/>
                </a:lnTo>
                <a:lnTo>
                  <a:pt x="13823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8178" y="4161140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5028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7960"/>
                </a:lnTo>
                <a:lnTo>
                  <a:pt x="149455" y="97826"/>
                </a:lnTo>
                <a:lnTo>
                  <a:pt x="139194" y="90580"/>
                </a:lnTo>
                <a:lnTo>
                  <a:pt x="123953" y="87812"/>
                </a:lnTo>
                <a:lnTo>
                  <a:pt x="155028" y="87812"/>
                </a:lnTo>
                <a:lnTo>
                  <a:pt x="157575" y="88438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84925" y="456091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598" y="46794"/>
                </a:lnTo>
                <a:lnTo>
                  <a:pt x="10971" y="27345"/>
                </a:lnTo>
                <a:lnTo>
                  <a:pt x="25983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6963" y="8473"/>
                </a:lnTo>
                <a:lnTo>
                  <a:pt x="37400" y="10699"/>
                </a:lnTo>
                <a:lnTo>
                  <a:pt x="27620" y="18198"/>
                </a:lnTo>
                <a:lnTo>
                  <a:pt x="18272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662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4936" y="54112"/>
                </a:lnTo>
                <a:lnTo>
                  <a:pt x="136752" y="46602"/>
                </a:lnTo>
                <a:lnTo>
                  <a:pt x="138713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4740" y="13865"/>
                </a:lnTo>
                <a:lnTo>
                  <a:pt x="145510" y="12324"/>
                </a:lnTo>
                <a:lnTo>
                  <a:pt x="149359" y="6162"/>
                </a:lnTo>
                <a:lnTo>
                  <a:pt x="154749" y="3851"/>
                </a:lnTo>
                <a:lnTo>
                  <a:pt x="16398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817" y="157403"/>
                </a:lnTo>
                <a:lnTo>
                  <a:pt x="100662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393" y="164841"/>
                </a:lnTo>
                <a:lnTo>
                  <a:pt x="42825" y="157331"/>
                </a:lnTo>
                <a:lnTo>
                  <a:pt x="32443" y="143754"/>
                </a:lnTo>
                <a:lnTo>
                  <a:pt x="28486" y="123245"/>
                </a:lnTo>
                <a:lnTo>
                  <a:pt x="29797" y="109152"/>
                </a:lnTo>
                <a:lnTo>
                  <a:pt x="33779" y="92530"/>
                </a:lnTo>
                <a:lnTo>
                  <a:pt x="40503" y="72009"/>
                </a:lnTo>
                <a:lnTo>
                  <a:pt x="50043" y="46217"/>
                </a:lnTo>
                <a:lnTo>
                  <a:pt x="51979" y="40175"/>
                </a:lnTo>
                <a:lnTo>
                  <a:pt x="53988" y="33700"/>
                </a:lnTo>
                <a:lnTo>
                  <a:pt x="55564" y="26935"/>
                </a:lnTo>
                <a:lnTo>
                  <a:pt x="56202" y="20027"/>
                </a:lnTo>
                <a:lnTo>
                  <a:pt x="5620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192" y="35336"/>
                </a:lnTo>
                <a:lnTo>
                  <a:pt x="76989" y="40632"/>
                </a:lnTo>
                <a:lnTo>
                  <a:pt x="74631" y="47372"/>
                </a:lnTo>
                <a:lnTo>
                  <a:pt x="70830" y="57001"/>
                </a:lnTo>
                <a:lnTo>
                  <a:pt x="62746" y="79580"/>
                </a:lnTo>
                <a:lnTo>
                  <a:pt x="56972" y="98981"/>
                </a:lnTo>
                <a:lnTo>
                  <a:pt x="53507" y="115494"/>
                </a:lnTo>
                <a:lnTo>
                  <a:pt x="52352" y="129408"/>
                </a:lnTo>
                <a:lnTo>
                  <a:pt x="53255" y="139506"/>
                </a:lnTo>
                <a:lnTo>
                  <a:pt x="56683" y="148954"/>
                </a:lnTo>
                <a:lnTo>
                  <a:pt x="63720" y="155946"/>
                </a:lnTo>
                <a:lnTo>
                  <a:pt x="75449" y="158679"/>
                </a:lnTo>
                <a:lnTo>
                  <a:pt x="100662" y="158679"/>
                </a:lnTo>
                <a:lnTo>
                  <a:pt x="93831" y="162723"/>
                </a:lnTo>
                <a:lnTo>
                  <a:pt x="84123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502" y="230315"/>
                </a:moveTo>
                <a:lnTo>
                  <a:pt x="46193" y="230315"/>
                </a:lnTo>
                <a:lnTo>
                  <a:pt x="58307" y="228438"/>
                </a:lnTo>
                <a:lnTo>
                  <a:pt x="69194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39" y="192523"/>
                </a:lnTo>
                <a:lnTo>
                  <a:pt x="99990" y="216257"/>
                </a:lnTo>
                <a:lnTo>
                  <a:pt x="77502" y="230315"/>
                </a:lnTo>
                <a:close/>
              </a:path>
              <a:path w="169545" h="238125">
                <a:moveTo>
                  <a:pt x="46193" y="238018"/>
                </a:moveTo>
                <a:lnTo>
                  <a:pt x="30759" y="235683"/>
                </a:lnTo>
                <a:lnTo>
                  <a:pt x="18573" y="229160"/>
                </a:lnTo>
                <a:lnTo>
                  <a:pt x="10574" y="219170"/>
                </a:lnTo>
                <a:lnTo>
                  <a:pt x="7698" y="206436"/>
                </a:lnTo>
                <a:lnTo>
                  <a:pt x="9635" y="194906"/>
                </a:lnTo>
                <a:lnTo>
                  <a:pt x="14531" y="187564"/>
                </a:lnTo>
                <a:lnTo>
                  <a:pt x="21015" y="183689"/>
                </a:lnTo>
                <a:lnTo>
                  <a:pt x="27716" y="182557"/>
                </a:lnTo>
                <a:lnTo>
                  <a:pt x="31565" y="182557"/>
                </a:lnTo>
                <a:lnTo>
                  <a:pt x="18477" y="214909"/>
                </a:lnTo>
                <a:lnTo>
                  <a:pt x="24756" y="223491"/>
                </a:lnTo>
                <a:lnTo>
                  <a:pt x="32913" y="228101"/>
                </a:lnTo>
                <a:lnTo>
                  <a:pt x="40780" y="229966"/>
                </a:lnTo>
                <a:lnTo>
                  <a:pt x="46193" y="230315"/>
                </a:lnTo>
                <a:lnTo>
                  <a:pt x="77502" y="230315"/>
                </a:lnTo>
                <a:lnTo>
                  <a:pt x="74499" y="232193"/>
                </a:lnTo>
                <a:lnTo>
                  <a:pt x="4619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2779" y="4603283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50367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60"/>
                </a:lnTo>
                <a:lnTo>
                  <a:pt x="182946" y="10976"/>
                </a:lnTo>
                <a:lnTo>
                  <a:pt x="193448" y="22747"/>
                </a:lnTo>
                <a:lnTo>
                  <a:pt x="197093" y="36973"/>
                </a:lnTo>
                <a:lnTo>
                  <a:pt x="192522" y="52656"/>
                </a:lnTo>
                <a:lnTo>
                  <a:pt x="180155" y="66533"/>
                </a:lnTo>
                <a:lnTo>
                  <a:pt x="162014" y="77377"/>
                </a:lnTo>
                <a:lnTo>
                  <a:pt x="150367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996"/>
                </a:lnTo>
                <a:lnTo>
                  <a:pt x="25887" y="164456"/>
                </a:lnTo>
                <a:lnTo>
                  <a:pt x="29027" y="161182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50367" y="80880"/>
                </a:lnTo>
                <a:lnTo>
                  <a:pt x="140121" y="83961"/>
                </a:lnTo>
                <a:lnTo>
                  <a:pt x="155798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78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5798" y="87812"/>
                </a:lnTo>
                <a:lnTo>
                  <a:pt x="158345" y="88438"/>
                </a:lnTo>
                <a:lnTo>
                  <a:pt x="172167" y="96670"/>
                </a:lnTo>
                <a:lnTo>
                  <a:pt x="180937" y="107791"/>
                </a:lnTo>
                <a:lnTo>
                  <a:pt x="184005" y="120935"/>
                </a:lnTo>
                <a:lnTo>
                  <a:pt x="178158" y="140204"/>
                </a:lnTo>
                <a:lnTo>
                  <a:pt x="162063" y="157812"/>
                </a:lnTo>
                <a:lnTo>
                  <a:pt x="137883" y="170654"/>
                </a:lnTo>
                <a:lnTo>
                  <a:pt x="10778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31975" y="4920641"/>
            <a:ext cx="121285" cy="245110"/>
          </a:xfrm>
          <a:custGeom>
            <a:avLst/>
            <a:gdLst/>
            <a:ahLst/>
            <a:cxnLst/>
            <a:rect l="l" t="t" r="r" b="b"/>
            <a:pathLst>
              <a:path w="121285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7733" y="25419"/>
                </a:lnTo>
                <a:lnTo>
                  <a:pt x="33129" y="30763"/>
                </a:lnTo>
                <a:lnTo>
                  <a:pt x="19247" y="33507"/>
                </a:lnTo>
                <a:lnTo>
                  <a:pt x="7674" y="34518"/>
                </a:lnTo>
                <a:lnTo>
                  <a:pt x="0" y="34662"/>
                </a:lnTo>
                <a:close/>
              </a:path>
              <a:path w="121285" h="245110">
                <a:moveTo>
                  <a:pt x="109325" y="234167"/>
                </a:moveTo>
                <a:lnTo>
                  <a:pt x="13858" y="234167"/>
                </a:lnTo>
                <a:lnTo>
                  <a:pt x="33117" y="233240"/>
                </a:lnTo>
                <a:lnTo>
                  <a:pt x="43210" y="230219"/>
                </a:lnTo>
                <a:lnTo>
                  <a:pt x="47095" y="224743"/>
                </a:lnTo>
                <a:lnTo>
                  <a:pt x="47733" y="216450"/>
                </a:lnTo>
                <a:lnTo>
                  <a:pt x="4773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285" h="245110">
                <a:moveTo>
                  <a:pt x="1539" y="244951"/>
                </a:moveTo>
                <a:lnTo>
                  <a:pt x="1539" y="234167"/>
                </a:lnTo>
                <a:lnTo>
                  <a:pt x="120873" y="234167"/>
                </a:lnTo>
                <a:lnTo>
                  <a:pt x="120873" y="244180"/>
                </a:lnTo>
                <a:lnTo>
                  <a:pt x="61591" y="244180"/>
                </a:lnTo>
                <a:lnTo>
                  <a:pt x="30988" y="244277"/>
                </a:lnTo>
                <a:lnTo>
                  <a:pt x="14387" y="244505"/>
                </a:lnTo>
                <a:lnTo>
                  <a:pt x="1539" y="244951"/>
                </a:lnTo>
                <a:close/>
              </a:path>
              <a:path w="121285" h="245110">
                <a:moveTo>
                  <a:pt x="120873" y="244951"/>
                </a:moveTo>
                <a:lnTo>
                  <a:pt x="108471" y="244505"/>
                </a:lnTo>
                <a:lnTo>
                  <a:pt x="92098" y="244277"/>
                </a:lnTo>
                <a:lnTo>
                  <a:pt x="61591" y="244180"/>
                </a:lnTo>
                <a:lnTo>
                  <a:pt x="120873" y="244180"/>
                </a:lnTo>
                <a:lnTo>
                  <a:pt x="12087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34544" y="397241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15" y="608020"/>
                </a:lnTo>
                <a:lnTo>
                  <a:pt x="159725" y="556016"/>
                </a:lnTo>
                <a:lnTo>
                  <a:pt x="157049" y="504925"/>
                </a:lnTo>
                <a:lnTo>
                  <a:pt x="153031" y="454779"/>
                </a:lnTo>
                <a:lnTo>
                  <a:pt x="147516" y="405609"/>
                </a:lnTo>
                <a:lnTo>
                  <a:pt x="140345" y="357448"/>
                </a:lnTo>
                <a:lnTo>
                  <a:pt x="131363" y="310329"/>
                </a:lnTo>
                <a:lnTo>
                  <a:pt x="120413" y="264282"/>
                </a:lnTo>
                <a:lnTo>
                  <a:pt x="107338" y="219340"/>
                </a:lnTo>
                <a:lnTo>
                  <a:pt x="91983" y="175535"/>
                </a:lnTo>
                <a:lnTo>
                  <a:pt x="74190" y="132899"/>
                </a:lnTo>
                <a:lnTo>
                  <a:pt x="53802" y="91464"/>
                </a:lnTo>
                <a:lnTo>
                  <a:pt x="30664" y="51261"/>
                </a:lnTo>
                <a:lnTo>
                  <a:pt x="0" y="5392"/>
                </a:lnTo>
                <a:lnTo>
                  <a:pt x="0" y="0"/>
                </a:lnTo>
                <a:lnTo>
                  <a:pt x="1462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70" y="56853"/>
                </a:lnTo>
                <a:lnTo>
                  <a:pt x="88143" y="105393"/>
                </a:lnTo>
                <a:lnTo>
                  <a:pt x="113445" y="154932"/>
                </a:lnTo>
                <a:lnTo>
                  <a:pt x="134534" y="204766"/>
                </a:lnTo>
                <a:lnTo>
                  <a:pt x="151669" y="254194"/>
                </a:lnTo>
                <a:lnTo>
                  <a:pt x="164156" y="299665"/>
                </a:lnTo>
                <a:lnTo>
                  <a:pt x="181117" y="380521"/>
                </a:lnTo>
                <a:lnTo>
                  <a:pt x="189246" y="434173"/>
                </a:lnTo>
                <a:lnTo>
                  <a:pt x="196058" y="496618"/>
                </a:lnTo>
                <a:lnTo>
                  <a:pt x="200741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4544" y="463178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5397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89" y="619341"/>
                </a:lnTo>
                <a:lnTo>
                  <a:pt x="51542" y="579158"/>
                </a:lnTo>
                <a:lnTo>
                  <a:pt x="72683" y="536946"/>
                </a:lnTo>
                <a:lnTo>
                  <a:pt x="91524" y="492376"/>
                </a:lnTo>
                <a:lnTo>
                  <a:pt x="108077" y="445119"/>
                </a:lnTo>
                <a:lnTo>
                  <a:pt x="122356" y="394843"/>
                </a:lnTo>
                <a:lnTo>
                  <a:pt x="134372" y="341220"/>
                </a:lnTo>
                <a:lnTo>
                  <a:pt x="144139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77" y="249438"/>
                </a:lnTo>
                <a:lnTo>
                  <a:pt x="178121" y="302933"/>
                </a:lnTo>
                <a:lnTo>
                  <a:pt x="167105" y="353963"/>
                </a:lnTo>
                <a:lnTo>
                  <a:pt x="153988" y="402662"/>
                </a:lnTo>
                <a:lnTo>
                  <a:pt x="138729" y="449164"/>
                </a:lnTo>
                <a:lnTo>
                  <a:pt x="121288" y="493605"/>
                </a:lnTo>
                <a:lnTo>
                  <a:pt x="101626" y="536119"/>
                </a:lnTo>
                <a:lnTo>
                  <a:pt x="72574" y="587319"/>
                </a:lnTo>
                <a:lnTo>
                  <a:pt x="45327" y="627976"/>
                </a:lnTo>
                <a:lnTo>
                  <a:pt x="16167" y="665527"/>
                </a:lnTo>
                <a:lnTo>
                  <a:pt x="15397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83393" y="4562455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1" y="1179"/>
                </a:lnTo>
                <a:lnTo>
                  <a:pt x="92676" y="4814"/>
                </a:lnTo>
                <a:lnTo>
                  <a:pt x="99954" y="8473"/>
                </a:lnTo>
                <a:lnTo>
                  <a:pt x="65441" y="8473"/>
                </a:lnTo>
                <a:lnTo>
                  <a:pt x="55396" y="9279"/>
                </a:lnTo>
                <a:lnTo>
                  <a:pt x="44557" y="12035"/>
                </a:lnTo>
                <a:lnTo>
                  <a:pt x="34152" y="17247"/>
                </a:lnTo>
                <a:lnTo>
                  <a:pt x="25406" y="25419"/>
                </a:lnTo>
                <a:lnTo>
                  <a:pt x="35559" y="27417"/>
                </a:lnTo>
                <a:lnTo>
                  <a:pt x="41381" y="32159"/>
                </a:lnTo>
                <a:lnTo>
                  <a:pt x="44028" y="37768"/>
                </a:lnTo>
                <a:lnTo>
                  <a:pt x="44653" y="42365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64" y="117625"/>
                </a:lnTo>
                <a:lnTo>
                  <a:pt x="36185" y="82420"/>
                </a:lnTo>
                <a:lnTo>
                  <a:pt x="88910" y="69747"/>
                </a:lnTo>
                <a:lnTo>
                  <a:pt x="103935" y="68555"/>
                </a:lnTo>
                <a:lnTo>
                  <a:pt x="103935" y="55460"/>
                </a:lnTo>
                <a:lnTo>
                  <a:pt x="100411" y="34145"/>
                </a:lnTo>
                <a:lnTo>
                  <a:pt x="91328" y="19546"/>
                </a:lnTo>
                <a:lnTo>
                  <a:pt x="78926" y="11157"/>
                </a:lnTo>
                <a:lnTo>
                  <a:pt x="65441" y="8473"/>
                </a:lnTo>
                <a:lnTo>
                  <a:pt x="99954" y="8473"/>
                </a:lnTo>
                <a:lnTo>
                  <a:pt x="127706" y="41402"/>
                </a:lnTo>
                <a:lnTo>
                  <a:pt x="129342" y="63933"/>
                </a:lnTo>
                <a:lnTo>
                  <a:pt x="129342" y="77028"/>
                </a:lnTo>
                <a:lnTo>
                  <a:pt x="103935" y="77028"/>
                </a:lnTo>
                <a:lnTo>
                  <a:pt x="66692" y="83046"/>
                </a:lnTo>
                <a:lnTo>
                  <a:pt x="43306" y="96285"/>
                </a:lnTo>
                <a:lnTo>
                  <a:pt x="31180" y="112991"/>
                </a:lnTo>
                <a:lnTo>
                  <a:pt x="27716" y="129408"/>
                </a:lnTo>
                <a:lnTo>
                  <a:pt x="30410" y="142141"/>
                </a:lnTo>
                <a:lnTo>
                  <a:pt x="37724" y="152131"/>
                </a:lnTo>
                <a:lnTo>
                  <a:pt x="48503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09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028" y="158510"/>
                </a:lnTo>
                <a:lnTo>
                  <a:pt x="88826" y="150398"/>
                </a:lnTo>
                <a:lnTo>
                  <a:pt x="99593" y="135642"/>
                </a:lnTo>
                <a:lnTo>
                  <a:pt x="103935" y="113232"/>
                </a:lnTo>
                <a:lnTo>
                  <a:pt x="103935" y="77028"/>
                </a:lnTo>
                <a:lnTo>
                  <a:pt x="129342" y="77028"/>
                </a:lnTo>
                <a:lnTo>
                  <a:pt x="12934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6869" y="154911"/>
                </a:lnTo>
                <a:lnTo>
                  <a:pt x="151188" y="151842"/>
                </a:lnTo>
                <a:lnTo>
                  <a:pt x="154785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29342" y="137111"/>
                </a:lnTo>
                <a:lnTo>
                  <a:pt x="129342" y="139421"/>
                </a:lnTo>
                <a:lnTo>
                  <a:pt x="13088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3549" y="4564765"/>
            <a:ext cx="184785" cy="162560"/>
          </a:xfrm>
          <a:custGeom>
            <a:avLst/>
            <a:gdLst/>
            <a:ahLst/>
            <a:cxnLst/>
            <a:rect l="l" t="t" r="r" b="b"/>
            <a:pathLst>
              <a:path w="18478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32696" y="161880"/>
                </a:lnTo>
                <a:lnTo>
                  <a:pt x="10610" y="162410"/>
                </a:lnTo>
                <a:lnTo>
                  <a:pt x="0" y="162530"/>
                </a:lnTo>
                <a:close/>
              </a:path>
              <a:path w="184784" h="162560">
                <a:moveTo>
                  <a:pt x="60220" y="38514"/>
                </a:moveTo>
                <a:lnTo>
                  <a:pt x="51583" y="38514"/>
                </a:lnTo>
                <a:lnTo>
                  <a:pt x="60881" y="23072"/>
                </a:lnTo>
                <a:lnTo>
                  <a:pt x="72851" y="10880"/>
                </a:lnTo>
                <a:lnTo>
                  <a:pt x="87852" y="2876"/>
                </a:lnTo>
                <a:lnTo>
                  <a:pt x="106245" y="0"/>
                </a:lnTo>
                <a:lnTo>
                  <a:pt x="120705" y="1299"/>
                </a:lnTo>
                <a:lnTo>
                  <a:pt x="131844" y="4621"/>
                </a:lnTo>
                <a:lnTo>
                  <a:pt x="137324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184784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919" y="33700"/>
                </a:lnTo>
                <a:lnTo>
                  <a:pt x="126070" y="20412"/>
                </a:lnTo>
                <a:lnTo>
                  <a:pt x="117890" y="11169"/>
                </a:lnTo>
                <a:lnTo>
                  <a:pt x="103935" y="7702"/>
                </a:lnTo>
                <a:lnTo>
                  <a:pt x="137324" y="7702"/>
                </a:lnTo>
                <a:lnTo>
                  <a:pt x="156108" y="49827"/>
                </a:lnTo>
                <a:lnTo>
                  <a:pt x="156288" y="70096"/>
                </a:lnTo>
                <a:lnTo>
                  <a:pt x="156288" y="140192"/>
                </a:lnTo>
                <a:lnTo>
                  <a:pt x="158466" y="146426"/>
                </a:lnTo>
                <a:lnTo>
                  <a:pt x="163891" y="149628"/>
                </a:lnTo>
                <a:lnTo>
                  <a:pt x="172637" y="150807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35092" y="161880"/>
                </a:lnTo>
                <a:lnTo>
                  <a:pt x="113006" y="162410"/>
                </a:lnTo>
                <a:lnTo>
                  <a:pt x="102396" y="162530"/>
                </a:lnTo>
                <a:close/>
              </a:path>
              <a:path w="184784" h="162560">
                <a:moveTo>
                  <a:pt x="83148" y="162530"/>
                </a:moveTo>
                <a:lnTo>
                  <a:pt x="72430" y="162410"/>
                </a:lnTo>
                <a:lnTo>
                  <a:pt x="50127" y="161880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184784" h="162560">
                <a:moveTo>
                  <a:pt x="184774" y="162530"/>
                </a:moveTo>
                <a:lnTo>
                  <a:pt x="174501" y="162410"/>
                </a:lnTo>
                <a:lnTo>
                  <a:pt x="152511" y="161880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69111" y="4472330"/>
            <a:ext cx="180975" cy="259715"/>
          </a:xfrm>
          <a:custGeom>
            <a:avLst/>
            <a:gdLst/>
            <a:ahLst/>
            <a:cxnLst/>
            <a:rect l="l" t="t" r="r" b="b"/>
            <a:pathLst>
              <a:path w="180975" h="259714">
                <a:moveTo>
                  <a:pt x="152439" y="115543"/>
                </a:moveTo>
                <a:lnTo>
                  <a:pt x="127802" y="115543"/>
                </a:lnTo>
                <a:lnTo>
                  <a:pt x="127802" y="35433"/>
                </a:lnTo>
                <a:lnTo>
                  <a:pt x="127032" y="24829"/>
                </a:lnTo>
                <a:lnTo>
                  <a:pt x="123375" y="18775"/>
                </a:lnTo>
                <a:lnTo>
                  <a:pt x="114810" y="16043"/>
                </a:lnTo>
                <a:lnTo>
                  <a:pt x="99316" y="15405"/>
                </a:lnTo>
                <a:lnTo>
                  <a:pt x="99316" y="3851"/>
                </a:lnTo>
                <a:lnTo>
                  <a:pt x="152439" y="0"/>
                </a:lnTo>
                <a:lnTo>
                  <a:pt x="152439" y="115543"/>
                </a:lnTo>
                <a:close/>
              </a:path>
              <a:path w="180975" h="259714">
                <a:moveTo>
                  <a:pt x="77759" y="259586"/>
                </a:moveTo>
                <a:lnTo>
                  <a:pt x="47745" y="253075"/>
                </a:lnTo>
                <a:lnTo>
                  <a:pt x="23000" y="235226"/>
                </a:lnTo>
                <a:lnTo>
                  <a:pt x="6195" y="208567"/>
                </a:lnTo>
                <a:lnTo>
                  <a:pt x="0" y="175625"/>
                </a:lnTo>
                <a:lnTo>
                  <a:pt x="6688" y="142803"/>
                </a:lnTo>
                <a:lnTo>
                  <a:pt x="24636" y="116409"/>
                </a:lnTo>
                <a:lnTo>
                  <a:pt x="50668" y="98825"/>
                </a:lnTo>
                <a:lnTo>
                  <a:pt x="81608" y="92434"/>
                </a:lnTo>
                <a:lnTo>
                  <a:pt x="95864" y="94095"/>
                </a:lnTo>
                <a:lnTo>
                  <a:pt x="108459" y="98789"/>
                </a:lnTo>
                <a:lnTo>
                  <a:pt x="110439" y="100137"/>
                </a:lnTo>
                <a:lnTo>
                  <a:pt x="83148" y="100137"/>
                </a:lnTo>
                <a:lnTo>
                  <a:pt x="69290" y="102243"/>
                </a:lnTo>
                <a:lnTo>
                  <a:pt x="35222" y="137399"/>
                </a:lnTo>
                <a:lnTo>
                  <a:pt x="30025" y="176395"/>
                </a:lnTo>
                <a:lnTo>
                  <a:pt x="30410" y="188780"/>
                </a:lnTo>
                <a:lnTo>
                  <a:pt x="40804" y="227234"/>
                </a:lnTo>
                <a:lnTo>
                  <a:pt x="79299" y="251113"/>
                </a:lnTo>
                <a:lnTo>
                  <a:pt x="108543" y="251113"/>
                </a:lnTo>
                <a:lnTo>
                  <a:pt x="107881" y="251594"/>
                </a:lnTo>
                <a:lnTo>
                  <a:pt x="94228" y="257360"/>
                </a:lnTo>
                <a:lnTo>
                  <a:pt x="77759" y="259586"/>
                </a:lnTo>
                <a:close/>
              </a:path>
              <a:path w="180975" h="259714">
                <a:moveTo>
                  <a:pt x="108543" y="251113"/>
                </a:moveTo>
                <a:lnTo>
                  <a:pt x="79299" y="251113"/>
                </a:lnTo>
                <a:lnTo>
                  <a:pt x="91352" y="249524"/>
                </a:lnTo>
                <a:lnTo>
                  <a:pt x="102973" y="244758"/>
                </a:lnTo>
                <a:lnTo>
                  <a:pt x="113728" y="236815"/>
                </a:lnTo>
                <a:lnTo>
                  <a:pt x="123183" y="225694"/>
                </a:lnTo>
                <a:lnTo>
                  <a:pt x="127032" y="218761"/>
                </a:lnTo>
                <a:lnTo>
                  <a:pt x="127032" y="128637"/>
                </a:lnTo>
                <a:lnTo>
                  <a:pt x="93301" y="101352"/>
                </a:lnTo>
                <a:lnTo>
                  <a:pt x="83148" y="100137"/>
                </a:lnTo>
                <a:lnTo>
                  <a:pt x="110439" y="100137"/>
                </a:lnTo>
                <a:lnTo>
                  <a:pt x="119177" y="106082"/>
                </a:lnTo>
                <a:lnTo>
                  <a:pt x="127802" y="115543"/>
                </a:lnTo>
                <a:lnTo>
                  <a:pt x="152439" y="115543"/>
                </a:lnTo>
                <a:lnTo>
                  <a:pt x="152439" y="223383"/>
                </a:lnTo>
                <a:lnTo>
                  <a:pt x="153317" y="233986"/>
                </a:lnTo>
                <a:lnTo>
                  <a:pt x="153920" y="234937"/>
                </a:lnTo>
                <a:lnTo>
                  <a:pt x="127032" y="234937"/>
                </a:lnTo>
                <a:lnTo>
                  <a:pt x="118792" y="243663"/>
                </a:lnTo>
                <a:lnTo>
                  <a:pt x="108543" y="251113"/>
                </a:lnTo>
                <a:close/>
              </a:path>
              <a:path w="180975" h="259714">
                <a:moveTo>
                  <a:pt x="127032" y="259586"/>
                </a:moveTo>
                <a:lnTo>
                  <a:pt x="127032" y="234937"/>
                </a:lnTo>
                <a:lnTo>
                  <a:pt x="153920" y="234937"/>
                </a:lnTo>
                <a:lnTo>
                  <a:pt x="157154" y="240040"/>
                </a:lnTo>
                <a:lnTo>
                  <a:pt x="165756" y="242772"/>
                </a:lnTo>
                <a:lnTo>
                  <a:pt x="180925" y="243410"/>
                </a:lnTo>
                <a:lnTo>
                  <a:pt x="180925" y="254964"/>
                </a:lnTo>
                <a:lnTo>
                  <a:pt x="127032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89388" y="4564764"/>
            <a:ext cx="168910" cy="238125"/>
          </a:xfrm>
          <a:custGeom>
            <a:avLst/>
            <a:gdLst/>
            <a:ahLst/>
            <a:cxnLst/>
            <a:rect l="l" t="t" r="r" b="b"/>
            <a:pathLst>
              <a:path w="168909" h="238125">
                <a:moveTo>
                  <a:pt x="70060" y="162530"/>
                </a:moveTo>
                <a:lnTo>
                  <a:pt x="51318" y="158594"/>
                </a:lnTo>
                <a:lnTo>
                  <a:pt x="35607" y="147221"/>
                </a:lnTo>
                <a:lnTo>
                  <a:pt x="24805" y="129059"/>
                </a:lnTo>
                <a:lnTo>
                  <a:pt x="20787" y="104758"/>
                </a:lnTo>
                <a:lnTo>
                  <a:pt x="28654" y="65967"/>
                </a:lnTo>
                <a:lnTo>
                  <a:pt x="49080" y="32448"/>
                </a:lnTo>
                <a:lnTo>
                  <a:pt x="77302" y="8894"/>
                </a:lnTo>
                <a:lnTo>
                  <a:pt x="108555" y="0"/>
                </a:lnTo>
                <a:lnTo>
                  <a:pt x="119165" y="1660"/>
                </a:lnTo>
                <a:lnTo>
                  <a:pt x="128765" y="6354"/>
                </a:lnTo>
                <a:lnTo>
                  <a:pt x="130272" y="7702"/>
                </a:lnTo>
                <a:lnTo>
                  <a:pt x="109325" y="7702"/>
                </a:lnTo>
                <a:lnTo>
                  <a:pt x="97740" y="10386"/>
                </a:lnTo>
                <a:lnTo>
                  <a:pt x="67750" y="40825"/>
                </a:lnTo>
                <a:lnTo>
                  <a:pt x="53603" y="81168"/>
                </a:lnTo>
                <a:lnTo>
                  <a:pt x="46963" y="120935"/>
                </a:lnTo>
                <a:lnTo>
                  <a:pt x="48094" y="132405"/>
                </a:lnTo>
                <a:lnTo>
                  <a:pt x="51967" y="143369"/>
                </a:lnTo>
                <a:lnTo>
                  <a:pt x="59306" y="151590"/>
                </a:lnTo>
                <a:lnTo>
                  <a:pt x="70830" y="154827"/>
                </a:lnTo>
                <a:lnTo>
                  <a:pt x="95592" y="154827"/>
                </a:lnTo>
                <a:lnTo>
                  <a:pt x="85338" y="159822"/>
                </a:lnTo>
                <a:lnTo>
                  <a:pt x="70060" y="162530"/>
                </a:lnTo>
                <a:close/>
              </a:path>
              <a:path w="168909" h="238125">
                <a:moveTo>
                  <a:pt x="95592" y="154827"/>
                </a:moveTo>
                <a:lnTo>
                  <a:pt x="70830" y="154827"/>
                </a:lnTo>
                <a:lnTo>
                  <a:pt x="78986" y="153648"/>
                </a:lnTo>
                <a:lnTo>
                  <a:pt x="86998" y="150591"/>
                </a:lnTo>
                <a:lnTo>
                  <a:pt x="116988" y="122776"/>
                </a:lnTo>
                <a:lnTo>
                  <a:pt x="13704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366" y="34025"/>
                </a:lnTo>
                <a:lnTo>
                  <a:pt x="132903" y="23012"/>
                </a:lnTo>
                <a:lnTo>
                  <a:pt x="123965" y="12432"/>
                </a:lnTo>
                <a:lnTo>
                  <a:pt x="109325" y="7702"/>
                </a:lnTo>
                <a:lnTo>
                  <a:pt x="130272" y="7702"/>
                </a:lnTo>
                <a:lnTo>
                  <a:pt x="136921" y="13648"/>
                </a:lnTo>
                <a:lnTo>
                  <a:pt x="143200" y="23108"/>
                </a:lnTo>
                <a:lnTo>
                  <a:pt x="167837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2404" y="141732"/>
                </a:lnTo>
                <a:lnTo>
                  <a:pt x="107520" y="146607"/>
                </a:lnTo>
                <a:lnTo>
                  <a:pt x="98161" y="153575"/>
                </a:lnTo>
                <a:lnTo>
                  <a:pt x="95592" y="154827"/>
                </a:lnTo>
                <a:close/>
              </a:path>
              <a:path w="168909" h="238125">
                <a:moveTo>
                  <a:pt x="167837" y="23108"/>
                </a:moveTo>
                <a:lnTo>
                  <a:pt x="143200" y="23108"/>
                </a:lnTo>
                <a:lnTo>
                  <a:pt x="143970" y="10013"/>
                </a:lnTo>
                <a:lnTo>
                  <a:pt x="153979" y="7702"/>
                </a:lnTo>
                <a:lnTo>
                  <a:pt x="163987" y="7702"/>
                </a:lnTo>
                <a:lnTo>
                  <a:pt x="168607" y="10784"/>
                </a:lnTo>
                <a:lnTo>
                  <a:pt x="168607" y="20027"/>
                </a:lnTo>
                <a:lnTo>
                  <a:pt x="167837" y="21568"/>
                </a:lnTo>
                <a:lnTo>
                  <a:pt x="167837" y="23108"/>
                </a:lnTo>
                <a:close/>
              </a:path>
              <a:path w="168909" h="238125">
                <a:moveTo>
                  <a:pt x="84937" y="230315"/>
                </a:moveTo>
                <a:lnTo>
                  <a:pt x="47733" y="230315"/>
                </a:lnTo>
                <a:lnTo>
                  <a:pt x="72382" y="224490"/>
                </a:lnTo>
                <a:lnTo>
                  <a:pt x="88441" y="211443"/>
                </a:lnTo>
                <a:lnTo>
                  <a:pt x="97427" y="197819"/>
                </a:lnTo>
                <a:lnTo>
                  <a:pt x="100856" y="190260"/>
                </a:lnTo>
                <a:lnTo>
                  <a:pt x="101698" y="187011"/>
                </a:lnTo>
                <a:lnTo>
                  <a:pt x="104128" y="178128"/>
                </a:lnTo>
                <a:lnTo>
                  <a:pt x="108001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8660" y="204547"/>
                </a:lnTo>
                <a:lnTo>
                  <a:pt x="102781" y="220976"/>
                </a:lnTo>
                <a:lnTo>
                  <a:pt x="84937" y="230315"/>
                </a:lnTo>
                <a:close/>
              </a:path>
              <a:path w="168909" h="238125">
                <a:moveTo>
                  <a:pt x="48503" y="238018"/>
                </a:moveTo>
                <a:lnTo>
                  <a:pt x="25983" y="236694"/>
                </a:lnTo>
                <a:lnTo>
                  <a:pt x="10971" y="232626"/>
                </a:lnTo>
                <a:lnTo>
                  <a:pt x="2598" y="225669"/>
                </a:lnTo>
                <a:lnTo>
                  <a:pt x="0" y="215680"/>
                </a:lnTo>
                <a:lnTo>
                  <a:pt x="1924" y="206135"/>
                </a:lnTo>
                <a:lnTo>
                  <a:pt x="6736" y="199407"/>
                </a:lnTo>
                <a:lnTo>
                  <a:pt x="12991" y="195424"/>
                </a:lnTo>
                <a:lnTo>
                  <a:pt x="19247" y="194112"/>
                </a:lnTo>
                <a:lnTo>
                  <a:pt x="29256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29256" y="223383"/>
                </a:lnTo>
                <a:lnTo>
                  <a:pt x="18477" y="226464"/>
                </a:lnTo>
                <a:lnTo>
                  <a:pt x="26296" y="228365"/>
                </a:lnTo>
                <a:lnTo>
                  <a:pt x="34260" y="229545"/>
                </a:lnTo>
                <a:lnTo>
                  <a:pt x="41646" y="230147"/>
                </a:lnTo>
                <a:lnTo>
                  <a:pt x="47733" y="230315"/>
                </a:lnTo>
                <a:lnTo>
                  <a:pt x="84937" y="230315"/>
                </a:lnTo>
                <a:lnTo>
                  <a:pt x="79395" y="233216"/>
                </a:lnTo>
                <a:lnTo>
                  <a:pt x="4850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74163" y="4599425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5389" y="174084"/>
                </a:lnTo>
                <a:lnTo>
                  <a:pt x="15746" y="172339"/>
                </a:lnTo>
                <a:lnTo>
                  <a:pt x="24155" y="168211"/>
                </a:lnTo>
                <a:lnTo>
                  <a:pt x="31264" y="161627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3235" y="183328"/>
                </a:lnTo>
                <a:lnTo>
                  <a:pt x="17784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98972" y="4607128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4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4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4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68522" y="448080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8" y="227463"/>
                </a:lnTo>
                <a:lnTo>
                  <a:pt x="56972" y="232337"/>
                </a:lnTo>
                <a:lnTo>
                  <a:pt x="64815" y="234468"/>
                </a:lnTo>
                <a:lnTo>
                  <a:pt x="79299" y="234937"/>
                </a:lnTo>
                <a:lnTo>
                  <a:pt x="79299" y="245721"/>
                </a:lnTo>
                <a:lnTo>
                  <a:pt x="40804" y="245721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9603" y="246371"/>
                </a:lnTo>
                <a:lnTo>
                  <a:pt x="50500" y="245841"/>
                </a:lnTo>
                <a:lnTo>
                  <a:pt x="40804" y="245721"/>
                </a:lnTo>
                <a:lnTo>
                  <a:pt x="79299" y="24572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5" y="37683"/>
                </a:lnTo>
                <a:lnTo>
                  <a:pt x="21460" y="33411"/>
                </a:lnTo>
                <a:lnTo>
                  <a:pt x="17551" y="27260"/>
                </a:lnTo>
                <a:lnTo>
                  <a:pt x="16167" y="20027"/>
                </a:lnTo>
                <a:lnTo>
                  <a:pt x="17551" y="12673"/>
                </a:lnTo>
                <a:lnTo>
                  <a:pt x="21460" y="6258"/>
                </a:lnTo>
                <a:lnTo>
                  <a:pt x="27535" y="1721"/>
                </a:lnTo>
                <a:lnTo>
                  <a:pt x="35415" y="0"/>
                </a:lnTo>
                <a:lnTo>
                  <a:pt x="42644" y="1504"/>
                </a:lnTo>
                <a:lnTo>
                  <a:pt x="48792" y="5680"/>
                </a:lnTo>
                <a:lnTo>
                  <a:pt x="53062" y="12023"/>
                </a:lnTo>
                <a:lnTo>
                  <a:pt x="54662" y="20027"/>
                </a:lnTo>
                <a:lnTo>
                  <a:pt x="53062" y="27910"/>
                </a:lnTo>
                <a:lnTo>
                  <a:pt x="48792" y="33988"/>
                </a:lnTo>
                <a:lnTo>
                  <a:pt x="42644" y="37900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70918" y="4562449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4" h="169545">
                <a:moveTo>
                  <a:pt x="95205" y="160989"/>
                </a:moveTo>
                <a:lnTo>
                  <a:pt x="61591" y="160989"/>
                </a:lnTo>
                <a:lnTo>
                  <a:pt x="80104" y="158414"/>
                </a:lnTo>
                <a:lnTo>
                  <a:pt x="93060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233" y="111306"/>
                </a:lnTo>
                <a:lnTo>
                  <a:pt x="86805" y="101100"/>
                </a:lnTo>
                <a:lnTo>
                  <a:pt x="73934" y="95804"/>
                </a:lnTo>
                <a:lnTo>
                  <a:pt x="64671" y="93974"/>
                </a:lnTo>
                <a:lnTo>
                  <a:pt x="47673" y="90352"/>
                </a:lnTo>
                <a:lnTo>
                  <a:pt x="9419" y="70360"/>
                </a:lnTo>
                <a:lnTo>
                  <a:pt x="0" y="45446"/>
                </a:lnTo>
                <a:lnTo>
                  <a:pt x="2874" y="29571"/>
                </a:lnTo>
                <a:lnTo>
                  <a:pt x="12606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5019" y="156"/>
                </a:lnTo>
                <a:lnTo>
                  <a:pt x="73428" y="1251"/>
                </a:lnTo>
                <a:lnTo>
                  <a:pt x="83425" y="4224"/>
                </a:lnTo>
                <a:lnTo>
                  <a:pt x="88337" y="6932"/>
                </a:lnTo>
                <a:lnTo>
                  <a:pt x="59281" y="6932"/>
                </a:lnTo>
                <a:lnTo>
                  <a:pt x="39468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251"/>
                </a:lnTo>
                <a:lnTo>
                  <a:pt x="32624" y="56519"/>
                </a:lnTo>
                <a:lnTo>
                  <a:pt x="47264" y="61755"/>
                </a:lnTo>
                <a:lnTo>
                  <a:pt x="63131" y="65474"/>
                </a:lnTo>
                <a:lnTo>
                  <a:pt x="74511" y="67809"/>
                </a:lnTo>
                <a:lnTo>
                  <a:pt x="85457" y="70866"/>
                </a:lnTo>
                <a:lnTo>
                  <a:pt x="119008" y="104855"/>
                </a:lnTo>
                <a:lnTo>
                  <a:pt x="120872" y="117853"/>
                </a:lnTo>
                <a:lnTo>
                  <a:pt x="117564" y="136966"/>
                </a:lnTo>
                <a:lnTo>
                  <a:pt x="107111" y="153479"/>
                </a:lnTo>
                <a:lnTo>
                  <a:pt x="95205" y="160989"/>
                </a:lnTo>
                <a:close/>
              </a:path>
              <a:path w="121284" h="169545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4" h="169545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2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337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4" h="169545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7" y="108610"/>
                </a:lnTo>
                <a:lnTo>
                  <a:pt x="16551" y="130118"/>
                </a:lnTo>
                <a:lnTo>
                  <a:pt x="26560" y="146643"/>
                </a:lnTo>
                <a:lnTo>
                  <a:pt x="35726" y="153287"/>
                </a:lnTo>
                <a:lnTo>
                  <a:pt x="20787" y="153287"/>
                </a:lnTo>
                <a:lnTo>
                  <a:pt x="13857" y="160219"/>
                </a:lnTo>
                <a:lnTo>
                  <a:pt x="13857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4" h="169545">
                <a:moveTo>
                  <a:pt x="61591" y="169463"/>
                </a:moveTo>
                <a:lnTo>
                  <a:pt x="54241" y="169102"/>
                </a:lnTo>
                <a:lnTo>
                  <a:pt x="44364" y="167152"/>
                </a:lnTo>
                <a:lnTo>
                  <a:pt x="32900" y="162313"/>
                </a:lnTo>
                <a:lnTo>
                  <a:pt x="20787" y="153287"/>
                </a:lnTo>
                <a:lnTo>
                  <a:pt x="35726" y="153287"/>
                </a:lnTo>
                <a:lnTo>
                  <a:pt x="41188" y="157246"/>
                </a:lnTo>
                <a:lnTo>
                  <a:pt x="61591" y="160989"/>
                </a:lnTo>
                <a:lnTo>
                  <a:pt x="95205" y="160989"/>
                </a:lnTo>
                <a:lnTo>
                  <a:pt x="88718" y="165082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41921" y="4562449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70" h="169545">
                <a:moveTo>
                  <a:pt x="38494" y="59312"/>
                </a:moveTo>
                <a:lnTo>
                  <a:pt x="18476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4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79"/>
                </a:lnTo>
                <a:lnTo>
                  <a:pt x="92772" y="4814"/>
                </a:lnTo>
                <a:lnTo>
                  <a:pt x="100185" y="8473"/>
                </a:lnTo>
                <a:lnTo>
                  <a:pt x="66211" y="8473"/>
                </a:lnTo>
                <a:lnTo>
                  <a:pt x="56165" y="9279"/>
                </a:lnTo>
                <a:lnTo>
                  <a:pt x="45327" y="12035"/>
                </a:lnTo>
                <a:lnTo>
                  <a:pt x="34921" y="17247"/>
                </a:lnTo>
                <a:lnTo>
                  <a:pt x="26176" y="25419"/>
                </a:lnTo>
                <a:lnTo>
                  <a:pt x="43113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8494" y="59312"/>
                </a:lnTo>
                <a:close/>
              </a:path>
              <a:path w="166370" h="169545">
                <a:moveTo>
                  <a:pt x="59281" y="169463"/>
                </a:moveTo>
                <a:lnTo>
                  <a:pt x="40274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69747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180" y="34145"/>
                </a:lnTo>
                <a:lnTo>
                  <a:pt x="92098" y="19546"/>
                </a:lnTo>
                <a:lnTo>
                  <a:pt x="79696" y="11157"/>
                </a:lnTo>
                <a:lnTo>
                  <a:pt x="66211" y="8473"/>
                </a:lnTo>
                <a:lnTo>
                  <a:pt x="100185" y="8473"/>
                </a:lnTo>
                <a:lnTo>
                  <a:pt x="128476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6" y="83046"/>
                </a:lnTo>
                <a:lnTo>
                  <a:pt x="43787" y="96285"/>
                </a:lnTo>
                <a:lnTo>
                  <a:pt x="31841" y="112991"/>
                </a:lnTo>
                <a:lnTo>
                  <a:pt x="28485" y="129408"/>
                </a:lnTo>
                <a:lnTo>
                  <a:pt x="31168" y="142141"/>
                </a:lnTo>
                <a:lnTo>
                  <a:pt x="38398" y="152131"/>
                </a:lnTo>
                <a:lnTo>
                  <a:pt x="48948" y="158654"/>
                </a:lnTo>
                <a:lnTo>
                  <a:pt x="61591" y="160989"/>
                </a:lnTo>
                <a:lnTo>
                  <a:pt x="87003" y="160989"/>
                </a:lnTo>
                <a:lnTo>
                  <a:pt x="75846" y="166791"/>
                </a:lnTo>
                <a:lnTo>
                  <a:pt x="59281" y="169463"/>
                </a:lnTo>
                <a:close/>
              </a:path>
              <a:path w="166370" h="169545">
                <a:moveTo>
                  <a:pt x="87003" y="160989"/>
                </a:moveTo>
                <a:lnTo>
                  <a:pt x="61591" y="160989"/>
                </a:lnTo>
                <a:lnTo>
                  <a:pt x="75473" y="158510"/>
                </a:lnTo>
                <a:lnTo>
                  <a:pt x="89499" y="150398"/>
                </a:lnTo>
                <a:lnTo>
                  <a:pt x="100350" y="135642"/>
                </a:lnTo>
                <a:lnTo>
                  <a:pt x="104705" y="11323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784" y="137111"/>
                </a:lnTo>
                <a:lnTo>
                  <a:pt x="100314" y="149315"/>
                </a:lnTo>
                <a:lnTo>
                  <a:pt x="89596" y="159641"/>
                </a:lnTo>
                <a:lnTo>
                  <a:pt x="87003" y="160989"/>
                </a:lnTo>
                <a:close/>
              </a:path>
              <a:path w="166370" h="169545">
                <a:moveTo>
                  <a:pt x="158371" y="155597"/>
                </a:moveTo>
                <a:lnTo>
                  <a:pt x="143970" y="155597"/>
                </a:lnTo>
                <a:lnTo>
                  <a:pt x="147639" y="154911"/>
                </a:lnTo>
                <a:lnTo>
                  <a:pt x="151958" y="151842"/>
                </a:lnTo>
                <a:lnTo>
                  <a:pt x="155555" y="144874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6" y="111691"/>
                </a:lnTo>
                <a:lnTo>
                  <a:pt x="166296" y="132489"/>
                </a:lnTo>
                <a:lnTo>
                  <a:pt x="162687" y="150254"/>
                </a:lnTo>
                <a:lnTo>
                  <a:pt x="158371" y="155597"/>
                </a:lnTo>
                <a:close/>
              </a:path>
              <a:path w="166370" h="169545">
                <a:moveTo>
                  <a:pt x="136271" y="167152"/>
                </a:moveTo>
                <a:lnTo>
                  <a:pt x="124458" y="164516"/>
                </a:lnTo>
                <a:lnTo>
                  <a:pt x="115676" y="157619"/>
                </a:lnTo>
                <a:lnTo>
                  <a:pt x="110070" y="147979"/>
                </a:lnTo>
                <a:lnTo>
                  <a:pt x="107784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8371" y="155597"/>
                </a:lnTo>
                <a:lnTo>
                  <a:pt x="154171" y="160797"/>
                </a:lnTo>
                <a:lnTo>
                  <a:pt x="144210" y="165852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49109" y="4482338"/>
            <a:ext cx="153670" cy="254000"/>
          </a:xfrm>
          <a:custGeom>
            <a:avLst/>
            <a:gdLst/>
            <a:ahLst/>
            <a:cxnLst/>
            <a:rect l="l" t="t" r="r" b="b"/>
            <a:pathLst>
              <a:path w="153670" h="254000">
                <a:moveTo>
                  <a:pt x="29256" y="69325"/>
                </a:moveTo>
                <a:lnTo>
                  <a:pt x="21701" y="68050"/>
                </a:lnTo>
                <a:lnTo>
                  <a:pt x="15590" y="64318"/>
                </a:lnTo>
                <a:lnTo>
                  <a:pt x="1150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976" y="3719"/>
                </a:lnTo>
                <a:lnTo>
                  <a:pt x="112427" y="9243"/>
                </a:lnTo>
                <a:lnTo>
                  <a:pt x="73910" y="9243"/>
                </a:lnTo>
                <a:lnTo>
                  <a:pt x="62314" y="10242"/>
                </a:lnTo>
                <a:lnTo>
                  <a:pt x="48696" y="13768"/>
                </a:lnTo>
                <a:lnTo>
                  <a:pt x="35367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2" y="39380"/>
                </a:lnTo>
                <a:lnTo>
                  <a:pt x="47733" y="50068"/>
                </a:lnTo>
                <a:lnTo>
                  <a:pt x="46362" y="57627"/>
                </a:lnTo>
                <a:lnTo>
                  <a:pt x="42537" y="63741"/>
                </a:lnTo>
                <a:lnTo>
                  <a:pt x="36690" y="67833"/>
                </a:lnTo>
                <a:lnTo>
                  <a:pt x="29256" y="69325"/>
                </a:lnTo>
                <a:close/>
              </a:path>
              <a:path w="153670" h="254000">
                <a:moveTo>
                  <a:pt x="113579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201" y="157656"/>
                </a:lnTo>
                <a:lnTo>
                  <a:pt x="104417" y="138170"/>
                </a:lnTo>
                <a:lnTo>
                  <a:pt x="91004" y="125472"/>
                </a:lnTo>
                <a:lnTo>
                  <a:pt x="71600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4" y="113232"/>
                </a:lnTo>
                <a:lnTo>
                  <a:pt x="51583" y="112461"/>
                </a:lnTo>
                <a:lnTo>
                  <a:pt x="54663" y="112461"/>
                </a:lnTo>
                <a:lnTo>
                  <a:pt x="63132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2427" y="9243"/>
                </a:lnTo>
                <a:lnTo>
                  <a:pt x="122605" y="14154"/>
                </a:lnTo>
                <a:lnTo>
                  <a:pt x="137594" y="30221"/>
                </a:lnTo>
                <a:lnTo>
                  <a:pt x="143200" y="50838"/>
                </a:lnTo>
                <a:lnTo>
                  <a:pt x="139363" y="71889"/>
                </a:lnTo>
                <a:lnTo>
                  <a:pt x="128669" y="90412"/>
                </a:lnTo>
                <a:lnTo>
                  <a:pt x="112345" y="105324"/>
                </a:lnTo>
                <a:lnTo>
                  <a:pt x="91618" y="115543"/>
                </a:lnTo>
                <a:lnTo>
                  <a:pt x="117481" y="124930"/>
                </a:lnTo>
                <a:lnTo>
                  <a:pt x="136849" y="140384"/>
                </a:lnTo>
                <a:lnTo>
                  <a:pt x="148998" y="160171"/>
                </a:lnTo>
                <a:lnTo>
                  <a:pt x="153209" y="182557"/>
                </a:lnTo>
                <a:lnTo>
                  <a:pt x="147218" y="209229"/>
                </a:lnTo>
                <a:lnTo>
                  <a:pt x="130690" y="231856"/>
                </a:lnTo>
                <a:lnTo>
                  <a:pt x="113579" y="242640"/>
                </a:lnTo>
                <a:close/>
              </a:path>
              <a:path w="153670" h="254000">
                <a:moveTo>
                  <a:pt x="74679" y="253424"/>
                </a:moveTo>
                <a:lnTo>
                  <a:pt x="46121" y="249055"/>
                </a:lnTo>
                <a:lnTo>
                  <a:pt x="22326" y="236959"/>
                </a:lnTo>
                <a:lnTo>
                  <a:pt x="6038" y="218653"/>
                </a:lnTo>
                <a:lnTo>
                  <a:pt x="0" y="195652"/>
                </a:lnTo>
                <a:lnTo>
                  <a:pt x="2057" y="185458"/>
                </a:lnTo>
                <a:lnTo>
                  <a:pt x="7218" y="178802"/>
                </a:lnTo>
                <a:lnTo>
                  <a:pt x="13967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579" y="242640"/>
                </a:lnTo>
                <a:lnTo>
                  <a:pt x="10578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50909" y="4472323"/>
            <a:ext cx="182245" cy="259715"/>
          </a:xfrm>
          <a:custGeom>
            <a:avLst/>
            <a:gdLst/>
            <a:ahLst/>
            <a:cxnLst/>
            <a:rect l="l" t="t" r="r" b="b"/>
            <a:pathLst>
              <a:path w="182245" h="259714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16313"/>
                </a:lnTo>
                <a:lnTo>
                  <a:pt x="64966" y="116313"/>
                </a:lnTo>
                <a:lnTo>
                  <a:pt x="57742" y="124016"/>
                </a:lnTo>
                <a:lnTo>
                  <a:pt x="53891" y="130178"/>
                </a:lnTo>
                <a:lnTo>
                  <a:pt x="53891" y="221072"/>
                </a:lnTo>
                <a:lnTo>
                  <a:pt x="59281" y="228775"/>
                </a:lnTo>
                <a:lnTo>
                  <a:pt x="62297" y="232626"/>
                </a:lnTo>
                <a:lnTo>
                  <a:pt x="50812" y="232626"/>
                </a:lnTo>
                <a:lnTo>
                  <a:pt x="44653" y="243266"/>
                </a:lnTo>
                <a:lnTo>
                  <a:pt x="40803" y="250150"/>
                </a:lnTo>
                <a:lnTo>
                  <a:pt x="38686" y="253857"/>
                </a:lnTo>
                <a:lnTo>
                  <a:pt x="37724" y="254964"/>
                </a:lnTo>
                <a:close/>
              </a:path>
              <a:path w="182245" h="259714">
                <a:moveTo>
                  <a:pt x="64966" y="116313"/>
                </a:moveTo>
                <a:lnTo>
                  <a:pt x="53122" y="116313"/>
                </a:lnTo>
                <a:lnTo>
                  <a:pt x="59209" y="109657"/>
                </a:lnTo>
                <a:lnTo>
                  <a:pt x="69482" y="101774"/>
                </a:lnTo>
                <a:lnTo>
                  <a:pt x="84086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6" y="100137"/>
                </a:lnTo>
                <a:lnTo>
                  <a:pt x="92928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6" y="116313"/>
                </a:lnTo>
                <a:close/>
              </a:path>
              <a:path w="182245" h="259714">
                <a:moveTo>
                  <a:pt x="133778" y="251113"/>
                </a:moveTo>
                <a:lnTo>
                  <a:pt x="97775" y="251113"/>
                </a:lnTo>
                <a:lnTo>
                  <a:pt x="111634" y="249007"/>
                </a:lnTo>
                <a:lnTo>
                  <a:pt x="123182" y="243506"/>
                </a:lnTo>
                <a:lnTo>
                  <a:pt x="149166" y="200274"/>
                </a:lnTo>
                <a:lnTo>
                  <a:pt x="150899" y="175625"/>
                </a:lnTo>
                <a:lnTo>
                  <a:pt x="150514" y="163228"/>
                </a:lnTo>
                <a:lnTo>
                  <a:pt x="140120" y="124016"/>
                </a:lnTo>
                <a:lnTo>
                  <a:pt x="101626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892"/>
                </a:lnTo>
                <a:lnTo>
                  <a:pt x="156962" y="235515"/>
                </a:lnTo>
                <a:lnTo>
                  <a:pt x="133778" y="251113"/>
                </a:lnTo>
                <a:close/>
              </a:path>
              <a:path w="182245" h="259714">
                <a:moveTo>
                  <a:pt x="99315" y="259586"/>
                </a:moveTo>
                <a:lnTo>
                  <a:pt x="81235" y="256565"/>
                </a:lnTo>
                <a:lnTo>
                  <a:pt x="67269" y="249284"/>
                </a:lnTo>
                <a:lnTo>
                  <a:pt x="57200" y="240413"/>
                </a:lnTo>
                <a:lnTo>
                  <a:pt x="50812" y="232626"/>
                </a:lnTo>
                <a:lnTo>
                  <a:pt x="62297" y="232626"/>
                </a:lnTo>
                <a:lnTo>
                  <a:pt x="66595" y="238114"/>
                </a:lnTo>
                <a:lnTo>
                  <a:pt x="75641" y="245143"/>
                </a:lnTo>
                <a:lnTo>
                  <a:pt x="86131" y="249572"/>
                </a:lnTo>
                <a:lnTo>
                  <a:pt x="97775" y="251113"/>
                </a:lnTo>
                <a:lnTo>
                  <a:pt x="133778" y="251113"/>
                </a:lnTo>
                <a:lnTo>
                  <a:pt x="130701" y="253183"/>
                </a:lnTo>
                <a:lnTo>
                  <a:pt x="9931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41843" y="4568609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5494" y="226464"/>
                </a:moveTo>
                <a:lnTo>
                  <a:pt x="33874" y="226464"/>
                </a:lnTo>
                <a:lnTo>
                  <a:pt x="49032" y="222167"/>
                </a:lnTo>
                <a:lnTo>
                  <a:pt x="60436" y="211154"/>
                </a:lnTo>
                <a:lnTo>
                  <a:pt x="68953" y="196242"/>
                </a:lnTo>
                <a:lnTo>
                  <a:pt x="75448" y="180247"/>
                </a:lnTo>
                <a:lnTo>
                  <a:pt x="77758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4649"/>
                </a:lnTo>
                <a:lnTo>
                  <a:pt x="25550" y="17078"/>
                </a:lnTo>
                <a:lnTo>
                  <a:pt x="19631" y="13191"/>
                </a:lnTo>
                <a:lnTo>
                  <a:pt x="11403" y="11758"/>
                </a:lnTo>
                <a:lnTo>
                  <a:pt x="0" y="11554"/>
                </a:lnTo>
                <a:lnTo>
                  <a:pt x="0" y="0"/>
                </a:lnTo>
                <a:lnTo>
                  <a:pt x="8672" y="565"/>
                </a:lnTo>
                <a:lnTo>
                  <a:pt x="17995" y="1059"/>
                </a:lnTo>
                <a:lnTo>
                  <a:pt x="27174" y="1408"/>
                </a:lnTo>
                <a:lnTo>
                  <a:pt x="35414" y="1540"/>
                </a:lnTo>
                <a:lnTo>
                  <a:pt x="75448" y="1540"/>
                </a:lnTo>
                <a:lnTo>
                  <a:pt x="75448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1" y="23878"/>
                </a:lnTo>
                <a:lnTo>
                  <a:pt x="56972" y="27730"/>
                </a:lnTo>
                <a:lnTo>
                  <a:pt x="98545" y="127097"/>
                </a:lnTo>
                <a:lnTo>
                  <a:pt x="107784" y="127097"/>
                </a:lnTo>
                <a:lnTo>
                  <a:pt x="80838" y="192571"/>
                </a:lnTo>
                <a:lnTo>
                  <a:pt x="73175" y="207845"/>
                </a:lnTo>
                <a:lnTo>
                  <a:pt x="62842" y="221168"/>
                </a:lnTo>
                <a:lnTo>
                  <a:pt x="55494" y="226464"/>
                </a:lnTo>
                <a:close/>
              </a:path>
              <a:path w="180340" h="234314">
                <a:moveTo>
                  <a:pt x="75448" y="1540"/>
                </a:moveTo>
                <a:lnTo>
                  <a:pt x="35414" y="1540"/>
                </a:lnTo>
                <a:lnTo>
                  <a:pt x="42969" y="1408"/>
                </a:lnTo>
                <a:lnTo>
                  <a:pt x="54276" y="1059"/>
                </a:lnTo>
                <a:lnTo>
                  <a:pt x="66162" y="565"/>
                </a:lnTo>
                <a:lnTo>
                  <a:pt x="75448" y="0"/>
                </a:lnTo>
                <a:lnTo>
                  <a:pt x="75448" y="1540"/>
                </a:lnTo>
                <a:close/>
              </a:path>
              <a:path w="180340" h="234314">
                <a:moveTo>
                  <a:pt x="107784" y="127097"/>
                </a:moveTo>
                <a:lnTo>
                  <a:pt x="98545" y="127097"/>
                </a:lnTo>
                <a:lnTo>
                  <a:pt x="135500" y="36203"/>
                </a:lnTo>
                <a:lnTo>
                  <a:pt x="137041" y="31581"/>
                </a:lnTo>
                <a:lnTo>
                  <a:pt x="137810" y="30811"/>
                </a:lnTo>
                <a:lnTo>
                  <a:pt x="137810" y="18486"/>
                </a:lnTo>
                <a:lnTo>
                  <a:pt x="131652" y="1232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565"/>
                </a:lnTo>
                <a:lnTo>
                  <a:pt x="136848" y="1059"/>
                </a:lnTo>
                <a:lnTo>
                  <a:pt x="145653" y="1408"/>
                </a:lnTo>
                <a:lnTo>
                  <a:pt x="152438" y="1540"/>
                </a:lnTo>
                <a:lnTo>
                  <a:pt x="180155" y="1540"/>
                </a:lnTo>
                <a:lnTo>
                  <a:pt x="180155" y="11554"/>
                </a:lnTo>
                <a:lnTo>
                  <a:pt x="173551" y="12035"/>
                </a:lnTo>
                <a:lnTo>
                  <a:pt x="164276" y="14828"/>
                </a:lnTo>
                <a:lnTo>
                  <a:pt x="154279" y="21953"/>
                </a:lnTo>
                <a:lnTo>
                  <a:pt x="145509" y="35433"/>
                </a:lnTo>
                <a:lnTo>
                  <a:pt x="107784" y="127097"/>
                </a:lnTo>
                <a:close/>
              </a:path>
              <a:path w="180340" h="234314">
                <a:moveTo>
                  <a:pt x="180155" y="1540"/>
                </a:moveTo>
                <a:lnTo>
                  <a:pt x="152438" y="1540"/>
                </a:lnTo>
                <a:lnTo>
                  <a:pt x="159151" y="1408"/>
                </a:lnTo>
                <a:lnTo>
                  <a:pt x="166297" y="1059"/>
                </a:lnTo>
                <a:lnTo>
                  <a:pt x="173442" y="565"/>
                </a:lnTo>
                <a:lnTo>
                  <a:pt x="180155" y="0"/>
                </a:lnTo>
                <a:lnTo>
                  <a:pt x="180155" y="1540"/>
                </a:lnTo>
                <a:close/>
              </a:path>
              <a:path w="180340" h="234314">
                <a:moveTo>
                  <a:pt x="33874" y="234167"/>
                </a:moveTo>
                <a:lnTo>
                  <a:pt x="20786" y="231868"/>
                </a:lnTo>
                <a:lnTo>
                  <a:pt x="10008" y="225597"/>
                </a:lnTo>
                <a:lnTo>
                  <a:pt x="2694" y="216294"/>
                </a:lnTo>
                <a:lnTo>
                  <a:pt x="0" y="204896"/>
                </a:lnTo>
                <a:lnTo>
                  <a:pt x="0" y="193341"/>
                </a:lnTo>
                <a:lnTo>
                  <a:pt x="7698" y="188720"/>
                </a:lnTo>
                <a:lnTo>
                  <a:pt x="23865" y="188720"/>
                </a:lnTo>
                <a:lnTo>
                  <a:pt x="30795" y="194882"/>
                </a:lnTo>
                <a:lnTo>
                  <a:pt x="30795" y="210288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5" y="226464"/>
                </a:lnTo>
                <a:lnTo>
                  <a:pt x="55494" y="226464"/>
                </a:lnTo>
                <a:lnTo>
                  <a:pt x="49766" y="230592"/>
                </a:lnTo>
                <a:lnTo>
                  <a:pt x="33874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67508" y="4482336"/>
            <a:ext cx="153035" cy="254000"/>
          </a:xfrm>
          <a:custGeom>
            <a:avLst/>
            <a:gdLst/>
            <a:ahLst/>
            <a:cxnLst/>
            <a:rect l="l" t="t" r="r" b="b"/>
            <a:pathLst>
              <a:path w="153034" h="254000">
                <a:moveTo>
                  <a:pt x="28486" y="69325"/>
                </a:moveTo>
                <a:lnTo>
                  <a:pt x="21052" y="68050"/>
                </a:lnTo>
                <a:lnTo>
                  <a:pt x="15205" y="64318"/>
                </a:lnTo>
                <a:lnTo>
                  <a:pt x="1138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532" y="3719"/>
                </a:lnTo>
                <a:lnTo>
                  <a:pt x="111862" y="9243"/>
                </a:lnTo>
                <a:lnTo>
                  <a:pt x="73910" y="9243"/>
                </a:lnTo>
                <a:lnTo>
                  <a:pt x="61988" y="10242"/>
                </a:lnTo>
                <a:lnTo>
                  <a:pt x="48407" y="13768"/>
                </a:lnTo>
                <a:lnTo>
                  <a:pt x="35258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3" y="39380"/>
                </a:lnTo>
                <a:lnTo>
                  <a:pt x="47734" y="50068"/>
                </a:lnTo>
                <a:lnTo>
                  <a:pt x="46350" y="57627"/>
                </a:lnTo>
                <a:lnTo>
                  <a:pt x="42441" y="63741"/>
                </a:lnTo>
                <a:lnTo>
                  <a:pt x="36366" y="67833"/>
                </a:lnTo>
                <a:lnTo>
                  <a:pt x="28486" y="69325"/>
                </a:lnTo>
                <a:close/>
              </a:path>
              <a:path w="153034" h="254000">
                <a:moveTo>
                  <a:pt x="113376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080" y="157656"/>
                </a:lnTo>
                <a:lnTo>
                  <a:pt x="104032" y="138170"/>
                </a:lnTo>
                <a:lnTo>
                  <a:pt x="90354" y="125472"/>
                </a:lnTo>
                <a:lnTo>
                  <a:pt x="70831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3" y="113232"/>
                </a:lnTo>
                <a:lnTo>
                  <a:pt x="51583" y="112461"/>
                </a:lnTo>
                <a:lnTo>
                  <a:pt x="53892" y="112461"/>
                </a:lnTo>
                <a:lnTo>
                  <a:pt x="63131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1862" y="9243"/>
                </a:lnTo>
                <a:lnTo>
                  <a:pt x="121932" y="14154"/>
                </a:lnTo>
                <a:lnTo>
                  <a:pt x="136837" y="30221"/>
                </a:lnTo>
                <a:lnTo>
                  <a:pt x="142431" y="50838"/>
                </a:lnTo>
                <a:lnTo>
                  <a:pt x="138714" y="71889"/>
                </a:lnTo>
                <a:lnTo>
                  <a:pt x="128284" y="90412"/>
                </a:lnTo>
                <a:lnTo>
                  <a:pt x="112224" y="105324"/>
                </a:lnTo>
                <a:lnTo>
                  <a:pt x="91618" y="115543"/>
                </a:lnTo>
                <a:lnTo>
                  <a:pt x="117036" y="124930"/>
                </a:lnTo>
                <a:lnTo>
                  <a:pt x="136175" y="140384"/>
                </a:lnTo>
                <a:lnTo>
                  <a:pt x="148241" y="160171"/>
                </a:lnTo>
                <a:lnTo>
                  <a:pt x="152439" y="182557"/>
                </a:lnTo>
                <a:lnTo>
                  <a:pt x="146568" y="209229"/>
                </a:lnTo>
                <a:lnTo>
                  <a:pt x="130305" y="231856"/>
                </a:lnTo>
                <a:lnTo>
                  <a:pt x="113376" y="242640"/>
                </a:lnTo>
                <a:close/>
              </a:path>
              <a:path w="153034" h="254000">
                <a:moveTo>
                  <a:pt x="74679" y="253424"/>
                </a:moveTo>
                <a:lnTo>
                  <a:pt x="45796" y="249055"/>
                </a:lnTo>
                <a:lnTo>
                  <a:pt x="22038" y="236959"/>
                </a:lnTo>
                <a:lnTo>
                  <a:pt x="5930" y="218653"/>
                </a:lnTo>
                <a:lnTo>
                  <a:pt x="0" y="195652"/>
                </a:lnTo>
                <a:lnTo>
                  <a:pt x="1948" y="185458"/>
                </a:lnTo>
                <a:lnTo>
                  <a:pt x="6929" y="178802"/>
                </a:lnTo>
                <a:lnTo>
                  <a:pt x="13641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376" y="242640"/>
                </a:lnTo>
                <a:lnTo>
                  <a:pt x="10566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70847" y="4564756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193" y="38514"/>
                </a:lnTo>
                <a:lnTo>
                  <a:pt x="58342" y="41499"/>
                </a:lnTo>
                <a:lnTo>
                  <a:pt x="53891" y="67014"/>
                </a:lnTo>
                <a:lnTo>
                  <a:pt x="53891" y="134800"/>
                </a:lnTo>
                <a:lnTo>
                  <a:pt x="54878" y="144151"/>
                </a:lnTo>
                <a:lnTo>
                  <a:pt x="58896" y="148954"/>
                </a:lnTo>
                <a:lnTo>
                  <a:pt x="67534" y="150723"/>
                </a:lnTo>
                <a:lnTo>
                  <a:pt x="82378" y="150976"/>
                </a:lnTo>
                <a:lnTo>
                  <a:pt x="82378" y="161760"/>
                </a:lnTo>
                <a:lnTo>
                  <a:pt x="41574" y="161760"/>
                </a:lnTo>
                <a:lnTo>
                  <a:pt x="32587" y="161880"/>
                </a:lnTo>
                <a:lnTo>
                  <a:pt x="10285" y="162410"/>
                </a:lnTo>
                <a:lnTo>
                  <a:pt x="0" y="162530"/>
                </a:lnTo>
                <a:close/>
              </a:path>
              <a:path w="287654" h="162560">
                <a:moveTo>
                  <a:pt x="60193" y="38514"/>
                </a:moveTo>
                <a:lnTo>
                  <a:pt x="51583" y="38514"/>
                </a:lnTo>
                <a:lnTo>
                  <a:pt x="60557" y="23072"/>
                </a:lnTo>
                <a:lnTo>
                  <a:pt x="72562" y="10880"/>
                </a:lnTo>
                <a:lnTo>
                  <a:pt x="87743" y="2876"/>
                </a:lnTo>
                <a:lnTo>
                  <a:pt x="106244" y="0"/>
                </a:lnTo>
                <a:lnTo>
                  <a:pt x="119994" y="1107"/>
                </a:lnTo>
                <a:lnTo>
                  <a:pt x="134827" y="5969"/>
                </a:lnTo>
                <a:lnTo>
                  <a:pt x="136836" y="7702"/>
                </a:lnTo>
                <a:lnTo>
                  <a:pt x="103165" y="7702"/>
                </a:lnTo>
                <a:lnTo>
                  <a:pt x="85722" y="11554"/>
                </a:lnTo>
                <a:lnTo>
                  <a:pt x="69867" y="22916"/>
                </a:lnTo>
                <a:lnTo>
                  <a:pt x="60193" y="38514"/>
                </a:lnTo>
                <a:close/>
              </a:path>
              <a:path w="287654" h="162560">
                <a:moveTo>
                  <a:pt x="164023" y="36203"/>
                </a:moveTo>
                <a:lnTo>
                  <a:pt x="154748" y="36203"/>
                </a:lnTo>
                <a:lnTo>
                  <a:pt x="161328" y="24697"/>
                </a:lnTo>
                <a:lnTo>
                  <a:pt x="172167" y="12902"/>
                </a:lnTo>
                <a:lnTo>
                  <a:pt x="187769" y="3707"/>
                </a:lnTo>
                <a:lnTo>
                  <a:pt x="208640" y="0"/>
                </a:lnTo>
                <a:lnTo>
                  <a:pt x="222667" y="1299"/>
                </a:lnTo>
                <a:lnTo>
                  <a:pt x="233662" y="4621"/>
                </a:lnTo>
                <a:lnTo>
                  <a:pt x="239242" y="7702"/>
                </a:lnTo>
                <a:lnTo>
                  <a:pt x="205562" y="7702"/>
                </a:lnTo>
                <a:lnTo>
                  <a:pt x="188118" y="11554"/>
                </a:lnTo>
                <a:lnTo>
                  <a:pt x="172263" y="22916"/>
                </a:lnTo>
                <a:lnTo>
                  <a:pt x="164023" y="36203"/>
                </a:lnTo>
                <a:close/>
              </a:path>
              <a:path w="287654" h="162560">
                <a:moveTo>
                  <a:pt x="101626" y="162530"/>
                </a:moveTo>
                <a:lnTo>
                  <a:pt x="101626" y="150976"/>
                </a:lnTo>
                <a:lnTo>
                  <a:pt x="116591" y="150723"/>
                </a:lnTo>
                <a:lnTo>
                  <a:pt x="125492" y="148954"/>
                </a:lnTo>
                <a:lnTo>
                  <a:pt x="12977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799" y="33700"/>
                </a:lnTo>
                <a:lnTo>
                  <a:pt x="125685" y="20412"/>
                </a:lnTo>
                <a:lnTo>
                  <a:pt x="117240" y="11169"/>
                </a:lnTo>
                <a:lnTo>
                  <a:pt x="103165" y="7702"/>
                </a:lnTo>
                <a:lnTo>
                  <a:pt x="136836" y="7702"/>
                </a:lnTo>
                <a:lnTo>
                  <a:pt x="147494" y="16898"/>
                </a:lnTo>
                <a:lnTo>
                  <a:pt x="154748" y="36203"/>
                </a:lnTo>
                <a:lnTo>
                  <a:pt x="164023" y="36203"/>
                </a:lnTo>
                <a:lnTo>
                  <a:pt x="160739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4" y="144151"/>
                </a:lnTo>
                <a:lnTo>
                  <a:pt x="161292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199" y="161760"/>
                </a:lnTo>
                <a:lnTo>
                  <a:pt x="134646" y="161880"/>
                </a:lnTo>
                <a:lnTo>
                  <a:pt x="112344" y="162410"/>
                </a:lnTo>
                <a:lnTo>
                  <a:pt x="101626" y="162530"/>
                </a:lnTo>
                <a:close/>
              </a:path>
              <a:path w="287654" h="162560">
                <a:moveTo>
                  <a:pt x="204022" y="162530"/>
                </a:moveTo>
                <a:lnTo>
                  <a:pt x="204022" y="150976"/>
                </a:lnTo>
                <a:lnTo>
                  <a:pt x="218987" y="150723"/>
                </a:lnTo>
                <a:lnTo>
                  <a:pt x="227889" y="148954"/>
                </a:lnTo>
                <a:lnTo>
                  <a:pt x="232171" y="144151"/>
                </a:lnTo>
                <a:lnTo>
                  <a:pt x="233278" y="134800"/>
                </a:lnTo>
                <a:lnTo>
                  <a:pt x="233278" y="49298"/>
                </a:lnTo>
                <a:lnTo>
                  <a:pt x="232195" y="33700"/>
                </a:lnTo>
                <a:lnTo>
                  <a:pt x="228081" y="20412"/>
                </a:lnTo>
                <a:lnTo>
                  <a:pt x="219636" y="11169"/>
                </a:lnTo>
                <a:lnTo>
                  <a:pt x="205562" y="7702"/>
                </a:lnTo>
                <a:lnTo>
                  <a:pt x="239242" y="7702"/>
                </a:lnTo>
                <a:lnTo>
                  <a:pt x="258503" y="49827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428" y="146426"/>
                </a:lnTo>
                <a:lnTo>
                  <a:pt x="265709" y="149628"/>
                </a:lnTo>
                <a:lnTo>
                  <a:pt x="274599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5595" y="161760"/>
                </a:lnTo>
                <a:lnTo>
                  <a:pt x="236718" y="161880"/>
                </a:lnTo>
                <a:lnTo>
                  <a:pt x="214632" y="162410"/>
                </a:lnTo>
                <a:lnTo>
                  <a:pt x="204022" y="162530"/>
                </a:lnTo>
                <a:close/>
              </a:path>
              <a:path w="287654" h="162560">
                <a:moveTo>
                  <a:pt x="82378" y="162530"/>
                </a:moveTo>
                <a:lnTo>
                  <a:pt x="72105" y="162410"/>
                </a:lnTo>
                <a:lnTo>
                  <a:pt x="50114" y="161880"/>
                </a:lnTo>
                <a:lnTo>
                  <a:pt x="41574" y="161760"/>
                </a:lnTo>
                <a:lnTo>
                  <a:pt x="82378" y="161760"/>
                </a:lnTo>
                <a:lnTo>
                  <a:pt x="82378" y="162530"/>
                </a:lnTo>
                <a:close/>
              </a:path>
              <a:path w="287654" h="162560">
                <a:moveTo>
                  <a:pt x="184774" y="162530"/>
                </a:moveTo>
                <a:lnTo>
                  <a:pt x="174489" y="162410"/>
                </a:lnTo>
                <a:lnTo>
                  <a:pt x="152185" y="161880"/>
                </a:lnTo>
                <a:lnTo>
                  <a:pt x="143199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4" h="162560">
                <a:moveTo>
                  <a:pt x="287171" y="162530"/>
                </a:moveTo>
                <a:lnTo>
                  <a:pt x="276885" y="162410"/>
                </a:lnTo>
                <a:lnTo>
                  <a:pt x="254582" y="161880"/>
                </a:lnTo>
                <a:lnTo>
                  <a:pt x="245595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081114" y="4562444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2" y="1179"/>
                </a:lnTo>
                <a:lnTo>
                  <a:pt x="92676" y="4814"/>
                </a:lnTo>
                <a:lnTo>
                  <a:pt x="99955" y="8473"/>
                </a:lnTo>
                <a:lnTo>
                  <a:pt x="65441" y="8473"/>
                </a:lnTo>
                <a:lnTo>
                  <a:pt x="55721" y="9279"/>
                </a:lnTo>
                <a:lnTo>
                  <a:pt x="44846" y="12035"/>
                </a:lnTo>
                <a:lnTo>
                  <a:pt x="34261" y="17247"/>
                </a:lnTo>
                <a:lnTo>
                  <a:pt x="25407" y="25419"/>
                </a:lnTo>
                <a:lnTo>
                  <a:pt x="35559" y="27417"/>
                </a:lnTo>
                <a:lnTo>
                  <a:pt x="41382" y="32159"/>
                </a:lnTo>
                <a:lnTo>
                  <a:pt x="44029" y="37768"/>
                </a:lnTo>
                <a:lnTo>
                  <a:pt x="44654" y="42365"/>
                </a:lnTo>
                <a:lnTo>
                  <a:pt x="44654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5" y="82420"/>
                </a:lnTo>
                <a:lnTo>
                  <a:pt x="89248" y="69747"/>
                </a:lnTo>
                <a:lnTo>
                  <a:pt x="104706" y="68555"/>
                </a:lnTo>
                <a:lnTo>
                  <a:pt x="104706" y="55460"/>
                </a:lnTo>
                <a:lnTo>
                  <a:pt x="101061" y="34145"/>
                </a:lnTo>
                <a:lnTo>
                  <a:pt x="91714" y="19546"/>
                </a:lnTo>
                <a:lnTo>
                  <a:pt x="79046" y="11157"/>
                </a:lnTo>
                <a:lnTo>
                  <a:pt x="65441" y="8473"/>
                </a:lnTo>
                <a:lnTo>
                  <a:pt x="99955" y="8473"/>
                </a:lnTo>
                <a:lnTo>
                  <a:pt x="128380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6" y="77028"/>
                </a:lnTo>
                <a:lnTo>
                  <a:pt x="67137" y="83046"/>
                </a:lnTo>
                <a:lnTo>
                  <a:pt x="43788" y="96285"/>
                </a:lnTo>
                <a:lnTo>
                  <a:pt x="31843" y="112991"/>
                </a:lnTo>
                <a:lnTo>
                  <a:pt x="28486" y="129408"/>
                </a:lnTo>
                <a:lnTo>
                  <a:pt x="31061" y="142141"/>
                </a:lnTo>
                <a:lnTo>
                  <a:pt x="38110" y="152131"/>
                </a:lnTo>
                <a:lnTo>
                  <a:pt x="48624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10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149" y="158510"/>
                </a:lnTo>
                <a:lnTo>
                  <a:pt x="89212" y="150398"/>
                </a:lnTo>
                <a:lnTo>
                  <a:pt x="100243" y="135642"/>
                </a:lnTo>
                <a:lnTo>
                  <a:pt x="104706" y="113232"/>
                </a:lnTo>
                <a:lnTo>
                  <a:pt x="104706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7194" y="154911"/>
                </a:lnTo>
                <a:lnTo>
                  <a:pt x="151476" y="151842"/>
                </a:lnTo>
                <a:lnTo>
                  <a:pt x="154893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2" y="167152"/>
                </a:moveTo>
                <a:lnTo>
                  <a:pt x="124122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2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56651" y="4500820"/>
            <a:ext cx="115570" cy="231140"/>
          </a:xfrm>
          <a:custGeom>
            <a:avLst/>
            <a:gdLst/>
            <a:ahLst/>
            <a:cxnLst/>
            <a:rect l="l" t="t" r="r" b="b"/>
            <a:pathLst>
              <a:path w="115570" h="231139">
                <a:moveTo>
                  <a:pt x="109325" y="79339"/>
                </a:moveTo>
                <a:lnTo>
                  <a:pt x="0" y="79339"/>
                </a:lnTo>
                <a:lnTo>
                  <a:pt x="0" y="71636"/>
                </a:lnTo>
                <a:lnTo>
                  <a:pt x="22615" y="64018"/>
                </a:lnTo>
                <a:lnTo>
                  <a:pt x="37147" y="46506"/>
                </a:lnTo>
                <a:lnTo>
                  <a:pt x="45039" y="23650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1139">
                <a:moveTo>
                  <a:pt x="78530" y="231086"/>
                </a:moveTo>
                <a:lnTo>
                  <a:pt x="65670" y="229653"/>
                </a:lnTo>
                <a:lnTo>
                  <a:pt x="50139" y="223094"/>
                </a:lnTo>
                <a:lnTo>
                  <a:pt x="37063" y="208013"/>
                </a:lnTo>
                <a:lnTo>
                  <a:pt x="31566" y="181017"/>
                </a:lnTo>
                <a:lnTo>
                  <a:pt x="31566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645"/>
                </a:lnTo>
                <a:lnTo>
                  <a:pt x="60051" y="204125"/>
                </a:lnTo>
                <a:lnTo>
                  <a:pt x="67365" y="216450"/>
                </a:lnTo>
                <a:lnTo>
                  <a:pt x="81608" y="221842"/>
                </a:lnTo>
                <a:lnTo>
                  <a:pt x="100068" y="221842"/>
                </a:lnTo>
                <a:lnTo>
                  <a:pt x="95347" y="226620"/>
                </a:lnTo>
                <a:lnTo>
                  <a:pt x="78530" y="231086"/>
                </a:lnTo>
                <a:close/>
              </a:path>
              <a:path w="115570" h="231139">
                <a:moveTo>
                  <a:pt x="100068" y="221842"/>
                </a:moveTo>
                <a:lnTo>
                  <a:pt x="81608" y="221842"/>
                </a:lnTo>
                <a:lnTo>
                  <a:pt x="90980" y="219134"/>
                </a:lnTo>
                <a:lnTo>
                  <a:pt x="98835" y="211154"/>
                </a:lnTo>
                <a:lnTo>
                  <a:pt x="104237" y="198120"/>
                </a:lnTo>
                <a:lnTo>
                  <a:pt x="106246" y="180247"/>
                </a:lnTo>
                <a:lnTo>
                  <a:pt x="106246" y="160219"/>
                </a:lnTo>
                <a:lnTo>
                  <a:pt x="115484" y="160219"/>
                </a:lnTo>
                <a:lnTo>
                  <a:pt x="115484" y="181017"/>
                </a:lnTo>
                <a:lnTo>
                  <a:pt x="113391" y="198914"/>
                </a:lnTo>
                <a:lnTo>
                  <a:pt x="106823" y="215006"/>
                </a:lnTo>
                <a:lnTo>
                  <a:pt x="100068" y="221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02931" y="4564753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59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825"/>
                </a:lnTo>
                <a:lnTo>
                  <a:pt x="59759" y="40825"/>
                </a:lnTo>
                <a:lnTo>
                  <a:pt x="55961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64" y="142202"/>
                </a:lnTo>
                <a:lnTo>
                  <a:pt x="56876" y="147413"/>
                </a:lnTo>
                <a:lnTo>
                  <a:pt x="65140" y="150169"/>
                </a:lnTo>
                <a:lnTo>
                  <a:pt x="80839" y="150976"/>
                </a:lnTo>
                <a:lnTo>
                  <a:pt x="88538" y="150976"/>
                </a:lnTo>
                <a:lnTo>
                  <a:pt x="88538" y="161760"/>
                </a:lnTo>
                <a:lnTo>
                  <a:pt x="42344" y="161760"/>
                </a:lnTo>
                <a:lnTo>
                  <a:pt x="33238" y="161880"/>
                </a:lnTo>
                <a:lnTo>
                  <a:pt x="11271" y="162410"/>
                </a:lnTo>
                <a:lnTo>
                  <a:pt x="0" y="162530"/>
                </a:lnTo>
                <a:close/>
              </a:path>
              <a:path w="124459" h="162560">
                <a:moveTo>
                  <a:pt x="59759" y="40825"/>
                </a:moveTo>
                <a:lnTo>
                  <a:pt x="51583" y="40825"/>
                </a:lnTo>
                <a:lnTo>
                  <a:pt x="56828" y="27622"/>
                </a:lnTo>
                <a:lnTo>
                  <a:pt x="65826" y="14346"/>
                </a:lnTo>
                <a:lnTo>
                  <a:pt x="78866" y="4104"/>
                </a:lnTo>
                <a:lnTo>
                  <a:pt x="96237" y="0"/>
                </a:lnTo>
                <a:lnTo>
                  <a:pt x="107388" y="1865"/>
                </a:lnTo>
                <a:lnTo>
                  <a:pt x="116158" y="6836"/>
                </a:lnTo>
                <a:lnTo>
                  <a:pt x="116855" y="7702"/>
                </a:lnTo>
                <a:lnTo>
                  <a:pt x="96237" y="7702"/>
                </a:lnTo>
                <a:lnTo>
                  <a:pt x="77807" y="13443"/>
                </a:lnTo>
                <a:lnTo>
                  <a:pt x="64286" y="28789"/>
                </a:lnTo>
                <a:lnTo>
                  <a:pt x="59759" y="40825"/>
                </a:lnTo>
                <a:close/>
              </a:path>
              <a:path w="124459" h="162560">
                <a:moveTo>
                  <a:pt x="114715" y="38514"/>
                </a:moveTo>
                <a:lnTo>
                  <a:pt x="100087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7" y="7702"/>
                </a:lnTo>
                <a:lnTo>
                  <a:pt x="116855" y="7702"/>
                </a:lnTo>
                <a:lnTo>
                  <a:pt x="121896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5" y="38514"/>
                </a:lnTo>
                <a:close/>
              </a:path>
              <a:path w="124459" h="162560">
                <a:moveTo>
                  <a:pt x="88538" y="162530"/>
                </a:moveTo>
                <a:lnTo>
                  <a:pt x="77206" y="162085"/>
                </a:lnTo>
                <a:lnTo>
                  <a:pt x="65441" y="161856"/>
                </a:lnTo>
                <a:lnTo>
                  <a:pt x="42344" y="161760"/>
                </a:lnTo>
                <a:lnTo>
                  <a:pt x="88538" y="161760"/>
                </a:lnTo>
                <a:lnTo>
                  <a:pt x="88538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49211" y="4480791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2" y="232915"/>
                </a:lnTo>
                <a:lnTo>
                  <a:pt x="27500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1" y="234468"/>
                </a:lnTo>
                <a:lnTo>
                  <a:pt x="78530" y="234937"/>
                </a:lnTo>
                <a:lnTo>
                  <a:pt x="78530" y="245721"/>
                </a:lnTo>
                <a:lnTo>
                  <a:pt x="40804" y="245721"/>
                </a:lnTo>
                <a:lnTo>
                  <a:pt x="32155" y="245841"/>
                </a:lnTo>
                <a:lnTo>
                  <a:pt x="9948" y="246371"/>
                </a:lnTo>
                <a:lnTo>
                  <a:pt x="0" y="246491"/>
                </a:lnTo>
                <a:close/>
              </a:path>
              <a:path w="78740" h="247014">
                <a:moveTo>
                  <a:pt x="78530" y="246491"/>
                </a:moveTo>
                <a:lnTo>
                  <a:pt x="69170" y="246371"/>
                </a:lnTo>
                <a:lnTo>
                  <a:pt x="50163" y="245841"/>
                </a:lnTo>
                <a:lnTo>
                  <a:pt x="40804" y="245721"/>
                </a:lnTo>
                <a:lnTo>
                  <a:pt x="78530" y="245721"/>
                </a:lnTo>
                <a:lnTo>
                  <a:pt x="78530" y="246491"/>
                </a:lnTo>
                <a:close/>
              </a:path>
              <a:path w="78740" h="247014">
                <a:moveTo>
                  <a:pt x="34646" y="39284"/>
                </a:moveTo>
                <a:lnTo>
                  <a:pt x="27091" y="37683"/>
                </a:lnTo>
                <a:lnTo>
                  <a:pt x="20980" y="33411"/>
                </a:lnTo>
                <a:lnTo>
                  <a:pt x="16890" y="27260"/>
                </a:lnTo>
                <a:lnTo>
                  <a:pt x="15398" y="20027"/>
                </a:lnTo>
                <a:lnTo>
                  <a:pt x="16890" y="12673"/>
                </a:lnTo>
                <a:lnTo>
                  <a:pt x="20980" y="6258"/>
                </a:lnTo>
                <a:lnTo>
                  <a:pt x="27091" y="1721"/>
                </a:lnTo>
                <a:lnTo>
                  <a:pt x="34646" y="0"/>
                </a:lnTo>
                <a:lnTo>
                  <a:pt x="42320" y="1504"/>
                </a:lnTo>
                <a:lnTo>
                  <a:pt x="48695" y="5680"/>
                </a:lnTo>
                <a:lnTo>
                  <a:pt x="53050" y="12023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6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643909" y="4568603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79"/>
                </a:lnTo>
                <a:lnTo>
                  <a:pt x="19728" y="144139"/>
                </a:lnTo>
                <a:lnTo>
                  <a:pt x="33237" y="137700"/>
                </a:lnTo>
                <a:lnTo>
                  <a:pt x="46963" y="125556"/>
                </a:lnTo>
                <a:lnTo>
                  <a:pt x="81608" y="81650"/>
                </a:lnTo>
                <a:lnTo>
                  <a:pt x="45423" y="33892"/>
                </a:lnTo>
                <a:lnTo>
                  <a:pt x="34777" y="21303"/>
                </a:lnTo>
                <a:lnTo>
                  <a:pt x="26657" y="14635"/>
                </a:lnTo>
                <a:lnTo>
                  <a:pt x="16949" y="12011"/>
                </a:lnTo>
                <a:lnTo>
                  <a:pt x="1539" y="11554"/>
                </a:lnTo>
                <a:lnTo>
                  <a:pt x="1539" y="0"/>
                </a:lnTo>
                <a:lnTo>
                  <a:pt x="10213" y="565"/>
                </a:lnTo>
                <a:lnTo>
                  <a:pt x="20113" y="1059"/>
                </a:lnTo>
                <a:lnTo>
                  <a:pt x="29580" y="1408"/>
                </a:lnTo>
                <a:lnTo>
                  <a:pt x="36954" y="1540"/>
                </a:lnTo>
                <a:lnTo>
                  <a:pt x="76219" y="1540"/>
                </a:lnTo>
                <a:lnTo>
                  <a:pt x="76219" y="11554"/>
                </a:lnTo>
                <a:lnTo>
                  <a:pt x="69289" y="12324"/>
                </a:lnTo>
                <a:lnTo>
                  <a:pt x="63131" y="15405"/>
                </a:lnTo>
                <a:lnTo>
                  <a:pt x="63131" y="23878"/>
                </a:lnTo>
                <a:lnTo>
                  <a:pt x="66980" y="27730"/>
                </a:lnTo>
                <a:lnTo>
                  <a:pt x="95466" y="64704"/>
                </a:lnTo>
                <a:lnTo>
                  <a:pt x="107112" y="64704"/>
                </a:lnTo>
                <a:lnTo>
                  <a:pt x="100856" y="72406"/>
                </a:lnTo>
                <a:lnTo>
                  <a:pt x="113916" y="89353"/>
                </a:lnTo>
                <a:lnTo>
                  <a:pt x="87768" y="89353"/>
                </a:lnTo>
                <a:lnTo>
                  <a:pt x="73175" y="106552"/>
                </a:lnTo>
                <a:lnTo>
                  <a:pt x="62842" y="119490"/>
                </a:lnTo>
                <a:lnTo>
                  <a:pt x="56694" y="129107"/>
                </a:lnTo>
                <a:lnTo>
                  <a:pt x="54661" y="136340"/>
                </a:lnTo>
                <a:lnTo>
                  <a:pt x="54661" y="141732"/>
                </a:lnTo>
                <a:lnTo>
                  <a:pt x="56972" y="146354"/>
                </a:lnTo>
                <a:lnTo>
                  <a:pt x="65440" y="147124"/>
                </a:lnTo>
                <a:lnTo>
                  <a:pt x="65440" y="157908"/>
                </a:lnTo>
                <a:lnTo>
                  <a:pt x="30025" y="157908"/>
                </a:lnTo>
                <a:lnTo>
                  <a:pt x="15012" y="158005"/>
                </a:lnTo>
                <a:lnTo>
                  <a:pt x="7289" y="158233"/>
                </a:lnTo>
                <a:lnTo>
                  <a:pt x="0" y="158679"/>
                </a:lnTo>
                <a:close/>
              </a:path>
              <a:path w="186054" h="158750">
                <a:moveTo>
                  <a:pt x="76219" y="1540"/>
                </a:moveTo>
                <a:lnTo>
                  <a:pt x="36954" y="1540"/>
                </a:lnTo>
                <a:lnTo>
                  <a:pt x="44064" y="1408"/>
                </a:lnTo>
                <a:lnTo>
                  <a:pt x="55143" y="1059"/>
                </a:lnTo>
                <a:lnTo>
                  <a:pt x="66944" y="565"/>
                </a:lnTo>
                <a:lnTo>
                  <a:pt x="76219" y="0"/>
                </a:lnTo>
                <a:lnTo>
                  <a:pt x="76219" y="1540"/>
                </a:lnTo>
                <a:close/>
              </a:path>
              <a:path w="186054" h="158750">
                <a:moveTo>
                  <a:pt x="107112" y="64704"/>
                </a:moveTo>
                <a:lnTo>
                  <a:pt x="95466" y="64704"/>
                </a:lnTo>
                <a:lnTo>
                  <a:pt x="118563" y="36203"/>
                </a:lnTo>
                <a:lnTo>
                  <a:pt x="120103" y="33892"/>
                </a:lnTo>
                <a:lnTo>
                  <a:pt x="123952" y="29270"/>
                </a:lnTo>
                <a:lnTo>
                  <a:pt x="123952" y="16946"/>
                </a:lnTo>
                <a:lnTo>
                  <a:pt x="120872" y="12324"/>
                </a:lnTo>
                <a:lnTo>
                  <a:pt x="113173" y="11554"/>
                </a:lnTo>
                <a:lnTo>
                  <a:pt x="113173" y="0"/>
                </a:lnTo>
                <a:lnTo>
                  <a:pt x="119140" y="565"/>
                </a:lnTo>
                <a:lnTo>
                  <a:pt x="128572" y="1059"/>
                </a:lnTo>
                <a:lnTo>
                  <a:pt x="139158" y="1408"/>
                </a:lnTo>
                <a:lnTo>
                  <a:pt x="148589" y="1540"/>
                </a:lnTo>
                <a:lnTo>
                  <a:pt x="178615" y="1540"/>
                </a:lnTo>
                <a:lnTo>
                  <a:pt x="178615" y="11554"/>
                </a:lnTo>
                <a:lnTo>
                  <a:pt x="134731" y="30811"/>
                </a:lnTo>
                <a:lnTo>
                  <a:pt x="109830" y="61358"/>
                </a:lnTo>
                <a:lnTo>
                  <a:pt x="107112" y="64704"/>
                </a:lnTo>
                <a:close/>
              </a:path>
              <a:path w="186054" h="158750">
                <a:moveTo>
                  <a:pt x="178615" y="1540"/>
                </a:moveTo>
                <a:lnTo>
                  <a:pt x="148589" y="1540"/>
                </a:lnTo>
                <a:lnTo>
                  <a:pt x="155879" y="1408"/>
                </a:lnTo>
                <a:lnTo>
                  <a:pt x="163602" y="1059"/>
                </a:lnTo>
                <a:lnTo>
                  <a:pt x="171325" y="565"/>
                </a:lnTo>
                <a:lnTo>
                  <a:pt x="178615" y="0"/>
                </a:lnTo>
                <a:lnTo>
                  <a:pt x="178615" y="1540"/>
                </a:lnTo>
                <a:close/>
              </a:path>
              <a:path w="186054" h="158750">
                <a:moveTo>
                  <a:pt x="110094" y="158679"/>
                </a:moveTo>
                <a:lnTo>
                  <a:pt x="110094" y="147124"/>
                </a:lnTo>
                <a:lnTo>
                  <a:pt x="120103" y="147124"/>
                </a:lnTo>
                <a:lnTo>
                  <a:pt x="123183" y="141732"/>
                </a:lnTo>
                <a:lnTo>
                  <a:pt x="123183" y="136340"/>
                </a:lnTo>
                <a:lnTo>
                  <a:pt x="118563" y="130178"/>
                </a:lnTo>
                <a:lnTo>
                  <a:pt x="115484" y="126327"/>
                </a:lnTo>
                <a:lnTo>
                  <a:pt x="87768" y="89353"/>
                </a:lnTo>
                <a:lnTo>
                  <a:pt x="113916" y="89353"/>
                </a:lnTo>
                <a:lnTo>
                  <a:pt x="150128" y="136340"/>
                </a:lnTo>
                <a:lnTo>
                  <a:pt x="156420" y="142250"/>
                </a:lnTo>
                <a:lnTo>
                  <a:pt x="163506" y="145487"/>
                </a:lnTo>
                <a:lnTo>
                  <a:pt x="172756" y="146847"/>
                </a:lnTo>
                <a:lnTo>
                  <a:pt x="185544" y="147124"/>
                </a:lnTo>
                <a:lnTo>
                  <a:pt x="185544" y="157908"/>
                </a:lnTo>
                <a:lnTo>
                  <a:pt x="150128" y="157908"/>
                </a:lnTo>
                <a:lnTo>
                  <a:pt x="11009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524" y="158558"/>
                </a:lnTo>
                <a:lnTo>
                  <a:pt x="38807" y="158029"/>
                </a:lnTo>
                <a:lnTo>
                  <a:pt x="30025" y="157908"/>
                </a:lnTo>
                <a:lnTo>
                  <a:pt x="65440" y="15790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546" y="158233"/>
                </a:lnTo>
                <a:lnTo>
                  <a:pt x="167259" y="158005"/>
                </a:lnTo>
                <a:lnTo>
                  <a:pt x="150128" y="157908"/>
                </a:lnTo>
                <a:lnTo>
                  <a:pt x="185544" y="15790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865639" y="468876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247" y="38514"/>
                </a:moveTo>
                <a:lnTo>
                  <a:pt x="11692" y="37021"/>
                </a:lnTo>
                <a:lnTo>
                  <a:pt x="5581" y="32929"/>
                </a:lnTo>
                <a:lnTo>
                  <a:pt x="1491" y="26815"/>
                </a:lnTo>
                <a:lnTo>
                  <a:pt x="0" y="19257"/>
                </a:lnTo>
                <a:lnTo>
                  <a:pt x="1491" y="11698"/>
                </a:lnTo>
                <a:lnTo>
                  <a:pt x="5581" y="5584"/>
                </a:lnTo>
                <a:lnTo>
                  <a:pt x="11692" y="1492"/>
                </a:lnTo>
                <a:lnTo>
                  <a:pt x="19247" y="0"/>
                </a:lnTo>
                <a:lnTo>
                  <a:pt x="26802" y="1492"/>
                </a:lnTo>
                <a:lnTo>
                  <a:pt x="32913" y="5584"/>
                </a:lnTo>
                <a:lnTo>
                  <a:pt x="37003" y="11698"/>
                </a:lnTo>
                <a:lnTo>
                  <a:pt x="38494" y="19257"/>
                </a:lnTo>
                <a:lnTo>
                  <a:pt x="37003" y="26815"/>
                </a:lnTo>
                <a:lnTo>
                  <a:pt x="32913" y="32929"/>
                </a:lnTo>
                <a:lnTo>
                  <a:pt x="26802" y="37021"/>
                </a:lnTo>
                <a:lnTo>
                  <a:pt x="19247" y="38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4333" y="5722491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957"/>
                </a:lnTo>
                <a:lnTo>
                  <a:pt x="122124" y="121705"/>
                </a:lnTo>
                <a:lnTo>
                  <a:pt x="99352" y="136942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3113" y="5626204"/>
            <a:ext cx="163830" cy="267335"/>
          </a:xfrm>
          <a:custGeom>
            <a:avLst/>
            <a:gdLst/>
            <a:ahLst/>
            <a:cxnLst/>
            <a:rect l="l" t="t" r="r" b="b"/>
            <a:pathLst>
              <a:path w="163830" h="267335">
                <a:moveTo>
                  <a:pt x="126359" y="256505"/>
                </a:moveTo>
                <a:lnTo>
                  <a:pt x="90077" y="256505"/>
                </a:lnTo>
                <a:lnTo>
                  <a:pt x="110768" y="251883"/>
                </a:lnTo>
                <a:lnTo>
                  <a:pt x="126262" y="239751"/>
                </a:lnTo>
                <a:lnTo>
                  <a:pt x="135982" y="222709"/>
                </a:lnTo>
                <a:lnTo>
                  <a:pt x="139351" y="203355"/>
                </a:lnTo>
                <a:lnTo>
                  <a:pt x="138629" y="194593"/>
                </a:lnTo>
                <a:lnTo>
                  <a:pt x="112404" y="156175"/>
                </a:lnTo>
                <a:lnTo>
                  <a:pt x="64382" y="143080"/>
                </a:lnTo>
                <a:lnTo>
                  <a:pt x="54025" y="140360"/>
                </a:lnTo>
                <a:lnTo>
                  <a:pt x="13280" y="112654"/>
                </a:lnTo>
                <a:lnTo>
                  <a:pt x="0" y="71636"/>
                </a:lnTo>
                <a:lnTo>
                  <a:pt x="5449" y="43870"/>
                </a:lnTo>
                <a:lnTo>
                  <a:pt x="20498" y="21086"/>
                </a:lnTo>
                <a:lnTo>
                  <a:pt x="43198" y="5668"/>
                </a:lnTo>
                <a:lnTo>
                  <a:pt x="71600" y="0"/>
                </a:lnTo>
                <a:lnTo>
                  <a:pt x="93205" y="2563"/>
                </a:lnTo>
                <a:lnTo>
                  <a:pt x="109325" y="8954"/>
                </a:lnTo>
                <a:lnTo>
                  <a:pt x="110872" y="10013"/>
                </a:lnTo>
                <a:lnTo>
                  <a:pt x="72370" y="10013"/>
                </a:lnTo>
                <a:lnTo>
                  <a:pt x="52449" y="14021"/>
                </a:lnTo>
                <a:lnTo>
                  <a:pt x="37147" y="24745"/>
                </a:lnTo>
                <a:lnTo>
                  <a:pt x="27331" y="40235"/>
                </a:lnTo>
                <a:lnTo>
                  <a:pt x="23866" y="58541"/>
                </a:lnTo>
                <a:lnTo>
                  <a:pt x="26392" y="74224"/>
                </a:lnTo>
                <a:lnTo>
                  <a:pt x="33682" y="88101"/>
                </a:lnTo>
                <a:lnTo>
                  <a:pt x="45303" y="98945"/>
                </a:lnTo>
                <a:lnTo>
                  <a:pt x="60821" y="105529"/>
                </a:lnTo>
                <a:lnTo>
                  <a:pt x="107785" y="116313"/>
                </a:lnTo>
                <a:lnTo>
                  <a:pt x="129438" y="126038"/>
                </a:lnTo>
                <a:lnTo>
                  <a:pt x="147050" y="142695"/>
                </a:lnTo>
                <a:lnTo>
                  <a:pt x="158887" y="164841"/>
                </a:lnTo>
                <a:lnTo>
                  <a:pt x="163217" y="191031"/>
                </a:lnTo>
                <a:lnTo>
                  <a:pt x="157864" y="220169"/>
                </a:lnTo>
                <a:lnTo>
                  <a:pt x="142911" y="244469"/>
                </a:lnTo>
                <a:lnTo>
                  <a:pt x="126359" y="256505"/>
                </a:lnTo>
                <a:close/>
              </a:path>
              <a:path w="163830" h="267335">
                <a:moveTo>
                  <a:pt x="153209" y="25419"/>
                </a:moveTo>
                <a:lnTo>
                  <a:pt x="130882" y="25419"/>
                </a:lnTo>
                <a:lnTo>
                  <a:pt x="143200" y="4621"/>
                </a:lnTo>
                <a:lnTo>
                  <a:pt x="146280" y="0"/>
                </a:lnTo>
                <a:lnTo>
                  <a:pt x="153209" y="0"/>
                </a:lnTo>
                <a:lnTo>
                  <a:pt x="153209" y="25419"/>
                </a:lnTo>
                <a:close/>
              </a:path>
              <a:path w="163830" h="267335">
                <a:moveTo>
                  <a:pt x="153209" y="91664"/>
                </a:moveTo>
                <a:lnTo>
                  <a:pt x="143970" y="91664"/>
                </a:lnTo>
                <a:lnTo>
                  <a:pt x="143970" y="87042"/>
                </a:lnTo>
                <a:lnTo>
                  <a:pt x="140361" y="68182"/>
                </a:lnTo>
                <a:lnTo>
                  <a:pt x="130112" y="42462"/>
                </a:lnTo>
                <a:lnTo>
                  <a:pt x="108892" y="19774"/>
                </a:lnTo>
                <a:lnTo>
                  <a:pt x="72370" y="10013"/>
                </a:lnTo>
                <a:lnTo>
                  <a:pt x="110872" y="10013"/>
                </a:lnTo>
                <a:lnTo>
                  <a:pt x="121402" y="17223"/>
                </a:lnTo>
                <a:lnTo>
                  <a:pt x="130882" y="25419"/>
                </a:lnTo>
                <a:lnTo>
                  <a:pt x="153209" y="25419"/>
                </a:lnTo>
                <a:lnTo>
                  <a:pt x="153209" y="91664"/>
                </a:lnTo>
                <a:close/>
              </a:path>
              <a:path w="163830" h="267335">
                <a:moveTo>
                  <a:pt x="6929" y="267289"/>
                </a:moveTo>
                <a:lnTo>
                  <a:pt x="0" y="267289"/>
                </a:lnTo>
                <a:lnTo>
                  <a:pt x="0" y="175625"/>
                </a:lnTo>
                <a:lnTo>
                  <a:pt x="8468" y="175625"/>
                </a:lnTo>
                <a:lnTo>
                  <a:pt x="9238" y="179476"/>
                </a:lnTo>
                <a:lnTo>
                  <a:pt x="9816" y="191091"/>
                </a:lnTo>
                <a:lnTo>
                  <a:pt x="12703" y="205377"/>
                </a:lnTo>
                <a:lnTo>
                  <a:pt x="19632" y="220963"/>
                </a:lnTo>
                <a:lnTo>
                  <a:pt x="32335" y="236478"/>
                </a:lnTo>
                <a:lnTo>
                  <a:pt x="40281" y="241870"/>
                </a:lnTo>
                <a:lnTo>
                  <a:pt x="23096" y="241870"/>
                </a:lnTo>
                <a:lnTo>
                  <a:pt x="10778" y="261127"/>
                </a:lnTo>
                <a:lnTo>
                  <a:pt x="9238" y="262667"/>
                </a:lnTo>
                <a:lnTo>
                  <a:pt x="6929" y="267289"/>
                </a:lnTo>
                <a:close/>
              </a:path>
              <a:path w="163830" h="267335">
                <a:moveTo>
                  <a:pt x="90847" y="267289"/>
                </a:moveTo>
                <a:lnTo>
                  <a:pt x="67810" y="265050"/>
                </a:lnTo>
                <a:lnTo>
                  <a:pt x="48599" y="259201"/>
                </a:lnTo>
                <a:lnTo>
                  <a:pt x="33574" y="251041"/>
                </a:lnTo>
                <a:lnTo>
                  <a:pt x="23096" y="241870"/>
                </a:lnTo>
                <a:lnTo>
                  <a:pt x="40281" y="241870"/>
                </a:lnTo>
                <a:lnTo>
                  <a:pt x="47962" y="247081"/>
                </a:lnTo>
                <a:lnTo>
                  <a:pt x="64382" y="253135"/>
                </a:lnTo>
                <a:lnTo>
                  <a:pt x="79215" y="255867"/>
                </a:lnTo>
                <a:lnTo>
                  <a:pt x="90077" y="256505"/>
                </a:lnTo>
                <a:lnTo>
                  <a:pt x="126359" y="256505"/>
                </a:lnTo>
                <a:lnTo>
                  <a:pt x="120019" y="261115"/>
                </a:lnTo>
                <a:lnTo>
                  <a:pt x="90847" y="26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09436" y="5639298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2352" y="83961"/>
                </a:lnTo>
                <a:lnTo>
                  <a:pt x="52352" y="218761"/>
                </a:lnTo>
                <a:lnTo>
                  <a:pt x="52978" y="227463"/>
                </a:lnTo>
                <a:lnTo>
                  <a:pt x="56202" y="232337"/>
                </a:lnTo>
                <a:lnTo>
                  <a:pt x="64045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034" y="245721"/>
                </a:lnTo>
                <a:lnTo>
                  <a:pt x="21172" y="245817"/>
                </a:lnTo>
                <a:lnTo>
                  <a:pt x="9936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58" y="246046"/>
                </a:lnTo>
                <a:lnTo>
                  <a:pt x="59570" y="245817"/>
                </a:lnTo>
                <a:lnTo>
                  <a:pt x="4003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6765" y="37575"/>
                </a:lnTo>
                <a:lnTo>
                  <a:pt x="20690" y="33122"/>
                </a:lnTo>
                <a:lnTo>
                  <a:pt x="16781" y="26935"/>
                </a:lnTo>
                <a:lnTo>
                  <a:pt x="15397" y="20027"/>
                </a:lnTo>
                <a:lnTo>
                  <a:pt x="16781" y="12673"/>
                </a:lnTo>
                <a:lnTo>
                  <a:pt x="20690" y="6258"/>
                </a:lnTo>
                <a:lnTo>
                  <a:pt x="26765" y="1721"/>
                </a:lnTo>
                <a:lnTo>
                  <a:pt x="34645" y="0"/>
                </a:lnTo>
                <a:lnTo>
                  <a:pt x="41875" y="1396"/>
                </a:lnTo>
                <a:lnTo>
                  <a:pt x="48022" y="5392"/>
                </a:lnTo>
                <a:lnTo>
                  <a:pt x="52292" y="11698"/>
                </a:lnTo>
                <a:lnTo>
                  <a:pt x="53892" y="20027"/>
                </a:lnTo>
                <a:lnTo>
                  <a:pt x="52292" y="27910"/>
                </a:lnTo>
                <a:lnTo>
                  <a:pt x="48022" y="33988"/>
                </a:lnTo>
                <a:lnTo>
                  <a:pt x="41875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11062" y="5723259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5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21942" y="161856"/>
                </a:lnTo>
                <a:lnTo>
                  <a:pt x="10610" y="162085"/>
                </a:lnTo>
                <a:lnTo>
                  <a:pt x="0" y="162530"/>
                </a:lnTo>
                <a:close/>
              </a:path>
              <a:path w="287655" h="162560">
                <a:moveTo>
                  <a:pt x="60220" y="38514"/>
                </a:moveTo>
                <a:lnTo>
                  <a:pt x="51583" y="38514"/>
                </a:lnTo>
                <a:lnTo>
                  <a:pt x="60881" y="22747"/>
                </a:lnTo>
                <a:lnTo>
                  <a:pt x="72851" y="10591"/>
                </a:lnTo>
                <a:lnTo>
                  <a:pt x="87852" y="2768"/>
                </a:lnTo>
                <a:lnTo>
                  <a:pt x="106245" y="0"/>
                </a:lnTo>
                <a:lnTo>
                  <a:pt x="120332" y="1107"/>
                </a:lnTo>
                <a:lnTo>
                  <a:pt x="135212" y="5969"/>
                </a:lnTo>
                <a:lnTo>
                  <a:pt x="137229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287655" h="162560">
                <a:moveTo>
                  <a:pt x="164059" y="36203"/>
                </a:moveTo>
                <a:lnTo>
                  <a:pt x="155518" y="36203"/>
                </a:lnTo>
                <a:lnTo>
                  <a:pt x="162087" y="24372"/>
                </a:lnTo>
                <a:lnTo>
                  <a:pt x="172841" y="12613"/>
                </a:lnTo>
                <a:lnTo>
                  <a:pt x="188215" y="3598"/>
                </a:lnTo>
                <a:lnTo>
                  <a:pt x="208641" y="0"/>
                </a:lnTo>
                <a:lnTo>
                  <a:pt x="223101" y="1179"/>
                </a:lnTo>
                <a:lnTo>
                  <a:pt x="234240" y="4236"/>
                </a:lnTo>
                <a:lnTo>
                  <a:pt x="240793" y="7702"/>
                </a:lnTo>
                <a:lnTo>
                  <a:pt x="206332" y="7702"/>
                </a:lnTo>
                <a:lnTo>
                  <a:pt x="188443" y="11554"/>
                </a:lnTo>
                <a:lnTo>
                  <a:pt x="172360" y="22916"/>
                </a:lnTo>
                <a:lnTo>
                  <a:pt x="164059" y="36203"/>
                </a:lnTo>
                <a:close/>
              </a:path>
              <a:path w="287655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8528"/>
                </a:lnTo>
                <a:lnTo>
                  <a:pt x="129919" y="33375"/>
                </a:lnTo>
                <a:lnTo>
                  <a:pt x="126070" y="20316"/>
                </a:lnTo>
                <a:lnTo>
                  <a:pt x="117890" y="11157"/>
                </a:lnTo>
                <a:lnTo>
                  <a:pt x="103935" y="7702"/>
                </a:lnTo>
                <a:lnTo>
                  <a:pt x="137229" y="7702"/>
                </a:lnTo>
                <a:lnTo>
                  <a:pt x="147928" y="16898"/>
                </a:lnTo>
                <a:lnTo>
                  <a:pt x="155518" y="36203"/>
                </a:lnTo>
                <a:lnTo>
                  <a:pt x="164059" y="36203"/>
                </a:lnTo>
                <a:lnTo>
                  <a:pt x="160751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151"/>
                </a:lnTo>
                <a:lnTo>
                  <a:pt x="161293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24338" y="161856"/>
                </a:lnTo>
                <a:lnTo>
                  <a:pt x="113006" y="162085"/>
                </a:lnTo>
                <a:lnTo>
                  <a:pt x="102396" y="162530"/>
                </a:lnTo>
                <a:close/>
              </a:path>
              <a:path w="287655" h="162560">
                <a:moveTo>
                  <a:pt x="204792" y="162530"/>
                </a:moveTo>
                <a:lnTo>
                  <a:pt x="204792" y="150976"/>
                </a:lnTo>
                <a:lnTo>
                  <a:pt x="219636" y="150723"/>
                </a:lnTo>
                <a:lnTo>
                  <a:pt x="228274" y="148954"/>
                </a:lnTo>
                <a:lnTo>
                  <a:pt x="232291" y="144151"/>
                </a:lnTo>
                <a:lnTo>
                  <a:pt x="233278" y="134800"/>
                </a:lnTo>
                <a:lnTo>
                  <a:pt x="233278" y="48528"/>
                </a:lnTo>
                <a:lnTo>
                  <a:pt x="232315" y="33375"/>
                </a:lnTo>
                <a:lnTo>
                  <a:pt x="228466" y="20316"/>
                </a:lnTo>
                <a:lnTo>
                  <a:pt x="220286" y="11157"/>
                </a:lnTo>
                <a:lnTo>
                  <a:pt x="206332" y="7702"/>
                </a:lnTo>
                <a:lnTo>
                  <a:pt x="240793" y="7702"/>
                </a:lnTo>
                <a:lnTo>
                  <a:pt x="258504" y="49490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754" y="146426"/>
                </a:lnTo>
                <a:lnTo>
                  <a:pt x="265998" y="149628"/>
                </a:lnTo>
                <a:lnTo>
                  <a:pt x="274708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6366" y="161760"/>
                </a:lnTo>
                <a:lnTo>
                  <a:pt x="226445" y="161856"/>
                </a:lnTo>
                <a:lnTo>
                  <a:pt x="215077" y="162085"/>
                </a:lnTo>
                <a:lnTo>
                  <a:pt x="204792" y="162530"/>
                </a:lnTo>
                <a:close/>
              </a:path>
              <a:path w="287655" h="162560">
                <a:moveTo>
                  <a:pt x="83148" y="162530"/>
                </a:moveTo>
                <a:lnTo>
                  <a:pt x="72430" y="162085"/>
                </a:lnTo>
                <a:lnTo>
                  <a:pt x="60917" y="161856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287655" h="162560">
                <a:moveTo>
                  <a:pt x="184774" y="162530"/>
                </a:moveTo>
                <a:lnTo>
                  <a:pt x="174501" y="162085"/>
                </a:lnTo>
                <a:lnTo>
                  <a:pt x="163217" y="161856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5" h="162560">
                <a:moveTo>
                  <a:pt x="287171" y="162530"/>
                </a:moveTo>
                <a:lnTo>
                  <a:pt x="276897" y="162085"/>
                </a:lnTo>
                <a:lnTo>
                  <a:pt x="265613" y="161856"/>
                </a:lnTo>
                <a:lnTo>
                  <a:pt x="246366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18251" y="5639297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0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804" y="245721"/>
                </a:lnTo>
                <a:lnTo>
                  <a:pt x="21268" y="245817"/>
                </a:lnTo>
                <a:lnTo>
                  <a:pt x="9948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70" y="246046"/>
                </a:lnTo>
                <a:lnTo>
                  <a:pt x="59666" y="245817"/>
                </a:lnTo>
                <a:lnTo>
                  <a:pt x="4080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7090" y="37575"/>
                </a:lnTo>
                <a:lnTo>
                  <a:pt x="20979" y="33122"/>
                </a:lnTo>
                <a:lnTo>
                  <a:pt x="16889" y="26935"/>
                </a:lnTo>
                <a:lnTo>
                  <a:pt x="15397" y="20027"/>
                </a:lnTo>
                <a:lnTo>
                  <a:pt x="16889" y="12673"/>
                </a:lnTo>
                <a:lnTo>
                  <a:pt x="20979" y="6258"/>
                </a:lnTo>
                <a:lnTo>
                  <a:pt x="27090" y="1721"/>
                </a:lnTo>
                <a:lnTo>
                  <a:pt x="34645" y="0"/>
                </a:lnTo>
                <a:lnTo>
                  <a:pt x="42320" y="1396"/>
                </a:lnTo>
                <a:lnTo>
                  <a:pt x="48695" y="5392"/>
                </a:lnTo>
                <a:lnTo>
                  <a:pt x="53050" y="11698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20647" y="5630053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5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5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26122" y="5720946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69" h="168910">
                <a:moveTo>
                  <a:pt x="37724" y="58541"/>
                </a:moveTo>
                <a:lnTo>
                  <a:pt x="1770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51" y="1071"/>
                </a:lnTo>
                <a:lnTo>
                  <a:pt x="92676" y="4525"/>
                </a:lnTo>
                <a:lnTo>
                  <a:pt x="99033" y="7702"/>
                </a:lnTo>
                <a:lnTo>
                  <a:pt x="65441" y="7702"/>
                </a:lnTo>
                <a:lnTo>
                  <a:pt x="55721" y="8617"/>
                </a:lnTo>
                <a:lnTo>
                  <a:pt x="44846" y="11554"/>
                </a:lnTo>
                <a:lnTo>
                  <a:pt x="34260" y="16801"/>
                </a:lnTo>
                <a:lnTo>
                  <a:pt x="25406" y="24649"/>
                </a:lnTo>
                <a:lnTo>
                  <a:pt x="35559" y="27080"/>
                </a:lnTo>
                <a:lnTo>
                  <a:pt x="41381" y="31966"/>
                </a:lnTo>
                <a:lnTo>
                  <a:pt x="44028" y="37431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6369" h="168910">
                <a:moveTo>
                  <a:pt x="58512" y="168692"/>
                </a:moveTo>
                <a:lnTo>
                  <a:pt x="39625" y="166791"/>
                </a:lnTo>
                <a:lnTo>
                  <a:pt x="20594" y="160412"/>
                </a:lnTo>
                <a:lnTo>
                  <a:pt x="5894" y="148544"/>
                </a:lnTo>
                <a:lnTo>
                  <a:pt x="0" y="130178"/>
                </a:lnTo>
                <a:lnTo>
                  <a:pt x="1876" y="11761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060" y="34025"/>
                </a:lnTo>
                <a:lnTo>
                  <a:pt x="91713" y="19160"/>
                </a:lnTo>
                <a:lnTo>
                  <a:pt x="79046" y="10507"/>
                </a:lnTo>
                <a:lnTo>
                  <a:pt x="65441" y="7702"/>
                </a:lnTo>
                <a:lnTo>
                  <a:pt x="99033" y="7702"/>
                </a:lnTo>
                <a:lnTo>
                  <a:pt x="128380" y="41114"/>
                </a:lnTo>
                <a:lnTo>
                  <a:pt x="130112" y="6393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060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6369" h="168910">
                <a:moveTo>
                  <a:pt x="85906" y="160989"/>
                </a:moveTo>
                <a:lnTo>
                  <a:pt x="61591" y="160989"/>
                </a:lnTo>
                <a:lnTo>
                  <a:pt x="75149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194"/>
                </a:lnTo>
                <a:lnTo>
                  <a:pt x="89404" y="159256"/>
                </a:lnTo>
                <a:lnTo>
                  <a:pt x="85906" y="160989"/>
                </a:lnTo>
                <a:close/>
              </a:path>
              <a:path w="166369" h="168910">
                <a:moveTo>
                  <a:pt x="157946" y="155597"/>
                </a:moveTo>
                <a:lnTo>
                  <a:pt x="143200" y="155597"/>
                </a:lnTo>
                <a:lnTo>
                  <a:pt x="147314" y="154899"/>
                </a:lnTo>
                <a:lnTo>
                  <a:pt x="151861" y="151746"/>
                </a:lnTo>
                <a:lnTo>
                  <a:pt x="155542" y="144549"/>
                </a:lnTo>
                <a:lnTo>
                  <a:pt x="157058" y="13171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1719"/>
                </a:lnTo>
                <a:lnTo>
                  <a:pt x="162568" y="149929"/>
                </a:lnTo>
                <a:lnTo>
                  <a:pt x="157946" y="155597"/>
                </a:lnTo>
                <a:close/>
              </a:path>
              <a:path w="166369" h="168910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946" y="155597"/>
                </a:lnTo>
                <a:lnTo>
                  <a:pt x="153786" y="160701"/>
                </a:lnTo>
                <a:lnTo>
                  <a:pt x="143561" y="165840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04738" y="5723256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6839" y="27297"/>
                </a:lnTo>
                <a:lnTo>
                  <a:pt x="65922" y="14250"/>
                </a:lnTo>
                <a:lnTo>
                  <a:pt x="79190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51018" y="5630050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716" y="25479"/>
                </a:lnTo>
                <a:lnTo>
                  <a:pt x="24059" y="19160"/>
                </a:lnTo>
                <a:lnTo>
                  <a:pt x="15494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4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48025" y="5727105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39" h="234314">
                <a:moveTo>
                  <a:pt x="56486" y="225694"/>
                </a:moveTo>
                <a:lnTo>
                  <a:pt x="33875" y="225694"/>
                </a:lnTo>
                <a:lnTo>
                  <a:pt x="49369" y="221409"/>
                </a:lnTo>
                <a:lnTo>
                  <a:pt x="60821" y="210480"/>
                </a:lnTo>
                <a:lnTo>
                  <a:pt x="69386" y="195797"/>
                </a:lnTo>
                <a:lnTo>
                  <a:pt x="76219" y="180247"/>
                </a:lnTo>
                <a:lnTo>
                  <a:pt x="78529" y="175625"/>
                </a:lnTo>
                <a:lnTo>
                  <a:pt x="83148" y="163300"/>
                </a:lnTo>
                <a:lnTo>
                  <a:pt x="8545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9118" y="445"/>
                </a:lnTo>
                <a:lnTo>
                  <a:pt x="18669" y="674"/>
                </a:lnTo>
                <a:lnTo>
                  <a:pt x="76219" y="770"/>
                </a:lnTo>
                <a:lnTo>
                  <a:pt x="7621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8106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39" h="234314">
                <a:moveTo>
                  <a:pt x="76219" y="770"/>
                </a:moveTo>
                <a:lnTo>
                  <a:pt x="36185" y="770"/>
                </a:lnTo>
                <a:lnTo>
                  <a:pt x="76219" y="0"/>
                </a:lnTo>
                <a:lnTo>
                  <a:pt x="76219" y="770"/>
                </a:lnTo>
                <a:close/>
              </a:path>
              <a:path w="180339" h="234314">
                <a:moveTo>
                  <a:pt x="108106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811" y="3158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873" y="11554"/>
                </a:lnTo>
                <a:lnTo>
                  <a:pt x="120873" y="0"/>
                </a:lnTo>
                <a:lnTo>
                  <a:pt x="128187" y="120"/>
                </a:lnTo>
                <a:lnTo>
                  <a:pt x="145991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63" y="11915"/>
                </a:lnTo>
                <a:lnTo>
                  <a:pt x="164372" y="14442"/>
                </a:lnTo>
                <a:lnTo>
                  <a:pt x="154604" y="21303"/>
                </a:lnTo>
                <a:lnTo>
                  <a:pt x="146280" y="34662"/>
                </a:lnTo>
                <a:lnTo>
                  <a:pt x="108106" y="126327"/>
                </a:lnTo>
                <a:close/>
              </a:path>
              <a:path w="180339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39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846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8486" y="217991"/>
                </a:lnTo>
                <a:lnTo>
                  <a:pt x="1693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0611" y="5626197"/>
            <a:ext cx="118745" cy="259715"/>
          </a:xfrm>
          <a:custGeom>
            <a:avLst/>
            <a:gdLst/>
            <a:ahLst/>
            <a:cxnLst/>
            <a:rect l="l" t="t" r="r" b="b"/>
            <a:pathLst>
              <a:path w="118744" h="259714">
                <a:moveTo>
                  <a:pt x="51583" y="100907"/>
                </a:moveTo>
                <a:lnTo>
                  <a:pt x="28486" y="100907"/>
                </a:lnTo>
                <a:lnTo>
                  <a:pt x="28486" y="58541"/>
                </a:lnTo>
                <a:lnTo>
                  <a:pt x="33815" y="32821"/>
                </a:lnTo>
                <a:lnTo>
                  <a:pt x="47444" y="14539"/>
                </a:lnTo>
                <a:lnTo>
                  <a:pt x="65838" y="3622"/>
                </a:lnTo>
                <a:lnTo>
                  <a:pt x="85458" y="0"/>
                </a:lnTo>
                <a:lnTo>
                  <a:pt x="99075" y="2130"/>
                </a:lnTo>
                <a:lnTo>
                  <a:pt x="109340" y="7702"/>
                </a:lnTo>
                <a:lnTo>
                  <a:pt x="85458" y="7702"/>
                </a:lnTo>
                <a:lnTo>
                  <a:pt x="73344" y="10976"/>
                </a:lnTo>
                <a:lnTo>
                  <a:pt x="62457" y="20605"/>
                </a:lnTo>
                <a:lnTo>
                  <a:pt x="54602" y="36299"/>
                </a:lnTo>
                <a:lnTo>
                  <a:pt x="51583" y="57771"/>
                </a:lnTo>
                <a:lnTo>
                  <a:pt x="51583" y="100907"/>
                </a:lnTo>
                <a:close/>
              </a:path>
              <a:path w="118744" h="259714">
                <a:moveTo>
                  <a:pt x="113174" y="41595"/>
                </a:moveTo>
                <a:lnTo>
                  <a:pt x="92387" y="41595"/>
                </a:lnTo>
                <a:lnTo>
                  <a:pt x="86998" y="34662"/>
                </a:lnTo>
                <a:lnTo>
                  <a:pt x="86998" y="16946"/>
                </a:lnTo>
                <a:lnTo>
                  <a:pt x="93157" y="12324"/>
                </a:lnTo>
                <a:lnTo>
                  <a:pt x="97776" y="10784"/>
                </a:lnTo>
                <a:lnTo>
                  <a:pt x="92387" y="7702"/>
                </a:lnTo>
                <a:lnTo>
                  <a:pt x="109340" y="7702"/>
                </a:lnTo>
                <a:lnTo>
                  <a:pt x="109517" y="7799"/>
                </a:lnTo>
                <a:lnTo>
                  <a:pt x="116206" y="15923"/>
                </a:lnTo>
                <a:lnTo>
                  <a:pt x="118563" y="25419"/>
                </a:lnTo>
                <a:lnTo>
                  <a:pt x="118563" y="34662"/>
                </a:lnTo>
                <a:lnTo>
                  <a:pt x="113174" y="41595"/>
                </a:lnTo>
                <a:close/>
              </a:path>
              <a:path w="118744" h="259714">
                <a:moveTo>
                  <a:pt x="94697" y="112461"/>
                </a:moveTo>
                <a:lnTo>
                  <a:pt x="0" y="112461"/>
                </a:lnTo>
                <a:lnTo>
                  <a:pt x="0" y="100907"/>
                </a:lnTo>
                <a:lnTo>
                  <a:pt x="94697" y="100907"/>
                </a:lnTo>
                <a:lnTo>
                  <a:pt x="94697" y="112461"/>
                </a:lnTo>
                <a:close/>
              </a:path>
              <a:path w="118744" h="259714">
                <a:moveTo>
                  <a:pt x="0" y="259586"/>
                </a:moveTo>
                <a:lnTo>
                  <a:pt x="0" y="248032"/>
                </a:lnTo>
                <a:lnTo>
                  <a:pt x="14844" y="247779"/>
                </a:lnTo>
                <a:lnTo>
                  <a:pt x="23481" y="246010"/>
                </a:lnTo>
                <a:lnTo>
                  <a:pt x="27499" y="241208"/>
                </a:lnTo>
                <a:lnTo>
                  <a:pt x="28486" y="231856"/>
                </a:lnTo>
                <a:lnTo>
                  <a:pt x="28486" y="112461"/>
                </a:lnTo>
                <a:lnTo>
                  <a:pt x="53122" y="112461"/>
                </a:lnTo>
                <a:lnTo>
                  <a:pt x="53122" y="231086"/>
                </a:lnTo>
                <a:lnTo>
                  <a:pt x="53664" y="239258"/>
                </a:lnTo>
                <a:lnTo>
                  <a:pt x="56876" y="244469"/>
                </a:lnTo>
                <a:lnTo>
                  <a:pt x="65140" y="247225"/>
                </a:lnTo>
                <a:lnTo>
                  <a:pt x="80839" y="248032"/>
                </a:lnTo>
                <a:lnTo>
                  <a:pt x="88537" y="248032"/>
                </a:lnTo>
                <a:lnTo>
                  <a:pt x="88537" y="258816"/>
                </a:lnTo>
                <a:lnTo>
                  <a:pt x="42344" y="258816"/>
                </a:lnTo>
                <a:lnTo>
                  <a:pt x="22615" y="258912"/>
                </a:lnTo>
                <a:lnTo>
                  <a:pt x="11271" y="259141"/>
                </a:lnTo>
                <a:lnTo>
                  <a:pt x="0" y="259586"/>
                </a:lnTo>
                <a:close/>
              </a:path>
              <a:path w="118744" h="259714">
                <a:moveTo>
                  <a:pt x="88537" y="259586"/>
                </a:moveTo>
                <a:lnTo>
                  <a:pt x="77206" y="259141"/>
                </a:lnTo>
                <a:lnTo>
                  <a:pt x="65441" y="258912"/>
                </a:lnTo>
                <a:lnTo>
                  <a:pt x="42344" y="258816"/>
                </a:lnTo>
                <a:lnTo>
                  <a:pt x="88537" y="258816"/>
                </a:lnTo>
                <a:lnTo>
                  <a:pt x="8853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80706" y="5720942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30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63" y="53294"/>
                </a:lnTo>
                <a:lnTo>
                  <a:pt x="23770" y="25804"/>
                </a:lnTo>
                <a:lnTo>
                  <a:pt x="49694" y="6980"/>
                </a:lnTo>
                <a:lnTo>
                  <a:pt x="81608" y="0"/>
                </a:lnTo>
                <a:lnTo>
                  <a:pt x="113198" y="6764"/>
                </a:lnTo>
                <a:lnTo>
                  <a:pt x="114518" y="7702"/>
                </a:lnTo>
                <a:lnTo>
                  <a:pt x="81608" y="7702"/>
                </a:lnTo>
                <a:lnTo>
                  <a:pt x="70228" y="9171"/>
                </a:lnTo>
                <a:lnTo>
                  <a:pt x="39264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30" h="168910">
                <a:moveTo>
                  <a:pt x="117447" y="159449"/>
                </a:moveTo>
                <a:lnTo>
                  <a:pt x="81608" y="159449"/>
                </a:lnTo>
                <a:lnTo>
                  <a:pt x="94949" y="157511"/>
                </a:lnTo>
                <a:lnTo>
                  <a:pt x="106919" y="152035"/>
                </a:lnTo>
                <a:lnTo>
                  <a:pt x="129174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518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64711" y="5723252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7164" y="27297"/>
                </a:lnTo>
                <a:lnTo>
                  <a:pt x="66211" y="14250"/>
                </a:lnTo>
                <a:lnTo>
                  <a:pt x="79299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28785" y="5727102"/>
            <a:ext cx="179705" cy="162560"/>
          </a:xfrm>
          <a:custGeom>
            <a:avLst/>
            <a:gdLst/>
            <a:ahLst/>
            <a:cxnLst/>
            <a:rect l="l" t="t" r="r" b="b"/>
            <a:pathLst>
              <a:path w="179705" h="162560">
                <a:moveTo>
                  <a:pt x="94697" y="162530"/>
                </a:moveTo>
                <a:lnTo>
                  <a:pt x="85458" y="162530"/>
                </a:lnTo>
                <a:lnTo>
                  <a:pt x="84688" y="160989"/>
                </a:lnTo>
                <a:lnTo>
                  <a:pt x="82378" y="155597"/>
                </a:lnTo>
                <a:lnTo>
                  <a:pt x="29256" y="24649"/>
                </a:lnTo>
                <a:lnTo>
                  <a:pt x="25983" y="18053"/>
                </a:lnTo>
                <a:lnTo>
                  <a:pt x="21557" y="14057"/>
                </a:lnTo>
                <a:lnTo>
                  <a:pt x="13665" y="12083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4662" y="11554"/>
                </a:lnTo>
                <a:lnTo>
                  <a:pt x="54662" y="22338"/>
                </a:lnTo>
                <a:lnTo>
                  <a:pt x="56972" y="26960"/>
                </a:lnTo>
                <a:lnTo>
                  <a:pt x="97776" y="130178"/>
                </a:lnTo>
                <a:lnTo>
                  <a:pt x="107939" y="130178"/>
                </a:lnTo>
                <a:lnTo>
                  <a:pt x="96236" y="159449"/>
                </a:lnTo>
                <a:lnTo>
                  <a:pt x="94697" y="162530"/>
                </a:lnTo>
                <a:close/>
              </a:path>
              <a:path w="179705" h="162560">
                <a:moveTo>
                  <a:pt x="75449" y="770"/>
                </a:moveTo>
                <a:lnTo>
                  <a:pt x="35415" y="770"/>
                </a:lnTo>
                <a:lnTo>
                  <a:pt x="65838" y="12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79705" h="162560">
                <a:moveTo>
                  <a:pt x="107939" y="130178"/>
                </a:moveTo>
                <a:lnTo>
                  <a:pt x="97776" y="130178"/>
                </a:lnTo>
                <a:lnTo>
                  <a:pt x="135501" y="36203"/>
                </a:lnTo>
                <a:lnTo>
                  <a:pt x="137041" y="32352"/>
                </a:lnTo>
                <a:lnTo>
                  <a:pt x="137811" y="30811"/>
                </a:lnTo>
                <a:lnTo>
                  <a:pt x="137811" y="20027"/>
                </a:lnTo>
                <a:lnTo>
                  <a:pt x="133961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6455" y="120"/>
                </a:lnTo>
                <a:lnTo>
                  <a:pt x="144355" y="649"/>
                </a:lnTo>
                <a:lnTo>
                  <a:pt x="152439" y="770"/>
                </a:lnTo>
                <a:lnTo>
                  <a:pt x="179385" y="770"/>
                </a:lnTo>
                <a:lnTo>
                  <a:pt x="179385" y="11554"/>
                </a:lnTo>
                <a:lnTo>
                  <a:pt x="164565" y="14214"/>
                </a:lnTo>
                <a:lnTo>
                  <a:pt x="154941" y="20701"/>
                </a:lnTo>
                <a:lnTo>
                  <a:pt x="149071" y="28777"/>
                </a:lnTo>
                <a:lnTo>
                  <a:pt x="145510" y="36203"/>
                </a:lnTo>
                <a:lnTo>
                  <a:pt x="107939" y="130178"/>
                </a:lnTo>
                <a:close/>
              </a:path>
              <a:path w="179705" h="162560">
                <a:moveTo>
                  <a:pt x="179385" y="770"/>
                </a:moveTo>
                <a:lnTo>
                  <a:pt x="152439" y="770"/>
                </a:lnTo>
                <a:lnTo>
                  <a:pt x="159031" y="758"/>
                </a:lnTo>
                <a:lnTo>
                  <a:pt x="165912" y="674"/>
                </a:lnTo>
                <a:lnTo>
                  <a:pt x="172793" y="445"/>
                </a:lnTo>
                <a:lnTo>
                  <a:pt x="179385" y="0"/>
                </a:lnTo>
                <a:lnTo>
                  <a:pt x="179385" y="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5870" y="572093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3" y="162386"/>
                </a:lnTo>
                <a:lnTo>
                  <a:pt x="24925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1" y="6619"/>
                </a:lnTo>
                <a:lnTo>
                  <a:pt x="76989" y="0"/>
                </a:lnTo>
                <a:lnTo>
                  <a:pt x="106702" y="6114"/>
                </a:lnTo>
                <a:lnTo>
                  <a:pt x="108693" y="7702"/>
                </a:lnTo>
                <a:lnTo>
                  <a:pt x="76989" y="7702"/>
                </a:lnTo>
                <a:lnTo>
                  <a:pt x="64911" y="10013"/>
                </a:lnTo>
                <a:lnTo>
                  <a:pt x="50235" y="19257"/>
                </a:lnTo>
                <a:lnTo>
                  <a:pt x="37580" y="38899"/>
                </a:lnTo>
                <a:lnTo>
                  <a:pt x="3156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68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2406"/>
                </a:moveTo>
                <a:lnTo>
                  <a:pt x="118563" y="72406"/>
                </a:lnTo>
                <a:lnTo>
                  <a:pt x="117372" y="56122"/>
                </a:lnTo>
                <a:lnTo>
                  <a:pt x="111923" y="34566"/>
                </a:lnTo>
                <a:lnTo>
                  <a:pt x="99400" y="15754"/>
                </a:lnTo>
                <a:lnTo>
                  <a:pt x="76989" y="7702"/>
                </a:lnTo>
                <a:lnTo>
                  <a:pt x="108693" y="7702"/>
                </a:lnTo>
                <a:lnTo>
                  <a:pt x="127032" y="22338"/>
                </a:lnTo>
                <a:lnTo>
                  <a:pt x="138701" y="45495"/>
                </a:lnTo>
                <a:lnTo>
                  <a:pt x="142430" y="7240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5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82168" y="5720939"/>
            <a:ext cx="140335" cy="168910"/>
          </a:xfrm>
          <a:custGeom>
            <a:avLst/>
            <a:gdLst/>
            <a:ahLst/>
            <a:cxnLst/>
            <a:rect l="l" t="t" r="r" b="b"/>
            <a:pathLst>
              <a:path w="140335" h="168910">
                <a:moveTo>
                  <a:pt x="79299" y="168692"/>
                </a:moveTo>
                <a:lnTo>
                  <a:pt x="48719" y="162301"/>
                </a:lnTo>
                <a:lnTo>
                  <a:pt x="23481" y="144717"/>
                </a:lnTo>
                <a:lnTo>
                  <a:pt x="6327" y="118323"/>
                </a:lnTo>
                <a:lnTo>
                  <a:pt x="0" y="85501"/>
                </a:lnTo>
                <a:lnTo>
                  <a:pt x="6014" y="52644"/>
                </a:lnTo>
                <a:lnTo>
                  <a:pt x="22711" y="25419"/>
                </a:lnTo>
                <a:lnTo>
                  <a:pt x="48070" y="6860"/>
                </a:lnTo>
                <a:lnTo>
                  <a:pt x="80069" y="0"/>
                </a:lnTo>
                <a:lnTo>
                  <a:pt x="100543" y="2563"/>
                </a:lnTo>
                <a:lnTo>
                  <a:pt x="116494" y="9243"/>
                </a:lnTo>
                <a:lnTo>
                  <a:pt x="80069" y="9243"/>
                </a:lnTo>
                <a:lnTo>
                  <a:pt x="64129" y="12589"/>
                </a:lnTo>
                <a:lnTo>
                  <a:pt x="47829" y="24456"/>
                </a:lnTo>
                <a:lnTo>
                  <a:pt x="35138" y="47589"/>
                </a:lnTo>
                <a:lnTo>
                  <a:pt x="30025" y="84731"/>
                </a:lnTo>
                <a:lnTo>
                  <a:pt x="35499" y="121428"/>
                </a:lnTo>
                <a:lnTo>
                  <a:pt x="48984" y="144332"/>
                </a:lnTo>
                <a:lnTo>
                  <a:pt x="66078" y="156115"/>
                </a:lnTo>
                <a:lnTo>
                  <a:pt x="82378" y="159449"/>
                </a:lnTo>
                <a:lnTo>
                  <a:pt x="112374" y="159449"/>
                </a:lnTo>
                <a:lnTo>
                  <a:pt x="109589" y="161772"/>
                </a:lnTo>
                <a:lnTo>
                  <a:pt x="79299" y="168692"/>
                </a:lnTo>
                <a:close/>
              </a:path>
              <a:path w="140335" h="168910">
                <a:moveTo>
                  <a:pt x="128572" y="56230"/>
                </a:moveTo>
                <a:lnTo>
                  <a:pt x="108555" y="56230"/>
                </a:lnTo>
                <a:lnTo>
                  <a:pt x="102396" y="49298"/>
                </a:lnTo>
                <a:lnTo>
                  <a:pt x="102396" y="34662"/>
                </a:lnTo>
                <a:lnTo>
                  <a:pt x="104705" y="23878"/>
                </a:lnTo>
                <a:lnTo>
                  <a:pt x="119333" y="22338"/>
                </a:lnTo>
                <a:lnTo>
                  <a:pt x="108110" y="14767"/>
                </a:lnTo>
                <a:lnTo>
                  <a:pt x="95948" y="10880"/>
                </a:lnTo>
                <a:lnTo>
                  <a:pt x="85662" y="9448"/>
                </a:lnTo>
                <a:lnTo>
                  <a:pt x="80069" y="9243"/>
                </a:lnTo>
                <a:lnTo>
                  <a:pt x="116494" y="9243"/>
                </a:lnTo>
                <a:lnTo>
                  <a:pt x="118563" y="10110"/>
                </a:lnTo>
                <a:lnTo>
                  <a:pt x="131387" y="22422"/>
                </a:lnTo>
                <a:lnTo>
                  <a:pt x="136271" y="39284"/>
                </a:lnTo>
                <a:lnTo>
                  <a:pt x="136271" y="50068"/>
                </a:lnTo>
                <a:lnTo>
                  <a:pt x="128572" y="56230"/>
                </a:lnTo>
                <a:close/>
              </a:path>
              <a:path w="140335" h="168910">
                <a:moveTo>
                  <a:pt x="112374" y="159449"/>
                </a:moveTo>
                <a:lnTo>
                  <a:pt x="82378" y="159449"/>
                </a:lnTo>
                <a:lnTo>
                  <a:pt x="94288" y="158305"/>
                </a:lnTo>
                <a:lnTo>
                  <a:pt x="107785" y="153190"/>
                </a:lnTo>
                <a:lnTo>
                  <a:pt x="120705" y="141576"/>
                </a:lnTo>
                <a:lnTo>
                  <a:pt x="130882" y="120935"/>
                </a:lnTo>
                <a:lnTo>
                  <a:pt x="130882" y="118624"/>
                </a:lnTo>
                <a:lnTo>
                  <a:pt x="131652" y="117083"/>
                </a:lnTo>
                <a:lnTo>
                  <a:pt x="140121" y="117083"/>
                </a:lnTo>
                <a:lnTo>
                  <a:pt x="140121" y="120935"/>
                </a:lnTo>
                <a:lnTo>
                  <a:pt x="137546" y="130021"/>
                </a:lnTo>
                <a:lnTo>
                  <a:pt x="128187" y="146258"/>
                </a:lnTo>
                <a:lnTo>
                  <a:pt x="1123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39996" y="5659315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4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0504">
                <a:moveTo>
                  <a:pt x="78529" y="230315"/>
                </a:moveTo>
                <a:lnTo>
                  <a:pt x="65669" y="228895"/>
                </a:lnTo>
                <a:lnTo>
                  <a:pt x="50139" y="222420"/>
                </a:lnTo>
                <a:lnTo>
                  <a:pt x="37063" y="207568"/>
                </a:lnTo>
                <a:lnTo>
                  <a:pt x="31565" y="181017"/>
                </a:lnTo>
                <a:lnTo>
                  <a:pt x="31565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525"/>
                </a:lnTo>
                <a:lnTo>
                  <a:pt x="60051" y="203740"/>
                </a:lnTo>
                <a:lnTo>
                  <a:pt x="67365" y="215800"/>
                </a:lnTo>
                <a:lnTo>
                  <a:pt x="81608" y="221072"/>
                </a:lnTo>
                <a:lnTo>
                  <a:pt x="100114" y="221072"/>
                </a:lnTo>
                <a:lnTo>
                  <a:pt x="95346" y="225862"/>
                </a:lnTo>
                <a:lnTo>
                  <a:pt x="78529" y="230315"/>
                </a:lnTo>
                <a:close/>
              </a:path>
              <a:path w="115570" h="230504">
                <a:moveTo>
                  <a:pt x="100114" y="221072"/>
                </a:moveTo>
                <a:lnTo>
                  <a:pt x="81608" y="221072"/>
                </a:lnTo>
                <a:lnTo>
                  <a:pt x="90980" y="218484"/>
                </a:lnTo>
                <a:lnTo>
                  <a:pt x="98835" y="210769"/>
                </a:lnTo>
                <a:lnTo>
                  <a:pt x="104236" y="197999"/>
                </a:lnTo>
                <a:lnTo>
                  <a:pt x="106245" y="180247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1017"/>
                </a:lnTo>
                <a:lnTo>
                  <a:pt x="113391" y="198469"/>
                </a:lnTo>
                <a:lnTo>
                  <a:pt x="106823" y="214332"/>
                </a:lnTo>
                <a:lnTo>
                  <a:pt x="10011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86276" y="5720937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764"/>
                </a:lnTo>
                <a:lnTo>
                  <a:pt x="114831" y="7702"/>
                </a:lnTo>
                <a:lnTo>
                  <a:pt x="81608" y="7702"/>
                </a:lnTo>
                <a:lnTo>
                  <a:pt x="70240" y="9171"/>
                </a:lnTo>
                <a:lnTo>
                  <a:pt x="34693" y="45061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70349" y="157980"/>
                </a:lnTo>
                <a:lnTo>
                  <a:pt x="8237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29" h="168910">
                <a:moveTo>
                  <a:pt x="117447" y="159449"/>
                </a:moveTo>
                <a:lnTo>
                  <a:pt x="82378" y="159449"/>
                </a:lnTo>
                <a:lnTo>
                  <a:pt x="95274" y="157511"/>
                </a:lnTo>
                <a:lnTo>
                  <a:pt x="107015" y="152035"/>
                </a:lnTo>
                <a:lnTo>
                  <a:pt x="129619" y="119803"/>
                </a:lnTo>
                <a:lnTo>
                  <a:pt x="133191" y="83190"/>
                </a:lnTo>
                <a:lnTo>
                  <a:pt x="133035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831" y="7702"/>
                </a:lnTo>
                <a:lnTo>
                  <a:pt x="139254" y="25226"/>
                </a:lnTo>
                <a:lnTo>
                  <a:pt x="156757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71051" y="572324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054"/>
                </a:lnTo>
                <a:lnTo>
                  <a:pt x="59332" y="40054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22230" y="161856"/>
                </a:lnTo>
                <a:lnTo>
                  <a:pt x="10934" y="162085"/>
                </a:lnTo>
                <a:lnTo>
                  <a:pt x="0" y="162530"/>
                </a:lnTo>
                <a:close/>
              </a:path>
              <a:path w="123189" h="162560">
                <a:moveTo>
                  <a:pt x="59332" y="40054"/>
                </a:moveTo>
                <a:lnTo>
                  <a:pt x="50813" y="40054"/>
                </a:lnTo>
                <a:lnTo>
                  <a:pt x="56394" y="27297"/>
                </a:lnTo>
                <a:lnTo>
                  <a:pt x="65441" y="14250"/>
                </a:lnTo>
                <a:lnTo>
                  <a:pt x="78529" y="4092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332" y="40054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16562" y="5720936"/>
            <a:ext cx="121285" cy="168910"/>
          </a:xfrm>
          <a:custGeom>
            <a:avLst/>
            <a:gdLst/>
            <a:ahLst/>
            <a:cxnLst/>
            <a:rect l="l" t="t" r="r" b="b"/>
            <a:pathLst>
              <a:path w="121285" h="168910">
                <a:moveTo>
                  <a:pt x="94302" y="160989"/>
                </a:moveTo>
                <a:lnTo>
                  <a:pt x="61591" y="160989"/>
                </a:lnTo>
                <a:lnTo>
                  <a:pt x="80105" y="158402"/>
                </a:lnTo>
                <a:lnTo>
                  <a:pt x="93061" y="151265"/>
                </a:lnTo>
                <a:lnTo>
                  <a:pt x="100675" y="140517"/>
                </a:lnTo>
                <a:lnTo>
                  <a:pt x="103166" y="127097"/>
                </a:lnTo>
                <a:lnTo>
                  <a:pt x="98233" y="110969"/>
                </a:lnTo>
                <a:lnTo>
                  <a:pt x="86805" y="100907"/>
                </a:lnTo>
                <a:lnTo>
                  <a:pt x="73934" y="95467"/>
                </a:lnTo>
                <a:lnTo>
                  <a:pt x="64671" y="93204"/>
                </a:lnTo>
                <a:lnTo>
                  <a:pt x="47348" y="90015"/>
                </a:lnTo>
                <a:lnTo>
                  <a:pt x="34645" y="86753"/>
                </a:lnTo>
                <a:lnTo>
                  <a:pt x="4330" y="62585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911" y="156"/>
                </a:lnTo>
                <a:lnTo>
                  <a:pt x="73140" y="1251"/>
                </a:lnTo>
                <a:lnTo>
                  <a:pt x="83100" y="4224"/>
                </a:lnTo>
                <a:lnTo>
                  <a:pt x="88165" y="6932"/>
                </a:lnTo>
                <a:lnTo>
                  <a:pt x="59281" y="6932"/>
                </a:lnTo>
                <a:lnTo>
                  <a:pt x="39469" y="9423"/>
                </a:lnTo>
                <a:lnTo>
                  <a:pt x="26657" y="15887"/>
                </a:lnTo>
                <a:lnTo>
                  <a:pt x="19764" y="24805"/>
                </a:lnTo>
                <a:lnTo>
                  <a:pt x="17707" y="34662"/>
                </a:lnTo>
                <a:lnTo>
                  <a:pt x="21881" y="47914"/>
                </a:lnTo>
                <a:lnTo>
                  <a:pt x="32624" y="56327"/>
                </a:lnTo>
                <a:lnTo>
                  <a:pt x="47264" y="61418"/>
                </a:lnTo>
                <a:lnTo>
                  <a:pt x="74499" y="67147"/>
                </a:lnTo>
                <a:lnTo>
                  <a:pt x="85362" y="70384"/>
                </a:lnTo>
                <a:lnTo>
                  <a:pt x="118996" y="104518"/>
                </a:lnTo>
                <a:lnTo>
                  <a:pt x="120873" y="117853"/>
                </a:lnTo>
                <a:lnTo>
                  <a:pt x="117565" y="136846"/>
                </a:lnTo>
                <a:lnTo>
                  <a:pt x="107111" y="153094"/>
                </a:lnTo>
                <a:lnTo>
                  <a:pt x="94302" y="160989"/>
                </a:lnTo>
                <a:close/>
              </a:path>
              <a:path w="121285" h="168910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98546" y="5392"/>
                </a:lnTo>
                <a:lnTo>
                  <a:pt x="100086" y="4621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5" h="168910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165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5" h="168910">
                <a:moveTo>
                  <a:pt x="6159" y="168692"/>
                </a:moveTo>
                <a:lnTo>
                  <a:pt x="0" y="168692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52" y="129793"/>
                </a:lnTo>
                <a:lnTo>
                  <a:pt x="26561" y="146354"/>
                </a:lnTo>
                <a:lnTo>
                  <a:pt x="35965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close/>
              </a:path>
              <a:path w="121285" h="168910">
                <a:moveTo>
                  <a:pt x="61591" y="168692"/>
                </a:moveTo>
                <a:lnTo>
                  <a:pt x="54241" y="168452"/>
                </a:lnTo>
                <a:lnTo>
                  <a:pt x="44365" y="166767"/>
                </a:lnTo>
                <a:lnTo>
                  <a:pt x="32901" y="162193"/>
                </a:lnTo>
                <a:lnTo>
                  <a:pt x="20787" y="153287"/>
                </a:lnTo>
                <a:lnTo>
                  <a:pt x="35965" y="153287"/>
                </a:lnTo>
                <a:lnTo>
                  <a:pt x="41189" y="157138"/>
                </a:lnTo>
                <a:lnTo>
                  <a:pt x="61591" y="160989"/>
                </a:lnTo>
                <a:lnTo>
                  <a:pt x="94302" y="160989"/>
                </a:lnTo>
                <a:lnTo>
                  <a:pt x="88718" y="164432"/>
                </a:lnTo>
                <a:lnTo>
                  <a:pt x="61591" y="168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71923" y="6076037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4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5392"/>
                </a:lnTo>
                <a:lnTo>
                  <a:pt x="261764" y="11554"/>
                </a:lnTo>
                <a:close/>
              </a:path>
              <a:path w="262889" h="259714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4">
                <a:moveTo>
                  <a:pt x="73140" y="259586"/>
                </a:moveTo>
                <a:lnTo>
                  <a:pt x="6236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883" y="12685"/>
                </a:lnTo>
                <a:lnTo>
                  <a:pt x="235684" y="16561"/>
                </a:lnTo>
                <a:lnTo>
                  <a:pt x="223474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80565" y="6199282"/>
            <a:ext cx="193675" cy="184150"/>
          </a:xfrm>
          <a:custGeom>
            <a:avLst/>
            <a:gdLst/>
            <a:ahLst/>
            <a:cxnLst/>
            <a:rect l="l" t="t" r="r" b="b"/>
            <a:pathLst>
              <a:path w="193675" h="184150">
                <a:moveTo>
                  <a:pt x="53122" y="174855"/>
                </a:moveTo>
                <a:lnTo>
                  <a:pt x="6159" y="174855"/>
                </a:lnTo>
                <a:lnTo>
                  <a:pt x="16083" y="172772"/>
                </a:lnTo>
                <a:lnTo>
                  <a:pt x="24347" y="168596"/>
                </a:lnTo>
                <a:lnTo>
                  <a:pt x="31601" y="16196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3675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4150">
                <a:moveTo>
                  <a:pt x="171686" y="174855"/>
                </a:moveTo>
                <a:lnTo>
                  <a:pt x="143200" y="174855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3675" h="184150">
                <a:moveTo>
                  <a:pt x="1000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4098"/>
                </a:lnTo>
                <a:close/>
              </a:path>
              <a:path w="193675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3243" y="174855"/>
                </a:lnTo>
                <a:lnTo>
                  <a:pt x="193243" y="181787"/>
                </a:lnTo>
                <a:lnTo>
                  <a:pt x="192730" y="182557"/>
                </a:lnTo>
                <a:lnTo>
                  <a:pt x="158598" y="182557"/>
                </a:lnTo>
                <a:lnTo>
                  <a:pt x="151260" y="182798"/>
                </a:lnTo>
                <a:lnTo>
                  <a:pt x="132831" y="183857"/>
                </a:lnTo>
                <a:lnTo>
                  <a:pt x="125492" y="184098"/>
                </a:lnTo>
                <a:close/>
              </a:path>
              <a:path w="193675" h="184150">
                <a:moveTo>
                  <a:pt x="56972" y="184098"/>
                </a:moveTo>
                <a:lnTo>
                  <a:pt x="52352" y="184098"/>
                </a:lnTo>
                <a:lnTo>
                  <a:pt x="46085" y="183857"/>
                </a:lnTo>
                <a:lnTo>
                  <a:pt x="32107" y="18279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4098"/>
                </a:lnTo>
                <a:close/>
              </a:path>
              <a:path w="193675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2730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28558" y="620005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5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28558" y="6271303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1957" y="616538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82"/>
                </a:lnTo>
                <a:lnTo>
                  <a:pt x="36088" y="147124"/>
                </a:lnTo>
                <a:lnTo>
                  <a:pt x="25466" y="128734"/>
                </a:lnTo>
                <a:lnTo>
                  <a:pt x="21557" y="103988"/>
                </a:lnTo>
                <a:lnTo>
                  <a:pt x="29316" y="65317"/>
                </a:lnTo>
                <a:lnTo>
                  <a:pt x="49562" y="32063"/>
                </a:lnTo>
                <a:lnTo>
                  <a:pt x="77747" y="8774"/>
                </a:lnTo>
                <a:lnTo>
                  <a:pt x="109325" y="0"/>
                </a:lnTo>
                <a:lnTo>
                  <a:pt x="119923" y="1660"/>
                </a:lnTo>
                <a:lnTo>
                  <a:pt x="129438" y="6354"/>
                </a:lnTo>
                <a:lnTo>
                  <a:pt x="130903" y="7702"/>
                </a:lnTo>
                <a:lnTo>
                  <a:pt x="109325" y="7702"/>
                </a:lnTo>
                <a:lnTo>
                  <a:pt x="97860" y="10278"/>
                </a:lnTo>
                <a:lnTo>
                  <a:pt x="68520" y="40825"/>
                </a:lnTo>
                <a:lnTo>
                  <a:pt x="54373" y="80783"/>
                </a:lnTo>
                <a:lnTo>
                  <a:pt x="47733" y="120164"/>
                </a:lnTo>
                <a:lnTo>
                  <a:pt x="48864" y="131634"/>
                </a:lnTo>
                <a:lnTo>
                  <a:pt x="52737" y="142599"/>
                </a:lnTo>
                <a:lnTo>
                  <a:pt x="60075" y="150819"/>
                </a:lnTo>
                <a:lnTo>
                  <a:pt x="71600" y="154057"/>
                </a:lnTo>
                <a:lnTo>
                  <a:pt x="96960" y="154057"/>
                </a:lnTo>
                <a:lnTo>
                  <a:pt x="85999" y="15970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9243"/>
                </a:lnTo>
                <a:lnTo>
                  <a:pt x="154749" y="6932"/>
                </a:lnTo>
                <a:lnTo>
                  <a:pt x="164757" y="6932"/>
                </a:lnTo>
                <a:lnTo>
                  <a:pt x="169377" y="10784"/>
                </a:lnTo>
                <a:lnTo>
                  <a:pt x="169377" y="19257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960" y="154057"/>
                </a:moveTo>
                <a:lnTo>
                  <a:pt x="71600" y="154057"/>
                </a:lnTo>
                <a:lnTo>
                  <a:pt x="79756" y="152986"/>
                </a:lnTo>
                <a:lnTo>
                  <a:pt x="87768" y="150109"/>
                </a:lnTo>
                <a:lnTo>
                  <a:pt x="117324" y="122439"/>
                </a:lnTo>
                <a:lnTo>
                  <a:pt x="137811" y="44676"/>
                </a:lnTo>
                <a:lnTo>
                  <a:pt x="137811" y="43136"/>
                </a:lnTo>
                <a:lnTo>
                  <a:pt x="138581" y="41595"/>
                </a:lnTo>
                <a:lnTo>
                  <a:pt x="138581" y="39284"/>
                </a:lnTo>
                <a:lnTo>
                  <a:pt x="137474" y="33700"/>
                </a:lnTo>
                <a:lnTo>
                  <a:pt x="133191" y="22916"/>
                </a:lnTo>
                <a:lnTo>
                  <a:pt x="124290" y="12420"/>
                </a:lnTo>
                <a:lnTo>
                  <a:pt x="109325" y="7702"/>
                </a:lnTo>
                <a:lnTo>
                  <a:pt x="130903" y="7702"/>
                </a:lnTo>
                <a:lnTo>
                  <a:pt x="137366" y="13648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581" y="140962"/>
                </a:lnTo>
                <a:lnTo>
                  <a:pt x="113174" y="140962"/>
                </a:lnTo>
                <a:lnTo>
                  <a:pt x="107965" y="145957"/>
                </a:lnTo>
                <a:lnTo>
                  <a:pt x="98642" y="153190"/>
                </a:lnTo>
                <a:lnTo>
                  <a:pt x="96960" y="154057"/>
                </a:lnTo>
                <a:close/>
              </a:path>
              <a:path w="169545" h="238125">
                <a:moveTo>
                  <a:pt x="87141" y="229545"/>
                </a:moveTo>
                <a:lnTo>
                  <a:pt x="48503" y="229545"/>
                </a:lnTo>
                <a:lnTo>
                  <a:pt x="72827" y="223840"/>
                </a:lnTo>
                <a:lnTo>
                  <a:pt x="88922" y="211058"/>
                </a:lnTo>
                <a:lnTo>
                  <a:pt x="98089" y="197698"/>
                </a:lnTo>
                <a:lnTo>
                  <a:pt x="101626" y="190260"/>
                </a:lnTo>
                <a:lnTo>
                  <a:pt x="102347" y="186902"/>
                </a:lnTo>
                <a:lnTo>
                  <a:pt x="104513" y="177839"/>
                </a:lnTo>
                <a:lnTo>
                  <a:pt x="108122" y="162855"/>
                </a:lnTo>
                <a:lnTo>
                  <a:pt x="113174" y="141732"/>
                </a:lnTo>
                <a:lnTo>
                  <a:pt x="113174" y="140962"/>
                </a:lnTo>
                <a:lnTo>
                  <a:pt x="138581" y="14096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7141" y="22954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586"/>
                </a:lnTo>
                <a:lnTo>
                  <a:pt x="11355" y="232337"/>
                </a:lnTo>
                <a:lnTo>
                  <a:pt x="2718" y="225344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30025" y="222612"/>
                </a:lnTo>
                <a:lnTo>
                  <a:pt x="19247" y="226464"/>
                </a:lnTo>
                <a:lnTo>
                  <a:pt x="27066" y="228245"/>
                </a:lnTo>
                <a:lnTo>
                  <a:pt x="35030" y="229160"/>
                </a:lnTo>
                <a:lnTo>
                  <a:pt x="42416" y="229497"/>
                </a:lnTo>
                <a:lnTo>
                  <a:pt x="87141" y="22954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86733" y="6199280"/>
            <a:ext cx="194310" cy="184150"/>
          </a:xfrm>
          <a:custGeom>
            <a:avLst/>
            <a:gdLst/>
            <a:ahLst/>
            <a:cxnLst/>
            <a:rect l="l" t="t" r="r" b="b"/>
            <a:pathLst>
              <a:path w="194309" h="184150">
                <a:moveTo>
                  <a:pt x="53122" y="174855"/>
                </a:moveTo>
                <a:lnTo>
                  <a:pt x="6159" y="174855"/>
                </a:lnTo>
                <a:lnTo>
                  <a:pt x="16408" y="172772"/>
                </a:lnTo>
                <a:lnTo>
                  <a:pt x="24636" y="168596"/>
                </a:lnTo>
                <a:lnTo>
                  <a:pt x="31710" y="161964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4309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09" h="184150">
                <a:moveTo>
                  <a:pt x="171686" y="174855"/>
                </a:moveTo>
                <a:lnTo>
                  <a:pt x="143200" y="174855"/>
                </a:lnTo>
                <a:lnTo>
                  <a:pt x="144740" y="170233"/>
                </a:lnTo>
                <a:lnTo>
                  <a:pt x="146280" y="167922"/>
                </a:lnTo>
                <a:lnTo>
                  <a:pt x="14012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4309" h="184150">
                <a:moveTo>
                  <a:pt x="1077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7742" y="174855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4098"/>
                </a:lnTo>
                <a:close/>
              </a:path>
              <a:path w="194309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4013" y="174855"/>
                </a:lnTo>
                <a:lnTo>
                  <a:pt x="194013" y="181787"/>
                </a:lnTo>
                <a:lnTo>
                  <a:pt x="193243" y="182557"/>
                </a:lnTo>
                <a:lnTo>
                  <a:pt x="158598" y="182557"/>
                </a:lnTo>
                <a:lnTo>
                  <a:pt x="151585" y="182798"/>
                </a:lnTo>
                <a:lnTo>
                  <a:pt x="132939" y="183857"/>
                </a:lnTo>
                <a:lnTo>
                  <a:pt x="125492" y="184098"/>
                </a:lnTo>
                <a:close/>
              </a:path>
              <a:path w="194309" h="184150">
                <a:moveTo>
                  <a:pt x="57742" y="184098"/>
                </a:moveTo>
                <a:lnTo>
                  <a:pt x="52352" y="184098"/>
                </a:lnTo>
                <a:lnTo>
                  <a:pt x="46097" y="183857"/>
                </a:lnTo>
                <a:lnTo>
                  <a:pt x="32431" y="18279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4098"/>
                </a:lnTo>
                <a:close/>
              </a:path>
              <a:path w="194309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3243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2312" y="6206982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694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5891" y="108080"/>
                </a:lnTo>
                <a:lnTo>
                  <a:pt x="149840" y="98211"/>
                </a:lnTo>
                <a:lnTo>
                  <a:pt x="139315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67917" y="6076032"/>
            <a:ext cx="262255" cy="259715"/>
          </a:xfrm>
          <a:custGeom>
            <a:avLst/>
            <a:gdLst/>
            <a:ahLst/>
            <a:cxnLst/>
            <a:rect l="l" t="t" r="r" b="b"/>
            <a:pathLst>
              <a:path w="262254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254" h="259714">
                <a:moveTo>
                  <a:pt x="97776" y="1540"/>
                </a:moveTo>
                <a:lnTo>
                  <a:pt x="46963" y="1540"/>
                </a:lnTo>
                <a:lnTo>
                  <a:pt x="58175" y="1299"/>
                </a:lnTo>
                <a:lnTo>
                  <a:pt x="81175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254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1764" y="1540"/>
                </a:lnTo>
                <a:lnTo>
                  <a:pt x="261764" y="11554"/>
                </a:lnTo>
                <a:close/>
              </a:path>
              <a:path w="262254" h="259714">
                <a:moveTo>
                  <a:pt x="26176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1764" y="1540"/>
                </a:lnTo>
                <a:close/>
              </a:path>
              <a:path w="262254" h="259714">
                <a:moveTo>
                  <a:pt x="73140" y="259586"/>
                </a:moveTo>
                <a:lnTo>
                  <a:pt x="62361" y="259586"/>
                </a:lnTo>
                <a:lnTo>
                  <a:pt x="6082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254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775" y="12685"/>
                </a:lnTo>
                <a:lnTo>
                  <a:pt x="235395" y="16561"/>
                </a:lnTo>
                <a:lnTo>
                  <a:pt x="223149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80408" y="6206981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771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6000" y="108080"/>
                </a:lnTo>
                <a:lnTo>
                  <a:pt x="150129" y="98211"/>
                </a:lnTo>
                <a:lnTo>
                  <a:pt x="139639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139815" y="6051382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506"/>
                </a:lnTo>
                <a:lnTo>
                  <a:pt x="926" y="208531"/>
                </a:lnTo>
                <a:lnTo>
                  <a:pt x="0" y="184098"/>
                </a:lnTo>
                <a:lnTo>
                  <a:pt x="1010" y="159280"/>
                </a:lnTo>
                <a:lnTo>
                  <a:pt x="11693" y="102424"/>
                </a:lnTo>
                <a:lnTo>
                  <a:pt x="40792" y="41270"/>
                </a:lnTo>
                <a:lnTo>
                  <a:pt x="73873" y="4705"/>
                </a:lnTo>
                <a:lnTo>
                  <a:pt x="81608" y="0"/>
                </a:lnTo>
                <a:lnTo>
                  <a:pt x="83919" y="0"/>
                </a:lnTo>
                <a:lnTo>
                  <a:pt x="85459" y="1540"/>
                </a:lnTo>
                <a:lnTo>
                  <a:pt x="85459" y="616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281"/>
                </a:lnTo>
                <a:lnTo>
                  <a:pt x="33105" y="274125"/>
                </a:lnTo>
                <a:lnTo>
                  <a:pt x="50789" y="318092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742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265308" y="6082192"/>
            <a:ext cx="146685" cy="245745"/>
          </a:xfrm>
          <a:custGeom>
            <a:avLst/>
            <a:gdLst/>
            <a:ahLst/>
            <a:cxnLst/>
            <a:rect l="l" t="t" r="r" b="b"/>
            <a:pathLst>
              <a:path w="146684" h="245745">
                <a:moveTo>
                  <a:pt x="19247" y="87812"/>
                </a:moveTo>
                <a:lnTo>
                  <a:pt x="15590" y="87487"/>
                </a:lnTo>
                <a:lnTo>
                  <a:pt x="9046" y="85212"/>
                </a:lnTo>
                <a:lnTo>
                  <a:pt x="2790" y="79038"/>
                </a:lnTo>
                <a:lnTo>
                  <a:pt x="0" y="67014"/>
                </a:lnTo>
                <a:lnTo>
                  <a:pt x="4859" y="42570"/>
                </a:lnTo>
                <a:lnTo>
                  <a:pt x="18670" y="21086"/>
                </a:lnTo>
                <a:lnTo>
                  <a:pt x="40275" y="5813"/>
                </a:lnTo>
                <a:lnTo>
                  <a:pt x="68521" y="0"/>
                </a:lnTo>
                <a:lnTo>
                  <a:pt x="99509" y="5343"/>
                </a:lnTo>
                <a:lnTo>
                  <a:pt x="109794" y="11554"/>
                </a:lnTo>
                <a:lnTo>
                  <a:pt x="63902" y="11554"/>
                </a:lnTo>
                <a:lnTo>
                  <a:pt x="48178" y="14093"/>
                </a:lnTo>
                <a:lnTo>
                  <a:pt x="33971" y="21471"/>
                </a:lnTo>
                <a:lnTo>
                  <a:pt x="22219" y="33326"/>
                </a:lnTo>
                <a:lnTo>
                  <a:pt x="13858" y="49298"/>
                </a:lnTo>
                <a:lnTo>
                  <a:pt x="18478" y="49298"/>
                </a:lnTo>
                <a:lnTo>
                  <a:pt x="27127" y="50887"/>
                </a:lnTo>
                <a:lnTo>
                  <a:pt x="33394" y="55075"/>
                </a:lnTo>
                <a:lnTo>
                  <a:pt x="37207" y="60997"/>
                </a:lnTo>
                <a:lnTo>
                  <a:pt x="38494" y="67785"/>
                </a:lnTo>
                <a:lnTo>
                  <a:pt x="36353" y="77413"/>
                </a:lnTo>
                <a:lnTo>
                  <a:pt x="31180" y="83576"/>
                </a:lnTo>
                <a:lnTo>
                  <a:pt x="24853" y="86849"/>
                </a:lnTo>
                <a:lnTo>
                  <a:pt x="19247" y="87812"/>
                </a:lnTo>
                <a:close/>
              </a:path>
              <a:path w="146684" h="245745">
                <a:moveTo>
                  <a:pt x="136271" y="245721"/>
                </a:moveTo>
                <a:lnTo>
                  <a:pt x="0" y="245721"/>
                </a:lnTo>
                <a:lnTo>
                  <a:pt x="0" y="235707"/>
                </a:lnTo>
                <a:lnTo>
                  <a:pt x="3850" y="231856"/>
                </a:lnTo>
                <a:lnTo>
                  <a:pt x="74679" y="153287"/>
                </a:lnTo>
                <a:lnTo>
                  <a:pt x="89139" y="134896"/>
                </a:lnTo>
                <a:lnTo>
                  <a:pt x="101434" y="114772"/>
                </a:lnTo>
                <a:lnTo>
                  <a:pt x="109974" y="93493"/>
                </a:lnTo>
                <a:lnTo>
                  <a:pt x="113174" y="71636"/>
                </a:lnTo>
                <a:lnTo>
                  <a:pt x="110131" y="49575"/>
                </a:lnTo>
                <a:lnTo>
                  <a:pt x="100952" y="30330"/>
                </a:lnTo>
                <a:lnTo>
                  <a:pt x="85567" y="16717"/>
                </a:lnTo>
                <a:lnTo>
                  <a:pt x="63902" y="11554"/>
                </a:lnTo>
                <a:lnTo>
                  <a:pt x="109794" y="11554"/>
                </a:lnTo>
                <a:lnTo>
                  <a:pt x="124145" y="20220"/>
                </a:lnTo>
                <a:lnTo>
                  <a:pt x="140409" y="42895"/>
                </a:lnTo>
                <a:lnTo>
                  <a:pt x="146280" y="71636"/>
                </a:lnTo>
                <a:lnTo>
                  <a:pt x="142009" y="96935"/>
                </a:lnTo>
                <a:lnTo>
                  <a:pt x="128283" y="120357"/>
                </a:lnTo>
                <a:lnTo>
                  <a:pt x="103731" y="146378"/>
                </a:lnTo>
                <a:lnTo>
                  <a:pt x="66981" y="179476"/>
                </a:lnTo>
                <a:lnTo>
                  <a:pt x="27716" y="217220"/>
                </a:lnTo>
                <a:lnTo>
                  <a:pt x="140733" y="217220"/>
                </a:lnTo>
                <a:lnTo>
                  <a:pt x="136271" y="245721"/>
                </a:lnTo>
                <a:close/>
              </a:path>
              <a:path w="146684" h="245745">
                <a:moveTo>
                  <a:pt x="140733" y="217220"/>
                </a:moveTo>
                <a:lnTo>
                  <a:pt x="93927" y="217220"/>
                </a:lnTo>
                <a:lnTo>
                  <a:pt x="102600" y="217172"/>
                </a:lnTo>
                <a:lnTo>
                  <a:pt x="113655" y="216835"/>
                </a:lnTo>
                <a:lnTo>
                  <a:pt x="137042" y="181787"/>
                </a:lnTo>
                <a:lnTo>
                  <a:pt x="146280" y="181787"/>
                </a:lnTo>
                <a:lnTo>
                  <a:pt x="140733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451623" y="6051380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616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9036"/>
                </a:lnTo>
                <a:lnTo>
                  <a:pt x="73766" y="266422"/>
                </a:lnTo>
                <a:lnTo>
                  <a:pt x="44666" y="327576"/>
                </a:lnTo>
                <a:lnTo>
                  <a:pt x="11584" y="363611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9255" y="7328515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5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22615" y="1059"/>
                </a:lnTo>
                <a:lnTo>
                  <a:pt x="33887" y="1408"/>
                </a:lnTo>
                <a:lnTo>
                  <a:pt x="44653" y="1540"/>
                </a:lnTo>
                <a:lnTo>
                  <a:pt x="97006" y="154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7730"/>
                </a:lnTo>
                <a:lnTo>
                  <a:pt x="126262" y="208747"/>
                </a:lnTo>
                <a:lnTo>
                  <a:pt x="135140" y="208747"/>
                </a:lnTo>
                <a:lnTo>
                  <a:pt x="120873" y="252654"/>
                </a:lnTo>
                <a:lnTo>
                  <a:pt x="120103" y="257275"/>
                </a:lnTo>
                <a:lnTo>
                  <a:pt x="119333" y="259586"/>
                </a:lnTo>
                <a:close/>
              </a:path>
              <a:path w="364490" h="259715">
                <a:moveTo>
                  <a:pt x="97006" y="1540"/>
                </a:moveTo>
                <a:lnTo>
                  <a:pt x="44653" y="1540"/>
                </a:lnTo>
                <a:lnTo>
                  <a:pt x="71119" y="1348"/>
                </a:lnTo>
                <a:lnTo>
                  <a:pt x="85253" y="890"/>
                </a:lnTo>
                <a:lnTo>
                  <a:pt x="97006" y="0"/>
                </a:lnTo>
                <a:lnTo>
                  <a:pt x="97006" y="1540"/>
                </a:lnTo>
                <a:close/>
              </a:path>
              <a:path w="364490" h="259715">
                <a:moveTo>
                  <a:pt x="135140" y="208747"/>
                </a:moveTo>
                <a:lnTo>
                  <a:pt x="126262" y="208747"/>
                </a:lnTo>
                <a:lnTo>
                  <a:pt x="177075" y="5083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58887" y="1059"/>
                </a:lnTo>
                <a:lnTo>
                  <a:pt x="170158" y="1408"/>
                </a:lnTo>
                <a:lnTo>
                  <a:pt x="180925" y="1540"/>
                </a:lnTo>
                <a:lnTo>
                  <a:pt x="233278" y="154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4649"/>
                </a:lnTo>
                <a:lnTo>
                  <a:pt x="203252" y="26960"/>
                </a:lnTo>
                <a:lnTo>
                  <a:pt x="203252" y="28500"/>
                </a:lnTo>
                <a:lnTo>
                  <a:pt x="215412" y="65474"/>
                </a:lnTo>
                <a:lnTo>
                  <a:pt x="181695" y="65474"/>
                </a:lnTo>
                <a:lnTo>
                  <a:pt x="135140" y="208747"/>
                </a:lnTo>
                <a:close/>
              </a:path>
              <a:path w="364490" h="259715">
                <a:moveTo>
                  <a:pt x="233278" y="1540"/>
                </a:moveTo>
                <a:lnTo>
                  <a:pt x="180925" y="1540"/>
                </a:lnTo>
                <a:lnTo>
                  <a:pt x="207390" y="1348"/>
                </a:lnTo>
                <a:lnTo>
                  <a:pt x="221525" y="890"/>
                </a:lnTo>
                <a:lnTo>
                  <a:pt x="233278" y="0"/>
                </a:lnTo>
                <a:lnTo>
                  <a:pt x="233278" y="1540"/>
                </a:lnTo>
                <a:close/>
              </a:path>
              <a:path w="364490" h="259715">
                <a:moveTo>
                  <a:pt x="271512" y="208747"/>
                </a:moveTo>
                <a:lnTo>
                  <a:pt x="262534" y="208747"/>
                </a:lnTo>
                <a:lnTo>
                  <a:pt x="317196" y="38514"/>
                </a:lnTo>
                <a:lnTo>
                  <a:pt x="317966" y="36203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986"/>
                </a:lnTo>
                <a:lnTo>
                  <a:pt x="312577" y="18872"/>
                </a:lnTo>
                <a:lnTo>
                  <a:pt x="302617" y="13913"/>
                </a:lnTo>
                <a:lnTo>
                  <a:pt x="287171" y="11554"/>
                </a:lnTo>
                <a:lnTo>
                  <a:pt x="287171" y="0"/>
                </a:lnTo>
                <a:lnTo>
                  <a:pt x="296409" y="565"/>
                </a:lnTo>
                <a:lnTo>
                  <a:pt x="308535" y="1059"/>
                </a:lnTo>
                <a:lnTo>
                  <a:pt x="320950" y="1408"/>
                </a:lnTo>
                <a:lnTo>
                  <a:pt x="331055" y="1540"/>
                </a:lnTo>
                <a:lnTo>
                  <a:pt x="364160" y="1540"/>
                </a:lnTo>
                <a:lnTo>
                  <a:pt x="364160" y="11554"/>
                </a:lnTo>
                <a:lnTo>
                  <a:pt x="353526" y="12481"/>
                </a:lnTo>
                <a:lnTo>
                  <a:pt x="343180" y="16079"/>
                </a:lnTo>
                <a:lnTo>
                  <a:pt x="334279" y="23577"/>
                </a:lnTo>
                <a:lnTo>
                  <a:pt x="327975" y="36203"/>
                </a:lnTo>
                <a:lnTo>
                  <a:pt x="271512" y="208747"/>
                </a:lnTo>
                <a:close/>
              </a:path>
              <a:path w="364490" h="259715">
                <a:moveTo>
                  <a:pt x="364160" y="1540"/>
                </a:moveTo>
                <a:lnTo>
                  <a:pt x="331055" y="1540"/>
                </a:lnTo>
                <a:lnTo>
                  <a:pt x="339259" y="1408"/>
                </a:lnTo>
                <a:lnTo>
                  <a:pt x="347607" y="1059"/>
                </a:lnTo>
                <a:lnTo>
                  <a:pt x="364160" y="0"/>
                </a:lnTo>
                <a:lnTo>
                  <a:pt x="364160" y="1540"/>
                </a:lnTo>
                <a:close/>
              </a:path>
              <a:path w="364490" h="259715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5474"/>
                </a:lnTo>
                <a:lnTo>
                  <a:pt x="215412" y="65474"/>
                </a:lnTo>
                <a:lnTo>
                  <a:pt x="262534" y="208747"/>
                </a:lnTo>
                <a:lnTo>
                  <a:pt x="271512" y="208747"/>
                </a:lnTo>
                <a:lnTo>
                  <a:pt x="257145" y="252654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82663" y="7324662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4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4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869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4" h="255904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69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466" y="239631"/>
                </a:lnTo>
                <a:lnTo>
                  <a:pt x="163891" y="242832"/>
                </a:lnTo>
                <a:lnTo>
                  <a:pt x="172637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27"/>
                </a:lnTo>
                <a:lnTo>
                  <a:pt x="124338" y="254676"/>
                </a:lnTo>
                <a:lnTo>
                  <a:pt x="102396" y="255735"/>
                </a:lnTo>
                <a:close/>
              </a:path>
              <a:path w="184784" h="255904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4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85915" y="741555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49903" y="7417096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89" h="163829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599"/>
                </a:lnTo>
                <a:lnTo>
                  <a:pt x="23770" y="19546"/>
                </a:lnTo>
                <a:lnTo>
                  <a:pt x="15169" y="16813"/>
                </a:lnTo>
                <a:lnTo>
                  <a:pt x="0" y="16176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332" y="40825"/>
                </a:lnTo>
                <a:lnTo>
                  <a:pt x="55203" y="51693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89" h="163829">
                <a:moveTo>
                  <a:pt x="59332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362" y="14214"/>
                </a:lnTo>
                <a:lnTo>
                  <a:pt x="63612" y="29559"/>
                </a:lnTo>
                <a:lnTo>
                  <a:pt x="59332" y="40825"/>
                </a:lnTo>
                <a:close/>
              </a:path>
              <a:path w="123189" h="163829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89" h="163829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93873" y="741555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90283" y="7328511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4621"/>
                </a:lnTo>
                <a:lnTo>
                  <a:pt x="26176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140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30025" y="11554"/>
                </a:lnTo>
                <a:lnTo>
                  <a:pt x="88537" y="11554"/>
                </a:lnTo>
                <a:lnTo>
                  <a:pt x="77422" y="12372"/>
                </a:lnTo>
                <a:lnTo>
                  <a:pt x="69483" y="14635"/>
                </a:lnTo>
                <a:lnTo>
                  <a:pt x="64719" y="18053"/>
                </a:lnTo>
                <a:lnTo>
                  <a:pt x="63131" y="22338"/>
                </a:lnTo>
                <a:lnTo>
                  <a:pt x="88537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5">
                <a:moveTo>
                  <a:pt x="100474" y="217220"/>
                </a:moveTo>
                <a:lnTo>
                  <a:pt x="88537" y="217220"/>
                </a:lnTo>
                <a:lnTo>
                  <a:pt x="20094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199402" y="12324"/>
                </a:lnTo>
                <a:lnTo>
                  <a:pt x="190164" y="11554"/>
                </a:lnTo>
                <a:lnTo>
                  <a:pt x="257145" y="11554"/>
                </a:lnTo>
                <a:lnTo>
                  <a:pt x="246883" y="12577"/>
                </a:lnTo>
                <a:lnTo>
                  <a:pt x="235684" y="16272"/>
                </a:lnTo>
                <a:lnTo>
                  <a:pt x="223474" y="25311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8925" y="7451756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5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7742" y="174855"/>
                </a:lnTo>
                <a:lnTo>
                  <a:pt x="5774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4310" h="183515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10" h="183515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4310" h="183515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787"/>
                </a:lnTo>
                <a:lnTo>
                  <a:pt x="192858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4310" h="183515">
                <a:moveTo>
                  <a:pt x="5774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5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858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46917" y="745214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46917" y="752377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21943" y="6825505"/>
            <a:ext cx="848424" cy="1324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08949" y="7541100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90">
                <a:moveTo>
                  <a:pt x="25406" y="39284"/>
                </a:moveTo>
                <a:lnTo>
                  <a:pt x="20017" y="39284"/>
                </a:lnTo>
                <a:lnTo>
                  <a:pt x="11367" y="37563"/>
                </a:lnTo>
                <a:lnTo>
                  <a:pt x="5100" y="33026"/>
                </a:lnTo>
                <a:lnTo>
                  <a:pt x="1287" y="26610"/>
                </a:lnTo>
                <a:lnTo>
                  <a:pt x="0" y="19257"/>
                </a:lnTo>
                <a:lnTo>
                  <a:pt x="1287" y="12348"/>
                </a:lnTo>
                <a:lnTo>
                  <a:pt x="5100" y="6162"/>
                </a:lnTo>
                <a:lnTo>
                  <a:pt x="11367" y="1709"/>
                </a:lnTo>
                <a:lnTo>
                  <a:pt x="20017" y="0"/>
                </a:lnTo>
                <a:lnTo>
                  <a:pt x="29797" y="2768"/>
                </a:lnTo>
                <a:lnTo>
                  <a:pt x="37051" y="10591"/>
                </a:lnTo>
                <a:lnTo>
                  <a:pt x="41562" y="22747"/>
                </a:lnTo>
                <a:lnTo>
                  <a:pt x="42583" y="33122"/>
                </a:lnTo>
                <a:lnTo>
                  <a:pt x="34645" y="33122"/>
                </a:lnTo>
                <a:lnTo>
                  <a:pt x="33875" y="33892"/>
                </a:lnTo>
                <a:lnTo>
                  <a:pt x="30025" y="36973"/>
                </a:lnTo>
                <a:lnTo>
                  <a:pt x="25406" y="39284"/>
                </a:lnTo>
                <a:close/>
              </a:path>
              <a:path w="43179" h="110490">
                <a:moveTo>
                  <a:pt x="1000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4758"/>
                </a:lnTo>
                <a:lnTo>
                  <a:pt x="6929" y="103988"/>
                </a:lnTo>
                <a:lnTo>
                  <a:pt x="8468" y="101677"/>
                </a:lnTo>
                <a:lnTo>
                  <a:pt x="19500" y="88017"/>
                </a:lnTo>
                <a:lnTo>
                  <a:pt x="28004" y="72695"/>
                </a:lnTo>
                <a:lnTo>
                  <a:pt x="33478" y="56074"/>
                </a:lnTo>
                <a:lnTo>
                  <a:pt x="35415" y="38514"/>
                </a:lnTo>
                <a:lnTo>
                  <a:pt x="35415" y="33892"/>
                </a:lnTo>
                <a:lnTo>
                  <a:pt x="34645" y="33122"/>
                </a:lnTo>
                <a:lnTo>
                  <a:pt x="42583" y="33122"/>
                </a:lnTo>
                <a:lnTo>
                  <a:pt x="43114" y="38514"/>
                </a:lnTo>
                <a:lnTo>
                  <a:pt x="38591" y="67580"/>
                </a:lnTo>
                <a:lnTo>
                  <a:pt x="28293" y="90219"/>
                </a:lnTo>
                <a:lnTo>
                  <a:pt x="17130" y="104915"/>
                </a:lnTo>
                <a:lnTo>
                  <a:pt x="1000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22979" y="7328499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858" y="0"/>
                </a:lnTo>
                <a:lnTo>
                  <a:pt x="20787" y="770"/>
                </a:lnTo>
                <a:lnTo>
                  <a:pt x="33875" y="770"/>
                </a:lnTo>
                <a:lnTo>
                  <a:pt x="4080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620" y="1299"/>
                </a:lnTo>
                <a:lnTo>
                  <a:pt x="81933" y="240"/>
                </a:lnTo>
                <a:lnTo>
                  <a:pt x="93157" y="0"/>
                </a:lnTo>
                <a:lnTo>
                  <a:pt x="9546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253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200172" y="240"/>
                </a:lnTo>
                <a:lnTo>
                  <a:pt x="218650" y="1299"/>
                </a:lnTo>
                <a:lnTo>
                  <a:pt x="227889" y="1540"/>
                </a:lnTo>
                <a:lnTo>
                  <a:pt x="262534" y="1540"/>
                </a:lnTo>
                <a:lnTo>
                  <a:pt x="26253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889" y="1540"/>
                </a:lnTo>
                <a:lnTo>
                  <a:pt x="235395" y="1299"/>
                </a:lnTo>
                <a:lnTo>
                  <a:pt x="250408" y="240"/>
                </a:lnTo>
                <a:lnTo>
                  <a:pt x="257915" y="0"/>
                </a:lnTo>
                <a:lnTo>
                  <a:pt x="26099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909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821" y="251113"/>
                </a:lnTo>
                <a:lnTo>
                  <a:pt x="31565" y="23878"/>
                </a:lnTo>
                <a:lnTo>
                  <a:pt x="30675" y="18053"/>
                </a:lnTo>
                <a:lnTo>
                  <a:pt x="27908" y="14250"/>
                </a:lnTo>
                <a:lnTo>
                  <a:pt x="21388" y="12180"/>
                </a:lnTo>
                <a:lnTo>
                  <a:pt x="9238" y="11554"/>
                </a:lnTo>
                <a:lnTo>
                  <a:pt x="89307" y="11554"/>
                </a:lnTo>
                <a:lnTo>
                  <a:pt x="78192" y="12372"/>
                </a:lnTo>
                <a:lnTo>
                  <a:pt x="70252" y="14635"/>
                </a:lnTo>
                <a:lnTo>
                  <a:pt x="65489" y="18053"/>
                </a:lnTo>
                <a:lnTo>
                  <a:pt x="63901" y="22338"/>
                </a:lnTo>
                <a:lnTo>
                  <a:pt x="88537" y="217220"/>
                </a:lnTo>
                <a:lnTo>
                  <a:pt x="101244" y="217220"/>
                </a:lnTo>
                <a:lnTo>
                  <a:pt x="78529" y="253424"/>
                </a:lnTo>
                <a:lnTo>
                  <a:pt x="75449" y="258046"/>
                </a:lnTo>
                <a:lnTo>
                  <a:pt x="73909" y="259586"/>
                </a:lnTo>
                <a:close/>
              </a:path>
              <a:path w="262889" h="259715">
                <a:moveTo>
                  <a:pt x="101244" y="217220"/>
                </a:moveTo>
                <a:lnTo>
                  <a:pt x="88537" y="217220"/>
                </a:lnTo>
                <a:lnTo>
                  <a:pt x="20171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200172" y="12324"/>
                </a:lnTo>
                <a:lnTo>
                  <a:pt x="190164" y="11554"/>
                </a:lnTo>
                <a:lnTo>
                  <a:pt x="257915" y="11554"/>
                </a:lnTo>
                <a:lnTo>
                  <a:pt x="247220" y="12577"/>
                </a:lnTo>
                <a:lnTo>
                  <a:pt x="235876" y="16272"/>
                </a:lnTo>
                <a:lnTo>
                  <a:pt x="223811" y="25311"/>
                </a:lnTo>
                <a:lnTo>
                  <a:pt x="210951" y="42365"/>
                </a:lnTo>
                <a:lnTo>
                  <a:pt x="10124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36241" y="7459447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390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8537" y="10013"/>
                </a:lnTo>
                <a:lnTo>
                  <a:pt x="86998" y="18486"/>
                </a:lnTo>
                <a:lnTo>
                  <a:pt x="7083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7575" y="88438"/>
                </a:lnTo>
                <a:lnTo>
                  <a:pt x="157818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8080"/>
                </a:lnTo>
                <a:lnTo>
                  <a:pt x="149455" y="98211"/>
                </a:lnTo>
                <a:lnTo>
                  <a:pt x="139194" y="91230"/>
                </a:lnTo>
                <a:lnTo>
                  <a:pt x="123953" y="88582"/>
                </a:lnTo>
                <a:lnTo>
                  <a:pt x="157818" y="88582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93472" y="7452129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93472" y="7523766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498" y="6825500"/>
            <a:ext cx="861513" cy="1325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73" name="object 1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726" y="517244"/>
            <a:ext cx="685419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 marR="5080" indent="-1170940">
              <a:lnSpc>
                <a:spcPct val="100000"/>
              </a:lnSpc>
            </a:pPr>
            <a:r>
              <a:rPr lang="zh-CN" altLang="en-US" sz="5400" dirty="0">
                <a:solidFill>
                  <a:srgbClr val="2E3033"/>
                </a:solidFill>
                <a:latin typeface="Arial" panose="020B0604020202020204" pitchFamily="34" charset="0"/>
              </a:rPr>
              <a:t>一些线性变换的例子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2204893" y="2625982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4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5731" y="2475577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89" h="439419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5716"/>
                </a:lnTo>
                <a:lnTo>
                  <a:pt x="48776" y="1693"/>
                </a:lnTo>
                <a:lnTo>
                  <a:pt x="54195" y="211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4904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605"/>
                </a:lnTo>
                <a:lnTo>
                  <a:pt x="69438" y="38446"/>
                </a:lnTo>
                <a:lnTo>
                  <a:pt x="42806" y="72340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89" h="439419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1163"/>
                </a:lnTo>
                <a:lnTo>
                  <a:pt x="210008" y="20324"/>
                </a:lnTo>
                <a:lnTo>
                  <a:pt x="315690" y="20324"/>
                </a:lnTo>
                <a:lnTo>
                  <a:pt x="304576" y="20345"/>
                </a:lnTo>
                <a:lnTo>
                  <a:pt x="292826" y="20493"/>
                </a:lnTo>
                <a:lnTo>
                  <a:pt x="260139" y="44712"/>
                </a:lnTo>
                <a:lnTo>
                  <a:pt x="174781" y="388867"/>
                </a:lnTo>
                <a:lnTo>
                  <a:pt x="172071" y="398351"/>
                </a:lnTo>
                <a:lnTo>
                  <a:pt x="172071" y="402416"/>
                </a:lnTo>
                <a:lnTo>
                  <a:pt x="173214" y="40893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89" h="439419">
                <a:moveTo>
                  <a:pt x="418662" y="146333"/>
                </a:moveTo>
                <a:lnTo>
                  <a:pt x="405113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5113" y="124654"/>
                </a:lnTo>
                <a:lnTo>
                  <a:pt x="407103" y="111083"/>
                </a:lnTo>
                <a:lnTo>
                  <a:pt x="408839" y="96369"/>
                </a:lnTo>
                <a:lnTo>
                  <a:pt x="410067" y="82926"/>
                </a:lnTo>
                <a:lnTo>
                  <a:pt x="410533" y="73166"/>
                </a:lnTo>
                <a:lnTo>
                  <a:pt x="405049" y="43760"/>
                </a:lnTo>
                <a:lnTo>
                  <a:pt x="388007" y="27945"/>
                </a:lnTo>
                <a:lnTo>
                  <a:pt x="358517" y="21530"/>
                </a:lnTo>
                <a:lnTo>
                  <a:pt x="315690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89" h="439419">
                <a:moveTo>
                  <a:pt x="258784" y="438999"/>
                </a:moveTo>
                <a:lnTo>
                  <a:pt x="245235" y="438999"/>
                </a:lnTo>
                <a:lnTo>
                  <a:pt x="231009" y="438788"/>
                </a:lnTo>
                <a:lnTo>
                  <a:pt x="202556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792" y="197424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7"/>
                </a:lnTo>
                <a:lnTo>
                  <a:pt x="57597" y="889994"/>
                </a:lnTo>
                <a:lnTo>
                  <a:pt x="61888" y="944004"/>
                </a:lnTo>
                <a:lnTo>
                  <a:pt x="67940" y="996586"/>
                </a:lnTo>
                <a:lnTo>
                  <a:pt x="75780" y="1047728"/>
                </a:lnTo>
                <a:lnTo>
                  <a:pt x="85432" y="1097420"/>
                </a:lnTo>
                <a:lnTo>
                  <a:pt x="96924" y="1145650"/>
                </a:lnTo>
                <a:lnTo>
                  <a:pt x="110281" y="1192407"/>
                </a:lnTo>
                <a:lnTo>
                  <a:pt x="125528" y="1237681"/>
                </a:lnTo>
                <a:lnTo>
                  <a:pt x="142692" y="1281460"/>
                </a:lnTo>
                <a:lnTo>
                  <a:pt x="161799" y="1323732"/>
                </a:lnTo>
                <a:lnTo>
                  <a:pt x="182874" y="1364488"/>
                </a:lnTo>
                <a:lnTo>
                  <a:pt x="205943" y="1403715"/>
                </a:lnTo>
                <a:lnTo>
                  <a:pt x="238143" y="1451603"/>
                </a:lnTo>
                <a:lnTo>
                  <a:pt x="268438" y="1490092"/>
                </a:lnTo>
                <a:lnTo>
                  <a:pt x="294922" y="1519943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2548" y="2233041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474"/>
                </a:lnTo>
                <a:lnTo>
                  <a:pt x="152086" y="277423"/>
                </a:lnTo>
                <a:lnTo>
                  <a:pt x="137606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451" y="3009420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572" y="82312"/>
                </a:lnTo>
                <a:lnTo>
                  <a:pt x="19307" y="48100"/>
                </a:lnTo>
                <a:lnTo>
                  <a:pt x="45727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2648" y="14904"/>
                </a:lnTo>
                <a:lnTo>
                  <a:pt x="65818" y="18820"/>
                </a:lnTo>
                <a:lnTo>
                  <a:pt x="48606" y="32010"/>
                </a:lnTo>
                <a:lnTo>
                  <a:pt x="32157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6593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466" y="95205"/>
                </a:lnTo>
                <a:lnTo>
                  <a:pt x="240663" y="82143"/>
                </a:lnTo>
                <a:lnTo>
                  <a:pt x="244113" y="69334"/>
                </a:lnTo>
                <a:lnTo>
                  <a:pt x="247945" y="56907"/>
                </a:lnTo>
                <a:lnTo>
                  <a:pt x="250168" y="46639"/>
                </a:lnTo>
                <a:lnTo>
                  <a:pt x="267591" y="11347"/>
                </a:lnTo>
                <a:lnTo>
                  <a:pt x="279108" y="8129"/>
                </a:lnTo>
                <a:lnTo>
                  <a:pt x="286073" y="9166"/>
                </a:lnTo>
                <a:lnTo>
                  <a:pt x="292149" y="12363"/>
                </a:lnTo>
                <a:lnTo>
                  <a:pt x="296446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38863" y="264212"/>
                </a:lnTo>
                <a:lnTo>
                  <a:pt x="195104" y="264212"/>
                </a:lnTo>
                <a:lnTo>
                  <a:pt x="180370" y="276873"/>
                </a:lnTo>
                <a:lnTo>
                  <a:pt x="176593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003" y="290147"/>
                </a:lnTo>
                <a:lnTo>
                  <a:pt x="75366" y="277254"/>
                </a:lnTo>
                <a:lnTo>
                  <a:pt x="57096" y="253436"/>
                </a:lnTo>
                <a:lnTo>
                  <a:pt x="50131" y="216790"/>
                </a:lnTo>
                <a:lnTo>
                  <a:pt x="52438" y="192570"/>
                </a:lnTo>
                <a:lnTo>
                  <a:pt x="59445" y="163269"/>
                </a:lnTo>
                <a:lnTo>
                  <a:pt x="71280" y="126856"/>
                </a:lnTo>
                <a:lnTo>
                  <a:pt x="88068" y="81296"/>
                </a:lnTo>
                <a:lnTo>
                  <a:pt x="91476" y="71240"/>
                </a:lnTo>
                <a:lnTo>
                  <a:pt x="95011" y="59786"/>
                </a:lnTo>
                <a:lnTo>
                  <a:pt x="97785" y="47571"/>
                </a:lnTo>
                <a:lnTo>
                  <a:pt x="98907" y="35228"/>
                </a:lnTo>
                <a:lnTo>
                  <a:pt x="97128" y="23478"/>
                </a:lnTo>
                <a:lnTo>
                  <a:pt x="92810" y="17444"/>
                </a:lnTo>
                <a:lnTo>
                  <a:pt x="87475" y="15221"/>
                </a:lnTo>
                <a:lnTo>
                  <a:pt x="82648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06" y="62729"/>
                </a:lnTo>
                <a:lnTo>
                  <a:pt x="135489" y="71642"/>
                </a:lnTo>
                <a:lnTo>
                  <a:pt x="131340" y="83349"/>
                </a:lnTo>
                <a:lnTo>
                  <a:pt x="124650" y="100265"/>
                </a:lnTo>
                <a:lnTo>
                  <a:pt x="110423" y="139981"/>
                </a:lnTo>
                <a:lnTo>
                  <a:pt x="100262" y="174109"/>
                </a:lnTo>
                <a:lnTo>
                  <a:pt x="94165" y="203155"/>
                </a:lnTo>
                <a:lnTo>
                  <a:pt x="92132" y="227629"/>
                </a:lnTo>
                <a:lnTo>
                  <a:pt x="93720" y="245391"/>
                </a:lnTo>
                <a:lnTo>
                  <a:pt x="99754" y="262011"/>
                </a:lnTo>
                <a:lnTo>
                  <a:pt x="112138" y="274311"/>
                </a:lnTo>
                <a:lnTo>
                  <a:pt x="132779" y="279117"/>
                </a:lnTo>
                <a:lnTo>
                  <a:pt x="176593" y="279117"/>
                </a:lnTo>
                <a:lnTo>
                  <a:pt x="164619" y="286230"/>
                </a:lnTo>
                <a:lnTo>
                  <a:pt x="147852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6975" y="405126"/>
                </a:moveTo>
                <a:lnTo>
                  <a:pt x="81293" y="405126"/>
                </a:lnTo>
                <a:lnTo>
                  <a:pt x="102612" y="401823"/>
                </a:lnTo>
                <a:lnTo>
                  <a:pt x="121771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38863" y="264212"/>
                </a:lnTo>
                <a:lnTo>
                  <a:pt x="233041" y="287246"/>
                </a:lnTo>
                <a:lnTo>
                  <a:pt x="216869" y="329152"/>
                </a:lnTo>
                <a:lnTo>
                  <a:pt x="191137" y="365594"/>
                </a:lnTo>
                <a:lnTo>
                  <a:pt x="158316" y="394362"/>
                </a:lnTo>
                <a:lnTo>
                  <a:pt x="136975" y="405126"/>
                </a:lnTo>
                <a:close/>
              </a:path>
              <a:path w="298450" h="420370">
                <a:moveTo>
                  <a:pt x="81293" y="420030"/>
                </a:moveTo>
                <a:lnTo>
                  <a:pt x="54132" y="415711"/>
                </a:lnTo>
                <a:lnTo>
                  <a:pt x="32686" y="403771"/>
                </a:lnTo>
                <a:lnTo>
                  <a:pt x="18608" y="385733"/>
                </a:lnTo>
                <a:lnTo>
                  <a:pt x="13548" y="363123"/>
                </a:lnTo>
                <a:lnTo>
                  <a:pt x="16957" y="343413"/>
                </a:lnTo>
                <a:lnTo>
                  <a:pt x="25573" y="330435"/>
                </a:lnTo>
                <a:lnTo>
                  <a:pt x="36984" y="323300"/>
                </a:lnTo>
                <a:lnTo>
                  <a:pt x="48776" y="321120"/>
                </a:lnTo>
                <a:lnTo>
                  <a:pt x="55444" y="321861"/>
                </a:lnTo>
                <a:lnTo>
                  <a:pt x="68930" y="359566"/>
                </a:lnTo>
                <a:lnTo>
                  <a:pt x="32517" y="378027"/>
                </a:lnTo>
                <a:lnTo>
                  <a:pt x="43568" y="393122"/>
                </a:lnTo>
                <a:lnTo>
                  <a:pt x="57921" y="401230"/>
                </a:lnTo>
                <a:lnTo>
                  <a:pt x="71767" y="404512"/>
                </a:lnTo>
                <a:lnTo>
                  <a:pt x="81293" y="405126"/>
                </a:lnTo>
                <a:lnTo>
                  <a:pt x="136975" y="405126"/>
                </a:lnTo>
                <a:lnTo>
                  <a:pt x="120878" y="413245"/>
                </a:lnTo>
                <a:lnTo>
                  <a:pt x="81293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6499" y="197424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7" y="664118"/>
                </a:lnTo>
                <a:lnTo>
                  <a:pt x="256528" y="610108"/>
                </a:lnTo>
                <a:lnTo>
                  <a:pt x="250498" y="557526"/>
                </a:lnTo>
                <a:lnTo>
                  <a:pt x="242696" y="506384"/>
                </a:lnTo>
                <a:lnTo>
                  <a:pt x="233100" y="456692"/>
                </a:lnTo>
                <a:lnTo>
                  <a:pt x="221687" y="408462"/>
                </a:lnTo>
                <a:lnTo>
                  <a:pt x="208434" y="361705"/>
                </a:lnTo>
                <a:lnTo>
                  <a:pt x="193321" y="316431"/>
                </a:lnTo>
                <a:lnTo>
                  <a:pt x="176324" y="272653"/>
                </a:lnTo>
                <a:lnTo>
                  <a:pt x="157421" y="230380"/>
                </a:lnTo>
                <a:lnTo>
                  <a:pt x="136591" y="189625"/>
                </a:lnTo>
                <a:lnTo>
                  <a:pt x="113811" y="150398"/>
                </a:lnTo>
                <a:lnTo>
                  <a:pt x="80849" y="102530"/>
                </a:lnTo>
                <a:lnTo>
                  <a:pt x="50300" y="64190"/>
                </a:lnTo>
                <a:lnTo>
                  <a:pt x="24070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7172" y="2676104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09178" y="151753"/>
                </a:moveTo>
                <a:lnTo>
                  <a:pt x="21678" y="151753"/>
                </a:lnTo>
                <a:lnTo>
                  <a:pt x="14289" y="151541"/>
                </a:lnTo>
                <a:lnTo>
                  <a:pt x="7282" y="150059"/>
                </a:lnTo>
                <a:lnTo>
                  <a:pt x="2053" y="146036"/>
                </a:lnTo>
                <a:lnTo>
                  <a:pt x="0" y="138203"/>
                </a:lnTo>
                <a:lnTo>
                  <a:pt x="0" y="126009"/>
                </a:lnTo>
                <a:lnTo>
                  <a:pt x="407823" y="126009"/>
                </a:lnTo>
                <a:lnTo>
                  <a:pt x="415994" y="126199"/>
                </a:lnTo>
                <a:lnTo>
                  <a:pt x="423404" y="127533"/>
                </a:lnTo>
                <a:lnTo>
                  <a:pt x="428781" y="131153"/>
                </a:lnTo>
                <a:lnTo>
                  <a:pt x="430856" y="138203"/>
                </a:lnTo>
                <a:lnTo>
                  <a:pt x="428802" y="146036"/>
                </a:lnTo>
                <a:lnTo>
                  <a:pt x="423573" y="150059"/>
                </a:lnTo>
                <a:lnTo>
                  <a:pt x="416566" y="151541"/>
                </a:lnTo>
                <a:lnTo>
                  <a:pt x="409178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946" y="197424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19" y="728090"/>
                </a:lnTo>
                <a:lnTo>
                  <a:pt x="2945" y="679446"/>
                </a:lnTo>
                <a:lnTo>
                  <a:pt x="6775" y="630597"/>
                </a:lnTo>
                <a:lnTo>
                  <a:pt x="12310" y="581692"/>
                </a:lnTo>
                <a:lnTo>
                  <a:pt x="19649" y="532884"/>
                </a:lnTo>
                <a:lnTo>
                  <a:pt x="28890" y="484323"/>
                </a:lnTo>
                <a:lnTo>
                  <a:pt x="40133" y="436158"/>
                </a:lnTo>
                <a:lnTo>
                  <a:pt x="53478" y="388542"/>
                </a:lnTo>
                <a:lnTo>
                  <a:pt x="69024" y="341623"/>
                </a:lnTo>
                <a:lnTo>
                  <a:pt x="86869" y="295554"/>
                </a:lnTo>
                <a:lnTo>
                  <a:pt x="107114" y="250484"/>
                </a:lnTo>
                <a:lnTo>
                  <a:pt x="129858" y="206564"/>
                </a:lnTo>
                <a:lnTo>
                  <a:pt x="155199" y="163944"/>
                </a:lnTo>
                <a:lnTo>
                  <a:pt x="183237" y="122776"/>
                </a:lnTo>
                <a:lnTo>
                  <a:pt x="214072" y="83209"/>
                </a:lnTo>
                <a:lnTo>
                  <a:pt x="247802" y="45395"/>
                </a:lnTo>
                <a:lnTo>
                  <a:pt x="284527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43" y="1452175"/>
                </a:lnTo>
                <a:lnTo>
                  <a:pt x="268438" y="1490261"/>
                </a:lnTo>
                <a:lnTo>
                  <a:pt x="294922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5606" y="2233037"/>
            <a:ext cx="238760" cy="292735"/>
          </a:xfrm>
          <a:custGeom>
            <a:avLst/>
            <a:gdLst/>
            <a:ahLst/>
            <a:cxnLst/>
            <a:rect l="l" t="t" r="r" b="b"/>
            <a:pathLst>
              <a:path w="238759" h="292735">
                <a:moveTo>
                  <a:pt x="157560" y="279117"/>
                </a:moveTo>
                <a:lnTo>
                  <a:pt x="92132" y="279117"/>
                </a:lnTo>
                <a:lnTo>
                  <a:pt x="139892" y="270373"/>
                </a:lnTo>
                <a:lnTo>
                  <a:pt x="168345" y="249816"/>
                </a:lnTo>
                <a:lnTo>
                  <a:pt x="182063" y="225957"/>
                </a:lnTo>
                <a:lnTo>
                  <a:pt x="185620" y="207305"/>
                </a:lnTo>
                <a:lnTo>
                  <a:pt x="179798" y="185774"/>
                </a:lnTo>
                <a:lnTo>
                  <a:pt x="164450" y="172246"/>
                </a:lnTo>
                <a:lnTo>
                  <a:pt x="142750" y="164053"/>
                </a:lnTo>
                <a:lnTo>
                  <a:pt x="117875" y="158527"/>
                </a:lnTo>
                <a:lnTo>
                  <a:pt x="99500" y="153891"/>
                </a:lnTo>
                <a:lnTo>
                  <a:pt x="77567" y="143792"/>
                </a:lnTo>
                <a:lnTo>
                  <a:pt x="59191" y="124802"/>
                </a:lnTo>
                <a:lnTo>
                  <a:pt x="51485" y="93490"/>
                </a:lnTo>
                <a:lnTo>
                  <a:pt x="56630" y="66878"/>
                </a:lnTo>
                <a:lnTo>
                  <a:pt x="74349" y="36075"/>
                </a:lnTo>
                <a:lnTo>
                  <a:pt x="108074" y="10606"/>
                </a:lnTo>
                <a:lnTo>
                  <a:pt x="161232" y="0"/>
                </a:lnTo>
                <a:lnTo>
                  <a:pt x="193876" y="4488"/>
                </a:lnTo>
                <a:lnTo>
                  <a:pt x="212030" y="13549"/>
                </a:lnTo>
                <a:lnTo>
                  <a:pt x="161232" y="13549"/>
                </a:lnTo>
                <a:lnTo>
                  <a:pt x="125793" y="19985"/>
                </a:lnTo>
                <a:lnTo>
                  <a:pt x="103310" y="35567"/>
                </a:lnTo>
                <a:lnTo>
                  <a:pt x="91497" y="54705"/>
                </a:lnTo>
                <a:lnTo>
                  <a:pt x="88068" y="71811"/>
                </a:lnTo>
                <a:lnTo>
                  <a:pt x="92450" y="89764"/>
                </a:lnTo>
                <a:lnTo>
                  <a:pt x="103818" y="100604"/>
                </a:lnTo>
                <a:lnTo>
                  <a:pt x="119505" y="106870"/>
                </a:lnTo>
                <a:lnTo>
                  <a:pt x="136844" y="111104"/>
                </a:lnTo>
                <a:lnTo>
                  <a:pt x="156532" y="115148"/>
                </a:lnTo>
                <a:lnTo>
                  <a:pt x="173426" y="120081"/>
                </a:lnTo>
                <a:lnTo>
                  <a:pt x="208484" y="145803"/>
                </a:lnTo>
                <a:lnTo>
                  <a:pt x="222202" y="185626"/>
                </a:lnTo>
                <a:lnTo>
                  <a:pt x="216550" y="214355"/>
                </a:lnTo>
                <a:lnTo>
                  <a:pt x="196290" y="249816"/>
                </a:lnTo>
                <a:lnTo>
                  <a:pt x="157560" y="279117"/>
                </a:lnTo>
                <a:close/>
              </a:path>
              <a:path w="238759" h="292735">
                <a:moveTo>
                  <a:pt x="208653" y="92135"/>
                </a:moveTo>
                <a:lnTo>
                  <a:pt x="199190" y="90315"/>
                </a:lnTo>
                <a:lnTo>
                  <a:pt x="192903" y="85699"/>
                </a:lnTo>
                <a:lnTo>
                  <a:pt x="189410" y="79560"/>
                </a:lnTo>
                <a:lnTo>
                  <a:pt x="188330" y="73166"/>
                </a:lnTo>
                <a:lnTo>
                  <a:pt x="190532" y="62411"/>
                </a:lnTo>
                <a:lnTo>
                  <a:pt x="196798" y="53181"/>
                </a:lnTo>
                <a:lnTo>
                  <a:pt x="206621" y="46491"/>
                </a:lnTo>
                <a:lnTo>
                  <a:pt x="219492" y="43358"/>
                </a:lnTo>
                <a:lnTo>
                  <a:pt x="208674" y="28411"/>
                </a:lnTo>
                <a:lnTo>
                  <a:pt x="192903" y="19307"/>
                </a:lnTo>
                <a:lnTo>
                  <a:pt x="175861" y="14777"/>
                </a:lnTo>
                <a:lnTo>
                  <a:pt x="161232" y="13549"/>
                </a:lnTo>
                <a:lnTo>
                  <a:pt x="212030" y="13549"/>
                </a:lnTo>
                <a:lnTo>
                  <a:pt x="218138" y="16597"/>
                </a:lnTo>
                <a:lnTo>
                  <a:pt x="233253" y="34296"/>
                </a:lnTo>
                <a:lnTo>
                  <a:pt x="238461" y="55552"/>
                </a:lnTo>
                <a:lnTo>
                  <a:pt x="235709" y="71557"/>
                </a:lnTo>
                <a:lnTo>
                  <a:pt x="228638" y="82989"/>
                </a:lnTo>
                <a:lnTo>
                  <a:pt x="219027" y="89849"/>
                </a:lnTo>
                <a:lnTo>
                  <a:pt x="208653" y="92135"/>
                </a:lnTo>
                <a:close/>
              </a:path>
              <a:path w="238759" h="292735">
                <a:moveTo>
                  <a:pt x="92132" y="292666"/>
                </a:moveTo>
                <a:lnTo>
                  <a:pt x="54301" y="288072"/>
                </a:lnTo>
                <a:lnTo>
                  <a:pt x="25234" y="275221"/>
                </a:lnTo>
                <a:lnTo>
                  <a:pt x="6583" y="255511"/>
                </a:lnTo>
                <a:lnTo>
                  <a:pt x="0" y="230339"/>
                </a:lnTo>
                <a:lnTo>
                  <a:pt x="3217" y="210989"/>
                </a:lnTo>
                <a:lnTo>
                  <a:pt x="11516" y="197482"/>
                </a:lnTo>
                <a:lnTo>
                  <a:pt x="22863" y="189564"/>
                </a:lnTo>
                <a:lnTo>
                  <a:pt x="35227" y="186981"/>
                </a:lnTo>
                <a:lnTo>
                  <a:pt x="44753" y="188484"/>
                </a:lnTo>
                <a:lnTo>
                  <a:pt x="48437" y="235081"/>
                </a:lnTo>
                <a:lnTo>
                  <a:pt x="18968" y="243888"/>
                </a:lnTo>
                <a:lnTo>
                  <a:pt x="35544" y="264255"/>
                </a:lnTo>
                <a:lnTo>
                  <a:pt x="58091" y="274713"/>
                </a:lnTo>
                <a:lnTo>
                  <a:pt x="79367" y="278566"/>
                </a:lnTo>
                <a:lnTo>
                  <a:pt x="92132" y="279117"/>
                </a:lnTo>
                <a:lnTo>
                  <a:pt x="157560" y="279117"/>
                </a:lnTo>
                <a:lnTo>
                  <a:pt x="156469" y="279942"/>
                </a:lnTo>
                <a:lnTo>
                  <a:pt x="92132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6908" y="2415953"/>
            <a:ext cx="242570" cy="205104"/>
          </a:xfrm>
          <a:custGeom>
            <a:avLst/>
            <a:gdLst/>
            <a:ahLst/>
            <a:cxnLst/>
            <a:rect l="l" t="t" r="r" b="b"/>
            <a:pathLst>
              <a:path w="242570" h="205105">
                <a:moveTo>
                  <a:pt x="24388" y="75876"/>
                </a:moveTo>
                <a:lnTo>
                  <a:pt x="10839" y="75876"/>
                </a:lnTo>
                <a:lnTo>
                  <a:pt x="10839" y="69101"/>
                </a:lnTo>
                <a:lnTo>
                  <a:pt x="16068" y="52588"/>
                </a:lnTo>
                <a:lnTo>
                  <a:pt x="31331" y="29469"/>
                </a:lnTo>
                <a:lnTo>
                  <a:pt x="55995" y="8891"/>
                </a:lnTo>
                <a:lnTo>
                  <a:pt x="89423" y="0"/>
                </a:lnTo>
                <a:lnTo>
                  <a:pt x="107819" y="2413"/>
                </a:lnTo>
                <a:lnTo>
                  <a:pt x="123803" y="9145"/>
                </a:lnTo>
                <a:lnTo>
                  <a:pt x="129230" y="13549"/>
                </a:lnTo>
                <a:lnTo>
                  <a:pt x="88068" y="13549"/>
                </a:lnTo>
                <a:lnTo>
                  <a:pt x="70920" y="17063"/>
                </a:lnTo>
                <a:lnTo>
                  <a:pt x="53518" y="27437"/>
                </a:lnTo>
                <a:lnTo>
                  <a:pt x="38148" y="44416"/>
                </a:lnTo>
                <a:lnTo>
                  <a:pt x="27097" y="67746"/>
                </a:lnTo>
                <a:lnTo>
                  <a:pt x="24388" y="73166"/>
                </a:lnTo>
                <a:lnTo>
                  <a:pt x="24388" y="75876"/>
                </a:lnTo>
                <a:close/>
              </a:path>
              <a:path w="242570" h="205105">
                <a:moveTo>
                  <a:pt x="162419" y="32518"/>
                </a:moveTo>
                <a:lnTo>
                  <a:pt x="144973" y="32518"/>
                </a:lnTo>
                <a:lnTo>
                  <a:pt x="153568" y="20006"/>
                </a:lnTo>
                <a:lnTo>
                  <a:pt x="164958" y="9653"/>
                </a:lnTo>
                <a:lnTo>
                  <a:pt x="178888" y="2604"/>
                </a:lnTo>
                <a:lnTo>
                  <a:pt x="195104" y="0"/>
                </a:lnTo>
                <a:lnTo>
                  <a:pt x="209945" y="1672"/>
                </a:lnTo>
                <a:lnTo>
                  <a:pt x="225420" y="7282"/>
                </a:lnTo>
                <a:lnTo>
                  <a:pt x="232729" y="13549"/>
                </a:lnTo>
                <a:lnTo>
                  <a:pt x="193749" y="13549"/>
                </a:lnTo>
                <a:lnTo>
                  <a:pt x="181831" y="15793"/>
                </a:lnTo>
                <a:lnTo>
                  <a:pt x="169531" y="23372"/>
                </a:lnTo>
                <a:lnTo>
                  <a:pt x="162419" y="32518"/>
                </a:lnTo>
                <a:close/>
              </a:path>
              <a:path w="242570" h="205105">
                <a:moveTo>
                  <a:pt x="79587" y="192401"/>
                </a:moveTo>
                <a:lnTo>
                  <a:pt x="48776" y="192401"/>
                </a:lnTo>
                <a:lnTo>
                  <a:pt x="64484" y="188336"/>
                </a:lnTo>
                <a:lnTo>
                  <a:pt x="76890" y="178174"/>
                </a:lnTo>
                <a:lnTo>
                  <a:pt x="85739" y="164963"/>
                </a:lnTo>
                <a:lnTo>
                  <a:pt x="90777" y="151753"/>
                </a:lnTo>
                <a:lnTo>
                  <a:pt x="105681" y="89425"/>
                </a:lnTo>
                <a:lnTo>
                  <a:pt x="108878" y="77083"/>
                </a:lnTo>
                <a:lnTo>
                  <a:pt x="111948" y="63851"/>
                </a:lnTo>
                <a:lnTo>
                  <a:pt x="114255" y="51889"/>
                </a:lnTo>
                <a:lnTo>
                  <a:pt x="115166" y="43358"/>
                </a:lnTo>
                <a:lnTo>
                  <a:pt x="113027" y="29554"/>
                </a:lnTo>
                <a:lnTo>
                  <a:pt x="107206" y="20324"/>
                </a:lnTo>
                <a:lnTo>
                  <a:pt x="98589" y="15158"/>
                </a:lnTo>
                <a:lnTo>
                  <a:pt x="88068" y="13549"/>
                </a:lnTo>
                <a:lnTo>
                  <a:pt x="129230" y="13549"/>
                </a:lnTo>
                <a:lnTo>
                  <a:pt x="136484" y="19434"/>
                </a:lnTo>
                <a:lnTo>
                  <a:pt x="144973" y="32518"/>
                </a:lnTo>
                <a:lnTo>
                  <a:pt x="162419" y="32518"/>
                </a:lnTo>
                <a:lnTo>
                  <a:pt x="140866" y="95142"/>
                </a:lnTo>
                <a:lnTo>
                  <a:pt x="127910" y="148408"/>
                </a:lnTo>
                <a:lnTo>
                  <a:pt x="126005" y="162592"/>
                </a:lnTo>
                <a:lnTo>
                  <a:pt x="127400" y="172077"/>
                </a:lnTo>
                <a:lnTo>
                  <a:pt x="97552" y="172077"/>
                </a:lnTo>
                <a:lnTo>
                  <a:pt x="88004" y="185160"/>
                </a:lnTo>
                <a:lnTo>
                  <a:pt x="79587" y="192401"/>
                </a:lnTo>
                <a:close/>
              </a:path>
              <a:path w="242570" h="205105">
                <a:moveTo>
                  <a:pt x="216783" y="60972"/>
                </a:moveTo>
                <a:lnTo>
                  <a:pt x="205943" y="60972"/>
                </a:lnTo>
                <a:lnTo>
                  <a:pt x="199169" y="54197"/>
                </a:lnTo>
                <a:lnTo>
                  <a:pt x="199169" y="44712"/>
                </a:lnTo>
                <a:lnTo>
                  <a:pt x="200227" y="37832"/>
                </a:lnTo>
                <a:lnTo>
                  <a:pt x="203572" y="30316"/>
                </a:lnTo>
                <a:lnTo>
                  <a:pt x="209458" y="23563"/>
                </a:lnTo>
                <a:lnTo>
                  <a:pt x="218138" y="18969"/>
                </a:lnTo>
                <a:lnTo>
                  <a:pt x="208653" y="13549"/>
                </a:lnTo>
                <a:lnTo>
                  <a:pt x="232729" y="13549"/>
                </a:lnTo>
                <a:lnTo>
                  <a:pt x="237593" y="17720"/>
                </a:lnTo>
                <a:lnTo>
                  <a:pt x="242526" y="33873"/>
                </a:lnTo>
                <a:lnTo>
                  <a:pt x="240028" y="46110"/>
                </a:lnTo>
                <a:lnTo>
                  <a:pt x="233719" y="54536"/>
                </a:lnTo>
                <a:lnTo>
                  <a:pt x="225378" y="59405"/>
                </a:lnTo>
                <a:lnTo>
                  <a:pt x="216783" y="60972"/>
                </a:lnTo>
                <a:close/>
              </a:path>
              <a:path w="242570" h="205105">
                <a:moveTo>
                  <a:pt x="190254" y="192401"/>
                </a:moveTo>
                <a:lnTo>
                  <a:pt x="154457" y="192401"/>
                </a:lnTo>
                <a:lnTo>
                  <a:pt x="172939" y="188103"/>
                </a:lnTo>
                <a:lnTo>
                  <a:pt x="190532" y="176311"/>
                </a:lnTo>
                <a:lnTo>
                  <a:pt x="205330" y="158675"/>
                </a:lnTo>
                <a:lnTo>
                  <a:pt x="215428" y="136848"/>
                </a:lnTo>
                <a:lnTo>
                  <a:pt x="218138" y="131428"/>
                </a:lnTo>
                <a:lnTo>
                  <a:pt x="218138" y="130074"/>
                </a:lnTo>
                <a:lnTo>
                  <a:pt x="231686" y="130074"/>
                </a:lnTo>
                <a:lnTo>
                  <a:pt x="231686" y="135493"/>
                </a:lnTo>
                <a:lnTo>
                  <a:pt x="226627" y="151435"/>
                </a:lnTo>
                <a:lnTo>
                  <a:pt x="211532" y="174617"/>
                </a:lnTo>
                <a:lnTo>
                  <a:pt x="190254" y="192401"/>
                </a:lnTo>
                <a:close/>
              </a:path>
              <a:path w="242570" h="205105">
                <a:moveTo>
                  <a:pt x="47421" y="204595"/>
                </a:moveTo>
                <a:lnTo>
                  <a:pt x="30866" y="202563"/>
                </a:lnTo>
                <a:lnTo>
                  <a:pt x="15581" y="196465"/>
                </a:lnTo>
                <a:lnTo>
                  <a:pt x="4361" y="186303"/>
                </a:lnTo>
                <a:lnTo>
                  <a:pt x="0" y="172077"/>
                </a:lnTo>
                <a:lnTo>
                  <a:pt x="2307" y="160200"/>
                </a:lnTo>
                <a:lnTo>
                  <a:pt x="8298" y="151244"/>
                </a:lnTo>
                <a:lnTo>
                  <a:pt x="16576" y="145592"/>
                </a:lnTo>
                <a:lnTo>
                  <a:pt x="25742" y="143623"/>
                </a:lnTo>
                <a:lnTo>
                  <a:pt x="36582" y="143623"/>
                </a:lnTo>
                <a:lnTo>
                  <a:pt x="24388" y="185626"/>
                </a:lnTo>
                <a:lnTo>
                  <a:pt x="33872" y="192401"/>
                </a:lnTo>
                <a:lnTo>
                  <a:pt x="79587" y="192401"/>
                </a:lnTo>
                <a:lnTo>
                  <a:pt x="76043" y="195449"/>
                </a:lnTo>
                <a:lnTo>
                  <a:pt x="62303" y="202182"/>
                </a:lnTo>
                <a:lnTo>
                  <a:pt x="47421" y="204595"/>
                </a:lnTo>
                <a:close/>
              </a:path>
              <a:path w="242570" h="205105">
                <a:moveTo>
                  <a:pt x="151748" y="204595"/>
                </a:moveTo>
                <a:lnTo>
                  <a:pt x="137373" y="202944"/>
                </a:lnTo>
                <a:lnTo>
                  <a:pt x="122109" y="197482"/>
                </a:lnTo>
                <a:lnTo>
                  <a:pt x="108116" y="187447"/>
                </a:lnTo>
                <a:lnTo>
                  <a:pt x="97552" y="172077"/>
                </a:lnTo>
                <a:lnTo>
                  <a:pt x="127400" y="172077"/>
                </a:lnTo>
                <a:lnTo>
                  <a:pt x="127783" y="174681"/>
                </a:lnTo>
                <a:lnTo>
                  <a:pt x="133118" y="184102"/>
                </a:lnTo>
                <a:lnTo>
                  <a:pt x="142009" y="190220"/>
                </a:lnTo>
                <a:lnTo>
                  <a:pt x="154457" y="192401"/>
                </a:lnTo>
                <a:lnTo>
                  <a:pt x="190254" y="192401"/>
                </a:lnTo>
                <a:lnTo>
                  <a:pt x="186530" y="195513"/>
                </a:lnTo>
                <a:lnTo>
                  <a:pt x="151748" y="204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90728" y="2233036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18968" y="105685"/>
                </a:lnTo>
                <a:lnTo>
                  <a:pt x="18968" y="98910"/>
                </a:lnTo>
                <a:lnTo>
                  <a:pt x="25933" y="76596"/>
                </a:lnTo>
                <a:lnTo>
                  <a:pt x="46235" y="43358"/>
                </a:lnTo>
                <a:lnTo>
                  <a:pt x="78986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1940" y="13549"/>
                </a:lnTo>
                <a:lnTo>
                  <a:pt x="102485" y="17169"/>
                </a:lnTo>
                <a:lnTo>
                  <a:pt x="79091" y="30316"/>
                </a:lnTo>
                <a:lnTo>
                  <a:pt x="55444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429" y="34868"/>
                </a:lnTo>
                <a:lnTo>
                  <a:pt x="216444" y="18799"/>
                </a:lnTo>
                <a:lnTo>
                  <a:pt x="236048" y="5525"/>
                </a:lnTo>
                <a:lnTo>
                  <a:pt x="261494" y="0"/>
                </a:lnTo>
                <a:lnTo>
                  <a:pt x="280166" y="1799"/>
                </a:lnTo>
                <a:lnTo>
                  <a:pt x="300109" y="8298"/>
                </a:lnTo>
                <a:lnTo>
                  <a:pt x="306596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6987" y="279117"/>
                </a:moveTo>
                <a:lnTo>
                  <a:pt x="60970" y="279117"/>
                </a:lnTo>
                <a:lnTo>
                  <a:pt x="81166" y="274247"/>
                </a:lnTo>
                <a:lnTo>
                  <a:pt x="98568" y="260486"/>
                </a:lnTo>
                <a:lnTo>
                  <a:pt x="121940" y="211370"/>
                </a:lnTo>
                <a:lnTo>
                  <a:pt x="137733" y="151795"/>
                </a:lnTo>
                <a:lnTo>
                  <a:pt x="148699" y="107717"/>
                </a:lnTo>
                <a:lnTo>
                  <a:pt x="157167" y="56907"/>
                </a:lnTo>
                <a:lnTo>
                  <a:pt x="153378" y="34127"/>
                </a:lnTo>
                <a:lnTo>
                  <a:pt x="144126" y="21001"/>
                </a:lnTo>
                <a:lnTo>
                  <a:pt x="132589" y="14988"/>
                </a:lnTo>
                <a:lnTo>
                  <a:pt x="121940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71" y="253225"/>
                </a:lnTo>
                <a:lnTo>
                  <a:pt x="109407" y="269801"/>
                </a:lnTo>
                <a:lnTo>
                  <a:pt x="96987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596" y="13549"/>
                </a:lnTo>
                <a:lnTo>
                  <a:pt x="315986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59615" y="292666"/>
                </a:moveTo>
                <a:lnTo>
                  <a:pt x="38296" y="290295"/>
                </a:lnTo>
                <a:lnTo>
                  <a:pt x="19137" y="282843"/>
                </a:lnTo>
                <a:lnTo>
                  <a:pt x="5313" y="269801"/>
                </a:lnTo>
                <a:lnTo>
                  <a:pt x="0" y="250663"/>
                </a:lnTo>
                <a:lnTo>
                  <a:pt x="2646" y="235589"/>
                </a:lnTo>
                <a:lnTo>
                  <a:pt x="9992" y="223564"/>
                </a:lnTo>
                <a:lnTo>
                  <a:pt x="21149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977" y="217636"/>
                </a:lnTo>
                <a:lnTo>
                  <a:pt x="57138" y="224729"/>
                </a:lnTo>
                <a:lnTo>
                  <a:pt x="59615" y="235759"/>
                </a:lnTo>
                <a:lnTo>
                  <a:pt x="57032" y="248101"/>
                </a:lnTo>
                <a:lnTo>
                  <a:pt x="50131" y="258284"/>
                </a:lnTo>
                <a:lnTo>
                  <a:pt x="40181" y="265673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6987" y="279117"/>
                </a:lnTo>
                <a:lnTo>
                  <a:pt x="88322" y="285616"/>
                </a:lnTo>
                <a:lnTo>
                  <a:pt x="59615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1965" y="288474"/>
                </a:lnTo>
                <a:lnTo>
                  <a:pt x="151578" y="277423"/>
                </a:lnTo>
                <a:lnTo>
                  <a:pt x="137034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7284" y="3009414"/>
            <a:ext cx="238760" cy="294640"/>
          </a:xfrm>
          <a:custGeom>
            <a:avLst/>
            <a:gdLst/>
            <a:ahLst/>
            <a:cxnLst/>
            <a:rect l="l" t="t" r="r" b="b"/>
            <a:pathLst>
              <a:path w="238759" h="294639">
                <a:moveTo>
                  <a:pt x="159918" y="279117"/>
                </a:moveTo>
                <a:lnTo>
                  <a:pt x="93487" y="279117"/>
                </a:lnTo>
                <a:lnTo>
                  <a:pt x="140464" y="270394"/>
                </a:lnTo>
                <a:lnTo>
                  <a:pt x="168514" y="249985"/>
                </a:lnTo>
                <a:lnTo>
                  <a:pt x="182085" y="226528"/>
                </a:lnTo>
                <a:lnTo>
                  <a:pt x="185620" y="208660"/>
                </a:lnTo>
                <a:lnTo>
                  <a:pt x="179798" y="186939"/>
                </a:lnTo>
                <a:lnTo>
                  <a:pt x="164450" y="173093"/>
                </a:lnTo>
                <a:lnTo>
                  <a:pt x="142750" y="164836"/>
                </a:lnTo>
                <a:lnTo>
                  <a:pt x="117875" y="159882"/>
                </a:lnTo>
                <a:lnTo>
                  <a:pt x="100071" y="155246"/>
                </a:lnTo>
                <a:lnTo>
                  <a:pt x="78075" y="145147"/>
                </a:lnTo>
                <a:lnTo>
                  <a:pt x="59382" y="126157"/>
                </a:lnTo>
                <a:lnTo>
                  <a:pt x="51485" y="94845"/>
                </a:lnTo>
                <a:lnTo>
                  <a:pt x="56630" y="68022"/>
                </a:lnTo>
                <a:lnTo>
                  <a:pt x="74349" y="36752"/>
                </a:lnTo>
                <a:lnTo>
                  <a:pt x="108074" y="10818"/>
                </a:lnTo>
                <a:lnTo>
                  <a:pt x="161232" y="0"/>
                </a:lnTo>
                <a:lnTo>
                  <a:pt x="193876" y="4699"/>
                </a:lnTo>
                <a:lnTo>
                  <a:pt x="213563" y="14904"/>
                </a:lnTo>
                <a:lnTo>
                  <a:pt x="161232" y="14904"/>
                </a:lnTo>
                <a:lnTo>
                  <a:pt x="125793" y="21340"/>
                </a:lnTo>
                <a:lnTo>
                  <a:pt x="103310" y="36922"/>
                </a:lnTo>
                <a:lnTo>
                  <a:pt x="91497" y="56060"/>
                </a:lnTo>
                <a:lnTo>
                  <a:pt x="88068" y="73166"/>
                </a:lnTo>
                <a:lnTo>
                  <a:pt x="92662" y="91119"/>
                </a:lnTo>
                <a:lnTo>
                  <a:pt x="104496" y="101959"/>
                </a:lnTo>
                <a:lnTo>
                  <a:pt x="120649" y="108225"/>
                </a:lnTo>
                <a:lnTo>
                  <a:pt x="138199" y="112459"/>
                </a:lnTo>
                <a:lnTo>
                  <a:pt x="157887" y="116312"/>
                </a:lnTo>
                <a:lnTo>
                  <a:pt x="174781" y="120928"/>
                </a:lnTo>
                <a:lnTo>
                  <a:pt x="209055" y="146396"/>
                </a:lnTo>
                <a:lnTo>
                  <a:pt x="222202" y="186981"/>
                </a:lnTo>
                <a:lnTo>
                  <a:pt x="216740" y="215710"/>
                </a:lnTo>
                <a:lnTo>
                  <a:pt x="196798" y="251171"/>
                </a:lnTo>
                <a:lnTo>
                  <a:pt x="159918" y="279117"/>
                </a:lnTo>
                <a:close/>
              </a:path>
              <a:path w="238759" h="294639">
                <a:moveTo>
                  <a:pt x="208653" y="92135"/>
                </a:moveTo>
                <a:lnTo>
                  <a:pt x="199190" y="90505"/>
                </a:lnTo>
                <a:lnTo>
                  <a:pt x="192903" y="86207"/>
                </a:lnTo>
                <a:lnTo>
                  <a:pt x="189410" y="80131"/>
                </a:lnTo>
                <a:lnTo>
                  <a:pt x="188330" y="73166"/>
                </a:lnTo>
                <a:lnTo>
                  <a:pt x="190722" y="63004"/>
                </a:lnTo>
                <a:lnTo>
                  <a:pt x="197306" y="53858"/>
                </a:lnTo>
                <a:lnTo>
                  <a:pt x="207193" y="47253"/>
                </a:lnTo>
                <a:lnTo>
                  <a:pt x="219492" y="44712"/>
                </a:lnTo>
                <a:lnTo>
                  <a:pt x="208674" y="29194"/>
                </a:lnTo>
                <a:lnTo>
                  <a:pt x="192903" y="20154"/>
                </a:lnTo>
                <a:lnTo>
                  <a:pt x="175861" y="15941"/>
                </a:lnTo>
                <a:lnTo>
                  <a:pt x="161232" y="14904"/>
                </a:lnTo>
                <a:lnTo>
                  <a:pt x="213563" y="14904"/>
                </a:lnTo>
                <a:lnTo>
                  <a:pt x="218138" y="17275"/>
                </a:lnTo>
                <a:lnTo>
                  <a:pt x="233253" y="35440"/>
                </a:lnTo>
                <a:lnTo>
                  <a:pt x="238461" y="56907"/>
                </a:lnTo>
                <a:lnTo>
                  <a:pt x="235709" y="72700"/>
                </a:lnTo>
                <a:lnTo>
                  <a:pt x="228638" y="83667"/>
                </a:lnTo>
                <a:lnTo>
                  <a:pt x="219027" y="90061"/>
                </a:lnTo>
                <a:lnTo>
                  <a:pt x="208653" y="92135"/>
                </a:lnTo>
                <a:close/>
              </a:path>
              <a:path w="238759" h="294639">
                <a:moveTo>
                  <a:pt x="92132" y="294021"/>
                </a:moveTo>
                <a:lnTo>
                  <a:pt x="54301" y="289427"/>
                </a:lnTo>
                <a:lnTo>
                  <a:pt x="25234" y="276576"/>
                </a:lnTo>
                <a:lnTo>
                  <a:pt x="6583" y="256866"/>
                </a:lnTo>
                <a:lnTo>
                  <a:pt x="0" y="231694"/>
                </a:lnTo>
                <a:lnTo>
                  <a:pt x="3239" y="212344"/>
                </a:lnTo>
                <a:lnTo>
                  <a:pt x="11685" y="198837"/>
                </a:lnTo>
                <a:lnTo>
                  <a:pt x="23435" y="190919"/>
                </a:lnTo>
                <a:lnTo>
                  <a:pt x="36582" y="188336"/>
                </a:lnTo>
                <a:lnTo>
                  <a:pt x="45897" y="189839"/>
                </a:lnTo>
                <a:lnTo>
                  <a:pt x="48437" y="236436"/>
                </a:lnTo>
                <a:lnTo>
                  <a:pt x="18968" y="245243"/>
                </a:lnTo>
                <a:lnTo>
                  <a:pt x="35565" y="264826"/>
                </a:lnTo>
                <a:lnTo>
                  <a:pt x="58260" y="274882"/>
                </a:lnTo>
                <a:lnTo>
                  <a:pt x="79938" y="278587"/>
                </a:lnTo>
                <a:lnTo>
                  <a:pt x="93487" y="279117"/>
                </a:lnTo>
                <a:lnTo>
                  <a:pt x="159918" y="279117"/>
                </a:lnTo>
                <a:lnTo>
                  <a:pt x="157040" y="281297"/>
                </a:lnTo>
                <a:lnTo>
                  <a:pt x="92132" y="294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8586" y="3193685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13548" y="75876"/>
                </a:moveTo>
                <a:lnTo>
                  <a:pt x="0" y="75876"/>
                </a:lnTo>
                <a:lnTo>
                  <a:pt x="0" y="69101"/>
                </a:lnTo>
                <a:lnTo>
                  <a:pt x="3895" y="55446"/>
                </a:lnTo>
                <a:lnTo>
                  <a:pt x="15920" y="32010"/>
                </a:lnTo>
                <a:lnTo>
                  <a:pt x="36582" y="9844"/>
                </a:lnTo>
                <a:lnTo>
                  <a:pt x="66389" y="0"/>
                </a:lnTo>
                <a:lnTo>
                  <a:pt x="83241" y="3090"/>
                </a:lnTo>
                <a:lnTo>
                  <a:pt x="96536" y="11516"/>
                </a:lnTo>
                <a:lnTo>
                  <a:pt x="97955" y="13549"/>
                </a:lnTo>
                <a:lnTo>
                  <a:pt x="65034" y="13549"/>
                </a:lnTo>
                <a:lnTo>
                  <a:pt x="50935" y="16873"/>
                </a:lnTo>
                <a:lnTo>
                  <a:pt x="37598" y="26929"/>
                </a:lnTo>
                <a:lnTo>
                  <a:pt x="25785" y="43844"/>
                </a:lnTo>
                <a:lnTo>
                  <a:pt x="16258" y="67746"/>
                </a:lnTo>
                <a:lnTo>
                  <a:pt x="14903" y="73166"/>
                </a:lnTo>
                <a:lnTo>
                  <a:pt x="13548" y="75876"/>
                </a:lnTo>
                <a:close/>
              </a:path>
              <a:path w="231775" h="292735">
                <a:moveTo>
                  <a:pt x="147086" y="191046"/>
                </a:moveTo>
                <a:lnTo>
                  <a:pt x="108391" y="191046"/>
                </a:lnTo>
                <a:lnTo>
                  <a:pt x="131742" y="184906"/>
                </a:lnTo>
                <a:lnTo>
                  <a:pt x="148869" y="171399"/>
                </a:lnTo>
                <a:lnTo>
                  <a:pt x="172240" y="118387"/>
                </a:lnTo>
                <a:lnTo>
                  <a:pt x="177851" y="95163"/>
                </a:lnTo>
                <a:lnTo>
                  <a:pt x="181555" y="79941"/>
                </a:lnTo>
                <a:lnTo>
                  <a:pt x="191040" y="42003"/>
                </a:lnTo>
                <a:lnTo>
                  <a:pt x="212718" y="5419"/>
                </a:lnTo>
                <a:lnTo>
                  <a:pt x="224912" y="5419"/>
                </a:lnTo>
                <a:lnTo>
                  <a:pt x="231686" y="10839"/>
                </a:lnTo>
                <a:lnTo>
                  <a:pt x="231686" y="23033"/>
                </a:lnTo>
                <a:lnTo>
                  <a:pt x="230332" y="29808"/>
                </a:lnTo>
                <a:lnTo>
                  <a:pt x="191104" y="184271"/>
                </a:lnTo>
                <a:lnTo>
                  <a:pt x="155812" y="184271"/>
                </a:lnTo>
                <a:lnTo>
                  <a:pt x="147086" y="191046"/>
                </a:lnTo>
                <a:close/>
              </a:path>
              <a:path w="231775" h="292735">
                <a:moveTo>
                  <a:pt x="105681" y="204595"/>
                </a:moveTo>
                <a:lnTo>
                  <a:pt x="60970" y="189691"/>
                </a:lnTo>
                <a:lnTo>
                  <a:pt x="43631" y="154632"/>
                </a:lnTo>
                <a:lnTo>
                  <a:pt x="43356" y="146333"/>
                </a:lnTo>
                <a:lnTo>
                  <a:pt x="44330" y="131767"/>
                </a:lnTo>
                <a:lnTo>
                  <a:pt x="48098" y="114153"/>
                </a:lnTo>
                <a:lnTo>
                  <a:pt x="55931" y="89933"/>
                </a:lnTo>
                <a:lnTo>
                  <a:pt x="69099" y="55552"/>
                </a:lnTo>
                <a:lnTo>
                  <a:pt x="71301" y="49984"/>
                </a:lnTo>
                <a:lnTo>
                  <a:pt x="73503" y="43527"/>
                </a:lnTo>
                <a:lnTo>
                  <a:pt x="75196" y="36308"/>
                </a:lnTo>
                <a:lnTo>
                  <a:pt x="75874" y="28453"/>
                </a:lnTo>
                <a:lnTo>
                  <a:pt x="75874" y="17614"/>
                </a:lnTo>
                <a:lnTo>
                  <a:pt x="71809" y="13549"/>
                </a:lnTo>
                <a:lnTo>
                  <a:pt x="97955" y="13549"/>
                </a:lnTo>
                <a:lnTo>
                  <a:pt x="105258" y="24007"/>
                </a:lnTo>
                <a:lnTo>
                  <a:pt x="108391" y="39293"/>
                </a:lnTo>
                <a:lnTo>
                  <a:pt x="108095" y="44289"/>
                </a:lnTo>
                <a:lnTo>
                  <a:pt x="107036" y="49793"/>
                </a:lnTo>
                <a:lnTo>
                  <a:pt x="104961" y="56822"/>
                </a:lnTo>
                <a:lnTo>
                  <a:pt x="101617" y="66391"/>
                </a:lnTo>
                <a:lnTo>
                  <a:pt x="92090" y="91585"/>
                </a:lnTo>
                <a:lnTo>
                  <a:pt x="84342" y="114492"/>
                </a:lnTo>
                <a:lnTo>
                  <a:pt x="79134" y="135366"/>
                </a:lnTo>
                <a:lnTo>
                  <a:pt x="77228" y="154462"/>
                </a:lnTo>
                <a:lnTo>
                  <a:pt x="77715" y="163608"/>
                </a:lnTo>
                <a:lnTo>
                  <a:pt x="81124" y="175803"/>
                </a:lnTo>
                <a:lnTo>
                  <a:pt x="90375" y="186473"/>
                </a:lnTo>
                <a:lnTo>
                  <a:pt x="108391" y="191046"/>
                </a:lnTo>
                <a:lnTo>
                  <a:pt x="147086" y="191046"/>
                </a:lnTo>
                <a:lnTo>
                  <a:pt x="144359" y="193163"/>
                </a:lnTo>
                <a:lnTo>
                  <a:pt x="132271" y="199514"/>
                </a:lnTo>
                <a:lnTo>
                  <a:pt x="119421" y="203325"/>
                </a:lnTo>
                <a:lnTo>
                  <a:pt x="105681" y="204595"/>
                </a:lnTo>
                <a:close/>
              </a:path>
              <a:path w="231775" h="292735">
                <a:moveTo>
                  <a:pt x="120702" y="279117"/>
                </a:moveTo>
                <a:lnTo>
                  <a:pt x="71809" y="279117"/>
                </a:lnTo>
                <a:lnTo>
                  <a:pt x="88279" y="276576"/>
                </a:lnTo>
                <a:lnTo>
                  <a:pt x="102971" y="269971"/>
                </a:lnTo>
                <a:lnTo>
                  <a:pt x="137712" y="234001"/>
                </a:lnTo>
                <a:lnTo>
                  <a:pt x="155812" y="184271"/>
                </a:lnTo>
                <a:lnTo>
                  <a:pt x="191104" y="184271"/>
                </a:lnTo>
                <a:lnTo>
                  <a:pt x="186975" y="200530"/>
                </a:lnTo>
                <a:lnTo>
                  <a:pt x="169742" y="238934"/>
                </a:lnTo>
                <a:lnTo>
                  <a:pt x="141586" y="267938"/>
                </a:lnTo>
                <a:lnTo>
                  <a:pt x="120702" y="279117"/>
                </a:lnTo>
                <a:close/>
              </a:path>
              <a:path w="231775" h="292735">
                <a:moveTo>
                  <a:pt x="71809" y="292666"/>
                </a:moveTo>
                <a:lnTo>
                  <a:pt x="49623" y="289554"/>
                </a:lnTo>
                <a:lnTo>
                  <a:pt x="32517" y="280980"/>
                </a:lnTo>
                <a:lnTo>
                  <a:pt x="21508" y="268087"/>
                </a:lnTo>
                <a:lnTo>
                  <a:pt x="17613" y="252018"/>
                </a:lnTo>
                <a:lnTo>
                  <a:pt x="20132" y="238786"/>
                </a:lnTo>
                <a:lnTo>
                  <a:pt x="26589" y="229492"/>
                </a:lnTo>
                <a:lnTo>
                  <a:pt x="35333" y="224009"/>
                </a:lnTo>
                <a:lnTo>
                  <a:pt x="44711" y="222209"/>
                </a:lnTo>
                <a:lnTo>
                  <a:pt x="48776" y="222209"/>
                </a:lnTo>
                <a:lnTo>
                  <a:pt x="37937" y="264212"/>
                </a:lnTo>
                <a:lnTo>
                  <a:pt x="46659" y="272829"/>
                </a:lnTo>
                <a:lnTo>
                  <a:pt x="56905" y="277254"/>
                </a:lnTo>
                <a:lnTo>
                  <a:pt x="66135" y="278884"/>
                </a:lnTo>
                <a:lnTo>
                  <a:pt x="71809" y="279117"/>
                </a:lnTo>
                <a:lnTo>
                  <a:pt x="120702" y="279117"/>
                </a:lnTo>
                <a:lnTo>
                  <a:pt x="107333" y="286272"/>
                </a:lnTo>
                <a:lnTo>
                  <a:pt x="7180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7502" y="3009413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763" y="82312"/>
                </a:lnTo>
                <a:lnTo>
                  <a:pt x="19815" y="48100"/>
                </a:lnTo>
                <a:lnTo>
                  <a:pt x="46299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4003" y="14904"/>
                </a:lnTo>
                <a:lnTo>
                  <a:pt x="66389" y="18820"/>
                </a:lnTo>
                <a:lnTo>
                  <a:pt x="48776" y="32010"/>
                </a:lnTo>
                <a:lnTo>
                  <a:pt x="32178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7416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656" y="95205"/>
                </a:lnTo>
                <a:lnTo>
                  <a:pt x="241171" y="82143"/>
                </a:lnTo>
                <a:lnTo>
                  <a:pt x="244685" y="69334"/>
                </a:lnTo>
                <a:lnTo>
                  <a:pt x="247945" y="56907"/>
                </a:lnTo>
                <a:lnTo>
                  <a:pt x="262341" y="15560"/>
                </a:lnTo>
                <a:lnTo>
                  <a:pt x="279108" y="8129"/>
                </a:lnTo>
                <a:lnTo>
                  <a:pt x="286644" y="9166"/>
                </a:lnTo>
                <a:lnTo>
                  <a:pt x="292657" y="12363"/>
                </a:lnTo>
                <a:lnTo>
                  <a:pt x="296637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40091" y="264212"/>
                </a:lnTo>
                <a:lnTo>
                  <a:pt x="195104" y="264212"/>
                </a:lnTo>
                <a:lnTo>
                  <a:pt x="181132" y="276873"/>
                </a:lnTo>
                <a:lnTo>
                  <a:pt x="177416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786" y="290147"/>
                </a:lnTo>
                <a:lnTo>
                  <a:pt x="76551" y="277254"/>
                </a:lnTo>
                <a:lnTo>
                  <a:pt x="58429" y="253436"/>
                </a:lnTo>
                <a:lnTo>
                  <a:pt x="51485" y="216790"/>
                </a:lnTo>
                <a:lnTo>
                  <a:pt x="53581" y="192570"/>
                </a:lnTo>
                <a:lnTo>
                  <a:pt x="60123" y="163269"/>
                </a:lnTo>
                <a:lnTo>
                  <a:pt x="71491" y="126856"/>
                </a:lnTo>
                <a:lnTo>
                  <a:pt x="88068" y="81296"/>
                </a:lnTo>
                <a:lnTo>
                  <a:pt x="92259" y="71240"/>
                </a:lnTo>
                <a:lnTo>
                  <a:pt x="96197" y="59786"/>
                </a:lnTo>
                <a:lnTo>
                  <a:pt x="99118" y="47571"/>
                </a:lnTo>
                <a:lnTo>
                  <a:pt x="100262" y="35228"/>
                </a:lnTo>
                <a:lnTo>
                  <a:pt x="98293" y="23478"/>
                </a:lnTo>
                <a:lnTo>
                  <a:pt x="93657" y="17444"/>
                </a:lnTo>
                <a:lnTo>
                  <a:pt x="88258" y="15221"/>
                </a:lnTo>
                <a:lnTo>
                  <a:pt x="84003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27" y="62729"/>
                </a:lnTo>
                <a:lnTo>
                  <a:pt x="135658" y="71642"/>
                </a:lnTo>
                <a:lnTo>
                  <a:pt x="131911" y="83349"/>
                </a:lnTo>
                <a:lnTo>
                  <a:pt x="126005" y="100265"/>
                </a:lnTo>
                <a:lnTo>
                  <a:pt x="110995" y="139981"/>
                </a:lnTo>
                <a:lnTo>
                  <a:pt x="100431" y="174109"/>
                </a:lnTo>
                <a:lnTo>
                  <a:pt x="94186" y="203155"/>
                </a:lnTo>
                <a:lnTo>
                  <a:pt x="92132" y="227629"/>
                </a:lnTo>
                <a:lnTo>
                  <a:pt x="93911" y="245391"/>
                </a:lnTo>
                <a:lnTo>
                  <a:pt x="100262" y="262011"/>
                </a:lnTo>
                <a:lnTo>
                  <a:pt x="112710" y="274311"/>
                </a:lnTo>
                <a:lnTo>
                  <a:pt x="132779" y="279117"/>
                </a:lnTo>
                <a:lnTo>
                  <a:pt x="177416" y="279117"/>
                </a:lnTo>
                <a:lnTo>
                  <a:pt x="165635" y="286230"/>
                </a:lnTo>
                <a:lnTo>
                  <a:pt x="148614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8088" y="405126"/>
                </a:moveTo>
                <a:lnTo>
                  <a:pt x="82648" y="405126"/>
                </a:lnTo>
                <a:lnTo>
                  <a:pt x="103945" y="401823"/>
                </a:lnTo>
                <a:lnTo>
                  <a:pt x="122956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40091" y="264212"/>
                </a:lnTo>
                <a:lnTo>
                  <a:pt x="234396" y="287246"/>
                </a:lnTo>
                <a:lnTo>
                  <a:pt x="217704" y="329152"/>
                </a:lnTo>
                <a:lnTo>
                  <a:pt x="191907" y="365594"/>
                </a:lnTo>
                <a:lnTo>
                  <a:pt x="159281" y="394362"/>
                </a:lnTo>
                <a:lnTo>
                  <a:pt x="138088" y="405126"/>
                </a:lnTo>
                <a:close/>
              </a:path>
              <a:path w="298450" h="420370">
                <a:moveTo>
                  <a:pt x="82648" y="420030"/>
                </a:moveTo>
                <a:lnTo>
                  <a:pt x="54703" y="415711"/>
                </a:lnTo>
                <a:lnTo>
                  <a:pt x="32856" y="403771"/>
                </a:lnTo>
                <a:lnTo>
                  <a:pt x="18629" y="385733"/>
                </a:lnTo>
                <a:lnTo>
                  <a:pt x="13548" y="363123"/>
                </a:lnTo>
                <a:lnTo>
                  <a:pt x="17169" y="343413"/>
                </a:lnTo>
                <a:lnTo>
                  <a:pt x="26251" y="330435"/>
                </a:lnTo>
                <a:lnTo>
                  <a:pt x="38127" y="323300"/>
                </a:lnTo>
                <a:lnTo>
                  <a:pt x="50131" y="321120"/>
                </a:lnTo>
                <a:lnTo>
                  <a:pt x="56588" y="321861"/>
                </a:lnTo>
                <a:lnTo>
                  <a:pt x="69607" y="359566"/>
                </a:lnTo>
                <a:lnTo>
                  <a:pt x="32517" y="378027"/>
                </a:lnTo>
                <a:lnTo>
                  <a:pt x="43589" y="393122"/>
                </a:lnTo>
                <a:lnTo>
                  <a:pt x="58091" y="401230"/>
                </a:lnTo>
                <a:lnTo>
                  <a:pt x="72338" y="404512"/>
                </a:lnTo>
                <a:lnTo>
                  <a:pt x="82648" y="405126"/>
                </a:lnTo>
                <a:lnTo>
                  <a:pt x="138088" y="405126"/>
                </a:lnTo>
                <a:lnTo>
                  <a:pt x="122103" y="413245"/>
                </a:lnTo>
                <a:lnTo>
                  <a:pt x="82648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4679" y="1974240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3033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436" y="1516344"/>
                </a:lnTo>
                <a:lnTo>
                  <a:pt x="59276" y="1479591"/>
                </a:lnTo>
                <a:lnTo>
                  <a:pt x="95689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2" y="664118"/>
                </a:lnTo>
                <a:lnTo>
                  <a:pt x="256511" y="610108"/>
                </a:lnTo>
                <a:lnTo>
                  <a:pt x="250459" y="557526"/>
                </a:lnTo>
                <a:lnTo>
                  <a:pt x="242619" y="506384"/>
                </a:lnTo>
                <a:lnTo>
                  <a:pt x="232967" y="456692"/>
                </a:lnTo>
                <a:lnTo>
                  <a:pt x="221475" y="408462"/>
                </a:lnTo>
                <a:lnTo>
                  <a:pt x="208119" y="361705"/>
                </a:lnTo>
                <a:lnTo>
                  <a:pt x="192871" y="316431"/>
                </a:lnTo>
                <a:lnTo>
                  <a:pt x="175707" y="272653"/>
                </a:lnTo>
                <a:lnTo>
                  <a:pt x="156601" y="230380"/>
                </a:lnTo>
                <a:lnTo>
                  <a:pt x="135525" y="189625"/>
                </a:lnTo>
                <a:lnTo>
                  <a:pt x="112456" y="150398"/>
                </a:lnTo>
                <a:lnTo>
                  <a:pt x="80277" y="102530"/>
                </a:lnTo>
                <a:lnTo>
                  <a:pt x="50131" y="64190"/>
                </a:lnTo>
                <a:lnTo>
                  <a:pt x="24049" y="34741"/>
                </a:lnTo>
                <a:lnTo>
                  <a:pt x="0" y="9484"/>
                </a:lnTo>
                <a:lnTo>
                  <a:pt x="0" y="0"/>
                </a:lnTo>
                <a:lnTo>
                  <a:pt x="23033" y="0"/>
                </a:lnTo>
                <a:lnTo>
                  <a:pt x="31162" y="8129"/>
                </a:lnTo>
                <a:lnTo>
                  <a:pt x="50829" y="25913"/>
                </a:lnTo>
                <a:lnTo>
                  <a:pt x="83558" y="59955"/>
                </a:lnTo>
                <a:lnTo>
                  <a:pt x="126489" y="112730"/>
                </a:lnTo>
                <a:lnTo>
                  <a:pt x="155368" y="153842"/>
                </a:lnTo>
                <a:lnTo>
                  <a:pt x="181566" y="196390"/>
                </a:lnTo>
                <a:lnTo>
                  <a:pt x="205170" y="240260"/>
                </a:lnTo>
                <a:lnTo>
                  <a:pt x="226267" y="285339"/>
                </a:lnTo>
                <a:lnTo>
                  <a:pt x="244943" y="331515"/>
                </a:lnTo>
                <a:lnTo>
                  <a:pt x="261285" y="378673"/>
                </a:lnTo>
                <a:lnTo>
                  <a:pt x="275379" y="426701"/>
                </a:lnTo>
                <a:lnTo>
                  <a:pt x="287313" y="475485"/>
                </a:lnTo>
                <a:lnTo>
                  <a:pt x="297173" y="524912"/>
                </a:lnTo>
                <a:lnTo>
                  <a:pt x="305046" y="574870"/>
                </a:lnTo>
                <a:lnTo>
                  <a:pt x="311018" y="625244"/>
                </a:lnTo>
                <a:lnTo>
                  <a:pt x="315177" y="675921"/>
                </a:lnTo>
                <a:lnTo>
                  <a:pt x="317608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3033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4893" y="4764055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5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6473" y="4613649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6287"/>
                </a:lnTo>
                <a:lnTo>
                  <a:pt x="48776" y="2201"/>
                </a:lnTo>
                <a:lnTo>
                  <a:pt x="54195" y="402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6259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796"/>
                </a:lnTo>
                <a:lnTo>
                  <a:pt x="69438" y="38954"/>
                </a:lnTo>
                <a:lnTo>
                  <a:pt x="42806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305719" y="20345"/>
                </a:lnTo>
                <a:lnTo>
                  <a:pt x="293504" y="20493"/>
                </a:lnTo>
                <a:lnTo>
                  <a:pt x="260139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2416"/>
                </a:lnTo>
                <a:lnTo>
                  <a:pt x="173214" y="40912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7675" y="111083"/>
                </a:lnTo>
                <a:lnTo>
                  <a:pt x="409008" y="96369"/>
                </a:lnTo>
                <a:lnTo>
                  <a:pt x="410088" y="82926"/>
                </a:lnTo>
                <a:lnTo>
                  <a:pt x="410533" y="73166"/>
                </a:lnTo>
                <a:lnTo>
                  <a:pt x="405071" y="43760"/>
                </a:lnTo>
                <a:lnTo>
                  <a:pt x="388177" y="27945"/>
                </a:lnTo>
                <a:lnTo>
                  <a:pt x="359089" y="21530"/>
                </a:lnTo>
                <a:lnTo>
                  <a:pt x="317045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58784" y="438999"/>
                </a:moveTo>
                <a:lnTo>
                  <a:pt x="245235" y="438999"/>
                </a:lnTo>
                <a:lnTo>
                  <a:pt x="231581" y="438788"/>
                </a:lnTo>
                <a:lnTo>
                  <a:pt x="202747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1533" y="4112321"/>
            <a:ext cx="320040" cy="1554480"/>
          </a:xfrm>
          <a:custGeom>
            <a:avLst/>
            <a:gdLst/>
            <a:ahLst/>
            <a:cxnLst/>
            <a:rect l="l" t="t" r="r" b="b"/>
            <a:pathLst>
              <a:path w="320040" h="1554479">
                <a:moveTo>
                  <a:pt x="319755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33" y="728090"/>
                </a:lnTo>
                <a:lnTo>
                  <a:pt x="2997" y="679446"/>
                </a:lnTo>
                <a:lnTo>
                  <a:pt x="6887" y="630597"/>
                </a:lnTo>
                <a:lnTo>
                  <a:pt x="12500" y="581692"/>
                </a:lnTo>
                <a:lnTo>
                  <a:pt x="19931" y="532884"/>
                </a:lnTo>
                <a:lnTo>
                  <a:pt x="29277" y="484323"/>
                </a:lnTo>
                <a:lnTo>
                  <a:pt x="40633" y="436158"/>
                </a:lnTo>
                <a:lnTo>
                  <a:pt x="54096" y="388542"/>
                </a:lnTo>
                <a:lnTo>
                  <a:pt x="69761" y="341623"/>
                </a:lnTo>
                <a:lnTo>
                  <a:pt x="87724" y="295554"/>
                </a:lnTo>
                <a:lnTo>
                  <a:pt x="108082" y="250484"/>
                </a:lnTo>
                <a:lnTo>
                  <a:pt x="130930" y="206564"/>
                </a:lnTo>
                <a:lnTo>
                  <a:pt x="156364" y="163944"/>
                </a:lnTo>
                <a:lnTo>
                  <a:pt x="184480" y="122776"/>
                </a:lnTo>
                <a:lnTo>
                  <a:pt x="215375" y="83209"/>
                </a:lnTo>
                <a:lnTo>
                  <a:pt x="249143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9755" y="0"/>
                </a:lnTo>
                <a:lnTo>
                  <a:pt x="319755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9755" y="1544628"/>
                </a:lnTo>
                <a:lnTo>
                  <a:pt x="319755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3290" y="4371113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0591" y="1714"/>
                </a:lnTo>
                <a:lnTo>
                  <a:pt x="159708" y="8637"/>
                </a:lnTo>
                <a:lnTo>
                  <a:pt x="165968" y="13549"/>
                </a:lnTo>
                <a:lnTo>
                  <a:pt x="123295" y="13549"/>
                </a:lnTo>
                <a:lnTo>
                  <a:pt x="103077" y="17169"/>
                </a:lnTo>
                <a:lnTo>
                  <a:pt x="79430" y="30316"/>
                </a:lnTo>
                <a:lnTo>
                  <a:pt x="56037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2023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39"/>
                </a:lnTo>
                <a:lnTo>
                  <a:pt x="213395" y="45559"/>
                </a:lnTo>
                <a:lnTo>
                  <a:pt x="212023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699"/>
                </a:lnTo>
                <a:lnTo>
                  <a:pt x="144804" y="21509"/>
                </a:lnTo>
                <a:lnTo>
                  <a:pt x="133732" y="15179"/>
                </a:lnTo>
                <a:lnTo>
                  <a:pt x="123295" y="13549"/>
                </a:lnTo>
                <a:lnTo>
                  <a:pt x="165968" y="13549"/>
                </a:lnTo>
                <a:lnTo>
                  <a:pt x="178570" y="23436"/>
                </a:lnTo>
                <a:lnTo>
                  <a:pt x="193749" y="48777"/>
                </a:lnTo>
                <a:lnTo>
                  <a:pt x="212023" y="48777"/>
                </a:lnTo>
                <a:lnTo>
                  <a:pt x="202429" y="71282"/>
                </a:lnTo>
                <a:lnTo>
                  <a:pt x="197814" y="90780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674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454"/>
                </a:lnTo>
                <a:lnTo>
                  <a:pt x="28452" y="270987"/>
                </a:lnTo>
                <a:lnTo>
                  <a:pt x="38678" y="275687"/>
                </a:lnTo>
                <a:lnTo>
                  <a:pt x="48268" y="278100"/>
                </a:lnTo>
                <a:lnTo>
                  <a:pt x="56079" y="278990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8195" y="5148846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574" y="288792"/>
                </a:lnTo>
                <a:lnTo>
                  <a:pt x="75874" y="275899"/>
                </a:lnTo>
                <a:lnTo>
                  <a:pt x="5728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885"/>
                </a:lnTo>
                <a:lnTo>
                  <a:pt x="95011" y="58431"/>
                </a:lnTo>
                <a:lnTo>
                  <a:pt x="9778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9099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7241" y="411231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7914" y="4814175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7823" y="126009"/>
                </a:lnTo>
                <a:lnTo>
                  <a:pt x="415994" y="126220"/>
                </a:lnTo>
                <a:lnTo>
                  <a:pt x="423404" y="127702"/>
                </a:lnTo>
                <a:lnTo>
                  <a:pt x="428781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688" y="411231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8400" y="1543273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76349" y="4371109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677"/>
                </a:lnTo>
                <a:lnTo>
                  <a:pt x="48606" y="31332"/>
                </a:lnTo>
                <a:lnTo>
                  <a:pt x="32157" y="56420"/>
                </a:lnTo>
                <a:lnTo>
                  <a:pt x="17613" y="94845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003" y="288792"/>
                </a:lnTo>
                <a:lnTo>
                  <a:pt x="75366" y="275899"/>
                </a:lnTo>
                <a:lnTo>
                  <a:pt x="5709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906"/>
                </a:lnTo>
                <a:lnTo>
                  <a:pt x="95011" y="58601"/>
                </a:lnTo>
                <a:lnTo>
                  <a:pt x="97785" y="46787"/>
                </a:lnTo>
                <a:lnTo>
                  <a:pt x="98907" y="35228"/>
                </a:lnTo>
                <a:lnTo>
                  <a:pt x="97128" y="22695"/>
                </a:lnTo>
                <a:lnTo>
                  <a:pt x="92810" y="16259"/>
                </a:lnTo>
                <a:lnTo>
                  <a:pt x="87475" y="13888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6975" y="403771"/>
                </a:moveTo>
                <a:lnTo>
                  <a:pt x="81293" y="403771"/>
                </a:lnTo>
                <a:lnTo>
                  <a:pt x="102612" y="400659"/>
                </a:lnTo>
                <a:lnTo>
                  <a:pt x="121771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869" y="327797"/>
                </a:lnTo>
                <a:lnTo>
                  <a:pt x="191137" y="364239"/>
                </a:lnTo>
                <a:lnTo>
                  <a:pt x="158316" y="393007"/>
                </a:lnTo>
                <a:lnTo>
                  <a:pt x="136975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8930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6975" y="403771"/>
                </a:lnTo>
                <a:lnTo>
                  <a:pt x="12087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61444" y="5148842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928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18"/>
                </a:lnTo>
                <a:lnTo>
                  <a:pt x="213395" y="45390"/>
                </a:lnTo>
                <a:lnTo>
                  <a:pt x="211928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928" y="48777"/>
                </a:lnTo>
                <a:lnTo>
                  <a:pt x="202429" y="70710"/>
                </a:lnTo>
                <a:lnTo>
                  <a:pt x="197814" y="89425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2876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66" y="214926"/>
                </a:lnTo>
                <a:lnTo>
                  <a:pt x="275382" y="248631"/>
                </a:lnTo>
                <a:lnTo>
                  <a:pt x="242876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284"/>
                </a:lnTo>
                <a:lnTo>
                  <a:pt x="152086" y="276915"/>
                </a:lnTo>
                <a:lnTo>
                  <a:pt x="137606" y="261227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2876" y="279117"/>
                </a:lnTo>
                <a:lnTo>
                  <a:pt x="242695" y="279286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5396" y="411231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420" y="102530"/>
                </a:lnTo>
                <a:lnTo>
                  <a:pt x="50808" y="64190"/>
                </a:lnTo>
                <a:lnTo>
                  <a:pt x="24261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4893" y="6903485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24650" y="250663"/>
                </a:moveTo>
                <a:lnTo>
                  <a:pt x="76593" y="240691"/>
                </a:lnTo>
                <a:lnTo>
                  <a:pt x="36920" y="213572"/>
                </a:lnTo>
                <a:lnTo>
                  <a:pt x="9950" y="173495"/>
                </a:lnTo>
                <a:lnTo>
                  <a:pt x="0" y="124654"/>
                </a:lnTo>
                <a:lnTo>
                  <a:pt x="9568" y="76596"/>
                </a:lnTo>
                <a:lnTo>
                  <a:pt x="35904" y="36922"/>
                </a:lnTo>
                <a:lnTo>
                  <a:pt x="75450" y="9950"/>
                </a:lnTo>
                <a:lnTo>
                  <a:pt x="124650" y="0"/>
                </a:lnTo>
                <a:lnTo>
                  <a:pt x="173490" y="9759"/>
                </a:lnTo>
                <a:lnTo>
                  <a:pt x="213565" y="36413"/>
                </a:lnTo>
                <a:lnTo>
                  <a:pt x="240684" y="76024"/>
                </a:lnTo>
                <a:lnTo>
                  <a:pt x="250655" y="124654"/>
                </a:lnTo>
                <a:lnTo>
                  <a:pt x="240874" y="172923"/>
                </a:lnTo>
                <a:lnTo>
                  <a:pt x="214073" y="213063"/>
                </a:lnTo>
                <a:lnTo>
                  <a:pt x="174061" y="240501"/>
                </a:lnTo>
                <a:lnTo>
                  <a:pt x="124650" y="25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3833" y="6751722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4903" y="146333"/>
                </a:moveTo>
                <a:lnTo>
                  <a:pt x="4064" y="146333"/>
                </a:lnTo>
                <a:lnTo>
                  <a:pt x="0" y="142268"/>
                </a:lnTo>
                <a:lnTo>
                  <a:pt x="0" y="138203"/>
                </a:lnTo>
                <a:lnTo>
                  <a:pt x="4064" y="128719"/>
                </a:lnTo>
                <a:lnTo>
                  <a:pt x="4064" y="127364"/>
                </a:lnTo>
                <a:lnTo>
                  <a:pt x="43356" y="13549"/>
                </a:lnTo>
                <a:lnTo>
                  <a:pt x="47421" y="1354"/>
                </a:lnTo>
                <a:lnTo>
                  <a:pt x="47421" y="0"/>
                </a:lnTo>
                <a:lnTo>
                  <a:pt x="440340" y="0"/>
                </a:lnTo>
                <a:lnTo>
                  <a:pt x="440340" y="16259"/>
                </a:lnTo>
                <a:lnTo>
                  <a:pt x="438985" y="18969"/>
                </a:lnTo>
                <a:lnTo>
                  <a:pt x="438773" y="20324"/>
                </a:lnTo>
                <a:lnTo>
                  <a:pt x="166652" y="20324"/>
                </a:lnTo>
                <a:lnTo>
                  <a:pt x="107946" y="23796"/>
                </a:lnTo>
                <a:lnTo>
                  <a:pt x="69946" y="38954"/>
                </a:lnTo>
                <a:lnTo>
                  <a:pt x="43377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4903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812" y="417236"/>
                </a:lnTo>
                <a:lnTo>
                  <a:pt x="105851" y="412239"/>
                </a:lnTo>
                <a:lnTo>
                  <a:pt x="115949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8653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276398" y="21679"/>
                </a:lnTo>
                <a:lnTo>
                  <a:pt x="261494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3771"/>
                </a:lnTo>
                <a:lnTo>
                  <a:pt x="207595" y="418104"/>
                </a:lnTo>
                <a:lnTo>
                  <a:pt x="260139" y="418675"/>
                </a:lnTo>
                <a:lnTo>
                  <a:pt x="260139" y="436289"/>
                </a:lnTo>
                <a:lnTo>
                  <a:pt x="135489" y="436289"/>
                </a:lnTo>
                <a:lnTo>
                  <a:pt x="122046" y="436501"/>
                </a:lnTo>
                <a:lnTo>
                  <a:pt x="94143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8458" y="111083"/>
                </a:lnTo>
                <a:lnTo>
                  <a:pt x="410194" y="96369"/>
                </a:lnTo>
                <a:lnTo>
                  <a:pt x="411422" y="82926"/>
                </a:lnTo>
                <a:lnTo>
                  <a:pt x="411887" y="73166"/>
                </a:lnTo>
                <a:lnTo>
                  <a:pt x="406214" y="43760"/>
                </a:lnTo>
                <a:lnTo>
                  <a:pt x="388854" y="27945"/>
                </a:lnTo>
                <a:lnTo>
                  <a:pt x="359301" y="21530"/>
                </a:lnTo>
                <a:lnTo>
                  <a:pt x="317045" y="20324"/>
                </a:lnTo>
                <a:lnTo>
                  <a:pt x="438773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60139" y="438999"/>
                </a:moveTo>
                <a:lnTo>
                  <a:pt x="245235" y="438999"/>
                </a:lnTo>
                <a:lnTo>
                  <a:pt x="231792" y="438788"/>
                </a:lnTo>
                <a:lnTo>
                  <a:pt x="203890" y="437856"/>
                </a:lnTo>
                <a:lnTo>
                  <a:pt x="176263" y="437433"/>
                </a:lnTo>
                <a:lnTo>
                  <a:pt x="148911" y="436501"/>
                </a:lnTo>
                <a:lnTo>
                  <a:pt x="135489" y="436289"/>
                </a:lnTo>
                <a:lnTo>
                  <a:pt x="260139" y="436289"/>
                </a:lnTo>
                <a:lnTo>
                  <a:pt x="260139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40250" y="6250394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4012" y="1554113"/>
                </a:lnTo>
                <a:lnTo>
                  <a:pt x="285882" y="1545983"/>
                </a:lnTo>
                <a:lnTo>
                  <a:pt x="266977" y="1528411"/>
                </a:lnTo>
                <a:lnTo>
                  <a:pt x="234248" y="1495300"/>
                </a:lnTo>
                <a:lnTo>
                  <a:pt x="190809" y="1442721"/>
                </a:lnTo>
                <a:lnTo>
                  <a:pt x="162149" y="1401563"/>
                </a:lnTo>
                <a:lnTo>
                  <a:pt x="136139" y="1358948"/>
                </a:lnTo>
                <a:lnTo>
                  <a:pt x="112695" y="1314996"/>
                </a:lnTo>
                <a:lnTo>
                  <a:pt x="91731" y="1269827"/>
                </a:lnTo>
                <a:lnTo>
                  <a:pt x="73164" y="1223562"/>
                </a:lnTo>
                <a:lnTo>
                  <a:pt x="56909" y="1176322"/>
                </a:lnTo>
                <a:lnTo>
                  <a:pt x="42882" y="1128227"/>
                </a:lnTo>
                <a:lnTo>
                  <a:pt x="30999" y="1079397"/>
                </a:lnTo>
                <a:lnTo>
                  <a:pt x="21176" y="1029953"/>
                </a:lnTo>
                <a:lnTo>
                  <a:pt x="13328" y="980015"/>
                </a:lnTo>
                <a:lnTo>
                  <a:pt x="7370" y="929703"/>
                </a:lnTo>
                <a:lnTo>
                  <a:pt x="3219" y="879139"/>
                </a:lnTo>
                <a:lnTo>
                  <a:pt x="790" y="828442"/>
                </a:lnTo>
                <a:lnTo>
                  <a:pt x="0" y="777734"/>
                </a:lnTo>
                <a:lnTo>
                  <a:pt x="719" y="729220"/>
                </a:lnTo>
                <a:lnTo>
                  <a:pt x="2945" y="680379"/>
                </a:lnTo>
                <a:lnTo>
                  <a:pt x="6775" y="631361"/>
                </a:lnTo>
                <a:lnTo>
                  <a:pt x="12310" y="582316"/>
                </a:lnTo>
                <a:lnTo>
                  <a:pt x="19649" y="533395"/>
                </a:lnTo>
                <a:lnTo>
                  <a:pt x="28890" y="484749"/>
                </a:lnTo>
                <a:lnTo>
                  <a:pt x="40133" y="436529"/>
                </a:lnTo>
                <a:lnTo>
                  <a:pt x="53478" y="388884"/>
                </a:lnTo>
                <a:lnTo>
                  <a:pt x="69024" y="341966"/>
                </a:lnTo>
                <a:lnTo>
                  <a:pt x="86869" y="295924"/>
                </a:lnTo>
                <a:lnTo>
                  <a:pt x="107114" y="250910"/>
                </a:lnTo>
                <a:lnTo>
                  <a:pt x="129858" y="207075"/>
                </a:lnTo>
                <a:lnTo>
                  <a:pt x="155199" y="164568"/>
                </a:lnTo>
                <a:lnTo>
                  <a:pt x="183237" y="123540"/>
                </a:lnTo>
                <a:lnTo>
                  <a:pt x="214072" y="84142"/>
                </a:lnTo>
                <a:lnTo>
                  <a:pt x="247802" y="46525"/>
                </a:lnTo>
                <a:lnTo>
                  <a:pt x="284527" y="10839"/>
                </a:lnTo>
                <a:lnTo>
                  <a:pt x="294012" y="0"/>
                </a:lnTo>
                <a:lnTo>
                  <a:pt x="318400" y="0"/>
                </a:lnTo>
                <a:lnTo>
                  <a:pt x="318400" y="10839"/>
                </a:lnTo>
                <a:lnTo>
                  <a:pt x="315690" y="12194"/>
                </a:lnTo>
                <a:lnTo>
                  <a:pt x="290180" y="38340"/>
                </a:lnTo>
                <a:lnTo>
                  <a:pt x="257938" y="75029"/>
                </a:lnTo>
                <a:lnTo>
                  <a:pt x="221377" y="123659"/>
                </a:lnTo>
                <a:lnTo>
                  <a:pt x="182910" y="185626"/>
                </a:lnTo>
                <a:lnTo>
                  <a:pt x="158150" y="234641"/>
                </a:lnTo>
                <a:lnTo>
                  <a:pt x="136580" y="284624"/>
                </a:lnTo>
                <a:lnTo>
                  <a:pt x="118002" y="335304"/>
                </a:lnTo>
                <a:lnTo>
                  <a:pt x="102219" y="386408"/>
                </a:lnTo>
                <a:lnTo>
                  <a:pt x="89032" y="437662"/>
                </a:lnTo>
                <a:lnTo>
                  <a:pt x="78245" y="488793"/>
                </a:lnTo>
                <a:lnTo>
                  <a:pt x="69659" y="539530"/>
                </a:lnTo>
                <a:lnTo>
                  <a:pt x="63077" y="589598"/>
                </a:lnTo>
                <a:lnTo>
                  <a:pt x="58302" y="638726"/>
                </a:lnTo>
                <a:lnTo>
                  <a:pt x="55136" y="686639"/>
                </a:lnTo>
                <a:lnTo>
                  <a:pt x="53381" y="733066"/>
                </a:lnTo>
                <a:lnTo>
                  <a:pt x="52840" y="777734"/>
                </a:lnTo>
                <a:lnTo>
                  <a:pt x="53686" y="834568"/>
                </a:lnTo>
                <a:lnTo>
                  <a:pt x="56242" y="889999"/>
                </a:lnTo>
                <a:lnTo>
                  <a:pt x="60533" y="944021"/>
                </a:lnTo>
                <a:lnTo>
                  <a:pt x="66585" y="996625"/>
                </a:lnTo>
                <a:lnTo>
                  <a:pt x="74425" y="1047805"/>
                </a:lnTo>
                <a:lnTo>
                  <a:pt x="84078" y="1097553"/>
                </a:lnTo>
                <a:lnTo>
                  <a:pt x="95569" y="1145862"/>
                </a:lnTo>
                <a:lnTo>
                  <a:pt x="108926" y="1192723"/>
                </a:lnTo>
                <a:lnTo>
                  <a:pt x="124173" y="1238131"/>
                </a:lnTo>
                <a:lnTo>
                  <a:pt x="141337" y="1282076"/>
                </a:lnTo>
                <a:lnTo>
                  <a:pt x="160444" y="1324553"/>
                </a:lnTo>
                <a:lnTo>
                  <a:pt x="181519" y="1365553"/>
                </a:lnTo>
                <a:lnTo>
                  <a:pt x="204589" y="1405070"/>
                </a:lnTo>
                <a:lnTo>
                  <a:pt x="236810" y="1452175"/>
                </a:lnTo>
                <a:lnTo>
                  <a:pt x="267252" y="1490261"/>
                </a:lnTo>
                <a:lnTo>
                  <a:pt x="294139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00651" y="6509187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374" y="1714"/>
                </a:lnTo>
                <a:lnTo>
                  <a:pt x="160893" y="8637"/>
                </a:lnTo>
                <a:lnTo>
                  <a:pt x="167203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3008" y="48777"/>
                </a:moveTo>
                <a:lnTo>
                  <a:pt x="195104" y="48777"/>
                </a:lnTo>
                <a:lnTo>
                  <a:pt x="203212" y="34868"/>
                </a:lnTo>
                <a:lnTo>
                  <a:pt x="217291" y="18799"/>
                </a:lnTo>
                <a:lnTo>
                  <a:pt x="237212" y="5525"/>
                </a:lnTo>
                <a:lnTo>
                  <a:pt x="262849" y="0"/>
                </a:lnTo>
                <a:lnTo>
                  <a:pt x="281309" y="1990"/>
                </a:lnTo>
                <a:lnTo>
                  <a:pt x="300786" y="8807"/>
                </a:lnTo>
                <a:lnTo>
                  <a:pt x="306446" y="13549"/>
                </a:lnTo>
                <a:lnTo>
                  <a:pt x="261494" y="13549"/>
                </a:lnTo>
                <a:lnTo>
                  <a:pt x="233253" y="23139"/>
                </a:lnTo>
                <a:lnTo>
                  <a:pt x="214412" y="45559"/>
                </a:lnTo>
                <a:lnTo>
                  <a:pt x="213008" y="48777"/>
                </a:lnTo>
                <a:close/>
              </a:path>
              <a:path w="322579" h="292734">
                <a:moveTo>
                  <a:pt x="98260" y="279117"/>
                </a:moveTo>
                <a:lnTo>
                  <a:pt x="62325" y="279117"/>
                </a:lnTo>
                <a:lnTo>
                  <a:pt x="82331" y="274247"/>
                </a:lnTo>
                <a:lnTo>
                  <a:pt x="99415" y="260486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699"/>
                </a:lnTo>
                <a:lnTo>
                  <a:pt x="145481" y="21509"/>
                </a:lnTo>
                <a:lnTo>
                  <a:pt x="133944" y="15179"/>
                </a:lnTo>
                <a:lnTo>
                  <a:pt x="123295" y="13549"/>
                </a:lnTo>
                <a:lnTo>
                  <a:pt x="167203" y="13549"/>
                </a:lnTo>
                <a:lnTo>
                  <a:pt x="179904" y="23436"/>
                </a:lnTo>
                <a:lnTo>
                  <a:pt x="195104" y="48777"/>
                </a:lnTo>
                <a:lnTo>
                  <a:pt x="213008" y="48777"/>
                </a:lnTo>
                <a:lnTo>
                  <a:pt x="203191" y="71282"/>
                </a:lnTo>
                <a:lnTo>
                  <a:pt x="197814" y="90780"/>
                </a:lnTo>
                <a:lnTo>
                  <a:pt x="176136" y="178851"/>
                </a:lnTo>
                <a:lnTo>
                  <a:pt x="171013" y="197842"/>
                </a:lnTo>
                <a:lnTo>
                  <a:pt x="167668" y="212894"/>
                </a:lnTo>
                <a:lnTo>
                  <a:pt x="165847" y="225152"/>
                </a:lnTo>
                <a:lnTo>
                  <a:pt x="165297" y="235759"/>
                </a:lnTo>
                <a:lnTo>
                  <a:pt x="166225" y="243888"/>
                </a:lnTo>
                <a:lnTo>
                  <a:pt x="128714" y="243888"/>
                </a:lnTo>
                <a:lnTo>
                  <a:pt x="123655" y="253225"/>
                </a:lnTo>
                <a:lnTo>
                  <a:pt x="110593" y="269801"/>
                </a:lnTo>
                <a:lnTo>
                  <a:pt x="98260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707"/>
                </a:lnTo>
                <a:lnTo>
                  <a:pt x="271825" y="35397"/>
                </a:lnTo>
                <a:lnTo>
                  <a:pt x="281712" y="27373"/>
                </a:lnTo>
                <a:lnTo>
                  <a:pt x="294012" y="23033"/>
                </a:lnTo>
                <a:lnTo>
                  <a:pt x="283786" y="17550"/>
                </a:lnTo>
                <a:lnTo>
                  <a:pt x="274196" y="14734"/>
                </a:lnTo>
                <a:lnTo>
                  <a:pt x="266384" y="13697"/>
                </a:lnTo>
                <a:lnTo>
                  <a:pt x="261494" y="13549"/>
                </a:lnTo>
                <a:lnTo>
                  <a:pt x="306446" y="13549"/>
                </a:lnTo>
                <a:lnTo>
                  <a:pt x="316198" y="21721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674" y="279117"/>
                </a:moveTo>
                <a:lnTo>
                  <a:pt x="200524" y="279117"/>
                </a:lnTo>
                <a:lnTo>
                  <a:pt x="219577" y="275496"/>
                </a:lnTo>
                <a:lnTo>
                  <a:pt x="243203" y="262349"/>
                </a:lnTo>
                <a:lnTo>
                  <a:pt x="266829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6161"/>
                </a:lnTo>
                <a:lnTo>
                  <a:pt x="10500" y="224072"/>
                </a:lnTo>
                <a:lnTo>
                  <a:pt x="21720" y="215794"/>
                </a:lnTo>
                <a:lnTo>
                  <a:pt x="35227" y="212725"/>
                </a:lnTo>
                <a:lnTo>
                  <a:pt x="43610" y="213847"/>
                </a:lnTo>
                <a:lnTo>
                  <a:pt x="50808" y="258454"/>
                </a:lnTo>
                <a:lnTo>
                  <a:pt x="29807" y="270987"/>
                </a:lnTo>
                <a:lnTo>
                  <a:pt x="40032" y="275687"/>
                </a:lnTo>
                <a:lnTo>
                  <a:pt x="49623" y="278100"/>
                </a:lnTo>
                <a:lnTo>
                  <a:pt x="57434" y="278990"/>
                </a:lnTo>
                <a:lnTo>
                  <a:pt x="62325" y="279117"/>
                </a:lnTo>
                <a:lnTo>
                  <a:pt x="98260" y="279117"/>
                </a:lnTo>
                <a:lnTo>
                  <a:pt x="89655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6225" y="243888"/>
                </a:lnTo>
                <a:lnTo>
                  <a:pt x="167181" y="252251"/>
                </a:lnTo>
                <a:lnTo>
                  <a:pt x="173257" y="266075"/>
                </a:lnTo>
                <a:lnTo>
                  <a:pt x="184159" y="27558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5555" y="7286921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763" y="81169"/>
                </a:lnTo>
                <a:lnTo>
                  <a:pt x="19815" y="47422"/>
                </a:lnTo>
                <a:lnTo>
                  <a:pt x="46299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4003" y="13549"/>
                </a:lnTo>
                <a:lnTo>
                  <a:pt x="66389" y="17656"/>
                </a:lnTo>
                <a:lnTo>
                  <a:pt x="48776" y="31163"/>
                </a:lnTo>
                <a:lnTo>
                  <a:pt x="32178" y="55848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893" y="279117"/>
                </a:moveTo>
                <a:lnTo>
                  <a:pt x="132779" y="279117"/>
                </a:lnTo>
                <a:lnTo>
                  <a:pt x="162121" y="271770"/>
                </a:lnTo>
                <a:lnTo>
                  <a:pt x="184604" y="254897"/>
                </a:lnTo>
                <a:lnTo>
                  <a:pt x="19946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656" y="93850"/>
                </a:lnTo>
                <a:lnTo>
                  <a:pt x="241171" y="80788"/>
                </a:lnTo>
                <a:lnTo>
                  <a:pt x="244685" y="67979"/>
                </a:lnTo>
                <a:lnTo>
                  <a:pt x="247945" y="55552"/>
                </a:lnTo>
                <a:lnTo>
                  <a:pt x="262341" y="14205"/>
                </a:lnTo>
                <a:lnTo>
                  <a:pt x="279108" y="6774"/>
                </a:lnTo>
                <a:lnTo>
                  <a:pt x="286644" y="7812"/>
                </a:lnTo>
                <a:lnTo>
                  <a:pt x="292657" y="11008"/>
                </a:lnTo>
                <a:lnTo>
                  <a:pt x="296637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9756" y="264212"/>
                </a:lnTo>
                <a:lnTo>
                  <a:pt x="195104" y="264212"/>
                </a:lnTo>
                <a:lnTo>
                  <a:pt x="181132" y="276089"/>
                </a:lnTo>
                <a:lnTo>
                  <a:pt x="175893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406"/>
                </a:lnTo>
                <a:lnTo>
                  <a:pt x="60123" y="162423"/>
                </a:lnTo>
                <a:lnTo>
                  <a:pt x="71491" y="126072"/>
                </a:lnTo>
                <a:lnTo>
                  <a:pt x="88068" y="79941"/>
                </a:lnTo>
                <a:lnTo>
                  <a:pt x="92259" y="69885"/>
                </a:lnTo>
                <a:lnTo>
                  <a:pt x="96197" y="58431"/>
                </a:lnTo>
                <a:lnTo>
                  <a:pt x="99118" y="46216"/>
                </a:lnTo>
                <a:lnTo>
                  <a:pt x="100262" y="33873"/>
                </a:lnTo>
                <a:lnTo>
                  <a:pt x="98293" y="22123"/>
                </a:lnTo>
                <a:lnTo>
                  <a:pt x="93657" y="16089"/>
                </a:lnTo>
                <a:lnTo>
                  <a:pt x="88258" y="13866"/>
                </a:lnTo>
                <a:lnTo>
                  <a:pt x="84003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27" y="61564"/>
                </a:lnTo>
                <a:lnTo>
                  <a:pt x="135658" y="70795"/>
                </a:lnTo>
                <a:lnTo>
                  <a:pt x="131911" y="82566"/>
                </a:lnTo>
                <a:lnTo>
                  <a:pt x="126005" y="98910"/>
                </a:lnTo>
                <a:lnTo>
                  <a:pt x="110995" y="138627"/>
                </a:lnTo>
                <a:lnTo>
                  <a:pt x="100431" y="172754"/>
                </a:lnTo>
                <a:lnTo>
                  <a:pt x="94186" y="201801"/>
                </a:lnTo>
                <a:lnTo>
                  <a:pt x="92132" y="226274"/>
                </a:lnTo>
                <a:lnTo>
                  <a:pt x="93911" y="244820"/>
                </a:lnTo>
                <a:lnTo>
                  <a:pt x="100262" y="261841"/>
                </a:lnTo>
                <a:lnTo>
                  <a:pt x="112710" y="274290"/>
                </a:lnTo>
                <a:lnTo>
                  <a:pt x="132779" y="279117"/>
                </a:lnTo>
                <a:lnTo>
                  <a:pt x="175893" y="279117"/>
                </a:lnTo>
                <a:lnTo>
                  <a:pt x="165635" y="285044"/>
                </a:lnTo>
                <a:lnTo>
                  <a:pt x="148614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8088" y="403771"/>
                </a:moveTo>
                <a:lnTo>
                  <a:pt x="82648" y="403771"/>
                </a:lnTo>
                <a:lnTo>
                  <a:pt x="103945" y="400659"/>
                </a:lnTo>
                <a:lnTo>
                  <a:pt x="122956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9756" y="264212"/>
                </a:lnTo>
                <a:lnTo>
                  <a:pt x="234396" y="285891"/>
                </a:lnTo>
                <a:lnTo>
                  <a:pt x="217704" y="327797"/>
                </a:lnTo>
                <a:lnTo>
                  <a:pt x="191907" y="364239"/>
                </a:lnTo>
                <a:lnTo>
                  <a:pt x="159281" y="393007"/>
                </a:lnTo>
                <a:lnTo>
                  <a:pt x="138088" y="403771"/>
                </a:lnTo>
                <a:close/>
              </a:path>
              <a:path w="298450" h="419100">
                <a:moveTo>
                  <a:pt x="82648" y="418675"/>
                </a:moveTo>
                <a:lnTo>
                  <a:pt x="54703" y="414356"/>
                </a:lnTo>
                <a:lnTo>
                  <a:pt x="32856" y="402416"/>
                </a:lnTo>
                <a:lnTo>
                  <a:pt x="18629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588" y="320506"/>
                </a:lnTo>
                <a:lnTo>
                  <a:pt x="69607" y="358380"/>
                </a:lnTo>
                <a:lnTo>
                  <a:pt x="32517" y="376672"/>
                </a:lnTo>
                <a:lnTo>
                  <a:pt x="43589" y="391767"/>
                </a:lnTo>
                <a:lnTo>
                  <a:pt x="58091" y="399875"/>
                </a:lnTo>
                <a:lnTo>
                  <a:pt x="72338" y="403157"/>
                </a:lnTo>
                <a:lnTo>
                  <a:pt x="82648" y="403771"/>
                </a:lnTo>
                <a:lnTo>
                  <a:pt x="138088" y="403771"/>
                </a:lnTo>
                <a:lnTo>
                  <a:pt x="122103" y="411890"/>
                </a:lnTo>
                <a:lnTo>
                  <a:pt x="82648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4602" y="6250392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48" y="1516344"/>
                </a:lnTo>
                <a:lnTo>
                  <a:pt x="59954" y="1479591"/>
                </a:lnTo>
                <a:lnTo>
                  <a:pt x="96832" y="1430644"/>
                </a:lnTo>
                <a:lnTo>
                  <a:pt x="135489" y="1368486"/>
                </a:lnTo>
                <a:lnTo>
                  <a:pt x="160533" y="1319757"/>
                </a:lnTo>
                <a:lnTo>
                  <a:pt x="182289" y="1269965"/>
                </a:lnTo>
                <a:lnTo>
                  <a:pt x="200968" y="1219401"/>
                </a:lnTo>
                <a:lnTo>
                  <a:pt x="216783" y="1168357"/>
                </a:lnTo>
                <a:lnTo>
                  <a:pt x="229943" y="1117125"/>
                </a:lnTo>
                <a:lnTo>
                  <a:pt x="240663" y="1065997"/>
                </a:lnTo>
                <a:lnTo>
                  <a:pt x="249152" y="1015263"/>
                </a:lnTo>
                <a:lnTo>
                  <a:pt x="255623" y="965217"/>
                </a:lnTo>
                <a:lnTo>
                  <a:pt x="260287" y="916149"/>
                </a:lnTo>
                <a:lnTo>
                  <a:pt x="263357" y="868351"/>
                </a:lnTo>
                <a:lnTo>
                  <a:pt x="265044" y="822116"/>
                </a:lnTo>
                <a:lnTo>
                  <a:pt x="265559" y="777734"/>
                </a:lnTo>
                <a:lnTo>
                  <a:pt x="264713" y="720877"/>
                </a:lnTo>
                <a:lnTo>
                  <a:pt x="262157" y="665387"/>
                </a:lnTo>
                <a:lnTo>
                  <a:pt x="257866" y="611280"/>
                </a:lnTo>
                <a:lnTo>
                  <a:pt x="251814" y="558575"/>
                </a:lnTo>
                <a:lnTo>
                  <a:pt x="243974" y="507292"/>
                </a:lnTo>
                <a:lnTo>
                  <a:pt x="234322" y="457448"/>
                </a:lnTo>
                <a:lnTo>
                  <a:pt x="222830" y="409062"/>
                </a:lnTo>
                <a:lnTo>
                  <a:pt x="209473" y="362152"/>
                </a:lnTo>
                <a:lnTo>
                  <a:pt x="194226" y="316737"/>
                </a:lnTo>
                <a:lnTo>
                  <a:pt x="177062" y="272836"/>
                </a:lnTo>
                <a:lnTo>
                  <a:pt x="157955" y="230467"/>
                </a:lnTo>
                <a:lnTo>
                  <a:pt x="136880" y="189648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2517" y="8129"/>
                </a:lnTo>
                <a:lnTo>
                  <a:pt x="51422" y="25913"/>
                </a:lnTo>
                <a:lnTo>
                  <a:pt x="84151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45274" y="6952250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5">
                <a:moveTo>
                  <a:pt x="430856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30856" y="25743"/>
                </a:lnTo>
                <a:close/>
              </a:path>
              <a:path w="431165" h="151765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9178" y="126009"/>
                </a:lnTo>
                <a:lnTo>
                  <a:pt x="416566" y="126220"/>
                </a:lnTo>
                <a:lnTo>
                  <a:pt x="423573" y="127702"/>
                </a:lnTo>
                <a:lnTo>
                  <a:pt x="428802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57948" y="6704295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147683" y="647660"/>
                </a:moveTo>
                <a:lnTo>
                  <a:pt x="143618" y="647660"/>
                </a:lnTo>
                <a:lnTo>
                  <a:pt x="130408" y="639848"/>
                </a:lnTo>
                <a:lnTo>
                  <a:pt x="73503" y="578494"/>
                </a:lnTo>
                <a:lnTo>
                  <a:pt x="42001" y="525715"/>
                </a:lnTo>
                <a:lnTo>
                  <a:pt x="20577" y="470544"/>
                </a:lnTo>
                <a:lnTo>
                  <a:pt x="7790" y="416643"/>
                </a:lnTo>
                <a:lnTo>
                  <a:pt x="1608" y="366807"/>
                </a:lnTo>
                <a:lnTo>
                  <a:pt x="0" y="323830"/>
                </a:lnTo>
                <a:lnTo>
                  <a:pt x="1587" y="280175"/>
                </a:lnTo>
                <a:lnTo>
                  <a:pt x="7621" y="231694"/>
                </a:lnTo>
                <a:lnTo>
                  <a:pt x="20005" y="180164"/>
                </a:lnTo>
                <a:lnTo>
                  <a:pt x="40646" y="127364"/>
                </a:lnTo>
                <a:lnTo>
                  <a:pt x="71788" y="72595"/>
                </a:lnTo>
                <a:lnTo>
                  <a:pt x="103818" y="32687"/>
                </a:lnTo>
                <a:lnTo>
                  <a:pt x="143618" y="0"/>
                </a:lnTo>
                <a:lnTo>
                  <a:pt x="147683" y="0"/>
                </a:lnTo>
                <a:lnTo>
                  <a:pt x="150393" y="2709"/>
                </a:lnTo>
                <a:lnTo>
                  <a:pt x="150393" y="9484"/>
                </a:lnTo>
                <a:lnTo>
                  <a:pt x="140909" y="17614"/>
                </a:lnTo>
                <a:lnTo>
                  <a:pt x="110386" y="54272"/>
                </a:lnTo>
                <a:lnTo>
                  <a:pt x="85860" y="94201"/>
                </a:lnTo>
                <a:lnTo>
                  <a:pt x="66855" y="136856"/>
                </a:lnTo>
                <a:lnTo>
                  <a:pt x="52900" y="181691"/>
                </a:lnTo>
                <a:lnTo>
                  <a:pt x="43518" y="228162"/>
                </a:lnTo>
                <a:lnTo>
                  <a:pt x="38237" y="275723"/>
                </a:lnTo>
                <a:lnTo>
                  <a:pt x="36582" y="323830"/>
                </a:lnTo>
                <a:lnTo>
                  <a:pt x="38016" y="367519"/>
                </a:lnTo>
                <a:lnTo>
                  <a:pt x="42744" y="413034"/>
                </a:lnTo>
                <a:lnTo>
                  <a:pt x="51406" y="459213"/>
                </a:lnTo>
                <a:lnTo>
                  <a:pt x="64643" y="504893"/>
                </a:lnTo>
                <a:lnTo>
                  <a:pt x="83094" y="548915"/>
                </a:lnTo>
                <a:lnTo>
                  <a:pt x="107400" y="590116"/>
                </a:lnTo>
                <a:lnTo>
                  <a:pt x="138199" y="627336"/>
                </a:lnTo>
                <a:lnTo>
                  <a:pt x="150393" y="638175"/>
                </a:lnTo>
                <a:lnTo>
                  <a:pt x="150393" y="646305"/>
                </a:lnTo>
                <a:lnTo>
                  <a:pt x="147683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63891" y="6904825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163" y="1524"/>
                </a:lnTo>
                <a:lnTo>
                  <a:pt x="160216" y="8129"/>
                </a:lnTo>
                <a:lnTo>
                  <a:pt x="167037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2911" y="48777"/>
                </a:moveTo>
                <a:lnTo>
                  <a:pt x="193749" y="48777"/>
                </a:lnTo>
                <a:lnTo>
                  <a:pt x="202641" y="34868"/>
                </a:lnTo>
                <a:lnTo>
                  <a:pt x="217121" y="18799"/>
                </a:lnTo>
                <a:lnTo>
                  <a:pt x="237191" y="5525"/>
                </a:lnTo>
                <a:lnTo>
                  <a:pt x="262849" y="0"/>
                </a:lnTo>
                <a:lnTo>
                  <a:pt x="281309" y="1799"/>
                </a:lnTo>
                <a:lnTo>
                  <a:pt x="300786" y="8298"/>
                </a:lnTo>
                <a:lnTo>
                  <a:pt x="307083" y="13549"/>
                </a:lnTo>
                <a:lnTo>
                  <a:pt x="261494" y="13549"/>
                </a:lnTo>
                <a:lnTo>
                  <a:pt x="233253" y="23118"/>
                </a:lnTo>
                <a:lnTo>
                  <a:pt x="214412" y="45390"/>
                </a:lnTo>
                <a:lnTo>
                  <a:pt x="212911" y="48777"/>
                </a:lnTo>
                <a:close/>
              </a:path>
              <a:path w="322579" h="292734">
                <a:moveTo>
                  <a:pt x="97715" y="279117"/>
                </a:moveTo>
                <a:lnTo>
                  <a:pt x="60970" y="279117"/>
                </a:lnTo>
                <a:lnTo>
                  <a:pt x="81187" y="274057"/>
                </a:lnTo>
                <a:lnTo>
                  <a:pt x="98737" y="259978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127"/>
                </a:lnTo>
                <a:lnTo>
                  <a:pt x="145481" y="21001"/>
                </a:lnTo>
                <a:lnTo>
                  <a:pt x="133944" y="14988"/>
                </a:lnTo>
                <a:lnTo>
                  <a:pt x="123295" y="13549"/>
                </a:lnTo>
                <a:lnTo>
                  <a:pt x="167037" y="13549"/>
                </a:lnTo>
                <a:lnTo>
                  <a:pt x="178761" y="22864"/>
                </a:lnTo>
                <a:lnTo>
                  <a:pt x="193749" y="48777"/>
                </a:lnTo>
                <a:lnTo>
                  <a:pt x="212911" y="48777"/>
                </a:lnTo>
                <a:lnTo>
                  <a:pt x="203191" y="70710"/>
                </a:lnTo>
                <a:lnTo>
                  <a:pt x="197814" y="89425"/>
                </a:lnTo>
                <a:lnTo>
                  <a:pt x="176136" y="178851"/>
                </a:lnTo>
                <a:lnTo>
                  <a:pt x="170801" y="197651"/>
                </a:lnTo>
                <a:lnTo>
                  <a:pt x="166990" y="212386"/>
                </a:lnTo>
                <a:lnTo>
                  <a:pt x="164704" y="224580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3464" y="253225"/>
                </a:lnTo>
                <a:lnTo>
                  <a:pt x="110085" y="269801"/>
                </a:lnTo>
                <a:lnTo>
                  <a:pt x="97715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686"/>
                </a:lnTo>
                <a:lnTo>
                  <a:pt x="271825" y="35228"/>
                </a:lnTo>
                <a:lnTo>
                  <a:pt x="281712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7083" y="13549"/>
                </a:lnTo>
                <a:lnTo>
                  <a:pt x="316198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445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88" y="214926"/>
                </a:lnTo>
                <a:lnTo>
                  <a:pt x="275551" y="248631"/>
                </a:lnTo>
                <a:lnTo>
                  <a:pt x="243445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300" y="258284"/>
                </a:lnTo>
                <a:lnTo>
                  <a:pt x="29807" y="269632"/>
                </a:lnTo>
                <a:lnTo>
                  <a:pt x="40011" y="275115"/>
                </a:lnTo>
                <a:lnTo>
                  <a:pt x="49453" y="277931"/>
                </a:lnTo>
                <a:lnTo>
                  <a:pt x="56863" y="278968"/>
                </a:lnTo>
                <a:lnTo>
                  <a:pt x="60970" y="279117"/>
                </a:lnTo>
                <a:lnTo>
                  <a:pt x="97715" y="279117"/>
                </a:lnTo>
                <a:lnTo>
                  <a:pt x="89084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284"/>
                </a:lnTo>
                <a:lnTo>
                  <a:pt x="152256" y="276915"/>
                </a:lnTo>
                <a:lnTo>
                  <a:pt x="137627" y="261227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445" y="279117"/>
                </a:lnTo>
                <a:lnTo>
                  <a:pt x="243267" y="279286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95010" y="681268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5">
                <a:moveTo>
                  <a:pt x="228977" y="203240"/>
                </a:moveTo>
                <a:lnTo>
                  <a:pt x="203234" y="203240"/>
                </a:lnTo>
                <a:lnTo>
                  <a:pt x="203234" y="21679"/>
                </a:lnTo>
                <a:lnTo>
                  <a:pt x="203445" y="14290"/>
                </a:lnTo>
                <a:lnTo>
                  <a:pt x="204927" y="7282"/>
                </a:lnTo>
                <a:lnTo>
                  <a:pt x="208950" y="2053"/>
                </a:lnTo>
                <a:lnTo>
                  <a:pt x="216783" y="0"/>
                </a:lnTo>
                <a:lnTo>
                  <a:pt x="228977" y="0"/>
                </a:lnTo>
                <a:lnTo>
                  <a:pt x="228977" y="203240"/>
                </a:lnTo>
                <a:close/>
              </a:path>
              <a:path w="431165" h="431165">
                <a:moveTo>
                  <a:pt x="430856" y="228984"/>
                </a:moveTo>
                <a:lnTo>
                  <a:pt x="21678" y="228984"/>
                </a:lnTo>
                <a:lnTo>
                  <a:pt x="14861" y="228772"/>
                </a:lnTo>
                <a:lnTo>
                  <a:pt x="7790" y="227290"/>
                </a:lnTo>
                <a:lnTo>
                  <a:pt x="2244" y="223268"/>
                </a:lnTo>
                <a:lnTo>
                  <a:pt x="0" y="215435"/>
                </a:lnTo>
                <a:lnTo>
                  <a:pt x="0" y="203240"/>
                </a:lnTo>
                <a:lnTo>
                  <a:pt x="430856" y="203240"/>
                </a:lnTo>
                <a:lnTo>
                  <a:pt x="430856" y="228984"/>
                </a:lnTo>
                <a:close/>
              </a:path>
              <a:path w="431165" h="431165">
                <a:moveTo>
                  <a:pt x="228977" y="430870"/>
                </a:moveTo>
                <a:lnTo>
                  <a:pt x="203234" y="430870"/>
                </a:lnTo>
                <a:lnTo>
                  <a:pt x="203234" y="228984"/>
                </a:lnTo>
                <a:lnTo>
                  <a:pt x="228977" y="228984"/>
                </a:lnTo>
                <a:lnTo>
                  <a:pt x="228977" y="430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26391" y="6904823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380" y="45284"/>
                </a:lnTo>
                <a:lnTo>
                  <a:pt x="26776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215"/>
                </a:lnTo>
                <a:lnTo>
                  <a:pt x="60123" y="161915"/>
                </a:lnTo>
                <a:lnTo>
                  <a:pt x="71491" y="125501"/>
                </a:lnTo>
                <a:lnTo>
                  <a:pt x="88068" y="79941"/>
                </a:lnTo>
                <a:lnTo>
                  <a:pt x="92048" y="69885"/>
                </a:lnTo>
                <a:lnTo>
                  <a:pt x="95520" y="58431"/>
                </a:lnTo>
                <a:lnTo>
                  <a:pt x="9797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016" y="320506"/>
                </a:lnTo>
                <a:lnTo>
                  <a:pt x="69099" y="358211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85438" y="6704292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6774" y="647660"/>
                </a:moveTo>
                <a:lnTo>
                  <a:pt x="2709" y="647660"/>
                </a:lnTo>
                <a:lnTo>
                  <a:pt x="0" y="644950"/>
                </a:lnTo>
                <a:lnTo>
                  <a:pt x="0" y="638175"/>
                </a:lnTo>
                <a:lnTo>
                  <a:pt x="8129" y="630045"/>
                </a:lnTo>
                <a:lnTo>
                  <a:pt x="39078" y="593316"/>
                </a:lnTo>
                <a:lnTo>
                  <a:pt x="63770" y="553221"/>
                </a:lnTo>
                <a:lnTo>
                  <a:pt x="82751" y="510376"/>
                </a:lnTo>
                <a:lnTo>
                  <a:pt x="96564" y="465399"/>
                </a:lnTo>
                <a:lnTo>
                  <a:pt x="105756" y="418904"/>
                </a:lnTo>
                <a:lnTo>
                  <a:pt x="110872" y="371509"/>
                </a:lnTo>
                <a:lnTo>
                  <a:pt x="112456" y="323830"/>
                </a:lnTo>
                <a:lnTo>
                  <a:pt x="110244" y="267772"/>
                </a:lnTo>
                <a:lnTo>
                  <a:pt x="103718" y="215814"/>
                </a:lnTo>
                <a:lnTo>
                  <a:pt x="93045" y="168075"/>
                </a:lnTo>
                <a:lnTo>
                  <a:pt x="78390" y="124674"/>
                </a:lnTo>
                <a:lnTo>
                  <a:pt x="59919" y="85728"/>
                </a:lnTo>
                <a:lnTo>
                  <a:pt x="37798" y="51357"/>
                </a:lnTo>
                <a:lnTo>
                  <a:pt x="12194" y="21679"/>
                </a:lnTo>
                <a:lnTo>
                  <a:pt x="0" y="9484"/>
                </a:lnTo>
                <a:lnTo>
                  <a:pt x="0" y="2709"/>
                </a:lnTo>
                <a:lnTo>
                  <a:pt x="2709" y="0"/>
                </a:lnTo>
                <a:lnTo>
                  <a:pt x="6774" y="0"/>
                </a:lnTo>
                <a:lnTo>
                  <a:pt x="44203" y="30994"/>
                </a:lnTo>
                <a:lnTo>
                  <a:pt x="75556" y="69165"/>
                </a:lnTo>
                <a:lnTo>
                  <a:pt x="107036" y="121944"/>
                </a:lnTo>
                <a:lnTo>
                  <a:pt x="128672" y="177306"/>
                </a:lnTo>
                <a:lnTo>
                  <a:pt x="141925" y="231524"/>
                </a:lnTo>
                <a:lnTo>
                  <a:pt x="148572" y="281424"/>
                </a:lnTo>
                <a:lnTo>
                  <a:pt x="150393" y="323830"/>
                </a:lnTo>
                <a:lnTo>
                  <a:pt x="148614" y="367696"/>
                </a:lnTo>
                <a:lnTo>
                  <a:pt x="142263" y="416643"/>
                </a:lnTo>
                <a:lnTo>
                  <a:pt x="129815" y="468639"/>
                </a:lnTo>
                <a:lnTo>
                  <a:pt x="109746" y="521650"/>
                </a:lnTo>
                <a:lnTo>
                  <a:pt x="77842" y="576208"/>
                </a:lnTo>
                <a:lnTo>
                  <a:pt x="45558" y="615649"/>
                </a:lnTo>
                <a:lnTo>
                  <a:pt x="19624" y="639594"/>
                </a:lnTo>
                <a:lnTo>
                  <a:pt x="6774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2" name="矩形 71"/>
          <p:cNvSpPr/>
          <p:nvPr/>
        </p:nvSpPr>
        <p:spPr>
          <a:xfrm>
            <a:off x="2618670" y="2363789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扩展：</a:t>
            </a:r>
            <a:endParaRPr lang="zh-CN" altLang="en-US" sz="4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79868" y="4450705"/>
            <a:ext cx="1877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反射：</a:t>
            </a:r>
            <a:endParaRPr lang="zh-CN" altLang="en-US" sz="4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723421" y="665555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投影：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2.5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779145">
              <a:lnSpc>
                <a:spcPct val="100000"/>
              </a:lnSpc>
            </a:pPr>
            <a:r>
              <a:rPr sz="7200" spc="-5" dirty="0"/>
              <a:t>The Projective</a:t>
            </a:r>
            <a:r>
              <a:rPr sz="7200" spc="-15" dirty="0"/>
              <a:t> </a:t>
            </a:r>
            <a:r>
              <a:rPr sz="7200" spc="-5" dirty="0"/>
              <a:t>Plane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4007" y="3848100"/>
            <a:ext cx="5132831" cy="406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4208" y="1828800"/>
            <a:ext cx="6920483" cy="6441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573523" y="6533388"/>
            <a:ext cx="3857243" cy="305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24" y="1656588"/>
            <a:ext cx="10334243" cy="438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z="6000" spc="-5" dirty="0"/>
              <a:t>Projective</a:t>
            </a:r>
            <a:r>
              <a:rPr sz="6000" spc="-10" dirty="0"/>
              <a:t> </a:t>
            </a:r>
            <a:r>
              <a:rPr sz="6000" spc="-5" dirty="0"/>
              <a:t>Transformations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630" marR="5080" indent="-571500">
              <a:lnSpc>
                <a:spcPct val="100000"/>
              </a:lnSpc>
              <a:buSzPct val="170238"/>
              <a:buChar char="•"/>
              <a:tabLst>
                <a:tab pos="722630" algn="l"/>
              </a:tabLst>
            </a:pPr>
            <a:r>
              <a:rPr dirty="0"/>
              <a:t>From </a:t>
            </a:r>
            <a:r>
              <a:rPr spc="-5" dirty="0"/>
              <a:t>the perspective </a:t>
            </a:r>
            <a:r>
              <a:rPr dirty="0"/>
              <a:t>of </a:t>
            </a:r>
            <a:r>
              <a:rPr spc="-5" dirty="0"/>
              <a:t>projective  geometry, the transformations that we are  applying to the </a:t>
            </a:r>
            <a:r>
              <a:rPr dirty="0"/>
              <a:t>homogenous </a:t>
            </a:r>
            <a:r>
              <a:rPr spc="-5" dirty="0"/>
              <a:t>coordinates  </a:t>
            </a:r>
            <a:r>
              <a:rPr dirty="0"/>
              <a:t>are </a:t>
            </a:r>
            <a:r>
              <a:rPr spc="-5" dirty="0"/>
              <a:t>simply examples </a:t>
            </a:r>
            <a:r>
              <a:rPr dirty="0"/>
              <a:t>of </a:t>
            </a:r>
            <a:r>
              <a:rPr spc="-5" dirty="0"/>
              <a:t>projective  transformations that </a:t>
            </a:r>
            <a:r>
              <a:rPr dirty="0"/>
              <a:t>map </a:t>
            </a:r>
            <a:r>
              <a:rPr spc="-5" dirty="0"/>
              <a:t>the projective  plane </a:t>
            </a:r>
            <a:r>
              <a:rPr dirty="0"/>
              <a:t>onto</a:t>
            </a:r>
            <a:r>
              <a:rPr spc="-55" dirty="0"/>
              <a:t> </a:t>
            </a:r>
            <a:r>
              <a:rPr spc="-5" dirty="0"/>
              <a:t>itself.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</a:t>
            </a:r>
            <a:r>
              <a:rPr spc="-5" dirty="0"/>
              <a:t>Multiplication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5259323" y="504748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897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8017" y="500303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9323" y="3688463"/>
            <a:ext cx="0" cy="1359535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135911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4878" y="368845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9323" y="4543044"/>
            <a:ext cx="463550" cy="504825"/>
          </a:xfrm>
          <a:custGeom>
            <a:avLst/>
            <a:gdLst/>
            <a:ahLst/>
            <a:cxnLst/>
            <a:rect l="l" t="t" r="r" b="b"/>
            <a:pathLst>
              <a:path w="463550" h="504825">
                <a:moveTo>
                  <a:pt x="0" y="0"/>
                </a:moveTo>
                <a:lnTo>
                  <a:pt x="463296" y="0"/>
                </a:lnTo>
                <a:lnTo>
                  <a:pt x="46329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9323" y="5050535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7153" y="500608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9323" y="2447925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4878" y="2447922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4078" y="2320744"/>
            <a:ext cx="1991360" cy="362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3754"/>
              </a:spcBef>
            </a:pPr>
            <a:r>
              <a:rPr sz="4200" dirty="0">
                <a:latin typeface="Calibri"/>
                <a:cs typeface="Calibri"/>
              </a:rPr>
              <a:t>Sca</a:t>
            </a:r>
            <a:r>
              <a:rPr sz="4200" spc="-5" dirty="0">
                <a:latin typeface="Calibri"/>
                <a:cs typeface="Calibri"/>
              </a:rPr>
              <a:t>l</a:t>
            </a:r>
            <a:r>
              <a:rPr sz="4200" spc="-10" dirty="0">
                <a:latin typeface="Calibri"/>
                <a:cs typeface="Calibri"/>
              </a:rPr>
              <a:t>i</a:t>
            </a:r>
            <a:r>
              <a:rPr sz="4200" dirty="0">
                <a:latin typeface="Calibri"/>
                <a:cs typeface="Calibri"/>
              </a:rPr>
              <a:t>ng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9035" y="650373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703" y="106470"/>
                </a:lnTo>
                <a:lnTo>
                  <a:pt x="212155" y="51661"/>
                </a:lnTo>
                <a:lnTo>
                  <a:pt x="239649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035" y="739262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2" y="839906"/>
                </a:lnTo>
                <a:lnTo>
                  <a:pt x="176452" y="793771"/>
                </a:lnTo>
                <a:lnTo>
                  <a:pt x="149022" y="746672"/>
                </a:lnTo>
                <a:lnTo>
                  <a:pt x="124644" y="698956"/>
                </a:lnTo>
                <a:lnTo>
                  <a:pt x="103192" y="650968"/>
                </a:lnTo>
                <a:lnTo>
                  <a:pt x="84537" y="603052"/>
                </a:lnTo>
                <a:lnTo>
                  <a:pt x="68554" y="555554"/>
                </a:lnTo>
                <a:lnTo>
                  <a:pt x="57270" y="515712"/>
                </a:lnTo>
                <a:lnTo>
                  <a:pt x="41527" y="450611"/>
                </a:lnTo>
                <a:lnTo>
                  <a:pt x="33038" y="408611"/>
                </a:lnTo>
                <a:lnTo>
                  <a:pt x="24699" y="360325"/>
                </a:lnTo>
                <a:lnTo>
                  <a:pt x="16931" y="305762"/>
                </a:lnTo>
                <a:lnTo>
                  <a:pt x="10156" y="244930"/>
                </a:lnTo>
                <a:lnTo>
                  <a:pt x="4794" y="177840"/>
                </a:lnTo>
                <a:lnTo>
                  <a:pt x="1268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3376" y="670103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681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06" y="187954"/>
                </a:lnTo>
                <a:lnTo>
                  <a:pt x="98677" y="187954"/>
                </a:lnTo>
                <a:lnTo>
                  <a:pt x="94213" y="194671"/>
                </a:lnTo>
                <a:lnTo>
                  <a:pt x="84005" y="207424"/>
                </a:lnTo>
                <a:lnTo>
                  <a:pt x="75681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2689" y="213914"/>
                </a:lnTo>
                <a:lnTo>
                  <a:pt x="167751" y="211302"/>
                </a:lnTo>
                <a:lnTo>
                  <a:pt x="185928" y="201583"/>
                </a:lnTo>
                <a:lnTo>
                  <a:pt x="204105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681" y="213914"/>
                </a:lnTo>
                <a:lnTo>
                  <a:pt x="68148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06" y="187954"/>
                </a:lnTo>
                <a:lnTo>
                  <a:pt x="127273" y="193762"/>
                </a:lnTo>
                <a:lnTo>
                  <a:pt x="132175" y="204049"/>
                </a:lnTo>
                <a:lnTo>
                  <a:pt x="140582" y="211221"/>
                </a:lnTo>
                <a:lnTo>
                  <a:pt x="152689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136" y="6747761"/>
            <a:ext cx="262255" cy="247650"/>
          </a:xfrm>
          <a:custGeom>
            <a:avLst/>
            <a:gdLst/>
            <a:ahLst/>
            <a:cxnLst/>
            <a:rect l="l" t="t" r="r" b="b"/>
            <a:pathLst>
              <a:path w="262254" h="247650">
                <a:moveTo>
                  <a:pt x="5193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5193" y="235721"/>
                </a:lnTo>
                <a:lnTo>
                  <a:pt x="8309" y="234683"/>
                </a:lnTo>
                <a:lnTo>
                  <a:pt x="42781" y="217889"/>
                </a:lnTo>
                <a:lnTo>
                  <a:pt x="179696" y="8307"/>
                </a:lnTo>
                <a:lnTo>
                  <a:pt x="182812" y="3115"/>
                </a:lnTo>
                <a:lnTo>
                  <a:pt x="184889" y="0"/>
                </a:lnTo>
                <a:lnTo>
                  <a:pt x="197354" y="0"/>
                </a:lnTo>
                <a:lnTo>
                  <a:pt x="198392" y="3115"/>
                </a:lnTo>
                <a:lnTo>
                  <a:pt x="199431" y="10384"/>
                </a:lnTo>
                <a:lnTo>
                  <a:pt x="203964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03" y="155763"/>
                </a:lnTo>
                <a:lnTo>
                  <a:pt x="221657" y="168224"/>
                </a:lnTo>
                <a:lnTo>
                  <a:pt x="89328" y="168224"/>
                </a:lnTo>
                <a:lnTo>
                  <a:pt x="81294" y="181171"/>
                </a:lnTo>
                <a:lnTo>
                  <a:pt x="72579" y="194703"/>
                </a:lnTo>
                <a:lnTo>
                  <a:pt x="65227" y="205899"/>
                </a:lnTo>
                <a:lnTo>
                  <a:pt x="61283" y="211837"/>
                </a:lnTo>
                <a:lnTo>
                  <a:pt x="60244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7902" y="235721"/>
                </a:lnTo>
                <a:lnTo>
                  <a:pt x="77902" y="246105"/>
                </a:lnTo>
                <a:lnTo>
                  <a:pt x="35316" y="246105"/>
                </a:lnTo>
                <a:lnTo>
                  <a:pt x="27980" y="246267"/>
                </a:lnTo>
                <a:lnTo>
                  <a:pt x="12529" y="246981"/>
                </a:lnTo>
                <a:lnTo>
                  <a:pt x="5193" y="247144"/>
                </a:lnTo>
                <a:close/>
              </a:path>
              <a:path w="262254" h="247650">
                <a:moveTo>
                  <a:pt x="219903" y="155763"/>
                </a:moveTo>
                <a:lnTo>
                  <a:pt x="186967" y="155763"/>
                </a:lnTo>
                <a:lnTo>
                  <a:pt x="170347" y="42575"/>
                </a:lnTo>
                <a:lnTo>
                  <a:pt x="203964" y="42575"/>
                </a:lnTo>
                <a:lnTo>
                  <a:pt x="219903" y="155763"/>
                </a:lnTo>
                <a:close/>
              </a:path>
              <a:path w="262254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7354" y="226375"/>
                </a:lnTo>
                <a:lnTo>
                  <a:pt x="189044" y="168224"/>
                </a:lnTo>
                <a:lnTo>
                  <a:pt x="221657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2254" h="247650">
                <a:moveTo>
                  <a:pt x="169309" y="247144"/>
                </a:moveTo>
                <a:lnTo>
                  <a:pt x="165154" y="247144"/>
                </a:lnTo>
                <a:lnTo>
                  <a:pt x="164115" y="244028"/>
                </a:lnTo>
                <a:lnTo>
                  <a:pt x="164115" y="234683"/>
                </a:lnTo>
                <a:lnTo>
                  <a:pt x="261753" y="234683"/>
                </a:lnTo>
                <a:lnTo>
                  <a:pt x="261753" y="245067"/>
                </a:lnTo>
                <a:lnTo>
                  <a:pt x="260195" y="246105"/>
                </a:lnTo>
                <a:lnTo>
                  <a:pt x="213973" y="246105"/>
                </a:lnTo>
                <a:lnTo>
                  <a:pt x="204511" y="246267"/>
                </a:lnTo>
                <a:lnTo>
                  <a:pt x="179355" y="246981"/>
                </a:lnTo>
                <a:lnTo>
                  <a:pt x="169309" y="247144"/>
                </a:lnTo>
                <a:close/>
              </a:path>
              <a:path w="262254" h="247650">
                <a:moveTo>
                  <a:pt x="77902" y="247144"/>
                </a:moveTo>
                <a:lnTo>
                  <a:pt x="70632" y="247144"/>
                </a:lnTo>
                <a:lnTo>
                  <a:pt x="62192" y="246981"/>
                </a:lnTo>
                <a:lnTo>
                  <a:pt x="43755" y="246267"/>
                </a:lnTo>
                <a:lnTo>
                  <a:pt x="35316" y="246105"/>
                </a:lnTo>
                <a:lnTo>
                  <a:pt x="77902" y="246105"/>
                </a:lnTo>
                <a:lnTo>
                  <a:pt x="77902" y="247144"/>
                </a:lnTo>
                <a:close/>
              </a:path>
              <a:path w="262254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60195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3111" y="729708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69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285" y="3261"/>
                </a:lnTo>
                <a:lnTo>
                  <a:pt x="94101" y="11422"/>
                </a:lnTo>
                <a:lnTo>
                  <a:pt x="64399" y="11422"/>
                </a:lnTo>
                <a:lnTo>
                  <a:pt x="51351" y="14424"/>
                </a:lnTo>
                <a:lnTo>
                  <a:pt x="37912" y="24532"/>
                </a:lnTo>
                <a:lnTo>
                  <a:pt x="25253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69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69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101" y="11422"/>
                </a:lnTo>
                <a:lnTo>
                  <a:pt x="95041" y="12071"/>
                </a:lnTo>
                <a:lnTo>
                  <a:pt x="103124" y="24970"/>
                </a:lnTo>
                <a:lnTo>
                  <a:pt x="105948" y="40498"/>
                </a:lnTo>
                <a:lnTo>
                  <a:pt x="105655" y="47637"/>
                </a:lnTo>
                <a:lnTo>
                  <a:pt x="104389" y="54776"/>
                </a:lnTo>
                <a:lnTo>
                  <a:pt x="101566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69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69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400" y="7343815"/>
            <a:ext cx="260985" cy="247650"/>
          </a:xfrm>
          <a:custGeom>
            <a:avLst/>
            <a:gdLst/>
            <a:ahLst/>
            <a:cxnLst/>
            <a:rect l="l" t="t" r="r" b="b"/>
            <a:pathLst>
              <a:path w="260985" h="247650">
                <a:moveTo>
                  <a:pt x="4154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4154" y="235721"/>
                </a:lnTo>
                <a:lnTo>
                  <a:pt x="7270" y="234683"/>
                </a:lnTo>
                <a:lnTo>
                  <a:pt x="42619" y="217889"/>
                </a:lnTo>
                <a:lnTo>
                  <a:pt x="178657" y="8307"/>
                </a:lnTo>
                <a:lnTo>
                  <a:pt x="181773" y="3115"/>
                </a:lnTo>
                <a:lnTo>
                  <a:pt x="183851" y="0"/>
                </a:lnTo>
                <a:lnTo>
                  <a:pt x="197354" y="0"/>
                </a:lnTo>
                <a:lnTo>
                  <a:pt x="198392" y="2076"/>
                </a:lnTo>
                <a:lnTo>
                  <a:pt x="199431" y="9345"/>
                </a:lnTo>
                <a:lnTo>
                  <a:pt x="204088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49" y="155763"/>
                </a:lnTo>
                <a:lnTo>
                  <a:pt x="221696" y="168224"/>
                </a:lnTo>
                <a:lnTo>
                  <a:pt x="89328" y="168224"/>
                </a:lnTo>
                <a:lnTo>
                  <a:pt x="80856" y="181171"/>
                </a:lnTo>
                <a:lnTo>
                  <a:pt x="72190" y="194703"/>
                </a:lnTo>
                <a:lnTo>
                  <a:pt x="65081" y="205899"/>
                </a:lnTo>
                <a:lnTo>
                  <a:pt x="61283" y="211837"/>
                </a:lnTo>
                <a:lnTo>
                  <a:pt x="59206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6864" y="235721"/>
                </a:lnTo>
                <a:lnTo>
                  <a:pt x="76864" y="246105"/>
                </a:lnTo>
                <a:lnTo>
                  <a:pt x="34277" y="246105"/>
                </a:lnTo>
                <a:lnTo>
                  <a:pt x="26941" y="246267"/>
                </a:lnTo>
                <a:lnTo>
                  <a:pt x="11490" y="246981"/>
                </a:lnTo>
                <a:lnTo>
                  <a:pt x="4154" y="247144"/>
                </a:lnTo>
                <a:close/>
              </a:path>
              <a:path w="260985" h="247650">
                <a:moveTo>
                  <a:pt x="219949" y="155763"/>
                </a:moveTo>
                <a:lnTo>
                  <a:pt x="185928" y="155763"/>
                </a:lnTo>
                <a:lnTo>
                  <a:pt x="170347" y="42575"/>
                </a:lnTo>
                <a:lnTo>
                  <a:pt x="204088" y="42575"/>
                </a:lnTo>
                <a:lnTo>
                  <a:pt x="219949" y="155763"/>
                </a:lnTo>
                <a:close/>
              </a:path>
              <a:path w="260985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6315" y="226375"/>
                </a:lnTo>
                <a:lnTo>
                  <a:pt x="188005" y="168224"/>
                </a:lnTo>
                <a:lnTo>
                  <a:pt x="221696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0985" h="247650">
                <a:moveTo>
                  <a:pt x="169309" y="247144"/>
                </a:moveTo>
                <a:lnTo>
                  <a:pt x="164115" y="247144"/>
                </a:lnTo>
                <a:lnTo>
                  <a:pt x="163076" y="244028"/>
                </a:lnTo>
                <a:lnTo>
                  <a:pt x="163076" y="234683"/>
                </a:lnTo>
                <a:lnTo>
                  <a:pt x="260715" y="234683"/>
                </a:lnTo>
                <a:lnTo>
                  <a:pt x="260715" y="245067"/>
                </a:lnTo>
                <a:lnTo>
                  <a:pt x="259676" y="246105"/>
                </a:lnTo>
                <a:lnTo>
                  <a:pt x="213973" y="246105"/>
                </a:lnTo>
                <a:lnTo>
                  <a:pt x="203927" y="246267"/>
                </a:lnTo>
                <a:lnTo>
                  <a:pt x="178771" y="246981"/>
                </a:lnTo>
                <a:lnTo>
                  <a:pt x="169309" y="247144"/>
                </a:lnTo>
                <a:close/>
              </a:path>
              <a:path w="260985" h="247650">
                <a:moveTo>
                  <a:pt x="76864" y="247144"/>
                </a:moveTo>
                <a:lnTo>
                  <a:pt x="70632" y="247144"/>
                </a:lnTo>
                <a:lnTo>
                  <a:pt x="62176" y="246981"/>
                </a:lnTo>
                <a:lnTo>
                  <a:pt x="43317" y="246267"/>
                </a:lnTo>
                <a:lnTo>
                  <a:pt x="34277" y="246105"/>
                </a:lnTo>
                <a:lnTo>
                  <a:pt x="76864" y="246105"/>
                </a:lnTo>
                <a:lnTo>
                  <a:pt x="76864" y="247144"/>
                </a:lnTo>
                <a:close/>
              </a:path>
              <a:path w="260985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59676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2155" y="7782029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4" h="330834">
                <a:moveTo>
                  <a:pt x="0" y="46728"/>
                </a:moveTo>
                <a:lnTo>
                  <a:pt x="0" y="32191"/>
                </a:lnTo>
                <a:lnTo>
                  <a:pt x="16895" y="31688"/>
                </a:lnTo>
                <a:lnTo>
                  <a:pt x="40120" y="28167"/>
                </a:lnTo>
                <a:lnTo>
                  <a:pt x="65876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4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4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4135" y="329179"/>
                </a:lnTo>
                <a:lnTo>
                  <a:pt x="42457" y="329309"/>
                </a:lnTo>
                <a:lnTo>
                  <a:pt x="20303" y="329617"/>
                </a:lnTo>
                <a:lnTo>
                  <a:pt x="3116" y="330217"/>
                </a:lnTo>
                <a:close/>
              </a:path>
              <a:path w="164464" h="330834">
                <a:moveTo>
                  <a:pt x="164115" y="330217"/>
                </a:moveTo>
                <a:lnTo>
                  <a:pt x="146944" y="329617"/>
                </a:lnTo>
                <a:lnTo>
                  <a:pt x="124904" y="329309"/>
                </a:lnTo>
                <a:lnTo>
                  <a:pt x="84135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2057" y="650373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55" y="835412"/>
                </a:lnTo>
                <a:lnTo>
                  <a:pt x="216572" y="780573"/>
                </a:lnTo>
                <a:lnTo>
                  <a:pt x="214478" y="726466"/>
                </a:lnTo>
                <a:lnTo>
                  <a:pt x="211374" y="673113"/>
                </a:lnTo>
                <a:lnTo>
                  <a:pt x="207161" y="620533"/>
                </a:lnTo>
                <a:lnTo>
                  <a:pt x="201739" y="568746"/>
                </a:lnTo>
                <a:lnTo>
                  <a:pt x="195010" y="517774"/>
                </a:lnTo>
                <a:lnTo>
                  <a:pt x="186873" y="467636"/>
                </a:lnTo>
                <a:lnTo>
                  <a:pt x="177229" y="418353"/>
                </a:lnTo>
                <a:lnTo>
                  <a:pt x="165979" y="369945"/>
                </a:lnTo>
                <a:lnTo>
                  <a:pt x="153023" y="322432"/>
                </a:lnTo>
                <a:lnTo>
                  <a:pt x="138263" y="275835"/>
                </a:lnTo>
                <a:lnTo>
                  <a:pt x="121598" y="230173"/>
                </a:lnTo>
                <a:lnTo>
                  <a:pt x="102930" y="185468"/>
                </a:lnTo>
                <a:lnTo>
                  <a:pt x="82158" y="141739"/>
                </a:lnTo>
                <a:lnTo>
                  <a:pt x="59184" y="99007"/>
                </a:lnTo>
                <a:lnTo>
                  <a:pt x="33909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9735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2056" y="739262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0774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7529" y="851117"/>
                </a:lnTo>
                <a:lnTo>
                  <a:pt x="50437" y="814392"/>
                </a:lnTo>
                <a:lnTo>
                  <a:pt x="71843" y="776486"/>
                </a:lnTo>
                <a:lnTo>
                  <a:pt x="91755" y="737254"/>
                </a:lnTo>
                <a:lnTo>
                  <a:pt x="110178" y="696546"/>
                </a:lnTo>
                <a:lnTo>
                  <a:pt x="127116" y="654217"/>
                </a:lnTo>
                <a:lnTo>
                  <a:pt x="142577" y="610118"/>
                </a:lnTo>
                <a:lnTo>
                  <a:pt x="156566" y="564101"/>
                </a:lnTo>
                <a:lnTo>
                  <a:pt x="169088" y="516021"/>
                </a:lnTo>
                <a:lnTo>
                  <a:pt x="180150" y="465728"/>
                </a:lnTo>
                <a:lnTo>
                  <a:pt x="189756" y="413076"/>
                </a:lnTo>
                <a:lnTo>
                  <a:pt x="197912" y="357917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86" y="313956"/>
                </a:lnTo>
                <a:lnTo>
                  <a:pt x="247885" y="365524"/>
                </a:lnTo>
                <a:lnTo>
                  <a:pt x="238925" y="415409"/>
                </a:lnTo>
                <a:lnTo>
                  <a:pt x="228581" y="463675"/>
                </a:lnTo>
                <a:lnTo>
                  <a:pt x="216829" y="510383"/>
                </a:lnTo>
                <a:lnTo>
                  <a:pt x="203644" y="555596"/>
                </a:lnTo>
                <a:lnTo>
                  <a:pt x="189000" y="599376"/>
                </a:lnTo>
                <a:lnTo>
                  <a:pt x="172873" y="641785"/>
                </a:lnTo>
                <a:lnTo>
                  <a:pt x="155238" y="682886"/>
                </a:lnTo>
                <a:lnTo>
                  <a:pt x="136070" y="722740"/>
                </a:lnTo>
                <a:lnTo>
                  <a:pt x="97330" y="791763"/>
                </a:lnTo>
                <a:lnTo>
                  <a:pt x="60634" y="846572"/>
                </a:lnTo>
                <a:lnTo>
                  <a:pt x="33092" y="883079"/>
                </a:lnTo>
                <a:lnTo>
                  <a:pt x="21812" y="897195"/>
                </a:lnTo>
                <a:lnTo>
                  <a:pt x="20774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5201" y="7349528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5201" y="7446101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475" y="6503735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5475" y="7392623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1241" y="6701035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98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3253"/>
                </a:lnTo>
                <a:lnTo>
                  <a:pt x="126072" y="132528"/>
                </a:lnTo>
                <a:lnTo>
                  <a:pt x="109437" y="125892"/>
                </a:lnTo>
                <a:lnTo>
                  <a:pt x="90367" y="121495"/>
                </a:lnTo>
                <a:lnTo>
                  <a:pt x="76279" y="118396"/>
                </a:lnTo>
                <a:lnTo>
                  <a:pt x="59465" y="110721"/>
                </a:lnTo>
                <a:lnTo>
                  <a:pt x="45378" y="96232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0891" y="69395"/>
                </a:lnTo>
                <a:lnTo>
                  <a:pt x="79720" y="77751"/>
                </a:lnTo>
                <a:lnTo>
                  <a:pt x="92055" y="82797"/>
                </a:lnTo>
                <a:lnTo>
                  <a:pt x="105948" y="86188"/>
                </a:lnTo>
                <a:lnTo>
                  <a:pt x="120879" y="89141"/>
                </a:lnTo>
                <a:lnTo>
                  <a:pt x="133473" y="92679"/>
                </a:lnTo>
                <a:lnTo>
                  <a:pt x="164894" y="120067"/>
                </a:lnTo>
                <a:lnTo>
                  <a:pt x="170347" y="143302"/>
                </a:lnTo>
                <a:lnTo>
                  <a:pt x="166160" y="165319"/>
                </a:lnTo>
                <a:lnTo>
                  <a:pt x="150872" y="192497"/>
                </a:lnTo>
                <a:lnTo>
                  <a:pt x="122598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068" y="48286"/>
                </a:lnTo>
                <a:lnTo>
                  <a:pt x="150872" y="41277"/>
                </a:lnTo>
                <a:lnTo>
                  <a:pt x="158402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16"/>
                </a:lnTo>
                <a:lnTo>
                  <a:pt x="19345" y="211967"/>
                </a:lnTo>
                <a:lnTo>
                  <a:pt x="5047" y="196861"/>
                </a:lnTo>
                <a:lnTo>
                  <a:pt x="0" y="177569"/>
                </a:lnTo>
                <a:lnTo>
                  <a:pt x="2483" y="162739"/>
                </a:lnTo>
                <a:lnTo>
                  <a:pt x="8958" y="152388"/>
                </a:lnTo>
                <a:lnTo>
                  <a:pt x="17966" y="146319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98" y="213914"/>
                </a:lnTo>
                <a:lnTo>
                  <a:pt x="120392" y="215585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563" y="684226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4" h="156845">
                <a:moveTo>
                  <a:pt x="18696" y="58151"/>
                </a:moveTo>
                <a:lnTo>
                  <a:pt x="8309" y="58151"/>
                </a:lnTo>
                <a:lnTo>
                  <a:pt x="8309" y="52959"/>
                </a:lnTo>
                <a:lnTo>
                  <a:pt x="12334" y="40303"/>
                </a:lnTo>
                <a:lnTo>
                  <a:pt x="24149" y="22585"/>
                </a:lnTo>
                <a:lnTo>
                  <a:pt x="43365" y="6814"/>
                </a:lnTo>
                <a:lnTo>
                  <a:pt x="69593" y="0"/>
                </a:lnTo>
                <a:lnTo>
                  <a:pt x="83096" y="1849"/>
                </a:lnTo>
                <a:lnTo>
                  <a:pt x="95041" y="7009"/>
                </a:lnTo>
                <a:lnTo>
                  <a:pt x="97888" y="9345"/>
                </a:lnTo>
                <a:lnTo>
                  <a:pt x="68554" y="9345"/>
                </a:lnTo>
                <a:lnTo>
                  <a:pt x="54807" y="12201"/>
                </a:lnTo>
                <a:lnTo>
                  <a:pt x="41158" y="20508"/>
                </a:lnTo>
                <a:lnTo>
                  <a:pt x="29262" y="33878"/>
                </a:lnTo>
                <a:lnTo>
                  <a:pt x="20774" y="51921"/>
                </a:lnTo>
                <a:lnTo>
                  <a:pt x="18696" y="56074"/>
                </a:lnTo>
                <a:lnTo>
                  <a:pt x="18696" y="58151"/>
                </a:lnTo>
                <a:close/>
              </a:path>
              <a:path w="186054" h="156845">
                <a:moveTo>
                  <a:pt x="124298" y="24922"/>
                </a:moveTo>
                <a:lnTo>
                  <a:pt x="111141" y="24922"/>
                </a:lnTo>
                <a:lnTo>
                  <a:pt x="117730" y="15332"/>
                </a:lnTo>
                <a:lnTo>
                  <a:pt x="126462" y="7398"/>
                </a:lnTo>
                <a:lnTo>
                  <a:pt x="137141" y="1995"/>
                </a:lnTo>
                <a:lnTo>
                  <a:pt x="149573" y="0"/>
                </a:lnTo>
                <a:lnTo>
                  <a:pt x="160950" y="1265"/>
                </a:lnTo>
                <a:lnTo>
                  <a:pt x="172814" y="5451"/>
                </a:lnTo>
                <a:lnTo>
                  <a:pt x="177539" y="9345"/>
                </a:lnTo>
                <a:lnTo>
                  <a:pt x="148535" y="9345"/>
                </a:lnTo>
                <a:lnTo>
                  <a:pt x="139397" y="11227"/>
                </a:lnTo>
                <a:lnTo>
                  <a:pt x="129968" y="17393"/>
                </a:lnTo>
                <a:lnTo>
                  <a:pt x="124298" y="24922"/>
                </a:lnTo>
                <a:close/>
              </a:path>
              <a:path w="186054" h="156845">
                <a:moveTo>
                  <a:pt x="62769" y="146417"/>
                </a:moveTo>
                <a:lnTo>
                  <a:pt x="37393" y="146417"/>
                </a:lnTo>
                <a:lnTo>
                  <a:pt x="49435" y="143318"/>
                </a:lnTo>
                <a:lnTo>
                  <a:pt x="58946" y="135643"/>
                </a:lnTo>
                <a:lnTo>
                  <a:pt x="82057" y="68535"/>
                </a:lnTo>
                <a:lnTo>
                  <a:pt x="89328" y="33229"/>
                </a:lnTo>
                <a:lnTo>
                  <a:pt x="87689" y="22050"/>
                </a:lnTo>
                <a:lnTo>
                  <a:pt x="83226" y="14667"/>
                </a:lnTo>
                <a:lnTo>
                  <a:pt x="76620" y="10595"/>
                </a:lnTo>
                <a:lnTo>
                  <a:pt x="68554" y="9345"/>
                </a:lnTo>
                <a:lnTo>
                  <a:pt x="97888" y="9345"/>
                </a:lnTo>
                <a:lnTo>
                  <a:pt x="104649" y="14894"/>
                </a:lnTo>
                <a:lnTo>
                  <a:pt x="111141" y="24922"/>
                </a:lnTo>
                <a:lnTo>
                  <a:pt x="124298" y="24922"/>
                </a:lnTo>
                <a:lnTo>
                  <a:pt x="107992" y="72916"/>
                </a:lnTo>
                <a:lnTo>
                  <a:pt x="98060" y="113739"/>
                </a:lnTo>
                <a:lnTo>
                  <a:pt x="96599" y="124610"/>
                </a:lnTo>
                <a:lnTo>
                  <a:pt x="97743" y="131879"/>
                </a:lnTo>
                <a:lnTo>
                  <a:pt x="75825" y="131879"/>
                </a:lnTo>
                <a:lnTo>
                  <a:pt x="68051" y="141906"/>
                </a:lnTo>
                <a:lnTo>
                  <a:pt x="62769" y="146417"/>
                </a:lnTo>
                <a:close/>
              </a:path>
              <a:path w="186054" h="156845">
                <a:moveTo>
                  <a:pt x="166193" y="46728"/>
                </a:moveTo>
                <a:lnTo>
                  <a:pt x="157883" y="46728"/>
                </a:lnTo>
                <a:lnTo>
                  <a:pt x="152689" y="41536"/>
                </a:lnTo>
                <a:lnTo>
                  <a:pt x="152689" y="26998"/>
                </a:lnTo>
                <a:lnTo>
                  <a:pt x="156844" y="17653"/>
                </a:lnTo>
                <a:lnTo>
                  <a:pt x="167231" y="14537"/>
                </a:lnTo>
                <a:lnTo>
                  <a:pt x="159960" y="9345"/>
                </a:lnTo>
                <a:lnTo>
                  <a:pt x="177539" y="9345"/>
                </a:lnTo>
                <a:lnTo>
                  <a:pt x="182146" y="13142"/>
                </a:lnTo>
                <a:lnTo>
                  <a:pt x="185928" y="24922"/>
                </a:lnTo>
                <a:lnTo>
                  <a:pt x="184013" y="34900"/>
                </a:lnTo>
                <a:lnTo>
                  <a:pt x="179176" y="41666"/>
                </a:lnTo>
                <a:lnTo>
                  <a:pt x="172782" y="45512"/>
                </a:lnTo>
                <a:lnTo>
                  <a:pt x="166193" y="46728"/>
                </a:lnTo>
                <a:close/>
              </a:path>
              <a:path w="186054" h="156845">
                <a:moveTo>
                  <a:pt x="147098" y="146417"/>
                </a:moveTo>
                <a:lnTo>
                  <a:pt x="118412" y="146417"/>
                </a:lnTo>
                <a:lnTo>
                  <a:pt x="132581" y="143285"/>
                </a:lnTo>
                <a:lnTo>
                  <a:pt x="146068" y="134605"/>
                </a:lnTo>
                <a:lnTo>
                  <a:pt x="157412" y="121446"/>
                </a:lnTo>
                <a:lnTo>
                  <a:pt x="165154" y="104880"/>
                </a:lnTo>
                <a:lnTo>
                  <a:pt x="167231" y="100726"/>
                </a:lnTo>
                <a:lnTo>
                  <a:pt x="167231" y="98649"/>
                </a:lnTo>
                <a:lnTo>
                  <a:pt x="177618" y="98649"/>
                </a:lnTo>
                <a:lnTo>
                  <a:pt x="177618" y="103842"/>
                </a:lnTo>
                <a:lnTo>
                  <a:pt x="173739" y="116059"/>
                </a:lnTo>
                <a:lnTo>
                  <a:pt x="162168" y="133826"/>
                </a:lnTo>
                <a:lnTo>
                  <a:pt x="147098" y="146417"/>
                </a:lnTo>
                <a:close/>
              </a:path>
              <a:path w="186054" h="156845">
                <a:moveTo>
                  <a:pt x="36354" y="156801"/>
                </a:moveTo>
                <a:lnTo>
                  <a:pt x="23663" y="155227"/>
                </a:lnTo>
                <a:lnTo>
                  <a:pt x="11945" y="150441"/>
                </a:lnTo>
                <a:lnTo>
                  <a:pt x="3343" y="142344"/>
                </a:lnTo>
                <a:lnTo>
                  <a:pt x="0" y="130840"/>
                </a:lnTo>
                <a:lnTo>
                  <a:pt x="1769" y="122338"/>
                </a:lnTo>
                <a:lnTo>
                  <a:pt x="6362" y="115783"/>
                </a:lnTo>
                <a:lnTo>
                  <a:pt x="12707" y="111565"/>
                </a:lnTo>
                <a:lnTo>
                  <a:pt x="19735" y="110072"/>
                </a:lnTo>
                <a:lnTo>
                  <a:pt x="28045" y="110072"/>
                </a:lnTo>
                <a:lnTo>
                  <a:pt x="34277" y="115264"/>
                </a:lnTo>
                <a:lnTo>
                  <a:pt x="34277" y="124610"/>
                </a:lnTo>
                <a:lnTo>
                  <a:pt x="32199" y="137071"/>
                </a:lnTo>
                <a:lnTo>
                  <a:pt x="18696" y="142263"/>
                </a:lnTo>
                <a:lnTo>
                  <a:pt x="25967" y="146417"/>
                </a:lnTo>
                <a:lnTo>
                  <a:pt x="62769" y="146417"/>
                </a:lnTo>
                <a:lnTo>
                  <a:pt x="58816" y="149792"/>
                </a:lnTo>
                <a:lnTo>
                  <a:pt x="48218" y="154951"/>
                </a:lnTo>
                <a:lnTo>
                  <a:pt x="36354" y="156801"/>
                </a:lnTo>
                <a:close/>
              </a:path>
              <a:path w="186054" h="156845">
                <a:moveTo>
                  <a:pt x="116335" y="156801"/>
                </a:moveTo>
                <a:lnTo>
                  <a:pt x="105477" y="155535"/>
                </a:lnTo>
                <a:lnTo>
                  <a:pt x="94132" y="151349"/>
                </a:lnTo>
                <a:lnTo>
                  <a:pt x="83761" y="143658"/>
                </a:lnTo>
                <a:lnTo>
                  <a:pt x="75825" y="131879"/>
                </a:lnTo>
                <a:lnTo>
                  <a:pt x="97743" y="131879"/>
                </a:lnTo>
                <a:lnTo>
                  <a:pt x="97962" y="133274"/>
                </a:lnTo>
                <a:lnTo>
                  <a:pt x="102052" y="140186"/>
                </a:lnTo>
                <a:lnTo>
                  <a:pt x="108869" y="144762"/>
                </a:lnTo>
                <a:lnTo>
                  <a:pt x="118412" y="146417"/>
                </a:lnTo>
                <a:lnTo>
                  <a:pt x="147098" y="146417"/>
                </a:lnTo>
                <a:lnTo>
                  <a:pt x="143000" y="149840"/>
                </a:lnTo>
                <a:lnTo>
                  <a:pt x="116335" y="156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5651" y="658992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1276" y="12996"/>
                </a:lnTo>
                <a:lnTo>
                  <a:pt x="57128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2583" y="6589926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838" y="12996"/>
                </a:lnTo>
                <a:lnTo>
                  <a:pt x="56982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1344" y="7185979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308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841" y="30665"/>
                </a:lnTo>
                <a:lnTo>
                  <a:pt x="82090" y="2823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20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300428"/>
                </a:lnTo>
                <a:lnTo>
                  <a:pt x="88809" y="327686"/>
                </a:lnTo>
                <a:lnTo>
                  <a:pt x="104909" y="330217"/>
                </a:lnTo>
                <a:lnTo>
                  <a:pt x="150460" y="330217"/>
                </a:lnTo>
                <a:lnTo>
                  <a:pt x="149963" y="330607"/>
                </a:lnTo>
                <a:lnTo>
                  <a:pt x="126705" y="339287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460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711"/>
                </a:lnTo>
                <a:lnTo>
                  <a:pt x="166079" y="91673"/>
                </a:lnTo>
                <a:lnTo>
                  <a:pt x="152381" y="39459"/>
                </a:lnTo>
                <a:lnTo>
                  <a:pt x="119694" y="13499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668"/>
                </a:lnTo>
                <a:lnTo>
                  <a:pt x="209818" y="172377"/>
                </a:lnTo>
                <a:lnTo>
                  <a:pt x="209088" y="201291"/>
                </a:lnTo>
                <a:lnTo>
                  <a:pt x="206313" y="230010"/>
                </a:lnTo>
                <a:lnTo>
                  <a:pt x="200616" y="257950"/>
                </a:lnTo>
                <a:lnTo>
                  <a:pt x="191121" y="284527"/>
                </a:lnTo>
                <a:lnTo>
                  <a:pt x="172246" y="313164"/>
                </a:lnTo>
                <a:lnTo>
                  <a:pt x="150460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0741" y="7297091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66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2815"/>
                </a:lnTo>
                <a:lnTo>
                  <a:pt x="126072" y="132139"/>
                </a:lnTo>
                <a:lnTo>
                  <a:pt x="109437" y="125746"/>
                </a:lnTo>
                <a:lnTo>
                  <a:pt x="90367" y="121495"/>
                </a:lnTo>
                <a:lnTo>
                  <a:pt x="76718" y="117958"/>
                </a:lnTo>
                <a:lnTo>
                  <a:pt x="59855" y="110332"/>
                </a:lnTo>
                <a:lnTo>
                  <a:pt x="45524" y="96086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1037" y="69379"/>
                </a:lnTo>
                <a:lnTo>
                  <a:pt x="80110" y="77621"/>
                </a:lnTo>
                <a:lnTo>
                  <a:pt x="92493" y="82359"/>
                </a:lnTo>
                <a:lnTo>
                  <a:pt x="105948" y="85150"/>
                </a:lnTo>
                <a:lnTo>
                  <a:pt x="121041" y="88703"/>
                </a:lnTo>
                <a:lnTo>
                  <a:pt x="155805" y="106957"/>
                </a:lnTo>
                <a:lnTo>
                  <a:pt x="170347" y="142263"/>
                </a:lnTo>
                <a:lnTo>
                  <a:pt x="166160" y="164881"/>
                </a:lnTo>
                <a:lnTo>
                  <a:pt x="150872" y="192367"/>
                </a:lnTo>
                <a:lnTo>
                  <a:pt x="122566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214" y="48286"/>
                </a:lnTo>
                <a:lnTo>
                  <a:pt x="151261" y="41277"/>
                </a:lnTo>
                <a:lnTo>
                  <a:pt x="158840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00"/>
                </a:lnTo>
                <a:lnTo>
                  <a:pt x="19345" y="211837"/>
                </a:lnTo>
                <a:lnTo>
                  <a:pt x="5047" y="196423"/>
                </a:lnTo>
                <a:lnTo>
                  <a:pt x="0" y="176531"/>
                </a:lnTo>
                <a:lnTo>
                  <a:pt x="2483" y="162301"/>
                </a:lnTo>
                <a:lnTo>
                  <a:pt x="8958" y="152258"/>
                </a:lnTo>
                <a:lnTo>
                  <a:pt x="17966" y="146303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66" y="213914"/>
                </a:lnTo>
                <a:lnTo>
                  <a:pt x="120392" y="215569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4062" y="7438316"/>
            <a:ext cx="177800" cy="223520"/>
          </a:xfrm>
          <a:custGeom>
            <a:avLst/>
            <a:gdLst/>
            <a:ahLst/>
            <a:cxnLst/>
            <a:rect l="l" t="t" r="r" b="b"/>
            <a:pathLst>
              <a:path w="177800" h="223520">
                <a:moveTo>
                  <a:pt x="10387" y="57113"/>
                </a:moveTo>
                <a:lnTo>
                  <a:pt x="0" y="57113"/>
                </a:lnTo>
                <a:lnTo>
                  <a:pt x="0" y="52959"/>
                </a:lnTo>
                <a:lnTo>
                  <a:pt x="2986" y="42056"/>
                </a:lnTo>
                <a:lnTo>
                  <a:pt x="12204" y="24143"/>
                </a:lnTo>
                <a:lnTo>
                  <a:pt x="28045" y="7398"/>
                </a:lnTo>
                <a:lnTo>
                  <a:pt x="50896" y="0"/>
                </a:lnTo>
                <a:lnTo>
                  <a:pt x="63815" y="2206"/>
                </a:lnTo>
                <a:lnTo>
                  <a:pt x="74007" y="8307"/>
                </a:lnTo>
                <a:lnTo>
                  <a:pt x="74761" y="9345"/>
                </a:lnTo>
                <a:lnTo>
                  <a:pt x="49857" y="9345"/>
                </a:lnTo>
                <a:lnTo>
                  <a:pt x="39048" y="11909"/>
                </a:lnTo>
                <a:lnTo>
                  <a:pt x="28824" y="19729"/>
                </a:lnTo>
                <a:lnTo>
                  <a:pt x="19767" y="33002"/>
                </a:lnTo>
                <a:lnTo>
                  <a:pt x="12464" y="51921"/>
                </a:lnTo>
                <a:lnTo>
                  <a:pt x="11425" y="56074"/>
                </a:lnTo>
                <a:lnTo>
                  <a:pt x="10387" y="57113"/>
                </a:lnTo>
                <a:close/>
              </a:path>
              <a:path w="177800" h="223520">
                <a:moveTo>
                  <a:pt x="112761" y="146417"/>
                </a:moveTo>
                <a:lnTo>
                  <a:pt x="83096" y="146417"/>
                </a:lnTo>
                <a:lnTo>
                  <a:pt x="100997" y="141711"/>
                </a:lnTo>
                <a:lnTo>
                  <a:pt x="114127" y="131360"/>
                </a:lnTo>
                <a:lnTo>
                  <a:pt x="122388" y="121008"/>
                </a:lnTo>
                <a:lnTo>
                  <a:pt x="125683" y="116303"/>
                </a:lnTo>
                <a:lnTo>
                  <a:pt x="127939" y="106957"/>
                </a:lnTo>
                <a:lnTo>
                  <a:pt x="136346" y="71910"/>
                </a:lnTo>
                <a:lnTo>
                  <a:pt x="139186" y="60228"/>
                </a:lnTo>
                <a:lnTo>
                  <a:pt x="146457" y="32191"/>
                </a:lnTo>
                <a:lnTo>
                  <a:pt x="148535" y="24922"/>
                </a:lnTo>
                <a:lnTo>
                  <a:pt x="151651" y="13499"/>
                </a:lnTo>
                <a:lnTo>
                  <a:pt x="155805" y="5192"/>
                </a:lnTo>
                <a:lnTo>
                  <a:pt x="163076" y="3115"/>
                </a:lnTo>
                <a:lnTo>
                  <a:pt x="172425" y="3115"/>
                </a:lnTo>
                <a:lnTo>
                  <a:pt x="177618" y="7268"/>
                </a:lnTo>
                <a:lnTo>
                  <a:pt x="177618" y="17653"/>
                </a:lnTo>
                <a:lnTo>
                  <a:pt x="176580" y="21806"/>
                </a:lnTo>
                <a:lnTo>
                  <a:pt x="146482" y="141225"/>
                </a:lnTo>
                <a:lnTo>
                  <a:pt x="119451" y="141225"/>
                </a:lnTo>
                <a:lnTo>
                  <a:pt x="112761" y="146417"/>
                </a:lnTo>
                <a:close/>
              </a:path>
              <a:path w="177800" h="223520">
                <a:moveTo>
                  <a:pt x="81019" y="156801"/>
                </a:moveTo>
                <a:lnTo>
                  <a:pt x="38935" y="136682"/>
                </a:lnTo>
                <a:lnTo>
                  <a:pt x="33238" y="112149"/>
                </a:lnTo>
                <a:lnTo>
                  <a:pt x="33985" y="100532"/>
                </a:lnTo>
                <a:lnTo>
                  <a:pt x="36874" y="86967"/>
                </a:lnTo>
                <a:lnTo>
                  <a:pt x="42879" y="68341"/>
                </a:lnTo>
                <a:lnTo>
                  <a:pt x="52974" y="41536"/>
                </a:lnTo>
                <a:lnTo>
                  <a:pt x="55051" y="37383"/>
                </a:lnTo>
                <a:lnTo>
                  <a:pt x="58167" y="30114"/>
                </a:lnTo>
                <a:lnTo>
                  <a:pt x="58167" y="13499"/>
                </a:lnTo>
                <a:lnTo>
                  <a:pt x="55051" y="9345"/>
                </a:lnTo>
                <a:lnTo>
                  <a:pt x="74761" y="9345"/>
                </a:lnTo>
                <a:lnTo>
                  <a:pt x="80694" y="17523"/>
                </a:lnTo>
                <a:lnTo>
                  <a:pt x="83096" y="29075"/>
                </a:lnTo>
                <a:lnTo>
                  <a:pt x="83096" y="35306"/>
                </a:lnTo>
                <a:lnTo>
                  <a:pt x="82057" y="39459"/>
                </a:lnTo>
                <a:lnTo>
                  <a:pt x="77902" y="50882"/>
                </a:lnTo>
                <a:lnTo>
                  <a:pt x="70599" y="69606"/>
                </a:lnTo>
                <a:lnTo>
                  <a:pt x="64659" y="86967"/>
                </a:lnTo>
                <a:lnTo>
                  <a:pt x="60666" y="103160"/>
                </a:lnTo>
                <a:lnTo>
                  <a:pt x="59206" y="118379"/>
                </a:lnTo>
                <a:lnTo>
                  <a:pt x="59579" y="125389"/>
                </a:lnTo>
                <a:lnTo>
                  <a:pt x="62192" y="134735"/>
                </a:lnTo>
                <a:lnTo>
                  <a:pt x="69284" y="142912"/>
                </a:lnTo>
                <a:lnTo>
                  <a:pt x="83096" y="146417"/>
                </a:lnTo>
                <a:lnTo>
                  <a:pt x="112761" y="146417"/>
                </a:lnTo>
                <a:lnTo>
                  <a:pt x="110670" y="148039"/>
                </a:lnTo>
                <a:lnTo>
                  <a:pt x="101403" y="152907"/>
                </a:lnTo>
                <a:lnTo>
                  <a:pt x="91552" y="155827"/>
                </a:lnTo>
                <a:lnTo>
                  <a:pt x="81019" y="156801"/>
                </a:lnTo>
                <a:close/>
              </a:path>
              <a:path w="177800" h="223520">
                <a:moveTo>
                  <a:pt x="90691" y="213914"/>
                </a:moveTo>
                <a:lnTo>
                  <a:pt x="55051" y="213914"/>
                </a:lnTo>
                <a:lnTo>
                  <a:pt x="67678" y="211967"/>
                </a:lnTo>
                <a:lnTo>
                  <a:pt x="78941" y="206905"/>
                </a:lnTo>
                <a:lnTo>
                  <a:pt x="105574" y="179338"/>
                </a:lnTo>
                <a:lnTo>
                  <a:pt x="119451" y="141225"/>
                </a:lnTo>
                <a:lnTo>
                  <a:pt x="146482" y="141225"/>
                </a:lnTo>
                <a:lnTo>
                  <a:pt x="143341" y="153686"/>
                </a:lnTo>
                <a:lnTo>
                  <a:pt x="130130" y="182518"/>
                </a:lnTo>
                <a:lnTo>
                  <a:pt x="108544" y="204439"/>
                </a:lnTo>
                <a:lnTo>
                  <a:pt x="90691" y="213914"/>
                </a:lnTo>
                <a:close/>
              </a:path>
              <a:path w="177800" h="223520">
                <a:moveTo>
                  <a:pt x="55051" y="223260"/>
                </a:moveTo>
                <a:lnTo>
                  <a:pt x="38042" y="221037"/>
                </a:lnTo>
                <a:lnTo>
                  <a:pt x="24928" y="214823"/>
                </a:lnTo>
                <a:lnTo>
                  <a:pt x="16489" y="205298"/>
                </a:lnTo>
                <a:lnTo>
                  <a:pt x="13503" y="193146"/>
                </a:lnTo>
                <a:lnTo>
                  <a:pt x="15434" y="183005"/>
                </a:lnTo>
                <a:lnTo>
                  <a:pt x="20384" y="175882"/>
                </a:lnTo>
                <a:lnTo>
                  <a:pt x="27087" y="171680"/>
                </a:lnTo>
                <a:lnTo>
                  <a:pt x="34277" y="170300"/>
                </a:lnTo>
                <a:lnTo>
                  <a:pt x="37393" y="170300"/>
                </a:lnTo>
                <a:lnTo>
                  <a:pt x="29083" y="202492"/>
                </a:lnTo>
                <a:lnTo>
                  <a:pt x="35770" y="209095"/>
                </a:lnTo>
                <a:lnTo>
                  <a:pt x="43625" y="212486"/>
                </a:lnTo>
                <a:lnTo>
                  <a:pt x="50701" y="213736"/>
                </a:lnTo>
                <a:lnTo>
                  <a:pt x="55051" y="213914"/>
                </a:lnTo>
                <a:lnTo>
                  <a:pt x="90691" y="213914"/>
                </a:lnTo>
                <a:lnTo>
                  <a:pt x="82285" y="218376"/>
                </a:lnTo>
                <a:lnTo>
                  <a:pt x="55051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2582" y="7185980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062" y="331515"/>
                </a:lnTo>
                <a:lnTo>
                  <a:pt x="21812" y="291796"/>
                </a:lnTo>
                <a:lnTo>
                  <a:pt x="3505" y="231308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675" y="12996"/>
                </a:lnTo>
                <a:lnTo>
                  <a:pt x="56106" y="39898"/>
                </a:lnTo>
                <a:lnTo>
                  <a:pt x="42862" y="95907"/>
                </a:lnTo>
                <a:lnTo>
                  <a:pt x="41602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544" y="300428"/>
                </a:lnTo>
                <a:lnTo>
                  <a:pt x="88225" y="327686"/>
                </a:lnTo>
                <a:lnTo>
                  <a:pt x="103870" y="330217"/>
                </a:lnTo>
                <a:lnTo>
                  <a:pt x="149422" y="330217"/>
                </a:lnTo>
                <a:lnTo>
                  <a:pt x="148924" y="330607"/>
                </a:lnTo>
                <a:lnTo>
                  <a:pt x="125667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9422" y="330217"/>
                </a:moveTo>
                <a:lnTo>
                  <a:pt x="103870" y="330217"/>
                </a:lnTo>
                <a:lnTo>
                  <a:pt x="121577" y="327216"/>
                </a:lnTo>
                <a:lnTo>
                  <a:pt x="138797" y="317107"/>
                </a:lnTo>
                <a:lnTo>
                  <a:pt x="162038" y="268950"/>
                </a:lnTo>
                <a:lnTo>
                  <a:pt x="166582" y="219496"/>
                </a:lnTo>
                <a:lnTo>
                  <a:pt x="167231" y="166147"/>
                </a:lnTo>
                <a:lnTo>
                  <a:pt x="167166" y="141711"/>
                </a:lnTo>
                <a:lnTo>
                  <a:pt x="165478" y="91673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195" y="201291"/>
                </a:lnTo>
                <a:lnTo>
                  <a:pt x="205663" y="230010"/>
                </a:lnTo>
                <a:lnTo>
                  <a:pt x="200015" y="257950"/>
                </a:lnTo>
                <a:lnTo>
                  <a:pt x="190083" y="284527"/>
                </a:lnTo>
                <a:lnTo>
                  <a:pt x="171208" y="313164"/>
                </a:lnTo>
                <a:lnTo>
                  <a:pt x="149422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1343" y="7782035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841" y="30227"/>
                </a:lnTo>
                <a:lnTo>
                  <a:pt x="82090" y="2677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50289" y="330217"/>
                </a:lnTo>
                <a:lnTo>
                  <a:pt x="149963" y="330477"/>
                </a:lnTo>
                <a:lnTo>
                  <a:pt x="126705" y="339271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289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381" y="39021"/>
                </a:lnTo>
                <a:lnTo>
                  <a:pt x="119694" y="13483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538"/>
                </a:lnTo>
                <a:lnTo>
                  <a:pt x="209818" y="171339"/>
                </a:lnTo>
                <a:lnTo>
                  <a:pt x="209088" y="200690"/>
                </a:lnTo>
                <a:lnTo>
                  <a:pt x="206313" y="229361"/>
                </a:lnTo>
                <a:lnTo>
                  <a:pt x="200616" y="257057"/>
                </a:lnTo>
                <a:lnTo>
                  <a:pt x="191121" y="283488"/>
                </a:lnTo>
                <a:lnTo>
                  <a:pt x="172246" y="312726"/>
                </a:lnTo>
                <a:lnTo>
                  <a:pt x="150289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5649" y="778203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4909" y="341640"/>
                </a:moveTo>
                <a:lnTo>
                  <a:pt x="62322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695" y="30227"/>
                </a:lnTo>
                <a:lnTo>
                  <a:pt x="81652" y="2677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49903" y="330217"/>
                </a:lnTo>
                <a:lnTo>
                  <a:pt x="149573" y="330477"/>
                </a:lnTo>
                <a:lnTo>
                  <a:pt x="126267" y="339271"/>
                </a:lnTo>
                <a:lnTo>
                  <a:pt x="104909" y="341640"/>
                </a:lnTo>
                <a:close/>
              </a:path>
              <a:path w="208915" h="341629">
                <a:moveTo>
                  <a:pt x="149903" y="330217"/>
                </a:moveTo>
                <a:lnTo>
                  <a:pt x="104909" y="330217"/>
                </a:lnTo>
                <a:lnTo>
                  <a:pt x="122031" y="327216"/>
                </a:lnTo>
                <a:lnTo>
                  <a:pt x="13905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235" y="39021"/>
                </a:lnTo>
                <a:lnTo>
                  <a:pt x="119256" y="13483"/>
                </a:lnTo>
                <a:lnTo>
                  <a:pt x="104909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538"/>
                </a:lnTo>
                <a:lnTo>
                  <a:pt x="208779" y="171339"/>
                </a:lnTo>
                <a:lnTo>
                  <a:pt x="208211" y="200690"/>
                </a:lnTo>
                <a:lnTo>
                  <a:pt x="205793" y="229361"/>
                </a:lnTo>
                <a:lnTo>
                  <a:pt x="200454" y="257057"/>
                </a:lnTo>
                <a:lnTo>
                  <a:pt x="191121" y="283488"/>
                </a:lnTo>
                <a:lnTo>
                  <a:pt x="172100" y="312726"/>
                </a:lnTo>
                <a:lnTo>
                  <a:pt x="149903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7510" y="7782035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310" y="31688"/>
                </a:lnTo>
                <a:lnTo>
                  <a:pt x="39341" y="28167"/>
                </a:lnTo>
                <a:lnTo>
                  <a:pt x="65292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7496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653" y="302975"/>
                </a:lnTo>
                <a:lnTo>
                  <a:pt x="107895" y="310357"/>
                </a:lnTo>
                <a:lnTo>
                  <a:pt x="121512" y="314430"/>
                </a:lnTo>
                <a:lnTo>
                  <a:pt x="147496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782" y="329617"/>
                </a:lnTo>
                <a:lnTo>
                  <a:pt x="124385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7716" y="650374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7716" y="7392628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3791" y="650374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3791" y="7392629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8132" y="670104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943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14" y="187954"/>
                </a:lnTo>
                <a:lnTo>
                  <a:pt x="98677" y="187954"/>
                </a:lnTo>
                <a:lnTo>
                  <a:pt x="94652" y="194671"/>
                </a:lnTo>
                <a:lnTo>
                  <a:pt x="84394" y="207424"/>
                </a:lnTo>
                <a:lnTo>
                  <a:pt x="75943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3728" y="213914"/>
                </a:lnTo>
                <a:lnTo>
                  <a:pt x="168189" y="211302"/>
                </a:lnTo>
                <a:lnTo>
                  <a:pt x="186058" y="201583"/>
                </a:lnTo>
                <a:lnTo>
                  <a:pt x="204122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943" y="213914"/>
                </a:lnTo>
                <a:lnTo>
                  <a:pt x="68294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14" y="187954"/>
                </a:lnTo>
                <a:lnTo>
                  <a:pt x="127290" y="193762"/>
                </a:lnTo>
                <a:lnTo>
                  <a:pt x="132305" y="204049"/>
                </a:lnTo>
                <a:lnTo>
                  <a:pt x="141020" y="211221"/>
                </a:lnTo>
                <a:lnTo>
                  <a:pt x="153728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2085" y="6758155"/>
            <a:ext cx="266065" cy="236854"/>
          </a:xfrm>
          <a:custGeom>
            <a:avLst/>
            <a:gdLst/>
            <a:ahLst/>
            <a:cxnLst/>
            <a:rect l="l" t="t" r="r" b="b"/>
            <a:pathLst>
              <a:path w="266065" h="236854">
                <a:moveTo>
                  <a:pt x="202868" y="109034"/>
                </a:moveTo>
                <a:lnTo>
                  <a:pt x="153728" y="109034"/>
                </a:lnTo>
                <a:lnTo>
                  <a:pt x="185620" y="103566"/>
                </a:lnTo>
                <a:lnTo>
                  <a:pt x="210208" y="89433"/>
                </a:lnTo>
                <a:lnTo>
                  <a:pt x="226032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4238" y="0"/>
                </a:lnTo>
                <a:lnTo>
                  <a:pt x="224279" y="3991"/>
                </a:lnTo>
                <a:lnTo>
                  <a:pt x="246822" y="14797"/>
                </a:lnTo>
                <a:lnTo>
                  <a:pt x="260991" y="30665"/>
                </a:lnTo>
                <a:lnTo>
                  <a:pt x="265908" y="49844"/>
                </a:lnTo>
                <a:lnTo>
                  <a:pt x="259741" y="70985"/>
                </a:lnTo>
                <a:lnTo>
                  <a:pt x="243057" y="89693"/>
                </a:lnTo>
                <a:lnTo>
                  <a:pt x="218582" y="104312"/>
                </a:lnTo>
                <a:lnTo>
                  <a:pt x="202868" y="109034"/>
                </a:lnTo>
                <a:close/>
              </a:path>
              <a:path w="266065" h="236854">
                <a:moveTo>
                  <a:pt x="68554" y="224298"/>
                </a:moveTo>
                <a:lnTo>
                  <a:pt x="10387" y="224298"/>
                </a:lnTo>
                <a:lnTo>
                  <a:pt x="26211" y="223779"/>
                </a:lnTo>
                <a:lnTo>
                  <a:pt x="34926" y="221702"/>
                </a:lnTo>
                <a:lnTo>
                  <a:pt x="39162" y="217289"/>
                </a:lnTo>
                <a:lnTo>
                  <a:pt x="41548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1019" y="13499"/>
                </a:lnTo>
                <a:lnTo>
                  <a:pt x="74786" y="12461"/>
                </a:lnTo>
                <a:lnTo>
                  <a:pt x="121528" y="12461"/>
                </a:lnTo>
                <a:lnTo>
                  <a:pt x="120489" y="13499"/>
                </a:lnTo>
                <a:lnTo>
                  <a:pt x="118412" y="24922"/>
                </a:lnTo>
                <a:lnTo>
                  <a:pt x="96599" y="109034"/>
                </a:lnTo>
                <a:lnTo>
                  <a:pt x="202868" y="109034"/>
                </a:lnTo>
                <a:lnTo>
                  <a:pt x="189044" y="113187"/>
                </a:lnTo>
                <a:lnTo>
                  <a:pt x="213632" y="119223"/>
                </a:lnTo>
                <a:lnTo>
                  <a:pt x="213959" y="119418"/>
                </a:lnTo>
                <a:lnTo>
                  <a:pt x="94522" y="119418"/>
                </a:lnTo>
                <a:lnTo>
                  <a:pt x="70632" y="213914"/>
                </a:lnTo>
                <a:lnTo>
                  <a:pt x="68554" y="219106"/>
                </a:lnTo>
                <a:lnTo>
                  <a:pt x="68554" y="224298"/>
                </a:lnTo>
                <a:close/>
              </a:path>
              <a:path w="266065" h="236854">
                <a:moveTo>
                  <a:pt x="145418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6070" y="224298"/>
                </a:lnTo>
                <a:lnTo>
                  <a:pt x="165608" y="219220"/>
                </a:lnTo>
                <a:lnTo>
                  <a:pt x="190083" y="205477"/>
                </a:lnTo>
                <a:lnTo>
                  <a:pt x="206767" y="185309"/>
                </a:lnTo>
                <a:lnTo>
                  <a:pt x="212934" y="160955"/>
                </a:lnTo>
                <a:lnTo>
                  <a:pt x="210484" y="145703"/>
                </a:lnTo>
                <a:lnTo>
                  <a:pt x="202677" y="132398"/>
                </a:lnTo>
                <a:lnTo>
                  <a:pt x="188833" y="122987"/>
                </a:lnTo>
                <a:lnTo>
                  <a:pt x="168270" y="119418"/>
                </a:lnTo>
                <a:lnTo>
                  <a:pt x="213959" y="119418"/>
                </a:lnTo>
                <a:lnTo>
                  <a:pt x="232280" y="130321"/>
                </a:lnTo>
                <a:lnTo>
                  <a:pt x="244112" y="145313"/>
                </a:lnTo>
                <a:lnTo>
                  <a:pt x="248250" y="163032"/>
                </a:lnTo>
                <a:lnTo>
                  <a:pt x="240363" y="189008"/>
                </a:lnTo>
                <a:lnTo>
                  <a:pt x="218647" y="212746"/>
                </a:lnTo>
                <a:lnTo>
                  <a:pt x="186025" y="230058"/>
                </a:lnTo>
                <a:lnTo>
                  <a:pt x="145418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87867" y="729709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70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447" y="3261"/>
                </a:lnTo>
                <a:lnTo>
                  <a:pt x="94594" y="11422"/>
                </a:lnTo>
                <a:lnTo>
                  <a:pt x="64399" y="11422"/>
                </a:lnTo>
                <a:lnTo>
                  <a:pt x="51497" y="14424"/>
                </a:lnTo>
                <a:lnTo>
                  <a:pt x="38302" y="24532"/>
                </a:lnTo>
                <a:lnTo>
                  <a:pt x="25691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70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70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594" y="11422"/>
                </a:lnTo>
                <a:lnTo>
                  <a:pt x="95560" y="12071"/>
                </a:lnTo>
                <a:lnTo>
                  <a:pt x="104000" y="24970"/>
                </a:lnTo>
                <a:lnTo>
                  <a:pt x="106986" y="40498"/>
                </a:lnTo>
                <a:lnTo>
                  <a:pt x="106532" y="47637"/>
                </a:lnTo>
                <a:lnTo>
                  <a:pt x="104909" y="54776"/>
                </a:lnTo>
                <a:lnTo>
                  <a:pt x="101728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70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70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2350" y="7354209"/>
            <a:ext cx="265430" cy="236854"/>
          </a:xfrm>
          <a:custGeom>
            <a:avLst/>
            <a:gdLst/>
            <a:ahLst/>
            <a:cxnLst/>
            <a:rect l="l" t="t" r="r" b="b"/>
            <a:pathLst>
              <a:path w="265429" h="236854">
                <a:moveTo>
                  <a:pt x="202035" y="109034"/>
                </a:moveTo>
                <a:lnTo>
                  <a:pt x="153728" y="109034"/>
                </a:lnTo>
                <a:lnTo>
                  <a:pt x="185181" y="103566"/>
                </a:lnTo>
                <a:lnTo>
                  <a:pt x="209818" y="89433"/>
                </a:lnTo>
                <a:lnTo>
                  <a:pt x="225886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3199" y="0"/>
                </a:lnTo>
                <a:lnTo>
                  <a:pt x="223678" y="3991"/>
                </a:lnTo>
                <a:lnTo>
                  <a:pt x="246173" y="14797"/>
                </a:lnTo>
                <a:lnTo>
                  <a:pt x="260098" y="30665"/>
                </a:lnTo>
                <a:lnTo>
                  <a:pt x="264870" y="49844"/>
                </a:lnTo>
                <a:lnTo>
                  <a:pt x="258848" y="70985"/>
                </a:lnTo>
                <a:lnTo>
                  <a:pt x="242408" y="89693"/>
                </a:lnTo>
                <a:lnTo>
                  <a:pt x="217982" y="104312"/>
                </a:lnTo>
                <a:lnTo>
                  <a:pt x="202035" y="109034"/>
                </a:lnTo>
                <a:close/>
              </a:path>
              <a:path w="265429" h="236854">
                <a:moveTo>
                  <a:pt x="68554" y="224298"/>
                </a:moveTo>
                <a:lnTo>
                  <a:pt x="10387" y="224298"/>
                </a:lnTo>
                <a:lnTo>
                  <a:pt x="26048" y="223779"/>
                </a:lnTo>
                <a:lnTo>
                  <a:pt x="34407" y="221702"/>
                </a:lnTo>
                <a:lnTo>
                  <a:pt x="38286" y="217289"/>
                </a:lnTo>
                <a:lnTo>
                  <a:pt x="40509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7251" y="13499"/>
                </a:lnTo>
                <a:lnTo>
                  <a:pt x="79980" y="13499"/>
                </a:lnTo>
                <a:lnTo>
                  <a:pt x="73748" y="12461"/>
                </a:lnTo>
                <a:lnTo>
                  <a:pt x="120489" y="12461"/>
                </a:lnTo>
                <a:lnTo>
                  <a:pt x="120489" y="13499"/>
                </a:lnTo>
                <a:lnTo>
                  <a:pt x="117373" y="24922"/>
                </a:lnTo>
                <a:lnTo>
                  <a:pt x="96599" y="109034"/>
                </a:lnTo>
                <a:lnTo>
                  <a:pt x="202035" y="109034"/>
                </a:lnTo>
                <a:lnTo>
                  <a:pt x="188005" y="113187"/>
                </a:lnTo>
                <a:lnTo>
                  <a:pt x="209533" y="118379"/>
                </a:lnTo>
                <a:lnTo>
                  <a:pt x="93483" y="118379"/>
                </a:lnTo>
                <a:lnTo>
                  <a:pt x="69593" y="213914"/>
                </a:lnTo>
                <a:lnTo>
                  <a:pt x="68564" y="219058"/>
                </a:lnTo>
                <a:lnTo>
                  <a:pt x="68554" y="224298"/>
                </a:lnTo>
                <a:close/>
              </a:path>
              <a:path w="265429" h="236854">
                <a:moveTo>
                  <a:pt x="144380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5031" y="224298"/>
                </a:lnTo>
                <a:lnTo>
                  <a:pt x="165170" y="219058"/>
                </a:lnTo>
                <a:lnTo>
                  <a:pt x="189953" y="204958"/>
                </a:lnTo>
                <a:lnTo>
                  <a:pt x="206751" y="184433"/>
                </a:lnTo>
                <a:lnTo>
                  <a:pt x="212934" y="159916"/>
                </a:lnTo>
                <a:lnTo>
                  <a:pt x="210467" y="145103"/>
                </a:lnTo>
                <a:lnTo>
                  <a:pt x="202547" y="131749"/>
                </a:lnTo>
                <a:lnTo>
                  <a:pt x="188395" y="122095"/>
                </a:lnTo>
                <a:lnTo>
                  <a:pt x="167231" y="118379"/>
                </a:lnTo>
                <a:lnTo>
                  <a:pt x="209533" y="118379"/>
                </a:lnTo>
                <a:lnTo>
                  <a:pt x="213032" y="119223"/>
                </a:lnTo>
                <a:lnTo>
                  <a:pt x="231631" y="130321"/>
                </a:lnTo>
                <a:lnTo>
                  <a:pt x="243219" y="145313"/>
                </a:lnTo>
                <a:lnTo>
                  <a:pt x="247212" y="163032"/>
                </a:lnTo>
                <a:lnTo>
                  <a:pt x="239324" y="189008"/>
                </a:lnTo>
                <a:lnTo>
                  <a:pt x="217608" y="212746"/>
                </a:lnTo>
                <a:lnTo>
                  <a:pt x="184987" y="230058"/>
                </a:lnTo>
                <a:lnTo>
                  <a:pt x="144380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86260" y="7782038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457" y="31688"/>
                </a:lnTo>
                <a:lnTo>
                  <a:pt x="39730" y="28167"/>
                </a:lnTo>
                <a:lnTo>
                  <a:pt x="65730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928" y="329617"/>
                </a:lnTo>
                <a:lnTo>
                  <a:pt x="124774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5510" y="650374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5509" y="739263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89397" y="3337990"/>
            <a:ext cx="1950085" cy="1523365"/>
          </a:xfrm>
          <a:custGeom>
            <a:avLst/>
            <a:gdLst/>
            <a:ahLst/>
            <a:cxnLst/>
            <a:rect l="l" t="t" r="r" b="b"/>
            <a:pathLst>
              <a:path w="1950084" h="1523364">
                <a:moveTo>
                  <a:pt x="0" y="1523161"/>
                </a:moveTo>
                <a:lnTo>
                  <a:pt x="1949564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1544" y="3337984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0" y="11887"/>
                </a:moveTo>
                <a:lnTo>
                  <a:pt x="87414" y="0"/>
                </a:lnTo>
                <a:lnTo>
                  <a:pt x="54724" y="8194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6924" y="2810076"/>
            <a:ext cx="1602740" cy="2051685"/>
          </a:xfrm>
          <a:custGeom>
            <a:avLst/>
            <a:gdLst/>
            <a:ahLst/>
            <a:cxnLst/>
            <a:rect l="l" t="t" r="r" b="b"/>
            <a:pathLst>
              <a:path w="1602739" h="2051685">
                <a:moveTo>
                  <a:pt x="1602473" y="205107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6925" y="2810074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30">
                <a:moveTo>
                  <a:pt x="81940" y="32677"/>
                </a:moveTo>
                <a:lnTo>
                  <a:pt x="0" y="0"/>
                </a:lnTo>
                <a:lnTo>
                  <a:pt x="11887" y="87414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256" y="3511106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0" y="592137"/>
                </a:moveTo>
                <a:lnTo>
                  <a:pt x="757910" y="0"/>
                </a:lnTo>
                <a:lnTo>
                  <a:pt x="1350048" y="757897"/>
                </a:lnTo>
                <a:lnTo>
                  <a:pt x="592137" y="1350048"/>
                </a:lnTo>
                <a:lnTo>
                  <a:pt x="0" y="5921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0844" y="4861559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8674" y="481710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844" y="2258948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6399" y="2258946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9589" y="2130634"/>
            <a:ext cx="3346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2445" y="2551486"/>
            <a:ext cx="31559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222" y="6085402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4222" y="7114720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6770" y="6313873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5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1540" y="16440"/>
                </a:lnTo>
                <a:lnTo>
                  <a:pt x="70539" y="28107"/>
                </a:lnTo>
                <a:lnTo>
                  <a:pt x="49765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5" h="260984">
                <a:moveTo>
                  <a:pt x="189079" y="44491"/>
                </a:moveTo>
                <a:lnTo>
                  <a:pt x="172062" y="44491"/>
                </a:lnTo>
                <a:lnTo>
                  <a:pt x="179940" y="31959"/>
                </a:lnTo>
                <a:lnTo>
                  <a:pt x="192668" y="17285"/>
                </a:lnTo>
                <a:lnTo>
                  <a:pt x="210134" y="5091"/>
                </a:lnTo>
                <a:lnTo>
                  <a:pt x="232224" y="0"/>
                </a:lnTo>
                <a:lnTo>
                  <a:pt x="249314" y="1784"/>
                </a:lnTo>
                <a:lnTo>
                  <a:pt x="266968" y="7966"/>
                </a:lnTo>
                <a:lnTo>
                  <a:pt x="273119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5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75672" y="80565"/>
                </a:lnTo>
                <a:lnTo>
                  <a:pt x="155217" y="159929"/>
                </a:lnTo>
                <a:lnTo>
                  <a:pt x="146249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5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119" y="13227"/>
                </a:lnTo>
                <a:lnTo>
                  <a:pt x="280786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5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5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4348" y="244665"/>
                </a:lnTo>
                <a:lnTo>
                  <a:pt x="42865" y="246807"/>
                </a:lnTo>
                <a:lnTo>
                  <a:pt x="49802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5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270" y="6367985"/>
            <a:ext cx="303530" cy="286385"/>
          </a:xfrm>
          <a:custGeom>
            <a:avLst/>
            <a:gdLst/>
            <a:ahLst/>
            <a:cxnLst/>
            <a:rect l="l" t="t" r="r" b="b"/>
            <a:pathLst>
              <a:path w="30353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6016" y="272961"/>
                </a:lnTo>
                <a:lnTo>
                  <a:pt x="9625" y="271759"/>
                </a:lnTo>
                <a:lnTo>
                  <a:pt x="49558" y="252312"/>
                </a:lnTo>
                <a:lnTo>
                  <a:pt x="208160" y="9619"/>
                </a:lnTo>
                <a:lnTo>
                  <a:pt x="211769" y="3607"/>
                </a:lnTo>
                <a:lnTo>
                  <a:pt x="214176" y="0"/>
                </a:lnTo>
                <a:lnTo>
                  <a:pt x="228615" y="0"/>
                </a:lnTo>
                <a:lnTo>
                  <a:pt x="229818" y="3607"/>
                </a:lnTo>
                <a:lnTo>
                  <a:pt x="231021" y="12024"/>
                </a:lnTo>
                <a:lnTo>
                  <a:pt x="236272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35" y="180371"/>
                </a:lnTo>
                <a:lnTo>
                  <a:pt x="256768" y="194800"/>
                </a:lnTo>
                <a:lnTo>
                  <a:pt x="103478" y="194800"/>
                </a:lnTo>
                <a:lnTo>
                  <a:pt x="94172" y="209794"/>
                </a:lnTo>
                <a:lnTo>
                  <a:pt x="84076" y="225463"/>
                </a:lnTo>
                <a:lnTo>
                  <a:pt x="75559" y="238428"/>
                </a:lnTo>
                <a:lnTo>
                  <a:pt x="70991" y="245304"/>
                </a:lnTo>
                <a:lnTo>
                  <a:pt x="69787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80616" y="271759"/>
                </a:lnTo>
                <a:lnTo>
                  <a:pt x="85429" y="271759"/>
                </a:lnTo>
                <a:lnTo>
                  <a:pt x="90242" y="272961"/>
                </a:lnTo>
                <a:lnTo>
                  <a:pt x="90242" y="284986"/>
                </a:lnTo>
                <a:lnTo>
                  <a:pt x="40910" y="284986"/>
                </a:lnTo>
                <a:lnTo>
                  <a:pt x="32412" y="285174"/>
                </a:lnTo>
                <a:lnTo>
                  <a:pt x="14514" y="286000"/>
                </a:lnTo>
                <a:lnTo>
                  <a:pt x="6016" y="286188"/>
                </a:lnTo>
                <a:close/>
              </a:path>
              <a:path w="303530" h="286384">
                <a:moveTo>
                  <a:pt x="254735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272" y="49301"/>
                </a:lnTo>
                <a:lnTo>
                  <a:pt x="254735" y="180371"/>
                </a:lnTo>
                <a:close/>
              </a:path>
              <a:path w="303530" h="286384">
                <a:moveTo>
                  <a:pt x="292386" y="271759"/>
                </a:moveTo>
                <a:lnTo>
                  <a:pt x="200940" y="271759"/>
                </a:lnTo>
                <a:lnTo>
                  <a:pt x="214571" y="270763"/>
                </a:lnTo>
                <a:lnTo>
                  <a:pt x="222448" y="268302"/>
                </a:lnTo>
                <a:lnTo>
                  <a:pt x="226490" y="265164"/>
                </a:lnTo>
                <a:lnTo>
                  <a:pt x="228615" y="262139"/>
                </a:lnTo>
                <a:lnTo>
                  <a:pt x="218989" y="194800"/>
                </a:lnTo>
                <a:lnTo>
                  <a:pt x="256768" y="194800"/>
                </a:lnTo>
                <a:lnTo>
                  <a:pt x="265915" y="259734"/>
                </a:lnTo>
                <a:lnTo>
                  <a:pt x="267175" y="265671"/>
                </a:lnTo>
                <a:lnTo>
                  <a:pt x="270578" y="269354"/>
                </a:lnTo>
                <a:lnTo>
                  <a:pt x="278267" y="271233"/>
                </a:lnTo>
                <a:lnTo>
                  <a:pt x="292386" y="271759"/>
                </a:lnTo>
                <a:close/>
              </a:path>
              <a:path w="30353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3215" y="271759"/>
                </a:lnTo>
                <a:lnTo>
                  <a:pt x="303215" y="283783"/>
                </a:lnTo>
                <a:lnTo>
                  <a:pt x="302012" y="284986"/>
                </a:lnTo>
                <a:lnTo>
                  <a:pt x="247866" y="284986"/>
                </a:lnTo>
                <a:lnTo>
                  <a:pt x="236906" y="285174"/>
                </a:lnTo>
                <a:lnTo>
                  <a:pt x="207765" y="286000"/>
                </a:lnTo>
                <a:lnTo>
                  <a:pt x="196127" y="286188"/>
                </a:lnTo>
                <a:close/>
              </a:path>
              <a:path w="303530" h="286384">
                <a:moveTo>
                  <a:pt x="90242" y="286188"/>
                </a:moveTo>
                <a:lnTo>
                  <a:pt x="81820" y="286188"/>
                </a:lnTo>
                <a:lnTo>
                  <a:pt x="72043" y="286000"/>
                </a:lnTo>
                <a:lnTo>
                  <a:pt x="50686" y="285174"/>
                </a:lnTo>
                <a:lnTo>
                  <a:pt x="40910" y="284986"/>
                </a:lnTo>
                <a:lnTo>
                  <a:pt x="90242" y="284986"/>
                </a:lnTo>
                <a:lnTo>
                  <a:pt x="90242" y="286188"/>
                </a:lnTo>
                <a:close/>
              </a:path>
              <a:path w="303530" h="286384">
                <a:moveTo>
                  <a:pt x="300809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2012" y="284986"/>
                </a:lnTo>
                <a:lnTo>
                  <a:pt x="300809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632" y="7004094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4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30" y="73050"/>
                </a:lnTo>
                <a:lnTo>
                  <a:pt x="17597" y="42687"/>
                </a:lnTo>
                <a:lnTo>
                  <a:pt x="41116" y="13227"/>
                </a:lnTo>
                <a:lnTo>
                  <a:pt x="75803" y="0"/>
                </a:lnTo>
                <a:lnTo>
                  <a:pt x="95506" y="3776"/>
                </a:lnTo>
                <a:lnTo>
                  <a:pt x="109578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4" h="372109">
                <a:moveTo>
                  <a:pt x="157979" y="247709"/>
                </a:moveTo>
                <a:lnTo>
                  <a:pt x="117917" y="247709"/>
                </a:lnTo>
                <a:lnTo>
                  <a:pt x="143974" y="241377"/>
                </a:lnTo>
                <a:lnTo>
                  <a:pt x="163941" y="226816"/>
                </a:lnTo>
                <a:lnTo>
                  <a:pt x="177139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4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578" y="13227"/>
                </a:lnTo>
                <a:lnTo>
                  <a:pt x="110697" y="13978"/>
                </a:lnTo>
                <a:lnTo>
                  <a:pt x="120474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4" h="372109">
                <a:moveTo>
                  <a:pt x="121625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457" y="301107"/>
                </a:lnTo>
                <a:lnTo>
                  <a:pt x="168302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287" y="300543"/>
                </a:lnTo>
                <a:lnTo>
                  <a:pt x="156571" y="337594"/>
                </a:lnTo>
                <a:lnTo>
                  <a:pt x="121625" y="359539"/>
                </a:lnTo>
                <a:close/>
              </a:path>
              <a:path w="266064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625" y="359539"/>
                </a:lnTo>
                <a:lnTo>
                  <a:pt x="116958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8409" y="7058206"/>
            <a:ext cx="302260" cy="286385"/>
          </a:xfrm>
          <a:custGeom>
            <a:avLst/>
            <a:gdLst/>
            <a:ahLst/>
            <a:cxnLst/>
            <a:rect l="l" t="t" r="r" b="b"/>
            <a:pathLst>
              <a:path w="30226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4812" y="272961"/>
                </a:lnTo>
                <a:lnTo>
                  <a:pt x="9625" y="271759"/>
                </a:lnTo>
                <a:lnTo>
                  <a:pt x="49389" y="252312"/>
                </a:lnTo>
                <a:lnTo>
                  <a:pt x="206956" y="9619"/>
                </a:lnTo>
                <a:lnTo>
                  <a:pt x="210566" y="3607"/>
                </a:lnTo>
                <a:lnTo>
                  <a:pt x="212973" y="0"/>
                </a:lnTo>
                <a:lnTo>
                  <a:pt x="228615" y="0"/>
                </a:lnTo>
                <a:lnTo>
                  <a:pt x="229818" y="2404"/>
                </a:lnTo>
                <a:lnTo>
                  <a:pt x="231021" y="10822"/>
                </a:lnTo>
                <a:lnTo>
                  <a:pt x="236415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89" y="180371"/>
                </a:lnTo>
                <a:lnTo>
                  <a:pt x="256812" y="194800"/>
                </a:lnTo>
                <a:lnTo>
                  <a:pt x="103478" y="194800"/>
                </a:lnTo>
                <a:lnTo>
                  <a:pt x="93664" y="209794"/>
                </a:lnTo>
                <a:lnTo>
                  <a:pt x="83624" y="225463"/>
                </a:lnTo>
                <a:lnTo>
                  <a:pt x="75390" y="238428"/>
                </a:lnTo>
                <a:lnTo>
                  <a:pt x="70991" y="245304"/>
                </a:lnTo>
                <a:lnTo>
                  <a:pt x="68584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79413" y="271759"/>
                </a:lnTo>
                <a:lnTo>
                  <a:pt x="84226" y="271759"/>
                </a:lnTo>
                <a:lnTo>
                  <a:pt x="89039" y="272961"/>
                </a:lnTo>
                <a:lnTo>
                  <a:pt x="89039" y="284986"/>
                </a:lnTo>
                <a:lnTo>
                  <a:pt x="39706" y="284986"/>
                </a:lnTo>
                <a:lnTo>
                  <a:pt x="31227" y="285174"/>
                </a:lnTo>
                <a:lnTo>
                  <a:pt x="13818" y="286000"/>
                </a:lnTo>
                <a:lnTo>
                  <a:pt x="6016" y="286188"/>
                </a:lnTo>
                <a:close/>
              </a:path>
              <a:path w="302260" h="286384">
                <a:moveTo>
                  <a:pt x="254789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415" y="49301"/>
                </a:lnTo>
                <a:lnTo>
                  <a:pt x="254789" y="180371"/>
                </a:lnTo>
                <a:close/>
              </a:path>
              <a:path w="302260" h="286384">
                <a:moveTo>
                  <a:pt x="291183" y="271759"/>
                </a:moveTo>
                <a:lnTo>
                  <a:pt x="199737" y="271759"/>
                </a:lnTo>
                <a:lnTo>
                  <a:pt x="214044" y="270763"/>
                </a:lnTo>
                <a:lnTo>
                  <a:pt x="222147" y="268302"/>
                </a:lnTo>
                <a:lnTo>
                  <a:pt x="225964" y="265164"/>
                </a:lnTo>
                <a:lnTo>
                  <a:pt x="227411" y="262139"/>
                </a:lnTo>
                <a:lnTo>
                  <a:pt x="217785" y="194800"/>
                </a:lnTo>
                <a:lnTo>
                  <a:pt x="256812" y="194800"/>
                </a:lnTo>
                <a:lnTo>
                  <a:pt x="265915" y="259734"/>
                </a:lnTo>
                <a:lnTo>
                  <a:pt x="267156" y="265671"/>
                </a:lnTo>
                <a:lnTo>
                  <a:pt x="270427" y="269354"/>
                </a:lnTo>
                <a:lnTo>
                  <a:pt x="277759" y="271233"/>
                </a:lnTo>
                <a:lnTo>
                  <a:pt x="291183" y="271759"/>
                </a:lnTo>
                <a:close/>
              </a:path>
              <a:path w="30226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2012" y="271759"/>
                </a:lnTo>
                <a:lnTo>
                  <a:pt x="302012" y="283783"/>
                </a:lnTo>
                <a:lnTo>
                  <a:pt x="300809" y="284986"/>
                </a:lnTo>
                <a:lnTo>
                  <a:pt x="247866" y="284986"/>
                </a:lnTo>
                <a:lnTo>
                  <a:pt x="236398" y="285174"/>
                </a:lnTo>
                <a:lnTo>
                  <a:pt x="207596" y="286000"/>
                </a:lnTo>
                <a:lnTo>
                  <a:pt x="196127" y="286188"/>
                </a:lnTo>
                <a:close/>
              </a:path>
              <a:path w="302260" h="286384">
                <a:moveTo>
                  <a:pt x="89039" y="286188"/>
                </a:moveTo>
                <a:lnTo>
                  <a:pt x="81820" y="286188"/>
                </a:lnTo>
                <a:lnTo>
                  <a:pt x="72025" y="286000"/>
                </a:lnTo>
                <a:lnTo>
                  <a:pt x="50178" y="285174"/>
                </a:lnTo>
                <a:lnTo>
                  <a:pt x="39706" y="284986"/>
                </a:lnTo>
                <a:lnTo>
                  <a:pt x="89039" y="284986"/>
                </a:lnTo>
                <a:lnTo>
                  <a:pt x="89039" y="286188"/>
                </a:lnTo>
                <a:close/>
              </a:path>
              <a:path w="302260" h="286384">
                <a:moveTo>
                  <a:pt x="299606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0809" y="284986"/>
                </a:lnTo>
                <a:lnTo>
                  <a:pt x="299606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8621" y="756565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2861" y="365552"/>
                </a:lnTo>
                <a:lnTo>
                  <a:pt x="52961" y="364105"/>
                </a:lnTo>
                <a:lnTo>
                  <a:pt x="68734" y="359389"/>
                </a:lnTo>
                <a:lnTo>
                  <a:pt x="74807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867" y="6085405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64" y="976534"/>
                </a:lnTo>
                <a:lnTo>
                  <a:pt x="251371" y="921949"/>
                </a:lnTo>
                <a:lnTo>
                  <a:pt x="249627" y="867982"/>
                </a:lnTo>
                <a:lnTo>
                  <a:pt x="247060" y="814650"/>
                </a:lnTo>
                <a:lnTo>
                  <a:pt x="243598" y="761965"/>
                </a:lnTo>
                <a:lnTo>
                  <a:pt x="239167" y="709943"/>
                </a:lnTo>
                <a:lnTo>
                  <a:pt x="233695" y="658599"/>
                </a:lnTo>
                <a:lnTo>
                  <a:pt x="227110" y="607948"/>
                </a:lnTo>
                <a:lnTo>
                  <a:pt x="219340" y="558004"/>
                </a:lnTo>
                <a:lnTo>
                  <a:pt x="210311" y="508782"/>
                </a:lnTo>
                <a:lnTo>
                  <a:pt x="199951" y="460297"/>
                </a:lnTo>
                <a:lnTo>
                  <a:pt x="188189" y="412564"/>
                </a:lnTo>
                <a:lnTo>
                  <a:pt x="174950" y="365597"/>
                </a:lnTo>
                <a:lnTo>
                  <a:pt x="160164" y="319412"/>
                </a:lnTo>
                <a:lnTo>
                  <a:pt x="143757" y="274023"/>
                </a:lnTo>
                <a:lnTo>
                  <a:pt x="125656" y="229445"/>
                </a:lnTo>
                <a:lnTo>
                  <a:pt x="105790" y="185693"/>
                </a:lnTo>
                <a:lnTo>
                  <a:pt x="84086" y="142782"/>
                </a:lnTo>
                <a:lnTo>
                  <a:pt x="60471" y="100726"/>
                </a:lnTo>
                <a:lnTo>
                  <a:pt x="34873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2861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5" y="55861"/>
                </a:lnTo>
                <a:lnTo>
                  <a:pt x="96752" y="97060"/>
                </a:lnTo>
                <a:lnTo>
                  <a:pt x="123042" y="139041"/>
                </a:lnTo>
                <a:lnTo>
                  <a:pt x="147133" y="181616"/>
                </a:lnTo>
                <a:lnTo>
                  <a:pt x="169095" y="224597"/>
                </a:lnTo>
                <a:lnTo>
                  <a:pt x="188997" y="267795"/>
                </a:lnTo>
                <a:lnTo>
                  <a:pt x="206908" y="311023"/>
                </a:lnTo>
                <a:lnTo>
                  <a:pt x="222899" y="354093"/>
                </a:lnTo>
                <a:lnTo>
                  <a:pt x="237037" y="396816"/>
                </a:lnTo>
                <a:lnTo>
                  <a:pt x="248858" y="437990"/>
                </a:lnTo>
                <a:lnTo>
                  <a:pt x="265425" y="503747"/>
                </a:lnTo>
                <a:lnTo>
                  <a:pt x="274527" y="545824"/>
                </a:lnTo>
                <a:lnTo>
                  <a:pt x="283663" y="594022"/>
                </a:lnTo>
                <a:lnTo>
                  <a:pt x="292447" y="648332"/>
                </a:lnTo>
                <a:lnTo>
                  <a:pt x="300497" y="708747"/>
                </a:lnTo>
                <a:lnTo>
                  <a:pt x="307427" y="775257"/>
                </a:lnTo>
                <a:lnTo>
                  <a:pt x="312852" y="847855"/>
                </a:lnTo>
                <a:lnTo>
                  <a:pt x="316390" y="926532"/>
                </a:lnTo>
                <a:lnTo>
                  <a:pt x="317654" y="1011280"/>
                </a:lnTo>
                <a:lnTo>
                  <a:pt x="317654" y="1034127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1867" y="7114723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24064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28" y="988570"/>
                </a:lnTo>
                <a:lnTo>
                  <a:pt x="54745" y="949207"/>
                </a:lnTo>
                <a:lnTo>
                  <a:pt x="78067" y="908688"/>
                </a:lnTo>
                <a:lnTo>
                  <a:pt x="99903" y="866875"/>
                </a:lnTo>
                <a:lnTo>
                  <a:pt x="120261" y="823631"/>
                </a:lnTo>
                <a:lnTo>
                  <a:pt x="139147" y="778821"/>
                </a:lnTo>
                <a:lnTo>
                  <a:pt x="156571" y="732306"/>
                </a:lnTo>
                <a:lnTo>
                  <a:pt x="172540" y="683951"/>
                </a:lnTo>
                <a:lnTo>
                  <a:pt x="187061" y="633619"/>
                </a:lnTo>
                <a:lnTo>
                  <a:pt x="200144" y="581173"/>
                </a:lnTo>
                <a:lnTo>
                  <a:pt x="211795" y="526476"/>
                </a:lnTo>
                <a:lnTo>
                  <a:pt x="222023" y="469392"/>
                </a:lnTo>
                <a:lnTo>
                  <a:pt x="230836" y="409784"/>
                </a:lnTo>
                <a:lnTo>
                  <a:pt x="238241" y="347515"/>
                </a:lnTo>
                <a:lnTo>
                  <a:pt x="243587" y="286767"/>
                </a:lnTo>
                <a:lnTo>
                  <a:pt x="247417" y="228017"/>
                </a:lnTo>
                <a:lnTo>
                  <a:pt x="249985" y="172528"/>
                </a:lnTo>
                <a:lnTo>
                  <a:pt x="251543" y="121562"/>
                </a:lnTo>
                <a:lnTo>
                  <a:pt x="252343" y="76379"/>
                </a:lnTo>
                <a:lnTo>
                  <a:pt x="252637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7654" y="6012"/>
                </a:lnTo>
                <a:lnTo>
                  <a:pt x="317654" y="28859"/>
                </a:lnTo>
                <a:lnTo>
                  <a:pt x="316268" y="107809"/>
                </a:lnTo>
                <a:lnTo>
                  <a:pt x="312918" y="178793"/>
                </a:lnTo>
                <a:lnTo>
                  <a:pt x="308818" y="237599"/>
                </a:lnTo>
                <a:lnTo>
                  <a:pt x="305179" y="280012"/>
                </a:lnTo>
                <a:lnTo>
                  <a:pt x="296679" y="358028"/>
                </a:lnTo>
                <a:lnTo>
                  <a:pt x="288874" y="412560"/>
                </a:lnTo>
                <a:lnTo>
                  <a:pt x="279783" y="465472"/>
                </a:lnTo>
                <a:lnTo>
                  <a:pt x="269391" y="516817"/>
                </a:lnTo>
                <a:lnTo>
                  <a:pt x="257680" y="566649"/>
                </a:lnTo>
                <a:lnTo>
                  <a:pt x="244635" y="615024"/>
                </a:lnTo>
                <a:lnTo>
                  <a:pt x="230240" y="661994"/>
                </a:lnTo>
                <a:lnTo>
                  <a:pt x="214478" y="707615"/>
                </a:lnTo>
                <a:lnTo>
                  <a:pt x="197332" y="751941"/>
                </a:lnTo>
                <a:lnTo>
                  <a:pt x="178787" y="795025"/>
                </a:lnTo>
                <a:lnTo>
                  <a:pt x="158827" y="836921"/>
                </a:lnTo>
                <a:lnTo>
                  <a:pt x="122528" y="902028"/>
                </a:lnTo>
                <a:lnTo>
                  <a:pt x="87037" y="957207"/>
                </a:lnTo>
                <a:lnTo>
                  <a:pt x="56340" y="1000035"/>
                </a:lnTo>
                <a:lnTo>
                  <a:pt x="25267" y="1038937"/>
                </a:lnTo>
                <a:lnTo>
                  <a:pt x="24064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4406" y="706482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4406" y="717665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123" y="608540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124" y="711472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8078" y="6311472"/>
            <a:ext cx="219075" cy="263525"/>
          </a:xfrm>
          <a:custGeom>
            <a:avLst/>
            <a:gdLst/>
            <a:ahLst/>
            <a:cxnLst/>
            <a:rect l="l" t="t" r="r" b="b"/>
            <a:pathLst>
              <a:path w="219075" h="263525">
                <a:moveTo>
                  <a:pt x="123933" y="263341"/>
                </a:moveTo>
                <a:lnTo>
                  <a:pt x="76649" y="253346"/>
                </a:lnTo>
                <a:lnTo>
                  <a:pt x="37149" y="225764"/>
                </a:lnTo>
                <a:lnTo>
                  <a:pt x="10058" y="184203"/>
                </a:lnTo>
                <a:lnTo>
                  <a:pt x="0" y="132272"/>
                </a:lnTo>
                <a:lnTo>
                  <a:pt x="9400" y="81674"/>
                </a:lnTo>
                <a:lnTo>
                  <a:pt x="35495" y="39531"/>
                </a:lnTo>
                <a:lnTo>
                  <a:pt x="75127" y="10690"/>
                </a:lnTo>
                <a:lnTo>
                  <a:pt x="125136" y="0"/>
                </a:lnTo>
                <a:lnTo>
                  <a:pt x="157642" y="4001"/>
                </a:lnTo>
                <a:lnTo>
                  <a:pt x="179653" y="13227"/>
                </a:lnTo>
                <a:lnTo>
                  <a:pt x="126339" y="13227"/>
                </a:lnTo>
                <a:lnTo>
                  <a:pt x="100921" y="18619"/>
                </a:lnTo>
                <a:lnTo>
                  <a:pt x="75503" y="37427"/>
                </a:lnTo>
                <a:lnTo>
                  <a:pt x="55950" y="73595"/>
                </a:lnTo>
                <a:lnTo>
                  <a:pt x="48129" y="131069"/>
                </a:lnTo>
                <a:lnTo>
                  <a:pt x="56495" y="188544"/>
                </a:lnTo>
                <a:lnTo>
                  <a:pt x="77157" y="224712"/>
                </a:lnTo>
                <a:lnTo>
                  <a:pt x="103459" y="243519"/>
                </a:lnTo>
                <a:lnTo>
                  <a:pt x="128746" y="248912"/>
                </a:lnTo>
                <a:lnTo>
                  <a:pt x="175625" y="248912"/>
                </a:lnTo>
                <a:lnTo>
                  <a:pt x="171273" y="252538"/>
                </a:lnTo>
                <a:lnTo>
                  <a:pt x="123933" y="263341"/>
                </a:lnTo>
                <a:close/>
              </a:path>
              <a:path w="219075" h="263525">
                <a:moveTo>
                  <a:pt x="186501" y="87780"/>
                </a:moveTo>
                <a:lnTo>
                  <a:pt x="175766" y="85845"/>
                </a:lnTo>
                <a:lnTo>
                  <a:pt x="167400" y="80415"/>
                </a:lnTo>
                <a:lnTo>
                  <a:pt x="161967" y="72054"/>
                </a:lnTo>
                <a:lnTo>
                  <a:pt x="160030" y="61326"/>
                </a:lnTo>
                <a:lnTo>
                  <a:pt x="160970" y="54487"/>
                </a:lnTo>
                <a:lnTo>
                  <a:pt x="164843" y="46295"/>
                </a:lnTo>
                <a:lnTo>
                  <a:pt x="173228" y="39005"/>
                </a:lnTo>
                <a:lnTo>
                  <a:pt x="187705" y="34871"/>
                </a:lnTo>
                <a:lnTo>
                  <a:pt x="170164" y="22865"/>
                </a:lnTo>
                <a:lnTo>
                  <a:pt x="151156" y="16383"/>
                </a:lnTo>
                <a:lnTo>
                  <a:pt x="135082" y="13734"/>
                </a:lnTo>
                <a:lnTo>
                  <a:pt x="126339" y="13227"/>
                </a:lnTo>
                <a:lnTo>
                  <a:pt x="179653" y="13227"/>
                </a:lnTo>
                <a:lnTo>
                  <a:pt x="185749" y="15782"/>
                </a:lnTo>
                <a:lnTo>
                  <a:pt x="205509" y="35003"/>
                </a:lnTo>
                <a:lnTo>
                  <a:pt x="212973" y="61326"/>
                </a:lnTo>
                <a:lnTo>
                  <a:pt x="211036" y="72561"/>
                </a:lnTo>
                <a:lnTo>
                  <a:pt x="205603" y="80866"/>
                </a:lnTo>
                <a:lnTo>
                  <a:pt x="197236" y="86014"/>
                </a:lnTo>
                <a:lnTo>
                  <a:pt x="186501" y="87780"/>
                </a:lnTo>
                <a:close/>
              </a:path>
              <a:path w="219075" h="263525">
                <a:moveTo>
                  <a:pt x="175625" y="248912"/>
                </a:moveTo>
                <a:lnTo>
                  <a:pt x="128746" y="248912"/>
                </a:lnTo>
                <a:lnTo>
                  <a:pt x="147358" y="246958"/>
                </a:lnTo>
                <a:lnTo>
                  <a:pt x="168453" y="238691"/>
                </a:lnTo>
                <a:lnTo>
                  <a:pt x="188645" y="220503"/>
                </a:lnTo>
                <a:lnTo>
                  <a:pt x="204550" y="188788"/>
                </a:lnTo>
                <a:lnTo>
                  <a:pt x="205753" y="185181"/>
                </a:lnTo>
                <a:lnTo>
                  <a:pt x="206956" y="182776"/>
                </a:lnTo>
                <a:lnTo>
                  <a:pt x="218989" y="182776"/>
                </a:lnTo>
                <a:lnTo>
                  <a:pt x="218989" y="188788"/>
                </a:lnTo>
                <a:lnTo>
                  <a:pt x="214965" y="202973"/>
                </a:lnTo>
                <a:lnTo>
                  <a:pt x="200339" y="228319"/>
                </a:lnTo>
                <a:lnTo>
                  <a:pt x="175625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0759" y="6311472"/>
            <a:ext cx="255270" cy="263525"/>
          </a:xfrm>
          <a:custGeom>
            <a:avLst/>
            <a:gdLst/>
            <a:ahLst/>
            <a:cxnLst/>
            <a:rect l="l" t="t" r="r" b="b"/>
            <a:pathLst>
              <a:path w="255270" h="263525">
                <a:moveTo>
                  <a:pt x="127543" y="263341"/>
                </a:moveTo>
                <a:lnTo>
                  <a:pt x="79188" y="253534"/>
                </a:lnTo>
                <a:lnTo>
                  <a:pt x="38503" y="226365"/>
                </a:lnTo>
                <a:lnTo>
                  <a:pt x="10453" y="185218"/>
                </a:lnTo>
                <a:lnTo>
                  <a:pt x="0" y="133474"/>
                </a:lnTo>
                <a:lnTo>
                  <a:pt x="9776" y="82688"/>
                </a:lnTo>
                <a:lnTo>
                  <a:pt x="36698" y="40132"/>
                </a:lnTo>
                <a:lnTo>
                  <a:pt x="77157" y="10878"/>
                </a:lnTo>
                <a:lnTo>
                  <a:pt x="127543" y="0"/>
                </a:lnTo>
                <a:lnTo>
                  <a:pt x="176913" y="10540"/>
                </a:lnTo>
                <a:lnTo>
                  <a:pt x="179012" y="12024"/>
                </a:lnTo>
                <a:lnTo>
                  <a:pt x="127543" y="12024"/>
                </a:lnTo>
                <a:lnTo>
                  <a:pt x="109757" y="14316"/>
                </a:lnTo>
                <a:lnTo>
                  <a:pt x="75089" y="33331"/>
                </a:lnTo>
                <a:lnTo>
                  <a:pt x="53713" y="70344"/>
                </a:lnTo>
                <a:lnTo>
                  <a:pt x="48336" y="111379"/>
                </a:lnTo>
                <a:lnTo>
                  <a:pt x="48129" y="129867"/>
                </a:lnTo>
                <a:lnTo>
                  <a:pt x="48355" y="147528"/>
                </a:lnTo>
                <a:lnTo>
                  <a:pt x="54220" y="190066"/>
                </a:lnTo>
                <a:lnTo>
                  <a:pt x="75935" y="227605"/>
                </a:lnTo>
                <a:lnTo>
                  <a:pt x="109438" y="246619"/>
                </a:lnTo>
                <a:lnTo>
                  <a:pt x="127543" y="248912"/>
                </a:lnTo>
                <a:lnTo>
                  <a:pt x="182996" y="248912"/>
                </a:lnTo>
                <a:lnTo>
                  <a:pt x="176405" y="253365"/>
                </a:lnTo>
                <a:lnTo>
                  <a:pt x="127543" y="263341"/>
                </a:lnTo>
                <a:close/>
              </a:path>
              <a:path w="255270" h="263525">
                <a:moveTo>
                  <a:pt x="182996" y="248912"/>
                </a:moveTo>
                <a:lnTo>
                  <a:pt x="127543" y="248912"/>
                </a:lnTo>
                <a:lnTo>
                  <a:pt x="148393" y="245887"/>
                </a:lnTo>
                <a:lnTo>
                  <a:pt x="167099" y="237338"/>
                </a:lnTo>
                <a:lnTo>
                  <a:pt x="194924" y="206825"/>
                </a:lnTo>
                <a:lnTo>
                  <a:pt x="205452" y="166542"/>
                </a:lnTo>
                <a:lnTo>
                  <a:pt x="206956" y="129867"/>
                </a:lnTo>
                <a:lnTo>
                  <a:pt x="206731" y="111191"/>
                </a:lnTo>
                <a:lnTo>
                  <a:pt x="200865" y="69330"/>
                </a:lnTo>
                <a:lnTo>
                  <a:pt x="179319" y="33331"/>
                </a:lnTo>
                <a:lnTo>
                  <a:pt x="146155" y="14467"/>
                </a:lnTo>
                <a:lnTo>
                  <a:pt x="127543" y="12024"/>
                </a:lnTo>
                <a:lnTo>
                  <a:pt x="179012" y="12024"/>
                </a:lnTo>
                <a:lnTo>
                  <a:pt x="217485" y="39230"/>
                </a:lnTo>
                <a:lnTo>
                  <a:pt x="244971" y="81674"/>
                </a:lnTo>
                <a:lnTo>
                  <a:pt x="255086" y="133474"/>
                </a:lnTo>
                <a:lnTo>
                  <a:pt x="244802" y="184711"/>
                </a:lnTo>
                <a:lnTo>
                  <a:pt x="217033" y="225914"/>
                </a:lnTo>
                <a:lnTo>
                  <a:pt x="182996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0739" y="6311473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962" y="61551"/>
                </a:lnTo>
                <a:lnTo>
                  <a:pt x="149803" y="38779"/>
                </a:lnTo>
                <a:lnTo>
                  <a:pt x="129912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9222" y="6163569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60" h="411479">
                <a:moveTo>
                  <a:pt x="68584" y="411246"/>
                </a:moveTo>
                <a:lnTo>
                  <a:pt x="36040" y="400442"/>
                </a:lnTo>
                <a:lnTo>
                  <a:pt x="14890" y="372616"/>
                </a:lnTo>
                <a:lnTo>
                  <a:pt x="3440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42" y="12024"/>
                </a:lnTo>
                <a:lnTo>
                  <a:pt x="168453" y="12024"/>
                </a:lnTo>
                <a:lnTo>
                  <a:pt x="149539" y="17529"/>
                </a:lnTo>
                <a:lnTo>
                  <a:pt x="118030" y="51086"/>
                </a:lnTo>
                <a:lnTo>
                  <a:pt x="90130" y="103675"/>
                </a:lnTo>
                <a:lnTo>
                  <a:pt x="68998" y="167181"/>
                </a:lnTo>
                <a:lnTo>
                  <a:pt x="61365" y="196003"/>
                </a:lnTo>
                <a:lnTo>
                  <a:pt x="228045" y="196003"/>
                </a:lnTo>
                <a:lnTo>
                  <a:pt x="224097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65" y="362001"/>
                </a:lnTo>
                <a:lnTo>
                  <a:pt x="46775" y="383438"/>
                </a:lnTo>
                <a:lnTo>
                  <a:pt x="56270" y="394730"/>
                </a:lnTo>
                <a:lnTo>
                  <a:pt x="68584" y="398018"/>
                </a:lnTo>
                <a:lnTo>
                  <a:pt x="108100" y="398018"/>
                </a:lnTo>
                <a:lnTo>
                  <a:pt x="99365" y="403916"/>
                </a:lnTo>
                <a:lnTo>
                  <a:pt x="68584" y="411246"/>
                </a:lnTo>
                <a:close/>
              </a:path>
              <a:path w="238760" h="411479">
                <a:moveTo>
                  <a:pt x="228045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42" y="12024"/>
                </a:lnTo>
                <a:lnTo>
                  <a:pt x="204230" y="13001"/>
                </a:lnTo>
                <a:lnTo>
                  <a:pt x="225456" y="44491"/>
                </a:lnTo>
                <a:lnTo>
                  <a:pt x="235627" y="83196"/>
                </a:lnTo>
                <a:lnTo>
                  <a:pt x="238241" y="117842"/>
                </a:lnTo>
                <a:lnTo>
                  <a:pt x="234306" y="167390"/>
                </a:lnTo>
                <a:lnTo>
                  <a:pt x="228045" y="196003"/>
                </a:lnTo>
                <a:close/>
              </a:path>
              <a:path w="238760" h="411479">
                <a:moveTo>
                  <a:pt x="108100" y="398018"/>
                </a:moveTo>
                <a:lnTo>
                  <a:pt x="68584" y="398018"/>
                </a:lnTo>
                <a:lnTo>
                  <a:pt x="86896" y="393077"/>
                </a:lnTo>
                <a:lnTo>
                  <a:pt x="104080" y="379230"/>
                </a:lnTo>
                <a:lnTo>
                  <a:pt x="135965" y="330680"/>
                </a:lnTo>
                <a:lnTo>
                  <a:pt x="161685" y="266949"/>
                </a:lnTo>
                <a:lnTo>
                  <a:pt x="175672" y="214040"/>
                </a:lnTo>
                <a:lnTo>
                  <a:pt x="224097" y="214040"/>
                </a:lnTo>
                <a:lnTo>
                  <a:pt x="206134" y="267219"/>
                </a:lnTo>
                <a:lnTo>
                  <a:pt x="184095" y="312793"/>
                </a:lnTo>
                <a:lnTo>
                  <a:pt x="158221" y="352336"/>
                </a:lnTo>
                <a:lnTo>
                  <a:pt x="129611" y="383495"/>
                </a:lnTo>
                <a:lnTo>
                  <a:pt x="108100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84804" y="6425107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45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8586" y="6311474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793" y="61551"/>
                </a:lnTo>
                <a:lnTo>
                  <a:pt x="149351" y="38779"/>
                </a:lnTo>
                <a:lnTo>
                  <a:pt x="129404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5998" y="6184012"/>
            <a:ext cx="123189" cy="384810"/>
          </a:xfrm>
          <a:custGeom>
            <a:avLst/>
            <a:gdLst/>
            <a:ahLst/>
            <a:cxnLst/>
            <a:rect l="l" t="t" r="r" b="b"/>
            <a:pathLst>
              <a:path w="123190" h="384809">
                <a:moveTo>
                  <a:pt x="0" y="384791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7082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93"/>
                </a:lnTo>
                <a:lnTo>
                  <a:pt x="33239" y="383138"/>
                </a:lnTo>
                <a:lnTo>
                  <a:pt x="15548" y="383908"/>
                </a:lnTo>
                <a:lnTo>
                  <a:pt x="0" y="384791"/>
                </a:lnTo>
                <a:close/>
              </a:path>
              <a:path w="123190" h="384809">
                <a:moveTo>
                  <a:pt x="122730" y="384791"/>
                </a:moveTo>
                <a:lnTo>
                  <a:pt x="93250" y="383138"/>
                </a:lnTo>
                <a:lnTo>
                  <a:pt x="78398" y="382593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4791"/>
                </a:lnTo>
                <a:close/>
              </a:path>
              <a:path w="123190" h="384809">
                <a:moveTo>
                  <a:pt x="54145" y="61326"/>
                </a:moveTo>
                <a:lnTo>
                  <a:pt x="42338" y="58639"/>
                </a:lnTo>
                <a:lnTo>
                  <a:pt x="32788" y="51556"/>
                </a:lnTo>
                <a:lnTo>
                  <a:pt x="26396" y="41541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556"/>
                </a:lnTo>
                <a:lnTo>
                  <a:pt x="76104" y="52457"/>
                </a:lnTo>
                <a:lnTo>
                  <a:pt x="66140" y="58977"/>
                </a:lnTo>
                <a:lnTo>
                  <a:pt x="54145" y="61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4826" y="6313880"/>
            <a:ext cx="290195" cy="255270"/>
          </a:xfrm>
          <a:custGeom>
            <a:avLst/>
            <a:gdLst/>
            <a:ahLst/>
            <a:cxnLst/>
            <a:rect l="l" t="t" r="r" b="b"/>
            <a:pathLst>
              <a:path w="290195" h="255270">
                <a:moveTo>
                  <a:pt x="0" y="254924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7214"/>
                </a:lnTo>
                <a:lnTo>
                  <a:pt x="81820" y="0"/>
                </a:lnTo>
                <a:lnTo>
                  <a:pt x="81820" y="61326"/>
                </a:lnTo>
                <a:lnTo>
                  <a:pt x="93830" y="61326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26"/>
                </a:lnTo>
                <a:lnTo>
                  <a:pt x="34292" y="253271"/>
                </a:lnTo>
                <a:lnTo>
                  <a:pt x="0" y="254924"/>
                </a:lnTo>
                <a:close/>
              </a:path>
              <a:path w="290195" h="255270">
                <a:moveTo>
                  <a:pt x="93830" y="61326"/>
                </a:moveTo>
                <a:lnTo>
                  <a:pt x="81820" y="61326"/>
                </a:lnTo>
                <a:lnTo>
                  <a:pt x="95657" y="36525"/>
                </a:lnTo>
                <a:lnTo>
                  <a:pt x="114006" y="17135"/>
                </a:lnTo>
                <a:lnTo>
                  <a:pt x="137319" y="4509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3830" y="61326"/>
                </a:lnTo>
                <a:close/>
              </a:path>
              <a:path w="290195" h="255270">
                <a:moveTo>
                  <a:pt x="160030" y="254924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26"/>
                </a:lnTo>
                <a:lnTo>
                  <a:pt x="194322" y="253271"/>
                </a:lnTo>
                <a:lnTo>
                  <a:pt x="160030" y="254924"/>
                </a:lnTo>
                <a:close/>
              </a:path>
              <a:path w="290195" h="255270">
                <a:moveTo>
                  <a:pt x="129949" y="254924"/>
                </a:moveTo>
                <a:lnTo>
                  <a:pt x="95657" y="253271"/>
                </a:lnTo>
                <a:lnTo>
                  <a:pt x="78849" y="252726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4924"/>
                </a:lnTo>
                <a:close/>
              </a:path>
              <a:path w="290195" h="255270">
                <a:moveTo>
                  <a:pt x="289980" y="254924"/>
                </a:moveTo>
                <a:lnTo>
                  <a:pt x="255687" y="253271"/>
                </a:lnTo>
                <a:lnTo>
                  <a:pt x="238880" y="252726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07162" y="6163571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90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898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675"/>
                </a:lnTo>
                <a:lnTo>
                  <a:pt x="67964" y="167181"/>
                </a:lnTo>
                <a:lnTo>
                  <a:pt x="60161" y="196003"/>
                </a:lnTo>
                <a:lnTo>
                  <a:pt x="226853" y="196003"/>
                </a:lnTo>
                <a:lnTo>
                  <a:pt x="222911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2001"/>
                </a:lnTo>
                <a:lnTo>
                  <a:pt x="45723" y="383438"/>
                </a:lnTo>
                <a:lnTo>
                  <a:pt x="55574" y="394730"/>
                </a:lnTo>
                <a:lnTo>
                  <a:pt x="68584" y="398018"/>
                </a:lnTo>
                <a:lnTo>
                  <a:pt x="107616" y="398018"/>
                </a:lnTo>
                <a:lnTo>
                  <a:pt x="98968" y="403916"/>
                </a:lnTo>
                <a:lnTo>
                  <a:pt x="68584" y="411246"/>
                </a:lnTo>
                <a:close/>
              </a:path>
              <a:path w="237490" h="411479">
                <a:moveTo>
                  <a:pt x="226853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898" y="12024"/>
                </a:lnTo>
                <a:lnTo>
                  <a:pt x="203535" y="13001"/>
                </a:lnTo>
                <a:lnTo>
                  <a:pt x="224403" y="44491"/>
                </a:lnTo>
                <a:lnTo>
                  <a:pt x="234443" y="83196"/>
                </a:lnTo>
                <a:lnTo>
                  <a:pt x="237037" y="117842"/>
                </a:lnTo>
                <a:lnTo>
                  <a:pt x="233106" y="167390"/>
                </a:lnTo>
                <a:lnTo>
                  <a:pt x="226853" y="196003"/>
                </a:lnTo>
                <a:close/>
              </a:path>
              <a:path w="237490" h="411479">
                <a:moveTo>
                  <a:pt x="10761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534" y="266949"/>
                </a:lnTo>
                <a:lnTo>
                  <a:pt x="175672" y="214040"/>
                </a:lnTo>
                <a:lnTo>
                  <a:pt x="222911" y="214040"/>
                </a:lnTo>
                <a:lnTo>
                  <a:pt x="204994" y="267219"/>
                </a:lnTo>
                <a:lnTo>
                  <a:pt x="183042" y="312793"/>
                </a:lnTo>
                <a:lnTo>
                  <a:pt x="157311" y="352336"/>
                </a:lnTo>
                <a:lnTo>
                  <a:pt x="128915" y="383495"/>
                </a:lnTo>
                <a:lnTo>
                  <a:pt x="10761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6273" y="6185216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4340"/>
                </a:lnTo>
                <a:lnTo>
                  <a:pt x="26471" y="337895"/>
                </a:lnTo>
                <a:lnTo>
                  <a:pt x="4211" y="268752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8078"/>
                </a:lnTo>
                <a:lnTo>
                  <a:pt x="102369" y="380470"/>
                </a:lnTo>
                <a:lnTo>
                  <a:pt x="120323" y="383589"/>
                </a:lnTo>
                <a:lnTo>
                  <a:pt x="171070" y="383589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1070" y="383589"/>
                </a:moveTo>
                <a:lnTo>
                  <a:pt x="120323" y="383589"/>
                </a:lnTo>
                <a:lnTo>
                  <a:pt x="140835" y="379925"/>
                </a:lnTo>
                <a:lnTo>
                  <a:pt x="160782" y="367806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269"/>
                </a:lnTo>
                <a:lnTo>
                  <a:pt x="192386" y="106663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2206" y="298702"/>
                </a:lnTo>
                <a:lnTo>
                  <a:pt x="199342" y="362639"/>
                </a:lnTo>
                <a:lnTo>
                  <a:pt x="173115" y="382837"/>
                </a:lnTo>
                <a:lnTo>
                  <a:pt x="171070" y="383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9361" y="7000493"/>
            <a:ext cx="189230" cy="264795"/>
          </a:xfrm>
          <a:custGeom>
            <a:avLst/>
            <a:gdLst/>
            <a:ahLst/>
            <a:cxnLst/>
            <a:rect l="l" t="t" r="r" b="b"/>
            <a:pathLst>
              <a:path w="189229" h="264795">
                <a:moveTo>
                  <a:pt x="149225" y="251317"/>
                </a:moveTo>
                <a:lnTo>
                  <a:pt x="96258" y="251317"/>
                </a:lnTo>
                <a:lnTo>
                  <a:pt x="125193" y="247296"/>
                </a:lnTo>
                <a:lnTo>
                  <a:pt x="145441" y="236286"/>
                </a:lnTo>
                <a:lnTo>
                  <a:pt x="157342" y="219864"/>
                </a:lnTo>
                <a:lnTo>
                  <a:pt x="161233" y="199610"/>
                </a:lnTo>
                <a:lnTo>
                  <a:pt x="153694" y="173926"/>
                </a:lnTo>
                <a:lnTo>
                  <a:pt x="136116" y="158275"/>
                </a:lnTo>
                <a:lnTo>
                  <a:pt x="116056" y="150065"/>
                </a:lnTo>
                <a:lnTo>
                  <a:pt x="101071" y="146701"/>
                </a:lnTo>
                <a:lnTo>
                  <a:pt x="74506" y="141046"/>
                </a:lnTo>
                <a:lnTo>
                  <a:pt x="54596" y="135729"/>
                </a:lnTo>
                <a:lnTo>
                  <a:pt x="14720" y="109838"/>
                </a:lnTo>
                <a:lnTo>
                  <a:pt x="0" y="70945"/>
                </a:lnTo>
                <a:lnTo>
                  <a:pt x="4662" y="46163"/>
                </a:lnTo>
                <a:lnTo>
                  <a:pt x="20154" y="23297"/>
                </a:lnTo>
                <a:lnTo>
                  <a:pt x="48731" y="6519"/>
                </a:lnTo>
                <a:lnTo>
                  <a:pt x="92649" y="0"/>
                </a:lnTo>
                <a:lnTo>
                  <a:pt x="101617" y="263"/>
                </a:lnTo>
                <a:lnTo>
                  <a:pt x="114758" y="2104"/>
                </a:lnTo>
                <a:lnTo>
                  <a:pt x="130382" y="7102"/>
                </a:lnTo>
                <a:lnTo>
                  <a:pt x="136655" y="10822"/>
                </a:lnTo>
                <a:lnTo>
                  <a:pt x="92649" y="10822"/>
                </a:lnTo>
                <a:lnTo>
                  <a:pt x="61684" y="14899"/>
                </a:lnTo>
                <a:lnTo>
                  <a:pt x="41662" y="25402"/>
                </a:lnTo>
                <a:lnTo>
                  <a:pt x="30889" y="39738"/>
                </a:lnTo>
                <a:lnTo>
                  <a:pt x="27674" y="55313"/>
                </a:lnTo>
                <a:lnTo>
                  <a:pt x="34198" y="75492"/>
                </a:lnTo>
                <a:lnTo>
                  <a:pt x="50987" y="88682"/>
                </a:lnTo>
                <a:lnTo>
                  <a:pt x="73867" y="96911"/>
                </a:lnTo>
                <a:lnTo>
                  <a:pt x="116450" y="106024"/>
                </a:lnTo>
                <a:lnTo>
                  <a:pt x="133559" y="111078"/>
                </a:lnTo>
                <a:lnTo>
                  <a:pt x="171141" y="137138"/>
                </a:lnTo>
                <a:lnTo>
                  <a:pt x="188908" y="183978"/>
                </a:lnTo>
                <a:lnTo>
                  <a:pt x="183738" y="214322"/>
                </a:lnTo>
                <a:lnTo>
                  <a:pt x="167400" y="240043"/>
                </a:lnTo>
                <a:lnTo>
                  <a:pt x="149225" y="251317"/>
                </a:lnTo>
                <a:close/>
              </a:path>
              <a:path w="189229" h="264795">
                <a:moveTo>
                  <a:pt x="174469" y="16834"/>
                </a:moveTo>
                <a:lnTo>
                  <a:pt x="146794" y="16834"/>
                </a:lnTo>
                <a:lnTo>
                  <a:pt x="149201" y="14429"/>
                </a:lnTo>
                <a:lnTo>
                  <a:pt x="155217" y="9619"/>
                </a:lnTo>
                <a:lnTo>
                  <a:pt x="156420" y="7214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6834"/>
                </a:lnTo>
                <a:close/>
              </a:path>
              <a:path w="189229" h="264795">
                <a:moveTo>
                  <a:pt x="174469" y="86578"/>
                </a:moveTo>
                <a:lnTo>
                  <a:pt x="160030" y="86578"/>
                </a:lnTo>
                <a:lnTo>
                  <a:pt x="160030" y="80565"/>
                </a:lnTo>
                <a:lnTo>
                  <a:pt x="157793" y="62058"/>
                </a:lnTo>
                <a:lnTo>
                  <a:pt x="149351" y="38930"/>
                </a:lnTo>
                <a:lnTo>
                  <a:pt x="129404" y="19183"/>
                </a:lnTo>
                <a:lnTo>
                  <a:pt x="92649" y="10822"/>
                </a:lnTo>
                <a:lnTo>
                  <a:pt x="136655" y="10822"/>
                </a:lnTo>
                <a:lnTo>
                  <a:pt x="146794" y="16834"/>
                </a:lnTo>
                <a:lnTo>
                  <a:pt x="174469" y="16834"/>
                </a:lnTo>
                <a:lnTo>
                  <a:pt x="174469" y="86578"/>
                </a:lnTo>
                <a:close/>
              </a:path>
              <a:path w="189229" h="264795">
                <a:moveTo>
                  <a:pt x="9625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4438" y="162334"/>
                </a:lnTo>
                <a:lnTo>
                  <a:pt x="15642" y="169548"/>
                </a:lnTo>
                <a:lnTo>
                  <a:pt x="26038" y="203124"/>
                </a:lnTo>
                <a:lnTo>
                  <a:pt x="41962" y="228921"/>
                </a:lnTo>
                <a:lnTo>
                  <a:pt x="56322" y="239292"/>
                </a:lnTo>
                <a:lnTo>
                  <a:pt x="32487" y="239292"/>
                </a:lnTo>
                <a:lnTo>
                  <a:pt x="22861" y="250114"/>
                </a:lnTo>
                <a:lnTo>
                  <a:pt x="22861" y="251317"/>
                </a:lnTo>
                <a:lnTo>
                  <a:pt x="9625" y="264544"/>
                </a:lnTo>
                <a:close/>
              </a:path>
              <a:path w="189229" h="264795">
                <a:moveTo>
                  <a:pt x="96258" y="264544"/>
                </a:moveTo>
                <a:lnTo>
                  <a:pt x="84771" y="263980"/>
                </a:lnTo>
                <a:lnTo>
                  <a:pt x="69336" y="260936"/>
                </a:lnTo>
                <a:lnTo>
                  <a:pt x="51419" y="253383"/>
                </a:lnTo>
                <a:lnTo>
                  <a:pt x="32487" y="239292"/>
                </a:lnTo>
                <a:lnTo>
                  <a:pt x="56322" y="239292"/>
                </a:lnTo>
                <a:lnTo>
                  <a:pt x="64880" y="245473"/>
                </a:lnTo>
                <a:lnTo>
                  <a:pt x="96258" y="251317"/>
                </a:lnTo>
                <a:lnTo>
                  <a:pt x="149225" y="251317"/>
                </a:lnTo>
                <a:lnTo>
                  <a:pt x="138654" y="257874"/>
                </a:lnTo>
                <a:lnTo>
                  <a:pt x="96258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6774" y="6874234"/>
            <a:ext cx="123189" cy="384175"/>
          </a:xfrm>
          <a:custGeom>
            <a:avLst/>
            <a:gdLst/>
            <a:ahLst/>
            <a:cxnLst/>
            <a:rect l="l" t="t" r="r" b="b"/>
            <a:pathLst>
              <a:path w="123189" h="384175">
                <a:moveTo>
                  <a:pt x="0" y="383589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5879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74"/>
                </a:lnTo>
                <a:lnTo>
                  <a:pt x="15548" y="383401"/>
                </a:lnTo>
                <a:lnTo>
                  <a:pt x="0" y="383589"/>
                </a:lnTo>
                <a:close/>
              </a:path>
              <a:path w="123189" h="384175">
                <a:moveTo>
                  <a:pt x="122730" y="383589"/>
                </a:moveTo>
                <a:lnTo>
                  <a:pt x="108103" y="383401"/>
                </a:lnTo>
                <a:lnTo>
                  <a:pt x="78398" y="382574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3589"/>
                </a:lnTo>
                <a:close/>
              </a:path>
              <a:path w="123189" h="384175">
                <a:moveTo>
                  <a:pt x="54145" y="60123"/>
                </a:moveTo>
                <a:lnTo>
                  <a:pt x="42338" y="57624"/>
                </a:lnTo>
                <a:lnTo>
                  <a:pt x="32788" y="50954"/>
                </a:lnTo>
                <a:lnTo>
                  <a:pt x="26396" y="41353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368"/>
                </a:lnTo>
                <a:lnTo>
                  <a:pt x="76104" y="51856"/>
                </a:lnTo>
                <a:lnTo>
                  <a:pt x="66140" y="57963"/>
                </a:lnTo>
                <a:lnTo>
                  <a:pt x="54145" y="60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5601" y="7004101"/>
            <a:ext cx="290195" cy="254000"/>
          </a:xfrm>
          <a:custGeom>
            <a:avLst/>
            <a:gdLst/>
            <a:ahLst/>
            <a:cxnLst/>
            <a:rect l="l" t="t" r="r" b="b"/>
            <a:pathLst>
              <a:path w="290195" h="254000">
                <a:moveTo>
                  <a:pt x="0" y="253722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6012"/>
                </a:lnTo>
                <a:lnTo>
                  <a:pt x="81820" y="0"/>
                </a:lnTo>
                <a:lnTo>
                  <a:pt x="81820" y="60123"/>
                </a:lnTo>
                <a:lnTo>
                  <a:pt x="94592" y="60123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07"/>
                </a:lnTo>
                <a:lnTo>
                  <a:pt x="16582" y="253534"/>
                </a:lnTo>
                <a:lnTo>
                  <a:pt x="0" y="253722"/>
                </a:lnTo>
                <a:close/>
              </a:path>
              <a:path w="290195" h="254000">
                <a:moveTo>
                  <a:pt x="94592" y="60123"/>
                </a:moveTo>
                <a:lnTo>
                  <a:pt x="81820" y="60123"/>
                </a:lnTo>
                <a:lnTo>
                  <a:pt x="95657" y="36017"/>
                </a:lnTo>
                <a:lnTo>
                  <a:pt x="114006" y="16984"/>
                </a:lnTo>
                <a:lnTo>
                  <a:pt x="137319" y="4490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4592" y="60123"/>
                </a:lnTo>
                <a:close/>
              </a:path>
              <a:path w="290195" h="254000">
                <a:moveTo>
                  <a:pt x="160030" y="253722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07"/>
                </a:lnTo>
                <a:lnTo>
                  <a:pt x="176612" y="253534"/>
                </a:lnTo>
                <a:lnTo>
                  <a:pt x="160030" y="253722"/>
                </a:lnTo>
                <a:close/>
              </a:path>
              <a:path w="290195" h="254000">
                <a:moveTo>
                  <a:pt x="129949" y="253722"/>
                </a:moveTo>
                <a:lnTo>
                  <a:pt x="113367" y="253534"/>
                </a:lnTo>
                <a:lnTo>
                  <a:pt x="78849" y="252707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3722"/>
                </a:lnTo>
                <a:close/>
              </a:path>
              <a:path w="290195" h="254000">
                <a:moveTo>
                  <a:pt x="289980" y="253722"/>
                </a:moveTo>
                <a:lnTo>
                  <a:pt x="273398" y="253534"/>
                </a:lnTo>
                <a:lnTo>
                  <a:pt x="238880" y="252707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3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7937" y="6853793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89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945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506"/>
                </a:lnTo>
                <a:lnTo>
                  <a:pt x="67964" y="166674"/>
                </a:lnTo>
                <a:lnTo>
                  <a:pt x="60161" y="196003"/>
                </a:lnTo>
                <a:lnTo>
                  <a:pt x="226715" y="196003"/>
                </a:lnTo>
                <a:lnTo>
                  <a:pt x="222796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1493"/>
                </a:lnTo>
                <a:lnTo>
                  <a:pt x="45723" y="382987"/>
                </a:lnTo>
                <a:lnTo>
                  <a:pt x="55574" y="394561"/>
                </a:lnTo>
                <a:lnTo>
                  <a:pt x="68584" y="398018"/>
                </a:lnTo>
                <a:lnTo>
                  <a:pt x="107606" y="398018"/>
                </a:lnTo>
                <a:lnTo>
                  <a:pt x="98968" y="403913"/>
                </a:lnTo>
                <a:lnTo>
                  <a:pt x="68584" y="411246"/>
                </a:lnTo>
                <a:close/>
              </a:path>
              <a:path w="237489" h="411479">
                <a:moveTo>
                  <a:pt x="226715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945" y="12024"/>
                </a:lnTo>
                <a:lnTo>
                  <a:pt x="203535" y="12982"/>
                </a:lnTo>
                <a:lnTo>
                  <a:pt x="224403" y="44341"/>
                </a:lnTo>
                <a:lnTo>
                  <a:pt x="234443" y="82688"/>
                </a:lnTo>
                <a:lnTo>
                  <a:pt x="237037" y="116639"/>
                </a:lnTo>
                <a:lnTo>
                  <a:pt x="233106" y="166584"/>
                </a:lnTo>
                <a:lnTo>
                  <a:pt x="226715" y="196003"/>
                </a:lnTo>
                <a:close/>
              </a:path>
              <a:path w="237489" h="411479">
                <a:moveTo>
                  <a:pt x="10760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083" y="266949"/>
                </a:lnTo>
                <a:lnTo>
                  <a:pt x="175672" y="214040"/>
                </a:lnTo>
                <a:lnTo>
                  <a:pt x="222796" y="214040"/>
                </a:lnTo>
                <a:lnTo>
                  <a:pt x="204994" y="266925"/>
                </a:lnTo>
                <a:lnTo>
                  <a:pt x="183042" y="312643"/>
                </a:lnTo>
                <a:lnTo>
                  <a:pt x="157311" y="352273"/>
                </a:lnTo>
                <a:lnTo>
                  <a:pt x="128915" y="383476"/>
                </a:lnTo>
                <a:lnTo>
                  <a:pt x="10760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370" y="7000495"/>
            <a:ext cx="220345" cy="264795"/>
          </a:xfrm>
          <a:custGeom>
            <a:avLst/>
            <a:gdLst/>
            <a:ahLst/>
            <a:cxnLst/>
            <a:rect l="l" t="t" r="r" b="b"/>
            <a:pathLst>
              <a:path w="220345" h="264795">
                <a:moveTo>
                  <a:pt x="123933" y="264544"/>
                </a:moveTo>
                <a:lnTo>
                  <a:pt x="76649" y="254379"/>
                </a:lnTo>
                <a:lnTo>
                  <a:pt x="37149" y="226516"/>
                </a:lnTo>
                <a:lnTo>
                  <a:pt x="10058" y="184899"/>
                </a:lnTo>
                <a:lnTo>
                  <a:pt x="0" y="133474"/>
                </a:lnTo>
                <a:lnTo>
                  <a:pt x="9400" y="82688"/>
                </a:lnTo>
                <a:lnTo>
                  <a:pt x="35495" y="40132"/>
                </a:lnTo>
                <a:lnTo>
                  <a:pt x="75127" y="10878"/>
                </a:lnTo>
                <a:lnTo>
                  <a:pt x="125136" y="0"/>
                </a:lnTo>
                <a:lnTo>
                  <a:pt x="157642" y="4171"/>
                </a:lnTo>
                <a:lnTo>
                  <a:pt x="181546" y="14429"/>
                </a:lnTo>
                <a:lnTo>
                  <a:pt x="126339" y="14429"/>
                </a:lnTo>
                <a:lnTo>
                  <a:pt x="100921" y="19652"/>
                </a:lnTo>
                <a:lnTo>
                  <a:pt x="75503" y="38178"/>
                </a:lnTo>
                <a:lnTo>
                  <a:pt x="55950" y="74290"/>
                </a:lnTo>
                <a:lnTo>
                  <a:pt x="48129" y="132272"/>
                </a:lnTo>
                <a:lnTo>
                  <a:pt x="56514" y="189746"/>
                </a:lnTo>
                <a:lnTo>
                  <a:pt x="77308" y="225914"/>
                </a:lnTo>
                <a:lnTo>
                  <a:pt x="103967" y="244722"/>
                </a:lnTo>
                <a:lnTo>
                  <a:pt x="129949" y="250114"/>
                </a:lnTo>
                <a:lnTo>
                  <a:pt x="175620" y="250114"/>
                </a:lnTo>
                <a:lnTo>
                  <a:pt x="171461" y="253571"/>
                </a:lnTo>
                <a:lnTo>
                  <a:pt x="123933" y="264544"/>
                </a:lnTo>
                <a:close/>
              </a:path>
              <a:path w="220345" h="264795">
                <a:moveTo>
                  <a:pt x="186501" y="88983"/>
                </a:moveTo>
                <a:lnTo>
                  <a:pt x="175766" y="86878"/>
                </a:lnTo>
                <a:lnTo>
                  <a:pt x="167400" y="81167"/>
                </a:lnTo>
                <a:lnTo>
                  <a:pt x="161967" y="72749"/>
                </a:lnTo>
                <a:lnTo>
                  <a:pt x="160030" y="62528"/>
                </a:lnTo>
                <a:lnTo>
                  <a:pt x="160970" y="55520"/>
                </a:lnTo>
                <a:lnTo>
                  <a:pt x="164843" y="47046"/>
                </a:lnTo>
                <a:lnTo>
                  <a:pt x="173228" y="39700"/>
                </a:lnTo>
                <a:lnTo>
                  <a:pt x="187705" y="36074"/>
                </a:lnTo>
                <a:lnTo>
                  <a:pt x="170164" y="24068"/>
                </a:lnTo>
                <a:lnTo>
                  <a:pt x="151156" y="17586"/>
                </a:lnTo>
                <a:lnTo>
                  <a:pt x="135082" y="14936"/>
                </a:lnTo>
                <a:lnTo>
                  <a:pt x="126339" y="14429"/>
                </a:lnTo>
                <a:lnTo>
                  <a:pt x="181546" y="14429"/>
                </a:lnTo>
                <a:lnTo>
                  <a:pt x="185749" y="16233"/>
                </a:lnTo>
                <a:lnTo>
                  <a:pt x="205509" y="35510"/>
                </a:lnTo>
                <a:lnTo>
                  <a:pt x="212973" y="61326"/>
                </a:lnTo>
                <a:lnTo>
                  <a:pt x="211036" y="73256"/>
                </a:lnTo>
                <a:lnTo>
                  <a:pt x="205603" y="81918"/>
                </a:lnTo>
                <a:lnTo>
                  <a:pt x="197236" y="87198"/>
                </a:lnTo>
                <a:lnTo>
                  <a:pt x="186501" y="88983"/>
                </a:lnTo>
                <a:close/>
              </a:path>
              <a:path w="220345" h="264795">
                <a:moveTo>
                  <a:pt x="175620" y="250114"/>
                </a:moveTo>
                <a:lnTo>
                  <a:pt x="129949" y="250114"/>
                </a:lnTo>
                <a:lnTo>
                  <a:pt x="147866" y="248160"/>
                </a:lnTo>
                <a:lnTo>
                  <a:pt x="168603" y="239893"/>
                </a:lnTo>
                <a:lnTo>
                  <a:pt x="188663" y="221706"/>
                </a:lnTo>
                <a:lnTo>
                  <a:pt x="204550" y="189990"/>
                </a:lnTo>
                <a:lnTo>
                  <a:pt x="205753" y="186383"/>
                </a:lnTo>
                <a:lnTo>
                  <a:pt x="206956" y="183978"/>
                </a:lnTo>
                <a:lnTo>
                  <a:pt x="220192" y="183978"/>
                </a:lnTo>
                <a:lnTo>
                  <a:pt x="220192" y="189990"/>
                </a:lnTo>
                <a:lnTo>
                  <a:pt x="215981" y="203669"/>
                </a:lnTo>
                <a:lnTo>
                  <a:pt x="200940" y="229071"/>
                </a:lnTo>
                <a:lnTo>
                  <a:pt x="175620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8049" y="7000495"/>
            <a:ext cx="255270" cy="264795"/>
          </a:xfrm>
          <a:custGeom>
            <a:avLst/>
            <a:gdLst/>
            <a:ahLst/>
            <a:cxnLst/>
            <a:rect l="l" t="t" r="r" b="b"/>
            <a:pathLst>
              <a:path w="255270" h="264795">
                <a:moveTo>
                  <a:pt x="127543" y="264544"/>
                </a:moveTo>
                <a:lnTo>
                  <a:pt x="79188" y="254736"/>
                </a:lnTo>
                <a:lnTo>
                  <a:pt x="38503" y="227568"/>
                </a:lnTo>
                <a:lnTo>
                  <a:pt x="10453" y="186421"/>
                </a:lnTo>
                <a:lnTo>
                  <a:pt x="0" y="134677"/>
                </a:lnTo>
                <a:lnTo>
                  <a:pt x="9945" y="83196"/>
                </a:lnTo>
                <a:lnTo>
                  <a:pt x="37149" y="40282"/>
                </a:lnTo>
                <a:lnTo>
                  <a:pt x="77665" y="10897"/>
                </a:lnTo>
                <a:lnTo>
                  <a:pt x="127543" y="0"/>
                </a:lnTo>
                <a:lnTo>
                  <a:pt x="176913" y="10728"/>
                </a:lnTo>
                <a:lnTo>
                  <a:pt x="180397" y="13227"/>
                </a:lnTo>
                <a:lnTo>
                  <a:pt x="127543" y="13227"/>
                </a:lnTo>
                <a:lnTo>
                  <a:pt x="109757" y="15519"/>
                </a:lnTo>
                <a:lnTo>
                  <a:pt x="75089" y="34533"/>
                </a:lnTo>
                <a:lnTo>
                  <a:pt x="53713" y="71528"/>
                </a:lnTo>
                <a:lnTo>
                  <a:pt x="48336" y="112074"/>
                </a:lnTo>
                <a:lnTo>
                  <a:pt x="48129" y="129867"/>
                </a:lnTo>
                <a:lnTo>
                  <a:pt x="48355" y="148223"/>
                </a:lnTo>
                <a:lnTo>
                  <a:pt x="54220" y="191249"/>
                </a:lnTo>
                <a:lnTo>
                  <a:pt x="75935" y="228808"/>
                </a:lnTo>
                <a:lnTo>
                  <a:pt x="109438" y="247822"/>
                </a:lnTo>
                <a:lnTo>
                  <a:pt x="127543" y="250114"/>
                </a:lnTo>
                <a:lnTo>
                  <a:pt x="183494" y="250114"/>
                </a:lnTo>
                <a:lnTo>
                  <a:pt x="176913" y="254567"/>
                </a:lnTo>
                <a:lnTo>
                  <a:pt x="127543" y="264544"/>
                </a:lnTo>
                <a:close/>
              </a:path>
              <a:path w="255270" h="264795">
                <a:moveTo>
                  <a:pt x="183494" y="250114"/>
                </a:moveTo>
                <a:lnTo>
                  <a:pt x="127543" y="250114"/>
                </a:lnTo>
                <a:lnTo>
                  <a:pt x="148393" y="247070"/>
                </a:lnTo>
                <a:lnTo>
                  <a:pt x="167099" y="238390"/>
                </a:lnTo>
                <a:lnTo>
                  <a:pt x="194924" y="206825"/>
                </a:lnTo>
                <a:lnTo>
                  <a:pt x="205452" y="166993"/>
                </a:lnTo>
                <a:lnTo>
                  <a:pt x="206956" y="129867"/>
                </a:lnTo>
                <a:lnTo>
                  <a:pt x="206731" y="111717"/>
                </a:lnTo>
                <a:lnTo>
                  <a:pt x="200865" y="70006"/>
                </a:lnTo>
                <a:lnTo>
                  <a:pt x="179319" y="34026"/>
                </a:lnTo>
                <a:lnTo>
                  <a:pt x="127543" y="13227"/>
                </a:lnTo>
                <a:lnTo>
                  <a:pt x="180397" y="13227"/>
                </a:lnTo>
                <a:lnTo>
                  <a:pt x="217485" y="39831"/>
                </a:lnTo>
                <a:lnTo>
                  <a:pt x="244971" y="82688"/>
                </a:lnTo>
                <a:lnTo>
                  <a:pt x="255086" y="134677"/>
                </a:lnTo>
                <a:lnTo>
                  <a:pt x="244971" y="185913"/>
                </a:lnTo>
                <a:lnTo>
                  <a:pt x="217485" y="227117"/>
                </a:lnTo>
                <a:lnTo>
                  <a:pt x="183494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9233" y="7000495"/>
            <a:ext cx="187960" cy="264795"/>
          </a:xfrm>
          <a:custGeom>
            <a:avLst/>
            <a:gdLst/>
            <a:ahLst/>
            <a:cxnLst/>
            <a:rect l="l" t="t" r="r" b="b"/>
            <a:pathLst>
              <a:path w="187959" h="264795">
                <a:moveTo>
                  <a:pt x="148022" y="251317"/>
                </a:moveTo>
                <a:lnTo>
                  <a:pt x="95055" y="251317"/>
                </a:lnTo>
                <a:lnTo>
                  <a:pt x="123989" y="247296"/>
                </a:lnTo>
                <a:lnTo>
                  <a:pt x="144238" y="236286"/>
                </a:lnTo>
                <a:lnTo>
                  <a:pt x="156138" y="219864"/>
                </a:lnTo>
                <a:lnTo>
                  <a:pt x="160030" y="199610"/>
                </a:lnTo>
                <a:lnTo>
                  <a:pt x="152491" y="173926"/>
                </a:lnTo>
                <a:lnTo>
                  <a:pt x="134912" y="158275"/>
                </a:lnTo>
                <a:lnTo>
                  <a:pt x="114852" y="150065"/>
                </a:lnTo>
                <a:lnTo>
                  <a:pt x="99868" y="146701"/>
                </a:lnTo>
                <a:lnTo>
                  <a:pt x="73303" y="141046"/>
                </a:lnTo>
                <a:lnTo>
                  <a:pt x="53393" y="135729"/>
                </a:lnTo>
                <a:lnTo>
                  <a:pt x="13705" y="109838"/>
                </a:lnTo>
                <a:lnTo>
                  <a:pt x="0" y="70945"/>
                </a:lnTo>
                <a:lnTo>
                  <a:pt x="4474" y="46163"/>
                </a:lnTo>
                <a:lnTo>
                  <a:pt x="19552" y="23297"/>
                </a:lnTo>
                <a:lnTo>
                  <a:pt x="47715" y="6519"/>
                </a:lnTo>
                <a:lnTo>
                  <a:pt x="91446" y="0"/>
                </a:lnTo>
                <a:lnTo>
                  <a:pt x="100413" y="263"/>
                </a:lnTo>
                <a:lnTo>
                  <a:pt x="113555" y="2104"/>
                </a:lnTo>
                <a:lnTo>
                  <a:pt x="129178" y="7102"/>
                </a:lnTo>
                <a:lnTo>
                  <a:pt x="135452" y="10822"/>
                </a:lnTo>
                <a:lnTo>
                  <a:pt x="91446" y="10822"/>
                </a:lnTo>
                <a:lnTo>
                  <a:pt x="60669" y="14899"/>
                </a:lnTo>
                <a:lnTo>
                  <a:pt x="41060" y="25402"/>
                </a:lnTo>
                <a:lnTo>
                  <a:pt x="30701" y="39738"/>
                </a:lnTo>
                <a:lnTo>
                  <a:pt x="27674" y="55313"/>
                </a:lnTo>
                <a:lnTo>
                  <a:pt x="34179" y="75492"/>
                </a:lnTo>
                <a:lnTo>
                  <a:pt x="50836" y="88682"/>
                </a:lnTo>
                <a:lnTo>
                  <a:pt x="73359" y="96911"/>
                </a:lnTo>
                <a:lnTo>
                  <a:pt x="115247" y="106024"/>
                </a:lnTo>
                <a:lnTo>
                  <a:pt x="132356" y="111078"/>
                </a:lnTo>
                <a:lnTo>
                  <a:pt x="170446" y="137138"/>
                </a:lnTo>
                <a:lnTo>
                  <a:pt x="187705" y="183978"/>
                </a:lnTo>
                <a:lnTo>
                  <a:pt x="182534" y="214322"/>
                </a:lnTo>
                <a:lnTo>
                  <a:pt x="166197" y="240043"/>
                </a:lnTo>
                <a:lnTo>
                  <a:pt x="148022" y="251317"/>
                </a:lnTo>
                <a:close/>
              </a:path>
              <a:path w="187959" h="264795">
                <a:moveTo>
                  <a:pt x="173266" y="16834"/>
                </a:moveTo>
                <a:lnTo>
                  <a:pt x="145591" y="16834"/>
                </a:lnTo>
                <a:lnTo>
                  <a:pt x="147998" y="14429"/>
                </a:lnTo>
                <a:lnTo>
                  <a:pt x="154014" y="9619"/>
                </a:lnTo>
                <a:lnTo>
                  <a:pt x="155217" y="7214"/>
                </a:lnTo>
                <a:lnTo>
                  <a:pt x="162437" y="0"/>
                </a:lnTo>
                <a:lnTo>
                  <a:pt x="173266" y="0"/>
                </a:lnTo>
                <a:lnTo>
                  <a:pt x="173266" y="16834"/>
                </a:lnTo>
                <a:close/>
              </a:path>
              <a:path w="187959" h="264795">
                <a:moveTo>
                  <a:pt x="173266" y="86578"/>
                </a:moveTo>
                <a:lnTo>
                  <a:pt x="160030" y="86578"/>
                </a:lnTo>
                <a:lnTo>
                  <a:pt x="158827" y="80565"/>
                </a:lnTo>
                <a:lnTo>
                  <a:pt x="156759" y="62058"/>
                </a:lnTo>
                <a:lnTo>
                  <a:pt x="148599" y="38930"/>
                </a:lnTo>
                <a:lnTo>
                  <a:pt x="128708" y="19183"/>
                </a:lnTo>
                <a:lnTo>
                  <a:pt x="91446" y="10822"/>
                </a:lnTo>
                <a:lnTo>
                  <a:pt x="135452" y="10822"/>
                </a:lnTo>
                <a:lnTo>
                  <a:pt x="145591" y="16834"/>
                </a:lnTo>
                <a:lnTo>
                  <a:pt x="173266" y="16834"/>
                </a:lnTo>
                <a:lnTo>
                  <a:pt x="173266" y="86578"/>
                </a:lnTo>
                <a:close/>
              </a:path>
              <a:path w="187959" h="264795">
                <a:moveTo>
                  <a:pt x="8422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3235" y="162334"/>
                </a:lnTo>
                <a:lnTo>
                  <a:pt x="15642" y="169548"/>
                </a:lnTo>
                <a:lnTo>
                  <a:pt x="25850" y="203124"/>
                </a:lnTo>
                <a:lnTo>
                  <a:pt x="41361" y="228921"/>
                </a:lnTo>
                <a:lnTo>
                  <a:pt x="55461" y="239292"/>
                </a:lnTo>
                <a:lnTo>
                  <a:pt x="31284" y="239292"/>
                </a:lnTo>
                <a:lnTo>
                  <a:pt x="21658" y="250114"/>
                </a:lnTo>
                <a:lnTo>
                  <a:pt x="21658" y="251317"/>
                </a:lnTo>
                <a:lnTo>
                  <a:pt x="8422" y="264544"/>
                </a:lnTo>
                <a:close/>
              </a:path>
              <a:path w="187959" h="264795">
                <a:moveTo>
                  <a:pt x="95055" y="264544"/>
                </a:moveTo>
                <a:lnTo>
                  <a:pt x="83568" y="263980"/>
                </a:lnTo>
                <a:lnTo>
                  <a:pt x="68133" y="260936"/>
                </a:lnTo>
                <a:lnTo>
                  <a:pt x="50216" y="253383"/>
                </a:lnTo>
                <a:lnTo>
                  <a:pt x="31284" y="239292"/>
                </a:lnTo>
                <a:lnTo>
                  <a:pt x="55461" y="239292"/>
                </a:lnTo>
                <a:lnTo>
                  <a:pt x="63865" y="245473"/>
                </a:lnTo>
                <a:lnTo>
                  <a:pt x="95055" y="251317"/>
                </a:lnTo>
                <a:lnTo>
                  <a:pt x="148022" y="251317"/>
                </a:lnTo>
                <a:lnTo>
                  <a:pt x="137451" y="257874"/>
                </a:lnTo>
                <a:lnTo>
                  <a:pt x="95055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6513" y="6853794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59" h="411479">
                <a:moveTo>
                  <a:pt x="69787" y="411246"/>
                </a:moveTo>
                <a:lnTo>
                  <a:pt x="36548" y="400442"/>
                </a:lnTo>
                <a:lnTo>
                  <a:pt x="15040" y="372616"/>
                </a:lnTo>
                <a:lnTo>
                  <a:pt x="3459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90" y="12024"/>
                </a:lnTo>
                <a:lnTo>
                  <a:pt x="168453" y="12024"/>
                </a:lnTo>
                <a:lnTo>
                  <a:pt x="149709" y="17529"/>
                </a:lnTo>
                <a:lnTo>
                  <a:pt x="118537" y="51086"/>
                </a:lnTo>
                <a:lnTo>
                  <a:pt x="90637" y="103506"/>
                </a:lnTo>
                <a:lnTo>
                  <a:pt x="69167" y="166674"/>
                </a:lnTo>
                <a:lnTo>
                  <a:pt x="61365" y="196003"/>
                </a:lnTo>
                <a:lnTo>
                  <a:pt x="227918" y="196003"/>
                </a:lnTo>
                <a:lnTo>
                  <a:pt x="223999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84" y="361493"/>
                </a:lnTo>
                <a:lnTo>
                  <a:pt x="46926" y="382987"/>
                </a:lnTo>
                <a:lnTo>
                  <a:pt x="56777" y="394561"/>
                </a:lnTo>
                <a:lnTo>
                  <a:pt x="69787" y="398018"/>
                </a:lnTo>
                <a:lnTo>
                  <a:pt x="108809" y="398018"/>
                </a:lnTo>
                <a:lnTo>
                  <a:pt x="100171" y="403913"/>
                </a:lnTo>
                <a:lnTo>
                  <a:pt x="69787" y="411246"/>
                </a:lnTo>
                <a:close/>
              </a:path>
              <a:path w="238759" h="411479">
                <a:moveTo>
                  <a:pt x="227918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90" y="12024"/>
                </a:lnTo>
                <a:lnTo>
                  <a:pt x="204230" y="12982"/>
                </a:lnTo>
                <a:lnTo>
                  <a:pt x="225456" y="44341"/>
                </a:lnTo>
                <a:lnTo>
                  <a:pt x="235627" y="82688"/>
                </a:lnTo>
                <a:lnTo>
                  <a:pt x="238241" y="116639"/>
                </a:lnTo>
                <a:lnTo>
                  <a:pt x="234309" y="166584"/>
                </a:lnTo>
                <a:lnTo>
                  <a:pt x="227918" y="196003"/>
                </a:lnTo>
                <a:close/>
              </a:path>
              <a:path w="238759" h="411479">
                <a:moveTo>
                  <a:pt x="108809" y="398018"/>
                </a:moveTo>
                <a:lnTo>
                  <a:pt x="69787" y="398018"/>
                </a:lnTo>
                <a:lnTo>
                  <a:pt x="87403" y="393077"/>
                </a:lnTo>
                <a:lnTo>
                  <a:pt x="104230" y="379230"/>
                </a:lnTo>
                <a:lnTo>
                  <a:pt x="135965" y="330680"/>
                </a:lnTo>
                <a:lnTo>
                  <a:pt x="161835" y="266949"/>
                </a:lnTo>
                <a:lnTo>
                  <a:pt x="176875" y="214040"/>
                </a:lnTo>
                <a:lnTo>
                  <a:pt x="223999" y="214040"/>
                </a:lnTo>
                <a:lnTo>
                  <a:pt x="206197" y="266925"/>
                </a:lnTo>
                <a:lnTo>
                  <a:pt x="184245" y="312643"/>
                </a:lnTo>
                <a:lnTo>
                  <a:pt x="158514" y="352273"/>
                </a:lnTo>
                <a:lnTo>
                  <a:pt x="130118" y="383476"/>
                </a:lnTo>
                <a:lnTo>
                  <a:pt x="108809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6272" y="687543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851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890"/>
                </a:lnTo>
                <a:lnTo>
                  <a:pt x="102369" y="379455"/>
                </a:lnTo>
                <a:lnTo>
                  <a:pt x="120323" y="382386"/>
                </a:lnTo>
                <a:lnTo>
                  <a:pt x="173701" y="382386"/>
                </a:lnTo>
                <a:lnTo>
                  <a:pt x="173115" y="382837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701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100"/>
                </a:lnTo>
                <a:lnTo>
                  <a:pt x="192386" y="106155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8391" y="266348"/>
                </a:lnTo>
                <a:lnTo>
                  <a:pt x="232206" y="298702"/>
                </a:lnTo>
                <a:lnTo>
                  <a:pt x="221395" y="329477"/>
                </a:lnTo>
                <a:lnTo>
                  <a:pt x="199342" y="362639"/>
                </a:lnTo>
                <a:lnTo>
                  <a:pt x="17370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3649" y="756565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5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26" y="15049"/>
                </a:lnTo>
                <a:lnTo>
                  <a:pt x="6600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5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30941" y="7565660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08" y="15049"/>
                </a:lnTo>
                <a:lnTo>
                  <a:pt x="65501" y="46201"/>
                </a:lnTo>
                <a:lnTo>
                  <a:pt x="51739" y="86578"/>
                </a:lnTo>
                <a:lnTo>
                  <a:pt x="48580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5150" y="756566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1946" y="364105"/>
                </a:lnTo>
                <a:lnTo>
                  <a:pt x="68133" y="359389"/>
                </a:lnTo>
                <a:lnTo>
                  <a:pt x="74619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182" y="381334"/>
                </a:lnTo>
                <a:lnTo>
                  <a:pt x="23519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50236" y="6085415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50236" y="7114733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8650" y="608541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3589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171" y="53785"/>
                </a:lnTo>
                <a:lnTo>
                  <a:pt x="259527" y="95074"/>
                </a:lnTo>
                <a:lnTo>
                  <a:pt x="235838" y="137103"/>
                </a:lnTo>
                <a:lnTo>
                  <a:pt x="214033" y="179881"/>
                </a:lnTo>
                <a:lnTo>
                  <a:pt x="194043" y="223421"/>
                </a:lnTo>
                <a:lnTo>
                  <a:pt x="175798" y="267731"/>
                </a:lnTo>
                <a:lnTo>
                  <a:pt x="159228" y="312821"/>
                </a:lnTo>
                <a:lnTo>
                  <a:pt x="144262" y="358702"/>
                </a:lnTo>
                <a:lnTo>
                  <a:pt x="130830" y="405384"/>
                </a:lnTo>
                <a:lnTo>
                  <a:pt x="118862" y="452877"/>
                </a:lnTo>
                <a:lnTo>
                  <a:pt x="108287" y="501191"/>
                </a:lnTo>
                <a:lnTo>
                  <a:pt x="99037" y="550336"/>
                </a:lnTo>
                <a:lnTo>
                  <a:pt x="91040" y="600323"/>
                </a:lnTo>
                <a:lnTo>
                  <a:pt x="84226" y="651161"/>
                </a:lnTo>
                <a:lnTo>
                  <a:pt x="78526" y="702861"/>
                </a:lnTo>
                <a:lnTo>
                  <a:pt x="73868" y="755433"/>
                </a:lnTo>
                <a:lnTo>
                  <a:pt x="70184" y="808887"/>
                </a:lnTo>
                <a:lnTo>
                  <a:pt x="67402" y="863232"/>
                </a:lnTo>
                <a:lnTo>
                  <a:pt x="65453" y="918480"/>
                </a:lnTo>
                <a:lnTo>
                  <a:pt x="64266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8650" y="711473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94793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51198" y="6313887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4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2047" y="16440"/>
                </a:lnTo>
                <a:lnTo>
                  <a:pt x="70991" y="28107"/>
                </a:lnTo>
                <a:lnTo>
                  <a:pt x="49934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4" h="260984">
                <a:moveTo>
                  <a:pt x="189079" y="44491"/>
                </a:moveTo>
                <a:lnTo>
                  <a:pt x="172062" y="44491"/>
                </a:lnTo>
                <a:lnTo>
                  <a:pt x="179959" y="31959"/>
                </a:lnTo>
                <a:lnTo>
                  <a:pt x="192818" y="17285"/>
                </a:lnTo>
                <a:lnTo>
                  <a:pt x="210641" y="5091"/>
                </a:lnTo>
                <a:lnTo>
                  <a:pt x="233428" y="0"/>
                </a:lnTo>
                <a:lnTo>
                  <a:pt x="249822" y="1784"/>
                </a:lnTo>
                <a:lnTo>
                  <a:pt x="267118" y="7966"/>
                </a:lnTo>
                <a:lnTo>
                  <a:pt x="273211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4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80448" y="63956"/>
                </a:lnTo>
                <a:lnTo>
                  <a:pt x="175672" y="80565"/>
                </a:lnTo>
                <a:lnTo>
                  <a:pt x="156420" y="159929"/>
                </a:lnTo>
                <a:lnTo>
                  <a:pt x="151683" y="176613"/>
                </a:lnTo>
                <a:lnTo>
                  <a:pt x="148299" y="189690"/>
                </a:lnTo>
                <a:lnTo>
                  <a:pt x="146268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4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211" y="13227"/>
                </a:lnTo>
                <a:lnTo>
                  <a:pt x="280805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4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4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5025" y="244665"/>
                </a:lnTo>
                <a:lnTo>
                  <a:pt x="43767" y="246807"/>
                </a:lnTo>
                <a:lnTo>
                  <a:pt x="50479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4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91714" y="638002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5003" y="126259"/>
                </a:moveTo>
                <a:lnTo>
                  <a:pt x="178079" y="126259"/>
                </a:lnTo>
                <a:lnTo>
                  <a:pt x="215022" y="119928"/>
                </a:lnTo>
                <a:lnTo>
                  <a:pt x="243505" y="103563"/>
                </a:lnTo>
                <a:lnTo>
                  <a:pt x="261835" y="81110"/>
                </a:lnTo>
                <a:lnTo>
                  <a:pt x="268321" y="56516"/>
                </a:lnTo>
                <a:lnTo>
                  <a:pt x="266366" y="43852"/>
                </a:lnTo>
                <a:lnTo>
                  <a:pt x="258996" y="30061"/>
                </a:lnTo>
                <a:lnTo>
                  <a:pt x="243956" y="18976"/>
                </a:lnTo>
                <a:lnTo>
                  <a:pt x="218989" y="14429"/>
                </a:lnTo>
                <a:lnTo>
                  <a:pt x="66178" y="14429"/>
                </a:lnTo>
                <a:lnTo>
                  <a:pt x="66178" y="0"/>
                </a:lnTo>
                <a:lnTo>
                  <a:pt x="225005" y="0"/>
                </a:lnTo>
                <a:lnTo>
                  <a:pt x="259805" y="4622"/>
                </a:lnTo>
                <a:lnTo>
                  <a:pt x="285919" y="17135"/>
                </a:lnTo>
                <a:lnTo>
                  <a:pt x="302332" y="35510"/>
                </a:lnTo>
                <a:lnTo>
                  <a:pt x="308028" y="57718"/>
                </a:lnTo>
                <a:lnTo>
                  <a:pt x="300884" y="82200"/>
                </a:lnTo>
                <a:lnTo>
                  <a:pt x="281557" y="103863"/>
                </a:lnTo>
                <a:lnTo>
                  <a:pt x="253206" y="120792"/>
                </a:lnTo>
                <a:lnTo>
                  <a:pt x="235003" y="126259"/>
                </a:lnTo>
                <a:close/>
              </a:path>
              <a:path w="308609" h="274320">
                <a:moveTo>
                  <a:pt x="80616" y="259734"/>
                </a:moveTo>
                <a:lnTo>
                  <a:pt x="12032" y="259734"/>
                </a:lnTo>
                <a:lnTo>
                  <a:pt x="30362" y="259133"/>
                </a:lnTo>
                <a:lnTo>
                  <a:pt x="40458" y="256728"/>
                </a:lnTo>
                <a:lnTo>
                  <a:pt x="45365" y="251617"/>
                </a:lnTo>
                <a:lnTo>
                  <a:pt x="48129" y="242899"/>
                </a:lnTo>
                <a:lnTo>
                  <a:pt x="101071" y="30061"/>
                </a:lnTo>
                <a:lnTo>
                  <a:pt x="103478" y="24049"/>
                </a:lnTo>
                <a:lnTo>
                  <a:pt x="103478" y="16834"/>
                </a:lnTo>
                <a:lnTo>
                  <a:pt x="102275" y="16834"/>
                </a:lnTo>
                <a:lnTo>
                  <a:pt x="93852" y="15632"/>
                </a:lnTo>
                <a:lnTo>
                  <a:pt x="86633" y="14429"/>
                </a:lnTo>
                <a:lnTo>
                  <a:pt x="140778" y="14429"/>
                </a:lnTo>
                <a:lnTo>
                  <a:pt x="139575" y="15632"/>
                </a:lnTo>
                <a:lnTo>
                  <a:pt x="137169" y="28859"/>
                </a:lnTo>
                <a:lnTo>
                  <a:pt x="111901" y="126259"/>
                </a:lnTo>
                <a:lnTo>
                  <a:pt x="235003" y="126259"/>
                </a:lnTo>
                <a:lnTo>
                  <a:pt x="218989" y="131069"/>
                </a:lnTo>
                <a:lnTo>
                  <a:pt x="247472" y="138059"/>
                </a:lnTo>
                <a:lnTo>
                  <a:pt x="247851" y="138284"/>
                </a:lnTo>
                <a:lnTo>
                  <a:pt x="109494" y="138284"/>
                </a:lnTo>
                <a:lnTo>
                  <a:pt x="81820" y="247709"/>
                </a:lnTo>
                <a:lnTo>
                  <a:pt x="80616" y="253722"/>
                </a:lnTo>
                <a:lnTo>
                  <a:pt x="80616" y="259734"/>
                </a:lnTo>
                <a:close/>
              </a:path>
              <a:path w="308609" h="274320">
                <a:moveTo>
                  <a:pt x="168453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853"/>
                </a:lnTo>
                <a:lnTo>
                  <a:pt x="220192" y="237939"/>
                </a:lnTo>
                <a:lnTo>
                  <a:pt x="239519" y="214585"/>
                </a:lnTo>
                <a:lnTo>
                  <a:pt x="246663" y="186383"/>
                </a:lnTo>
                <a:lnTo>
                  <a:pt x="243824" y="168722"/>
                </a:lnTo>
                <a:lnTo>
                  <a:pt x="234781" y="153315"/>
                </a:lnTo>
                <a:lnTo>
                  <a:pt x="218744" y="142418"/>
                </a:lnTo>
                <a:lnTo>
                  <a:pt x="194924" y="138284"/>
                </a:lnTo>
                <a:lnTo>
                  <a:pt x="247851" y="138284"/>
                </a:lnTo>
                <a:lnTo>
                  <a:pt x="269073" y="150910"/>
                </a:lnTo>
                <a:lnTo>
                  <a:pt x="282779" y="168271"/>
                </a:lnTo>
                <a:lnTo>
                  <a:pt x="287573" y="188788"/>
                </a:lnTo>
                <a:lnTo>
                  <a:pt x="278436" y="218869"/>
                </a:lnTo>
                <a:lnTo>
                  <a:pt x="253281" y="246356"/>
                </a:lnTo>
                <a:lnTo>
                  <a:pt x="215492" y="266404"/>
                </a:lnTo>
                <a:lnTo>
                  <a:pt x="168453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74059" y="7004108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5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48" y="73050"/>
                </a:lnTo>
                <a:lnTo>
                  <a:pt x="17747" y="42687"/>
                </a:lnTo>
                <a:lnTo>
                  <a:pt x="41624" y="13227"/>
                </a:lnTo>
                <a:lnTo>
                  <a:pt x="77007" y="0"/>
                </a:lnTo>
                <a:lnTo>
                  <a:pt x="96014" y="3776"/>
                </a:lnTo>
                <a:lnTo>
                  <a:pt x="109755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5" h="372109">
                <a:moveTo>
                  <a:pt x="157979" y="247709"/>
                </a:moveTo>
                <a:lnTo>
                  <a:pt x="117917" y="247709"/>
                </a:lnTo>
                <a:lnTo>
                  <a:pt x="144144" y="241377"/>
                </a:lnTo>
                <a:lnTo>
                  <a:pt x="164392" y="226816"/>
                </a:lnTo>
                <a:lnTo>
                  <a:pt x="177646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5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755" y="13227"/>
                </a:lnTo>
                <a:lnTo>
                  <a:pt x="110848" y="13978"/>
                </a:lnTo>
                <a:lnTo>
                  <a:pt x="120492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5" h="372109">
                <a:moveTo>
                  <a:pt x="121828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626" y="301107"/>
                </a:lnTo>
                <a:lnTo>
                  <a:pt x="168810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795" y="300543"/>
                </a:lnTo>
                <a:lnTo>
                  <a:pt x="157022" y="337594"/>
                </a:lnTo>
                <a:lnTo>
                  <a:pt x="121828" y="359539"/>
                </a:lnTo>
                <a:close/>
              </a:path>
              <a:path w="266065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828" y="359539"/>
                </a:lnTo>
                <a:lnTo>
                  <a:pt x="117127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852" y="707024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4125" y="126259"/>
                </a:moveTo>
                <a:lnTo>
                  <a:pt x="178079" y="126259"/>
                </a:lnTo>
                <a:lnTo>
                  <a:pt x="214514" y="119928"/>
                </a:lnTo>
                <a:lnTo>
                  <a:pt x="243053" y="103563"/>
                </a:lnTo>
                <a:lnTo>
                  <a:pt x="261666" y="81110"/>
                </a:lnTo>
                <a:lnTo>
                  <a:pt x="268321" y="56516"/>
                </a:lnTo>
                <a:lnTo>
                  <a:pt x="266178" y="43852"/>
                </a:lnTo>
                <a:lnTo>
                  <a:pt x="258395" y="30061"/>
                </a:lnTo>
                <a:lnTo>
                  <a:pt x="242941" y="18976"/>
                </a:lnTo>
                <a:lnTo>
                  <a:pt x="217785" y="14429"/>
                </a:lnTo>
                <a:lnTo>
                  <a:pt x="64974" y="14429"/>
                </a:lnTo>
                <a:lnTo>
                  <a:pt x="64974" y="0"/>
                </a:lnTo>
                <a:lnTo>
                  <a:pt x="223802" y="0"/>
                </a:lnTo>
                <a:lnTo>
                  <a:pt x="259297" y="4622"/>
                </a:lnTo>
                <a:lnTo>
                  <a:pt x="285768" y="17135"/>
                </a:lnTo>
                <a:lnTo>
                  <a:pt x="302313" y="35510"/>
                </a:lnTo>
                <a:lnTo>
                  <a:pt x="308028" y="57718"/>
                </a:lnTo>
                <a:lnTo>
                  <a:pt x="300865" y="82200"/>
                </a:lnTo>
                <a:lnTo>
                  <a:pt x="281407" y="103863"/>
                </a:lnTo>
                <a:lnTo>
                  <a:pt x="252698" y="120792"/>
                </a:lnTo>
                <a:lnTo>
                  <a:pt x="234125" y="126259"/>
                </a:lnTo>
                <a:close/>
              </a:path>
              <a:path w="308609" h="274320">
                <a:moveTo>
                  <a:pt x="79413" y="259734"/>
                </a:moveTo>
                <a:lnTo>
                  <a:pt x="12032" y="259734"/>
                </a:lnTo>
                <a:lnTo>
                  <a:pt x="30174" y="259133"/>
                </a:lnTo>
                <a:lnTo>
                  <a:pt x="39857" y="256728"/>
                </a:lnTo>
                <a:lnTo>
                  <a:pt x="44350" y="251617"/>
                </a:lnTo>
                <a:lnTo>
                  <a:pt x="46926" y="242899"/>
                </a:lnTo>
                <a:lnTo>
                  <a:pt x="101071" y="30061"/>
                </a:lnTo>
                <a:lnTo>
                  <a:pt x="102275" y="24049"/>
                </a:lnTo>
                <a:lnTo>
                  <a:pt x="102275" y="15632"/>
                </a:lnTo>
                <a:lnTo>
                  <a:pt x="93852" y="15632"/>
                </a:lnTo>
                <a:lnTo>
                  <a:pt x="86633" y="14429"/>
                </a:lnTo>
                <a:lnTo>
                  <a:pt x="139575" y="14429"/>
                </a:lnTo>
                <a:lnTo>
                  <a:pt x="139575" y="15632"/>
                </a:lnTo>
                <a:lnTo>
                  <a:pt x="135965" y="28859"/>
                </a:lnTo>
                <a:lnTo>
                  <a:pt x="111901" y="126259"/>
                </a:lnTo>
                <a:lnTo>
                  <a:pt x="234125" y="126259"/>
                </a:lnTo>
                <a:lnTo>
                  <a:pt x="217785" y="131069"/>
                </a:lnTo>
                <a:lnTo>
                  <a:pt x="242885" y="137082"/>
                </a:lnTo>
                <a:lnTo>
                  <a:pt x="109494" y="137082"/>
                </a:lnTo>
                <a:lnTo>
                  <a:pt x="81820" y="247709"/>
                </a:lnTo>
                <a:lnTo>
                  <a:pt x="79413" y="253722"/>
                </a:lnTo>
                <a:lnTo>
                  <a:pt x="79413" y="259734"/>
                </a:lnTo>
                <a:close/>
              </a:path>
              <a:path w="308609" h="274320">
                <a:moveTo>
                  <a:pt x="167249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665"/>
                </a:lnTo>
                <a:lnTo>
                  <a:pt x="220192" y="237338"/>
                </a:lnTo>
                <a:lnTo>
                  <a:pt x="239519" y="213570"/>
                </a:lnTo>
                <a:lnTo>
                  <a:pt x="246663" y="185181"/>
                </a:lnTo>
                <a:lnTo>
                  <a:pt x="243805" y="168026"/>
                </a:lnTo>
                <a:lnTo>
                  <a:pt x="234631" y="152563"/>
                </a:lnTo>
                <a:lnTo>
                  <a:pt x="218237" y="141384"/>
                </a:lnTo>
                <a:lnTo>
                  <a:pt x="193721" y="137082"/>
                </a:lnTo>
                <a:lnTo>
                  <a:pt x="242885" y="137082"/>
                </a:lnTo>
                <a:lnTo>
                  <a:pt x="246964" y="138059"/>
                </a:lnTo>
                <a:lnTo>
                  <a:pt x="268923" y="150910"/>
                </a:lnTo>
                <a:lnTo>
                  <a:pt x="282760" y="168271"/>
                </a:lnTo>
                <a:lnTo>
                  <a:pt x="287573" y="188788"/>
                </a:lnTo>
                <a:lnTo>
                  <a:pt x="278248" y="218869"/>
                </a:lnTo>
                <a:lnTo>
                  <a:pt x="252679" y="246356"/>
                </a:lnTo>
                <a:lnTo>
                  <a:pt x="214477" y="266404"/>
                </a:lnTo>
                <a:lnTo>
                  <a:pt x="167249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03877" y="7565664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2453" y="364105"/>
                </a:lnTo>
                <a:lnTo>
                  <a:pt x="68584" y="359389"/>
                </a:lnTo>
                <a:lnTo>
                  <a:pt x="74788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77953" y="6085419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77953" y="7114737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05566" y="4238631"/>
            <a:ext cx="189611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592580">
              <a:lnSpc>
                <a:spcPct val="100000"/>
              </a:lnSpc>
            </a:pPr>
            <a:r>
              <a:rPr sz="4200" dirty="0">
                <a:latin typeface="Symbol"/>
                <a:cs typeface="Symbol"/>
              </a:rPr>
              <a:t></a:t>
            </a:r>
            <a:endParaRPr sz="4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4200" spc="-5" dirty="0">
                <a:latin typeface="Calibri"/>
                <a:cs typeface="Calibri"/>
              </a:rPr>
              <a:t>Rotation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31" y="458216"/>
            <a:ext cx="947229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Constructing Transformation</a:t>
            </a:r>
            <a:r>
              <a:rPr sz="4800" spc="15" dirty="0"/>
              <a:t> </a:t>
            </a:r>
            <a:r>
              <a:rPr sz="4800" spc="-5" dirty="0"/>
              <a:t>Matrices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9690100" cy="384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A good </a:t>
            </a:r>
            <a:r>
              <a:rPr sz="4200" spc="-5" dirty="0">
                <a:latin typeface="Calibri"/>
                <a:cs typeface="Calibri"/>
              </a:rPr>
              <a:t>way to construct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transformation  matrix is </a:t>
            </a:r>
            <a:r>
              <a:rPr sz="4200" dirty="0">
                <a:latin typeface="Calibri"/>
                <a:cs typeface="Calibri"/>
              </a:rPr>
              <a:t>by </a:t>
            </a:r>
            <a:r>
              <a:rPr sz="4200" spc="-5" dirty="0">
                <a:latin typeface="Calibri"/>
                <a:cs typeface="Calibri"/>
              </a:rPr>
              <a:t>considering </a:t>
            </a:r>
            <a:r>
              <a:rPr sz="4200" dirty="0">
                <a:latin typeface="Calibri"/>
                <a:cs typeface="Calibri"/>
              </a:rPr>
              <a:t>how </a:t>
            </a:r>
            <a:r>
              <a:rPr sz="4200" spc="-5" dirty="0">
                <a:latin typeface="Calibri"/>
                <a:cs typeface="Calibri"/>
              </a:rPr>
              <a:t>it </a:t>
            </a:r>
            <a:r>
              <a:rPr sz="4200" dirty="0">
                <a:latin typeface="Calibri"/>
                <a:cs typeface="Calibri"/>
              </a:rPr>
              <a:t>maps </a:t>
            </a:r>
            <a:r>
              <a:rPr sz="4200" spc="-5" dirty="0">
                <a:latin typeface="Calibri"/>
                <a:cs typeface="Calibri"/>
              </a:rPr>
              <a:t>the  coordinate </a:t>
            </a:r>
            <a:r>
              <a:rPr sz="4200" dirty="0">
                <a:latin typeface="Calibri"/>
                <a:cs typeface="Calibri"/>
              </a:rPr>
              <a:t>axes and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origin from one  frame of </a:t>
            </a:r>
            <a:r>
              <a:rPr sz="4200" spc="-5" dirty="0">
                <a:latin typeface="Calibri"/>
                <a:cs typeface="Calibri"/>
              </a:rPr>
              <a:t>reference to another. These lead  directly to the </a:t>
            </a:r>
            <a:r>
              <a:rPr sz="4200" dirty="0">
                <a:latin typeface="Calibri"/>
                <a:cs typeface="Calibri"/>
              </a:rPr>
              <a:t>columns of </a:t>
            </a:r>
            <a:r>
              <a:rPr sz="4200" spc="-5" dirty="0">
                <a:latin typeface="Calibri"/>
                <a:cs typeface="Calibri"/>
              </a:rPr>
              <a:t>the  transformation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matrix.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208455"/>
            <a:ext cx="913066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23203" y="4832603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1032" y="478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203" y="2229992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8758" y="222999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3203" y="387095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0" y="0"/>
                </a:moveTo>
                <a:lnTo>
                  <a:pt x="961644" y="0"/>
                </a:lnTo>
                <a:lnTo>
                  <a:pt x="961644" y="961643"/>
                </a:lnTo>
                <a:lnTo>
                  <a:pt x="0" y="9616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444" y="5971032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3274" y="592657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5444" y="3368421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0999" y="336841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4391" y="7180997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4391" y="8200604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3301" y="7407310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4" h="259079">
                <a:moveTo>
                  <a:pt x="29770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254" y="1526"/>
                </a:lnTo>
                <a:lnTo>
                  <a:pt x="141409" y="7742"/>
                </a:lnTo>
                <a:lnTo>
                  <a:pt x="14811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9770" y="94099"/>
                </a:lnTo>
                <a:close/>
              </a:path>
              <a:path w="283844" h="259079">
                <a:moveTo>
                  <a:pt x="187127" y="44071"/>
                </a:moveTo>
                <a:lnTo>
                  <a:pt x="171477" y="44071"/>
                </a:lnTo>
                <a:lnTo>
                  <a:pt x="178603" y="31658"/>
                </a:lnTo>
                <a:lnTo>
                  <a:pt x="190977" y="17122"/>
                </a:lnTo>
                <a:lnTo>
                  <a:pt x="208485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4" h="259079">
                <a:moveTo>
                  <a:pt x="87540" y="245372"/>
                </a:moveTo>
                <a:lnTo>
                  <a:pt x="54777" y="245372"/>
                </a:lnTo>
                <a:lnTo>
                  <a:pt x="72360" y="241110"/>
                </a:lnTo>
                <a:lnTo>
                  <a:pt x="87376" y="229143"/>
                </a:lnTo>
                <a:lnTo>
                  <a:pt x="108364" y="187007"/>
                </a:lnTo>
                <a:lnTo>
                  <a:pt x="122244" y="134634"/>
                </a:lnTo>
                <a:lnTo>
                  <a:pt x="131882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8111" y="13102"/>
                </a:lnTo>
                <a:lnTo>
                  <a:pt x="158118" y="21105"/>
                </a:lnTo>
                <a:lnTo>
                  <a:pt x="171477" y="44071"/>
                </a:lnTo>
                <a:lnTo>
                  <a:pt x="187127" y="44071"/>
                </a:lnTo>
                <a:lnTo>
                  <a:pt x="173859" y="79805"/>
                </a:lnTo>
                <a:lnTo>
                  <a:pt x="150805" y="174947"/>
                </a:lnTo>
                <a:lnTo>
                  <a:pt x="145279" y="208447"/>
                </a:lnTo>
                <a:lnTo>
                  <a:pt x="146136" y="215594"/>
                </a:lnTo>
                <a:lnTo>
                  <a:pt x="113127" y="215594"/>
                </a:lnTo>
                <a:lnTo>
                  <a:pt x="108680" y="223299"/>
                </a:lnTo>
                <a:lnTo>
                  <a:pt x="97200" y="237928"/>
                </a:lnTo>
                <a:lnTo>
                  <a:pt x="87540" y="245372"/>
                </a:lnTo>
                <a:close/>
              </a:path>
              <a:path w="283844" h="259079">
                <a:moveTo>
                  <a:pt x="253643" y="71467"/>
                </a:moveTo>
                <a:lnTo>
                  <a:pt x="243577" y="69643"/>
                </a:lnTo>
                <a:lnTo>
                  <a:pt x="236525" y="64916"/>
                </a:lnTo>
                <a:lnTo>
                  <a:pt x="232376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420" y="16117"/>
                </a:lnTo>
                <a:lnTo>
                  <a:pt x="240991" y="13995"/>
                </a:lnTo>
                <a:lnTo>
                  <a:pt x="234125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37" y="52875"/>
                </a:lnTo>
                <a:lnTo>
                  <a:pt x="272994" y="63278"/>
                </a:lnTo>
                <a:lnTo>
                  <a:pt x="263319" y="69439"/>
                </a:lnTo>
                <a:lnTo>
                  <a:pt x="253643" y="71467"/>
                </a:lnTo>
                <a:close/>
              </a:path>
              <a:path w="283844" h="259079">
                <a:moveTo>
                  <a:pt x="215424" y="245372"/>
                </a:moveTo>
                <a:lnTo>
                  <a:pt x="176240" y="245372"/>
                </a:lnTo>
                <a:lnTo>
                  <a:pt x="193005" y="242376"/>
                </a:lnTo>
                <a:lnTo>
                  <a:pt x="213900" y="231228"/>
                </a:lnTo>
                <a:lnTo>
                  <a:pt x="235018" y="208689"/>
                </a:lnTo>
                <a:lnTo>
                  <a:pt x="252453" y="171522"/>
                </a:lnTo>
                <a:lnTo>
                  <a:pt x="253643" y="166758"/>
                </a:lnTo>
                <a:lnTo>
                  <a:pt x="253643" y="165567"/>
                </a:lnTo>
                <a:lnTo>
                  <a:pt x="266742" y="165567"/>
                </a:lnTo>
                <a:lnTo>
                  <a:pt x="266742" y="170331"/>
                </a:lnTo>
                <a:lnTo>
                  <a:pt x="260621" y="190134"/>
                </a:lnTo>
                <a:lnTo>
                  <a:pt x="242777" y="219763"/>
                </a:lnTo>
                <a:lnTo>
                  <a:pt x="215424" y="245372"/>
                </a:lnTo>
                <a:close/>
              </a:path>
              <a:path w="283844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511" y="207796"/>
                </a:lnTo>
                <a:lnTo>
                  <a:pt x="9377" y="197578"/>
                </a:lnTo>
                <a:lnTo>
                  <a:pt x="19592" y="190711"/>
                </a:lnTo>
                <a:lnTo>
                  <a:pt x="32152" y="188198"/>
                </a:lnTo>
                <a:lnTo>
                  <a:pt x="38831" y="188998"/>
                </a:lnTo>
                <a:lnTo>
                  <a:pt x="44655" y="228101"/>
                </a:lnTo>
                <a:lnTo>
                  <a:pt x="26197" y="238226"/>
                </a:lnTo>
                <a:lnTo>
                  <a:pt x="35184" y="242357"/>
                </a:lnTo>
                <a:lnTo>
                  <a:pt x="43613" y="244479"/>
                </a:lnTo>
                <a:lnTo>
                  <a:pt x="50479" y="245261"/>
                </a:lnTo>
                <a:lnTo>
                  <a:pt x="54777" y="245372"/>
                </a:lnTo>
                <a:lnTo>
                  <a:pt x="87540" y="245372"/>
                </a:lnTo>
                <a:lnTo>
                  <a:pt x="78798" y="252110"/>
                </a:lnTo>
                <a:lnTo>
                  <a:pt x="53586" y="258475"/>
                </a:lnTo>
                <a:close/>
              </a:path>
              <a:path w="283844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6136" y="215594"/>
                </a:lnTo>
                <a:lnTo>
                  <a:pt x="146935" y="222257"/>
                </a:lnTo>
                <a:lnTo>
                  <a:pt x="152275" y="234057"/>
                </a:lnTo>
                <a:lnTo>
                  <a:pt x="161858" y="242283"/>
                </a:lnTo>
                <a:lnTo>
                  <a:pt x="176240" y="245372"/>
                </a:lnTo>
                <a:lnTo>
                  <a:pt x="215424" y="245372"/>
                </a:lnTo>
                <a:lnTo>
                  <a:pt x="213993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5539" y="7460911"/>
            <a:ext cx="299085" cy="283845"/>
          </a:xfrm>
          <a:custGeom>
            <a:avLst/>
            <a:gdLst/>
            <a:ahLst/>
            <a:cxnLst/>
            <a:rect l="l" t="t" r="r" b="b"/>
            <a:pathLst>
              <a:path w="299085" h="283845">
                <a:moveTo>
                  <a:pt x="4763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4763" y="270386"/>
                </a:lnTo>
                <a:lnTo>
                  <a:pt x="8335" y="269195"/>
                </a:lnTo>
                <a:lnTo>
                  <a:pt x="48860" y="249932"/>
                </a:lnTo>
                <a:lnTo>
                  <a:pt x="204820" y="9529"/>
                </a:lnTo>
                <a:lnTo>
                  <a:pt x="208392" y="3573"/>
                </a:lnTo>
                <a:lnTo>
                  <a:pt x="210774" y="0"/>
                </a:lnTo>
                <a:lnTo>
                  <a:pt x="226255" y="0"/>
                </a:lnTo>
                <a:lnTo>
                  <a:pt x="226255" y="3573"/>
                </a:lnTo>
                <a:lnTo>
                  <a:pt x="227446" y="11911"/>
                </a:lnTo>
                <a:lnTo>
                  <a:pt x="232822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1724" y="178669"/>
                </a:lnTo>
                <a:lnTo>
                  <a:pt x="253805" y="192963"/>
                </a:lnTo>
                <a:lnTo>
                  <a:pt x="102410" y="192963"/>
                </a:lnTo>
                <a:lnTo>
                  <a:pt x="92697" y="207815"/>
                </a:lnTo>
                <a:lnTo>
                  <a:pt x="82761" y="223336"/>
                </a:lnTo>
                <a:lnTo>
                  <a:pt x="74612" y="236178"/>
                </a:lnTo>
                <a:lnTo>
                  <a:pt x="70258" y="242990"/>
                </a:lnTo>
                <a:lnTo>
                  <a:pt x="67876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8120" y="270386"/>
                </a:lnTo>
                <a:lnTo>
                  <a:pt x="88120" y="282297"/>
                </a:lnTo>
                <a:lnTo>
                  <a:pt x="39296" y="282297"/>
                </a:lnTo>
                <a:lnTo>
                  <a:pt x="30886" y="282484"/>
                </a:lnTo>
                <a:lnTo>
                  <a:pt x="13173" y="283302"/>
                </a:lnTo>
                <a:lnTo>
                  <a:pt x="4763" y="283489"/>
                </a:lnTo>
                <a:close/>
              </a:path>
              <a:path w="299085" h="283845">
                <a:moveTo>
                  <a:pt x="251724" y="178669"/>
                </a:moveTo>
                <a:lnTo>
                  <a:pt x="213156" y="178669"/>
                </a:lnTo>
                <a:lnTo>
                  <a:pt x="195293" y="48836"/>
                </a:lnTo>
                <a:lnTo>
                  <a:pt x="232822" y="48836"/>
                </a:lnTo>
                <a:lnTo>
                  <a:pt x="251724" y="178669"/>
                </a:lnTo>
                <a:close/>
              </a:path>
              <a:path w="299085" h="283845">
                <a:moveTo>
                  <a:pt x="288177" y="269195"/>
                </a:moveTo>
                <a:lnTo>
                  <a:pt x="197675" y="269195"/>
                </a:lnTo>
                <a:lnTo>
                  <a:pt x="211835" y="268209"/>
                </a:lnTo>
                <a:lnTo>
                  <a:pt x="219854" y="265770"/>
                </a:lnTo>
                <a:lnTo>
                  <a:pt x="223631" y="262662"/>
                </a:lnTo>
                <a:lnTo>
                  <a:pt x="225064" y="259666"/>
                </a:lnTo>
                <a:lnTo>
                  <a:pt x="215537" y="192963"/>
                </a:lnTo>
                <a:lnTo>
                  <a:pt x="253805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299085" h="283845">
                <a:moveTo>
                  <a:pt x="194103" y="283489"/>
                </a:moveTo>
                <a:lnTo>
                  <a:pt x="188149" y="283489"/>
                </a:lnTo>
                <a:lnTo>
                  <a:pt x="186958" y="279915"/>
                </a:lnTo>
                <a:lnTo>
                  <a:pt x="186958" y="269195"/>
                </a:lnTo>
                <a:lnTo>
                  <a:pt x="298895" y="269195"/>
                </a:lnTo>
                <a:lnTo>
                  <a:pt x="298895" y="281106"/>
                </a:lnTo>
                <a:lnTo>
                  <a:pt x="297704" y="282297"/>
                </a:lnTo>
                <a:lnTo>
                  <a:pt x="245308" y="282297"/>
                </a:lnTo>
                <a:lnTo>
                  <a:pt x="233790" y="282484"/>
                </a:lnTo>
                <a:lnTo>
                  <a:pt x="204950" y="283302"/>
                </a:lnTo>
                <a:lnTo>
                  <a:pt x="194103" y="283489"/>
                </a:lnTo>
                <a:close/>
              </a:path>
              <a:path w="299085" h="283845">
                <a:moveTo>
                  <a:pt x="88120" y="283489"/>
                </a:moveTo>
                <a:lnTo>
                  <a:pt x="80975" y="283489"/>
                </a:lnTo>
                <a:lnTo>
                  <a:pt x="71281" y="283302"/>
                </a:lnTo>
                <a:lnTo>
                  <a:pt x="49660" y="282484"/>
                </a:lnTo>
                <a:lnTo>
                  <a:pt x="39296" y="282297"/>
                </a:lnTo>
                <a:lnTo>
                  <a:pt x="88120" y="282297"/>
                </a:lnTo>
                <a:lnTo>
                  <a:pt x="88120" y="283489"/>
                </a:lnTo>
                <a:close/>
              </a:path>
              <a:path w="299085" h="283845">
                <a:moveTo>
                  <a:pt x="296513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7704" y="282297"/>
                </a:lnTo>
                <a:lnTo>
                  <a:pt x="296513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7117" y="8091018"/>
            <a:ext cx="262255" cy="368300"/>
          </a:xfrm>
          <a:custGeom>
            <a:avLst/>
            <a:gdLst/>
            <a:ahLst/>
            <a:cxnLst/>
            <a:rect l="l" t="t" r="r" b="b"/>
            <a:pathLst>
              <a:path w="262255" h="368300">
                <a:moveTo>
                  <a:pt x="1190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019" y="72361"/>
                </a:lnTo>
                <a:lnTo>
                  <a:pt x="16969" y="42285"/>
                </a:lnTo>
                <a:lnTo>
                  <a:pt x="40190" y="13102"/>
                </a:lnTo>
                <a:lnTo>
                  <a:pt x="75021" y="0"/>
                </a:lnTo>
                <a:lnTo>
                  <a:pt x="94335" y="3740"/>
                </a:lnTo>
                <a:lnTo>
                  <a:pt x="107882" y="13102"/>
                </a:lnTo>
                <a:lnTo>
                  <a:pt x="72639" y="13102"/>
                </a:lnTo>
                <a:lnTo>
                  <a:pt x="57847" y="16545"/>
                </a:lnTo>
                <a:lnTo>
                  <a:pt x="42720" y="28140"/>
                </a:lnTo>
                <a:lnTo>
                  <a:pt x="28263" y="49785"/>
                </a:lnTo>
                <a:lnTo>
                  <a:pt x="15480" y="83379"/>
                </a:lnTo>
                <a:lnTo>
                  <a:pt x="13098" y="92908"/>
                </a:lnTo>
                <a:lnTo>
                  <a:pt x="11908" y="94099"/>
                </a:lnTo>
                <a:close/>
              </a:path>
              <a:path w="262255" h="368300">
                <a:moveTo>
                  <a:pt x="155696" y="245372"/>
                </a:moveTo>
                <a:lnTo>
                  <a:pt x="116700" y="245372"/>
                </a:lnTo>
                <a:lnTo>
                  <a:pt x="141986" y="239100"/>
                </a:lnTo>
                <a:lnTo>
                  <a:pt x="161802" y="224676"/>
                </a:lnTo>
                <a:lnTo>
                  <a:pt x="175143" y="208689"/>
                </a:lnTo>
                <a:lnTo>
                  <a:pt x="181004" y="197727"/>
                </a:lnTo>
                <a:lnTo>
                  <a:pt x="206011" y="95290"/>
                </a:lnTo>
                <a:lnTo>
                  <a:pt x="208709" y="83676"/>
                </a:lnTo>
                <a:lnTo>
                  <a:pt x="211518" y="72063"/>
                </a:lnTo>
                <a:lnTo>
                  <a:pt x="214551" y="60449"/>
                </a:lnTo>
                <a:lnTo>
                  <a:pt x="217919" y="48836"/>
                </a:lnTo>
                <a:lnTo>
                  <a:pt x="222385" y="31267"/>
                </a:lnTo>
                <a:lnTo>
                  <a:pt x="224282" y="23375"/>
                </a:lnTo>
                <a:lnTo>
                  <a:pt x="225064" y="19058"/>
                </a:lnTo>
                <a:lnTo>
                  <a:pt x="231018" y="9529"/>
                </a:lnTo>
                <a:lnTo>
                  <a:pt x="239354" y="5955"/>
                </a:lnTo>
                <a:lnTo>
                  <a:pt x="253643" y="5955"/>
                </a:lnTo>
                <a:lnTo>
                  <a:pt x="261979" y="11911"/>
                </a:lnTo>
                <a:lnTo>
                  <a:pt x="261979" y="27396"/>
                </a:lnTo>
                <a:lnTo>
                  <a:pt x="259598" y="34542"/>
                </a:lnTo>
                <a:lnTo>
                  <a:pt x="209909" y="232270"/>
                </a:lnTo>
                <a:lnTo>
                  <a:pt x="171477" y="232270"/>
                </a:lnTo>
                <a:lnTo>
                  <a:pt x="159029" y="243400"/>
                </a:lnTo>
                <a:lnTo>
                  <a:pt x="155696" y="245372"/>
                </a:lnTo>
                <a:close/>
              </a:path>
              <a:path w="262255" h="368300">
                <a:moveTo>
                  <a:pt x="114318" y="258475"/>
                </a:moveTo>
                <a:lnTo>
                  <a:pt x="89274" y="254901"/>
                </a:lnTo>
                <a:lnTo>
                  <a:pt x="66685" y="243288"/>
                </a:lnTo>
                <a:lnTo>
                  <a:pt x="50349" y="222294"/>
                </a:lnTo>
                <a:lnTo>
                  <a:pt x="44060" y="190580"/>
                </a:lnTo>
                <a:lnTo>
                  <a:pt x="46088" y="168768"/>
                </a:lnTo>
                <a:lnTo>
                  <a:pt x="52247" y="142935"/>
                </a:lnTo>
                <a:lnTo>
                  <a:pt x="62648" y="110849"/>
                </a:lnTo>
                <a:lnTo>
                  <a:pt x="77403" y="70276"/>
                </a:lnTo>
                <a:lnTo>
                  <a:pt x="80901" y="61622"/>
                </a:lnTo>
                <a:lnTo>
                  <a:pt x="83952" y="51963"/>
                </a:lnTo>
                <a:lnTo>
                  <a:pt x="86110" y="41633"/>
                </a:lnTo>
                <a:lnTo>
                  <a:pt x="86929" y="30969"/>
                </a:lnTo>
                <a:lnTo>
                  <a:pt x="86929" y="13102"/>
                </a:lnTo>
                <a:lnTo>
                  <a:pt x="107882" y="13102"/>
                </a:lnTo>
                <a:lnTo>
                  <a:pt x="108959" y="13846"/>
                </a:lnTo>
                <a:lnTo>
                  <a:pt x="118225" y="28642"/>
                </a:lnTo>
                <a:lnTo>
                  <a:pt x="121463" y="46454"/>
                </a:lnTo>
                <a:lnTo>
                  <a:pt x="120942" y="54643"/>
                </a:lnTo>
                <a:lnTo>
                  <a:pt x="119081" y="62832"/>
                </a:lnTo>
                <a:lnTo>
                  <a:pt x="115434" y="73254"/>
                </a:lnTo>
                <a:lnTo>
                  <a:pt x="109555" y="88143"/>
                </a:lnTo>
                <a:lnTo>
                  <a:pt x="97051" y="123058"/>
                </a:lnTo>
                <a:lnTo>
                  <a:pt x="88120" y="153060"/>
                </a:lnTo>
                <a:lnTo>
                  <a:pt x="82761" y="178595"/>
                </a:lnTo>
                <a:lnTo>
                  <a:pt x="80975" y="200109"/>
                </a:lnTo>
                <a:lnTo>
                  <a:pt x="82371" y="215724"/>
                </a:lnTo>
                <a:lnTo>
                  <a:pt x="87673" y="230334"/>
                </a:lnTo>
                <a:lnTo>
                  <a:pt x="98558" y="241148"/>
                </a:lnTo>
                <a:lnTo>
                  <a:pt x="116700" y="245372"/>
                </a:lnTo>
                <a:lnTo>
                  <a:pt x="155696" y="245372"/>
                </a:lnTo>
                <a:lnTo>
                  <a:pt x="145130" y="251626"/>
                </a:lnTo>
                <a:lnTo>
                  <a:pt x="130115" y="256725"/>
                </a:lnTo>
                <a:lnTo>
                  <a:pt x="114318" y="258475"/>
                </a:lnTo>
                <a:close/>
              </a:path>
              <a:path w="262255" h="368300">
                <a:moveTo>
                  <a:pt x="119875" y="356148"/>
                </a:moveTo>
                <a:lnTo>
                  <a:pt x="71449" y="356148"/>
                </a:lnTo>
                <a:lnTo>
                  <a:pt x="90353" y="353244"/>
                </a:lnTo>
                <a:lnTo>
                  <a:pt x="107471" y="345427"/>
                </a:lnTo>
                <a:lnTo>
                  <a:pt x="148870" y="298266"/>
                </a:lnTo>
                <a:lnTo>
                  <a:pt x="165877" y="254418"/>
                </a:lnTo>
                <a:lnTo>
                  <a:pt x="171477" y="232270"/>
                </a:lnTo>
                <a:lnTo>
                  <a:pt x="209909" y="232270"/>
                </a:lnTo>
                <a:lnTo>
                  <a:pt x="204820" y="252519"/>
                </a:lnTo>
                <a:lnTo>
                  <a:pt x="185823" y="297708"/>
                </a:lnTo>
                <a:lnTo>
                  <a:pt x="154657" y="334409"/>
                </a:lnTo>
                <a:lnTo>
                  <a:pt x="119875" y="356148"/>
                </a:lnTo>
                <a:close/>
              </a:path>
              <a:path w="262255" h="368300">
                <a:moveTo>
                  <a:pt x="71449" y="368059"/>
                </a:moveTo>
                <a:lnTo>
                  <a:pt x="47576" y="364448"/>
                </a:lnTo>
                <a:lnTo>
                  <a:pt x="28728" y="354361"/>
                </a:lnTo>
                <a:lnTo>
                  <a:pt x="16355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232" y="282949"/>
                </a:lnTo>
                <a:lnTo>
                  <a:pt x="58350" y="320414"/>
                </a:lnTo>
                <a:lnTo>
                  <a:pt x="28579" y="332325"/>
                </a:lnTo>
                <a:lnTo>
                  <a:pt x="38292" y="345595"/>
                </a:lnTo>
                <a:lnTo>
                  <a:pt x="50907" y="352723"/>
                </a:lnTo>
                <a:lnTo>
                  <a:pt x="63076" y="355608"/>
                </a:lnTo>
                <a:lnTo>
                  <a:pt x="71449" y="356148"/>
                </a:lnTo>
                <a:lnTo>
                  <a:pt x="119875" y="356148"/>
                </a:lnTo>
                <a:lnTo>
                  <a:pt x="115230" y="359051"/>
                </a:lnTo>
                <a:lnTo>
                  <a:pt x="7144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1723" y="8144618"/>
            <a:ext cx="300355" cy="283845"/>
          </a:xfrm>
          <a:custGeom>
            <a:avLst/>
            <a:gdLst/>
            <a:ahLst/>
            <a:cxnLst/>
            <a:rect l="l" t="t" r="r" b="b"/>
            <a:pathLst>
              <a:path w="300354" h="283845">
                <a:moveTo>
                  <a:pt x="5954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5954" y="270386"/>
                </a:lnTo>
                <a:lnTo>
                  <a:pt x="9526" y="269195"/>
                </a:lnTo>
                <a:lnTo>
                  <a:pt x="49046" y="249932"/>
                </a:lnTo>
                <a:lnTo>
                  <a:pt x="206011" y="9529"/>
                </a:lnTo>
                <a:lnTo>
                  <a:pt x="209583" y="3573"/>
                </a:lnTo>
                <a:lnTo>
                  <a:pt x="211965" y="0"/>
                </a:lnTo>
                <a:lnTo>
                  <a:pt x="226255" y="0"/>
                </a:lnTo>
                <a:lnTo>
                  <a:pt x="227446" y="2382"/>
                </a:lnTo>
                <a:lnTo>
                  <a:pt x="228636" y="10720"/>
                </a:lnTo>
                <a:lnTo>
                  <a:pt x="233975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2159" y="178669"/>
                </a:lnTo>
                <a:lnTo>
                  <a:pt x="254161" y="192963"/>
                </a:lnTo>
                <a:lnTo>
                  <a:pt x="102410" y="192963"/>
                </a:lnTo>
                <a:lnTo>
                  <a:pt x="93200" y="207815"/>
                </a:lnTo>
                <a:lnTo>
                  <a:pt x="83208" y="223336"/>
                </a:lnTo>
                <a:lnTo>
                  <a:pt x="74779" y="236178"/>
                </a:lnTo>
                <a:lnTo>
                  <a:pt x="70258" y="242990"/>
                </a:lnTo>
                <a:lnTo>
                  <a:pt x="69067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9311" y="270386"/>
                </a:lnTo>
                <a:lnTo>
                  <a:pt x="89311" y="282297"/>
                </a:lnTo>
                <a:lnTo>
                  <a:pt x="40487" y="282297"/>
                </a:lnTo>
                <a:lnTo>
                  <a:pt x="32077" y="282484"/>
                </a:lnTo>
                <a:lnTo>
                  <a:pt x="14364" y="283302"/>
                </a:lnTo>
                <a:lnTo>
                  <a:pt x="5954" y="283489"/>
                </a:lnTo>
                <a:close/>
              </a:path>
              <a:path w="300354" h="283845">
                <a:moveTo>
                  <a:pt x="252159" y="178669"/>
                </a:moveTo>
                <a:lnTo>
                  <a:pt x="214347" y="178669"/>
                </a:lnTo>
                <a:lnTo>
                  <a:pt x="195293" y="48836"/>
                </a:lnTo>
                <a:lnTo>
                  <a:pt x="233975" y="48836"/>
                </a:lnTo>
                <a:lnTo>
                  <a:pt x="252159" y="178669"/>
                </a:lnTo>
                <a:close/>
              </a:path>
              <a:path w="300354" h="283845">
                <a:moveTo>
                  <a:pt x="288177" y="269195"/>
                </a:moveTo>
                <a:lnTo>
                  <a:pt x="198866" y="269195"/>
                </a:lnTo>
                <a:lnTo>
                  <a:pt x="212356" y="268209"/>
                </a:lnTo>
                <a:lnTo>
                  <a:pt x="220152" y="265770"/>
                </a:lnTo>
                <a:lnTo>
                  <a:pt x="224152" y="262662"/>
                </a:lnTo>
                <a:lnTo>
                  <a:pt x="226255" y="259666"/>
                </a:lnTo>
                <a:lnTo>
                  <a:pt x="216728" y="192963"/>
                </a:lnTo>
                <a:lnTo>
                  <a:pt x="254161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300354" h="283845">
                <a:moveTo>
                  <a:pt x="194103" y="283489"/>
                </a:moveTo>
                <a:lnTo>
                  <a:pt x="189339" y="283489"/>
                </a:lnTo>
                <a:lnTo>
                  <a:pt x="188149" y="279915"/>
                </a:lnTo>
                <a:lnTo>
                  <a:pt x="188149" y="269195"/>
                </a:lnTo>
                <a:lnTo>
                  <a:pt x="300085" y="269195"/>
                </a:lnTo>
                <a:lnTo>
                  <a:pt x="300085" y="281106"/>
                </a:lnTo>
                <a:lnTo>
                  <a:pt x="298895" y="282297"/>
                </a:lnTo>
                <a:lnTo>
                  <a:pt x="245308" y="282297"/>
                </a:lnTo>
                <a:lnTo>
                  <a:pt x="234460" y="282484"/>
                </a:lnTo>
                <a:lnTo>
                  <a:pt x="205620" y="283302"/>
                </a:lnTo>
                <a:lnTo>
                  <a:pt x="194103" y="283489"/>
                </a:lnTo>
                <a:close/>
              </a:path>
              <a:path w="300354" h="283845">
                <a:moveTo>
                  <a:pt x="89311" y="283489"/>
                </a:moveTo>
                <a:lnTo>
                  <a:pt x="80975" y="283489"/>
                </a:lnTo>
                <a:lnTo>
                  <a:pt x="71300" y="283302"/>
                </a:lnTo>
                <a:lnTo>
                  <a:pt x="50163" y="282484"/>
                </a:lnTo>
                <a:lnTo>
                  <a:pt x="40487" y="282297"/>
                </a:lnTo>
                <a:lnTo>
                  <a:pt x="89311" y="282297"/>
                </a:lnTo>
                <a:lnTo>
                  <a:pt x="89311" y="283489"/>
                </a:lnTo>
                <a:close/>
              </a:path>
              <a:path w="300354" h="283845">
                <a:moveTo>
                  <a:pt x="297704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8895" y="282297"/>
                </a:lnTo>
                <a:lnTo>
                  <a:pt x="297704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3846" y="8647275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4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744" y="47570"/>
                </a:lnTo>
                <a:lnTo>
                  <a:pt x="30216" y="51814"/>
                </a:lnTo>
                <a:lnTo>
                  <a:pt x="12038" y="53377"/>
                </a:lnTo>
                <a:lnTo>
                  <a:pt x="0" y="53600"/>
                </a:lnTo>
                <a:close/>
              </a:path>
              <a:path w="188594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8594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079" y="377737"/>
                </a:lnTo>
                <a:lnTo>
                  <a:pt x="22755" y="378090"/>
                </a:lnTo>
                <a:lnTo>
                  <a:pt x="3572" y="378779"/>
                </a:lnTo>
                <a:close/>
              </a:path>
              <a:path w="188594" h="379095">
                <a:moveTo>
                  <a:pt x="188149" y="378779"/>
                </a:moveTo>
                <a:lnTo>
                  <a:pt x="168277" y="378090"/>
                </a:lnTo>
                <a:lnTo>
                  <a:pt x="142600" y="377737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2311" y="718099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199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597" y="967321"/>
                </a:lnTo>
                <a:lnTo>
                  <a:pt x="248469" y="913251"/>
                </a:lnTo>
                <a:lnTo>
                  <a:pt x="246613" y="859794"/>
                </a:lnTo>
                <a:lnTo>
                  <a:pt x="243959" y="806964"/>
                </a:lnTo>
                <a:lnTo>
                  <a:pt x="240435" y="754777"/>
                </a:lnTo>
                <a:lnTo>
                  <a:pt x="235969" y="703246"/>
                </a:lnTo>
                <a:lnTo>
                  <a:pt x="230489" y="652386"/>
                </a:lnTo>
                <a:lnTo>
                  <a:pt x="223923" y="602212"/>
                </a:lnTo>
                <a:lnTo>
                  <a:pt x="216200" y="552740"/>
                </a:lnTo>
                <a:lnTo>
                  <a:pt x="207249" y="503982"/>
                </a:lnTo>
                <a:lnTo>
                  <a:pt x="196996" y="455955"/>
                </a:lnTo>
                <a:lnTo>
                  <a:pt x="185371" y="408672"/>
                </a:lnTo>
                <a:lnTo>
                  <a:pt x="172302" y="362148"/>
                </a:lnTo>
                <a:lnTo>
                  <a:pt x="157717" y="316399"/>
                </a:lnTo>
                <a:lnTo>
                  <a:pt x="141544" y="271438"/>
                </a:lnTo>
                <a:lnTo>
                  <a:pt x="123711" y="227281"/>
                </a:lnTo>
                <a:lnTo>
                  <a:pt x="104147" y="183942"/>
                </a:lnTo>
                <a:lnTo>
                  <a:pt x="82780" y="141435"/>
                </a:lnTo>
                <a:lnTo>
                  <a:pt x="59539" y="99776"/>
                </a:lnTo>
                <a:lnTo>
                  <a:pt x="34351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5007" y="2382"/>
                </a:lnTo>
                <a:lnTo>
                  <a:pt x="27388" y="5955"/>
                </a:lnTo>
                <a:lnTo>
                  <a:pt x="36915" y="15484"/>
                </a:lnTo>
                <a:lnTo>
                  <a:pt x="70755" y="60387"/>
                </a:lnTo>
                <a:lnTo>
                  <a:pt x="101777" y="106475"/>
                </a:lnTo>
                <a:lnTo>
                  <a:pt x="130064" y="153486"/>
                </a:lnTo>
                <a:lnTo>
                  <a:pt x="155699" y="201152"/>
                </a:lnTo>
                <a:lnTo>
                  <a:pt x="178766" y="249209"/>
                </a:lnTo>
                <a:lnTo>
                  <a:pt x="199350" y="297391"/>
                </a:lnTo>
                <a:lnTo>
                  <a:pt x="217533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24372"/>
                </a:lnTo>
                <a:lnTo>
                  <a:pt x="31199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2311" y="820060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39947" y="284062"/>
                </a:lnTo>
                <a:lnTo>
                  <a:pt x="243909" y="225866"/>
                </a:lnTo>
                <a:lnTo>
                  <a:pt x="246683" y="170901"/>
                </a:lnTo>
                <a:lnTo>
                  <a:pt x="248477" y="120415"/>
                </a:lnTo>
                <a:lnTo>
                  <a:pt x="249502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1994" y="0"/>
                </a:lnTo>
                <a:lnTo>
                  <a:pt x="313184" y="5955"/>
                </a:lnTo>
                <a:lnTo>
                  <a:pt x="313184" y="28587"/>
                </a:lnTo>
                <a:lnTo>
                  <a:pt x="311927" y="106791"/>
                </a:lnTo>
                <a:lnTo>
                  <a:pt x="308840" y="177106"/>
                </a:lnTo>
                <a:lnTo>
                  <a:pt x="304953" y="235357"/>
                </a:lnTo>
                <a:lnTo>
                  <a:pt x="301295" y="277371"/>
                </a:lnTo>
                <a:lnTo>
                  <a:pt x="292694" y="354650"/>
                </a:lnTo>
                <a:lnTo>
                  <a:pt x="285136" y="408668"/>
                </a:lnTo>
                <a:lnTo>
                  <a:pt x="276220" y="461081"/>
                </a:lnTo>
                <a:lnTo>
                  <a:pt x="265945" y="511941"/>
                </a:lnTo>
                <a:lnTo>
                  <a:pt x="254313" y="561304"/>
                </a:lnTo>
                <a:lnTo>
                  <a:pt x="241322" y="609222"/>
                </a:lnTo>
                <a:lnTo>
                  <a:pt x="226973" y="655749"/>
                </a:lnTo>
                <a:lnTo>
                  <a:pt x="211266" y="700940"/>
                </a:lnTo>
                <a:lnTo>
                  <a:pt x="194201" y="744847"/>
                </a:lnTo>
                <a:lnTo>
                  <a:pt x="175778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3573" y="8151167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3573" y="8261942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9139" y="7180991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9139" y="820059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8177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2582" y="7279854"/>
            <a:ext cx="188595" cy="380365"/>
          </a:xfrm>
          <a:custGeom>
            <a:avLst/>
            <a:gdLst/>
            <a:ahLst/>
            <a:cxnLst/>
            <a:rect l="l" t="t" r="r" b="b"/>
            <a:pathLst>
              <a:path w="188595" h="380365">
                <a:moveTo>
                  <a:pt x="0" y="54792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80365">
                <a:moveTo>
                  <a:pt x="169095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8033"/>
                </a:lnTo>
                <a:lnTo>
                  <a:pt x="123696" y="356445"/>
                </a:lnTo>
                <a:lnTo>
                  <a:pt x="139306" y="360838"/>
                </a:lnTo>
                <a:lnTo>
                  <a:pt x="169095" y="362103"/>
                </a:lnTo>
                <a:close/>
              </a:path>
              <a:path w="188595" h="380365">
                <a:moveTo>
                  <a:pt x="3572" y="379970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525" y="377886"/>
                </a:lnTo>
                <a:lnTo>
                  <a:pt x="23258" y="378593"/>
                </a:lnTo>
                <a:lnTo>
                  <a:pt x="3572" y="379970"/>
                </a:lnTo>
                <a:close/>
              </a:path>
              <a:path w="188595" h="380365">
                <a:moveTo>
                  <a:pt x="188149" y="379970"/>
                </a:moveTo>
                <a:lnTo>
                  <a:pt x="168277" y="378593"/>
                </a:lnTo>
                <a:lnTo>
                  <a:pt x="142600" y="377886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7818" y="7279853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715"/>
                </a:lnTo>
                <a:lnTo>
                  <a:pt x="26197" y="334707"/>
                </a:lnTo>
                <a:lnTo>
                  <a:pt x="4167" y="266217"/>
                </a:lnTo>
                <a:lnTo>
                  <a:pt x="0" y="197727"/>
                </a:lnTo>
                <a:lnTo>
                  <a:pt x="837" y="163370"/>
                </a:lnTo>
                <a:lnTo>
                  <a:pt x="10549" y="98231"/>
                </a:lnTo>
                <a:lnTo>
                  <a:pt x="42236" y="35175"/>
                </a:lnTo>
                <a:lnTo>
                  <a:pt x="94111" y="3238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795"/>
                </a:lnTo>
                <a:lnTo>
                  <a:pt x="101814" y="376881"/>
                </a:lnTo>
                <a:lnTo>
                  <a:pt x="120272" y="379970"/>
                </a:lnTo>
                <a:lnTo>
                  <a:pt x="169930" y="379970"/>
                </a:lnTo>
                <a:lnTo>
                  <a:pt x="145261" y="389183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69930" y="379970"/>
                </a:moveTo>
                <a:lnTo>
                  <a:pt x="120272" y="379970"/>
                </a:lnTo>
                <a:lnTo>
                  <a:pt x="140069" y="376341"/>
                </a:lnTo>
                <a:lnTo>
                  <a:pt x="159867" y="364337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719"/>
                </a:lnTo>
                <a:lnTo>
                  <a:pt x="190400" y="105656"/>
                </a:lnTo>
                <a:lnTo>
                  <a:pt x="174696" y="45262"/>
                </a:lnTo>
                <a:lnTo>
                  <a:pt x="137223" y="15484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237"/>
                </a:lnTo>
                <a:lnTo>
                  <a:pt x="240544" y="197727"/>
                </a:lnTo>
                <a:lnTo>
                  <a:pt x="239707" y="230893"/>
                </a:lnTo>
                <a:lnTo>
                  <a:pt x="229995" y="295884"/>
                </a:lnTo>
                <a:lnTo>
                  <a:pt x="197470" y="359218"/>
                </a:lnTo>
                <a:lnTo>
                  <a:pt x="171924" y="379226"/>
                </a:lnTo>
                <a:lnTo>
                  <a:pt x="169930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3298" y="7302484"/>
            <a:ext cx="175260" cy="363855"/>
          </a:xfrm>
          <a:custGeom>
            <a:avLst/>
            <a:gdLst/>
            <a:ahLst/>
            <a:cxnLst/>
            <a:rect l="l" t="t" r="r" b="b"/>
            <a:pathLst>
              <a:path w="175259" h="363854">
                <a:moveTo>
                  <a:pt x="108364" y="111966"/>
                </a:moveTo>
                <a:lnTo>
                  <a:pt x="70258" y="111966"/>
                </a:lnTo>
                <a:lnTo>
                  <a:pt x="92883" y="21440"/>
                </a:lnTo>
                <a:lnTo>
                  <a:pt x="98260" y="9547"/>
                </a:lnTo>
                <a:lnTo>
                  <a:pt x="105536" y="3126"/>
                </a:lnTo>
                <a:lnTo>
                  <a:pt x="112141" y="502"/>
                </a:lnTo>
                <a:lnTo>
                  <a:pt x="115509" y="0"/>
                </a:lnTo>
                <a:lnTo>
                  <a:pt x="125035" y="0"/>
                </a:lnTo>
                <a:lnTo>
                  <a:pt x="132180" y="5955"/>
                </a:lnTo>
                <a:lnTo>
                  <a:pt x="132180" y="15484"/>
                </a:lnTo>
                <a:lnTo>
                  <a:pt x="131473" y="20677"/>
                </a:lnTo>
                <a:lnTo>
                  <a:pt x="128310" y="34691"/>
                </a:lnTo>
                <a:lnTo>
                  <a:pt x="121128" y="63222"/>
                </a:lnTo>
                <a:lnTo>
                  <a:pt x="108364" y="111966"/>
                </a:lnTo>
                <a:close/>
              </a:path>
              <a:path w="175259" h="363854">
                <a:moveTo>
                  <a:pt x="175050" y="128642"/>
                </a:moveTo>
                <a:lnTo>
                  <a:pt x="0" y="128642"/>
                </a:lnTo>
                <a:lnTo>
                  <a:pt x="0" y="111966"/>
                </a:lnTo>
                <a:lnTo>
                  <a:pt x="175050" y="111966"/>
                </a:lnTo>
                <a:lnTo>
                  <a:pt x="175050" y="128642"/>
                </a:lnTo>
                <a:close/>
              </a:path>
              <a:path w="175259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48" y="300667"/>
                </a:lnTo>
                <a:lnTo>
                  <a:pt x="29026" y="276491"/>
                </a:lnTo>
                <a:lnTo>
                  <a:pt x="42218" y="223951"/>
                </a:lnTo>
                <a:lnTo>
                  <a:pt x="66685" y="128642"/>
                </a:lnTo>
                <a:lnTo>
                  <a:pt x="104791" y="128642"/>
                </a:lnTo>
                <a:lnTo>
                  <a:pt x="61922" y="296591"/>
                </a:lnTo>
                <a:lnTo>
                  <a:pt x="60359" y="303552"/>
                </a:lnTo>
                <a:lnTo>
                  <a:pt x="59243" y="309396"/>
                </a:lnTo>
                <a:lnTo>
                  <a:pt x="58573" y="315686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778" y="350192"/>
                </a:lnTo>
                <a:lnTo>
                  <a:pt x="75021" y="363294"/>
                </a:lnTo>
                <a:close/>
              </a:path>
              <a:path w="175259" h="363854">
                <a:moveTo>
                  <a:pt x="113778" y="350192"/>
                </a:moveTo>
                <a:lnTo>
                  <a:pt x="76212" y="350192"/>
                </a:lnTo>
                <a:lnTo>
                  <a:pt x="92437" y="347214"/>
                </a:lnTo>
                <a:lnTo>
                  <a:pt x="111341" y="336196"/>
                </a:lnTo>
                <a:lnTo>
                  <a:pt x="131138" y="314011"/>
                </a:lnTo>
                <a:lnTo>
                  <a:pt x="150042" y="277533"/>
                </a:lnTo>
                <a:lnTo>
                  <a:pt x="153615" y="271577"/>
                </a:lnTo>
                <a:lnTo>
                  <a:pt x="153615" y="270386"/>
                </a:lnTo>
                <a:lnTo>
                  <a:pt x="165523" y="270386"/>
                </a:lnTo>
                <a:lnTo>
                  <a:pt x="165523" y="275151"/>
                </a:lnTo>
                <a:lnTo>
                  <a:pt x="159588" y="290933"/>
                </a:lnTo>
                <a:lnTo>
                  <a:pt x="142153" y="321009"/>
                </a:lnTo>
                <a:lnTo>
                  <a:pt x="113778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5265" y="7569296"/>
            <a:ext cx="212090" cy="180340"/>
          </a:xfrm>
          <a:custGeom>
            <a:avLst/>
            <a:gdLst/>
            <a:ahLst/>
            <a:cxnLst/>
            <a:rect l="l" t="t" r="r" b="b"/>
            <a:pathLst>
              <a:path w="212090" h="180340">
                <a:moveTo>
                  <a:pt x="21434" y="66703"/>
                </a:moveTo>
                <a:lnTo>
                  <a:pt x="8335" y="66703"/>
                </a:lnTo>
                <a:lnTo>
                  <a:pt x="8335" y="60747"/>
                </a:lnTo>
                <a:lnTo>
                  <a:pt x="13117" y="46230"/>
                </a:lnTo>
                <a:lnTo>
                  <a:pt x="26942" y="25907"/>
                </a:lnTo>
                <a:lnTo>
                  <a:pt x="49028" y="7816"/>
                </a:lnTo>
                <a:lnTo>
                  <a:pt x="78593" y="0"/>
                </a:lnTo>
                <a:lnTo>
                  <a:pt x="94576" y="2121"/>
                </a:lnTo>
                <a:lnTo>
                  <a:pt x="108215" y="8040"/>
                </a:lnTo>
                <a:lnTo>
                  <a:pt x="111396" y="10720"/>
                </a:lnTo>
                <a:lnTo>
                  <a:pt x="77403" y="10720"/>
                </a:lnTo>
                <a:lnTo>
                  <a:pt x="62331" y="13995"/>
                </a:lnTo>
                <a:lnTo>
                  <a:pt x="47037" y="23524"/>
                </a:lnTo>
                <a:lnTo>
                  <a:pt x="33528" y="38860"/>
                </a:lnTo>
                <a:lnTo>
                  <a:pt x="23816" y="59556"/>
                </a:lnTo>
                <a:lnTo>
                  <a:pt x="21434" y="64321"/>
                </a:lnTo>
                <a:lnTo>
                  <a:pt x="21434" y="66703"/>
                </a:lnTo>
                <a:close/>
              </a:path>
              <a:path w="212090" h="180340">
                <a:moveTo>
                  <a:pt x="142115" y="28587"/>
                </a:moveTo>
                <a:lnTo>
                  <a:pt x="126226" y="28587"/>
                </a:lnTo>
                <a:lnTo>
                  <a:pt x="134469" y="17587"/>
                </a:lnTo>
                <a:lnTo>
                  <a:pt x="144833" y="8486"/>
                </a:lnTo>
                <a:lnTo>
                  <a:pt x="157206" y="2289"/>
                </a:lnTo>
                <a:lnTo>
                  <a:pt x="171477" y="0"/>
                </a:lnTo>
                <a:lnTo>
                  <a:pt x="184334" y="1451"/>
                </a:lnTo>
                <a:lnTo>
                  <a:pt x="197526" y="6253"/>
                </a:lnTo>
                <a:lnTo>
                  <a:pt x="202736" y="10720"/>
                </a:lnTo>
                <a:lnTo>
                  <a:pt x="170286" y="10720"/>
                </a:lnTo>
                <a:lnTo>
                  <a:pt x="159792" y="12879"/>
                </a:lnTo>
                <a:lnTo>
                  <a:pt x="148852" y="19951"/>
                </a:lnTo>
                <a:lnTo>
                  <a:pt x="142115" y="28587"/>
                </a:lnTo>
                <a:close/>
              </a:path>
              <a:path w="212090" h="180340">
                <a:moveTo>
                  <a:pt x="71333" y="167949"/>
                </a:moveTo>
                <a:lnTo>
                  <a:pt x="42869" y="167949"/>
                </a:lnTo>
                <a:lnTo>
                  <a:pt x="56675" y="164394"/>
                </a:lnTo>
                <a:lnTo>
                  <a:pt x="67578" y="155591"/>
                </a:lnTo>
                <a:lnTo>
                  <a:pt x="75356" y="144331"/>
                </a:lnTo>
                <a:lnTo>
                  <a:pt x="79784" y="133406"/>
                </a:lnTo>
                <a:lnTo>
                  <a:pt x="92883" y="78614"/>
                </a:lnTo>
                <a:lnTo>
                  <a:pt x="95693" y="67764"/>
                </a:lnTo>
                <a:lnTo>
                  <a:pt x="98391" y="56132"/>
                </a:lnTo>
                <a:lnTo>
                  <a:pt x="100419" y="45616"/>
                </a:lnTo>
                <a:lnTo>
                  <a:pt x="101219" y="38116"/>
                </a:lnTo>
                <a:lnTo>
                  <a:pt x="99340" y="25292"/>
                </a:lnTo>
                <a:lnTo>
                  <a:pt x="94223" y="16824"/>
                </a:lnTo>
                <a:lnTo>
                  <a:pt x="86650" y="12153"/>
                </a:lnTo>
                <a:lnTo>
                  <a:pt x="77403" y="10720"/>
                </a:lnTo>
                <a:lnTo>
                  <a:pt x="111396" y="10720"/>
                </a:lnTo>
                <a:lnTo>
                  <a:pt x="118951" y="17085"/>
                </a:lnTo>
                <a:lnTo>
                  <a:pt x="126226" y="28587"/>
                </a:lnTo>
                <a:lnTo>
                  <a:pt x="142115" y="28587"/>
                </a:lnTo>
                <a:lnTo>
                  <a:pt x="123305" y="83639"/>
                </a:lnTo>
                <a:lnTo>
                  <a:pt x="112401" y="130466"/>
                </a:lnTo>
                <a:lnTo>
                  <a:pt x="110745" y="142935"/>
                </a:lnTo>
                <a:lnTo>
                  <a:pt x="112041" y="151273"/>
                </a:lnTo>
                <a:lnTo>
                  <a:pt x="85738" y="151273"/>
                </a:lnTo>
                <a:lnTo>
                  <a:pt x="77347" y="162775"/>
                </a:lnTo>
                <a:lnTo>
                  <a:pt x="71333" y="167949"/>
                </a:lnTo>
                <a:close/>
              </a:path>
              <a:path w="212090" h="180340">
                <a:moveTo>
                  <a:pt x="190530" y="53600"/>
                </a:moveTo>
                <a:lnTo>
                  <a:pt x="181004" y="53600"/>
                </a:lnTo>
                <a:lnTo>
                  <a:pt x="173859" y="47645"/>
                </a:lnTo>
                <a:lnTo>
                  <a:pt x="173859" y="39307"/>
                </a:lnTo>
                <a:lnTo>
                  <a:pt x="174808" y="32756"/>
                </a:lnTo>
                <a:lnTo>
                  <a:pt x="177878" y="26204"/>
                </a:lnTo>
                <a:lnTo>
                  <a:pt x="183404" y="20547"/>
                </a:lnTo>
                <a:lnTo>
                  <a:pt x="191721" y="16675"/>
                </a:lnTo>
                <a:lnTo>
                  <a:pt x="183385" y="10720"/>
                </a:lnTo>
                <a:lnTo>
                  <a:pt x="202736" y="10720"/>
                </a:lnTo>
                <a:lnTo>
                  <a:pt x="207816" y="15075"/>
                </a:lnTo>
                <a:lnTo>
                  <a:pt x="211965" y="28587"/>
                </a:lnTo>
                <a:lnTo>
                  <a:pt x="209788" y="40033"/>
                </a:lnTo>
                <a:lnTo>
                  <a:pt x="204373" y="47794"/>
                </a:lnTo>
                <a:lnTo>
                  <a:pt x="197396" y="52205"/>
                </a:lnTo>
                <a:lnTo>
                  <a:pt x="190530" y="53600"/>
                </a:lnTo>
                <a:close/>
              </a:path>
              <a:path w="212090" h="180340">
                <a:moveTo>
                  <a:pt x="168149" y="167949"/>
                </a:moveTo>
                <a:lnTo>
                  <a:pt x="134562" y="167949"/>
                </a:lnTo>
                <a:lnTo>
                  <a:pt x="151494" y="164357"/>
                </a:lnTo>
                <a:lnTo>
                  <a:pt x="167309" y="154400"/>
                </a:lnTo>
                <a:lnTo>
                  <a:pt x="180445" y="139306"/>
                </a:lnTo>
                <a:lnTo>
                  <a:pt x="189339" y="120304"/>
                </a:lnTo>
                <a:lnTo>
                  <a:pt x="190530" y="115539"/>
                </a:lnTo>
                <a:lnTo>
                  <a:pt x="191721" y="113157"/>
                </a:lnTo>
                <a:lnTo>
                  <a:pt x="203629" y="113157"/>
                </a:lnTo>
                <a:lnTo>
                  <a:pt x="203629" y="119113"/>
                </a:lnTo>
                <a:lnTo>
                  <a:pt x="199015" y="133127"/>
                </a:lnTo>
                <a:lnTo>
                  <a:pt x="185469" y="153506"/>
                </a:lnTo>
                <a:lnTo>
                  <a:pt x="168149" y="167949"/>
                </a:lnTo>
                <a:close/>
              </a:path>
              <a:path w="212090" h="180340">
                <a:moveTo>
                  <a:pt x="41678" y="179860"/>
                </a:moveTo>
                <a:lnTo>
                  <a:pt x="27128" y="178055"/>
                </a:lnTo>
                <a:lnTo>
                  <a:pt x="13694" y="172565"/>
                </a:lnTo>
                <a:lnTo>
                  <a:pt x="3832" y="163277"/>
                </a:lnTo>
                <a:lnTo>
                  <a:pt x="0" y="150082"/>
                </a:lnTo>
                <a:lnTo>
                  <a:pt x="1860" y="140330"/>
                </a:lnTo>
                <a:lnTo>
                  <a:pt x="6847" y="132811"/>
                </a:lnTo>
                <a:lnTo>
                  <a:pt x="14066" y="127972"/>
                </a:lnTo>
                <a:lnTo>
                  <a:pt x="22625" y="126259"/>
                </a:lnTo>
                <a:lnTo>
                  <a:pt x="32152" y="126259"/>
                </a:lnTo>
                <a:lnTo>
                  <a:pt x="21434" y="163184"/>
                </a:lnTo>
                <a:lnTo>
                  <a:pt x="29770" y="167949"/>
                </a:lnTo>
                <a:lnTo>
                  <a:pt x="71333" y="167949"/>
                </a:lnTo>
                <a:lnTo>
                  <a:pt x="66834" y="171820"/>
                </a:lnTo>
                <a:lnTo>
                  <a:pt x="54758" y="177739"/>
                </a:lnTo>
                <a:lnTo>
                  <a:pt x="41678" y="179860"/>
                </a:lnTo>
                <a:close/>
              </a:path>
              <a:path w="212090" h="180340">
                <a:moveTo>
                  <a:pt x="133371" y="179860"/>
                </a:moveTo>
                <a:lnTo>
                  <a:pt x="120737" y="178409"/>
                </a:lnTo>
                <a:lnTo>
                  <a:pt x="107322" y="173607"/>
                </a:lnTo>
                <a:lnTo>
                  <a:pt x="95023" y="164785"/>
                </a:lnTo>
                <a:lnTo>
                  <a:pt x="85738" y="151273"/>
                </a:lnTo>
                <a:lnTo>
                  <a:pt x="112041" y="151273"/>
                </a:lnTo>
                <a:lnTo>
                  <a:pt x="112290" y="152874"/>
                </a:lnTo>
                <a:lnTo>
                  <a:pt x="116848" y="160802"/>
                </a:lnTo>
                <a:lnTo>
                  <a:pt x="124310" y="166051"/>
                </a:lnTo>
                <a:lnTo>
                  <a:pt x="134562" y="167949"/>
                </a:lnTo>
                <a:lnTo>
                  <a:pt x="168149" y="167949"/>
                </a:lnTo>
                <a:lnTo>
                  <a:pt x="163439" y="171876"/>
                </a:lnTo>
                <a:lnTo>
                  <a:pt x="133371" y="179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4003" y="7963560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324"/>
                </a:lnTo>
                <a:lnTo>
                  <a:pt x="0" y="197727"/>
                </a:lnTo>
                <a:lnTo>
                  <a:pt x="669" y="163370"/>
                </a:lnTo>
                <a:lnTo>
                  <a:pt x="10047" y="98231"/>
                </a:lnTo>
                <a:lnTo>
                  <a:pt x="41566" y="35175"/>
                </a:lnTo>
                <a:lnTo>
                  <a:pt x="93441" y="3238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608"/>
                </a:lnTo>
                <a:lnTo>
                  <a:pt x="101312" y="375876"/>
                </a:lnTo>
                <a:lnTo>
                  <a:pt x="119081" y="378779"/>
                </a:lnTo>
                <a:lnTo>
                  <a:pt x="171908" y="378779"/>
                </a:lnTo>
                <a:lnTo>
                  <a:pt x="171328" y="379226"/>
                </a:lnTo>
                <a:lnTo>
                  <a:pt x="144256" y="389183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9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52"/>
                </a:lnTo>
                <a:lnTo>
                  <a:pt x="190400" y="105154"/>
                </a:lnTo>
                <a:lnTo>
                  <a:pt x="174510" y="45262"/>
                </a:lnTo>
                <a:lnTo>
                  <a:pt x="136218" y="15484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237"/>
                </a:lnTo>
                <a:lnTo>
                  <a:pt x="239354" y="197727"/>
                </a:lnTo>
                <a:lnTo>
                  <a:pt x="238702" y="230893"/>
                </a:lnTo>
                <a:lnTo>
                  <a:pt x="235930" y="263835"/>
                </a:lnTo>
                <a:lnTo>
                  <a:pt x="229809" y="295884"/>
                </a:lnTo>
                <a:lnTo>
                  <a:pt x="219110" y="326369"/>
                </a:lnTo>
                <a:lnTo>
                  <a:pt x="197284" y="359218"/>
                </a:lnTo>
                <a:lnTo>
                  <a:pt x="1719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6399" y="79635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4792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8674" y="377737"/>
                </a:lnTo>
                <a:lnTo>
                  <a:pt x="23276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70444" y="7986190"/>
            <a:ext cx="173990" cy="363855"/>
          </a:xfrm>
          <a:custGeom>
            <a:avLst/>
            <a:gdLst/>
            <a:ahLst/>
            <a:cxnLst/>
            <a:rect l="l" t="t" r="r" b="b"/>
            <a:pathLst>
              <a:path w="173990" h="363854">
                <a:moveTo>
                  <a:pt x="108364" y="110775"/>
                </a:moveTo>
                <a:lnTo>
                  <a:pt x="70258" y="110775"/>
                </a:lnTo>
                <a:lnTo>
                  <a:pt x="91692" y="20249"/>
                </a:lnTo>
                <a:lnTo>
                  <a:pt x="97591" y="9045"/>
                </a:lnTo>
                <a:lnTo>
                  <a:pt x="104940" y="2977"/>
                </a:lnTo>
                <a:lnTo>
                  <a:pt x="111620" y="483"/>
                </a:lnTo>
                <a:lnTo>
                  <a:pt x="115509" y="0"/>
                </a:lnTo>
                <a:lnTo>
                  <a:pt x="125035" y="0"/>
                </a:lnTo>
                <a:lnTo>
                  <a:pt x="130989" y="5955"/>
                </a:lnTo>
                <a:lnTo>
                  <a:pt x="130989" y="15484"/>
                </a:lnTo>
                <a:lnTo>
                  <a:pt x="130301" y="20658"/>
                </a:lnTo>
                <a:lnTo>
                  <a:pt x="127268" y="34542"/>
                </a:lnTo>
                <a:lnTo>
                  <a:pt x="120439" y="62720"/>
                </a:lnTo>
                <a:lnTo>
                  <a:pt x="108364" y="110775"/>
                </a:lnTo>
                <a:close/>
              </a:path>
              <a:path w="173990" h="363854">
                <a:moveTo>
                  <a:pt x="173859" y="128642"/>
                </a:moveTo>
                <a:lnTo>
                  <a:pt x="0" y="128642"/>
                </a:lnTo>
                <a:lnTo>
                  <a:pt x="0" y="110775"/>
                </a:lnTo>
                <a:lnTo>
                  <a:pt x="173859" y="110775"/>
                </a:lnTo>
                <a:lnTo>
                  <a:pt x="173859" y="128642"/>
                </a:lnTo>
                <a:close/>
              </a:path>
              <a:path w="173990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30" y="300667"/>
                </a:lnTo>
                <a:lnTo>
                  <a:pt x="28877" y="276491"/>
                </a:lnTo>
                <a:lnTo>
                  <a:pt x="41715" y="223951"/>
                </a:lnTo>
                <a:lnTo>
                  <a:pt x="65494" y="128642"/>
                </a:lnTo>
                <a:lnTo>
                  <a:pt x="103601" y="128642"/>
                </a:lnTo>
                <a:lnTo>
                  <a:pt x="61922" y="296591"/>
                </a:lnTo>
                <a:lnTo>
                  <a:pt x="60359" y="303049"/>
                </a:lnTo>
                <a:lnTo>
                  <a:pt x="59243" y="308949"/>
                </a:lnTo>
                <a:lnTo>
                  <a:pt x="58573" y="315519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276" y="350192"/>
                </a:lnTo>
                <a:lnTo>
                  <a:pt x="75021" y="363294"/>
                </a:lnTo>
                <a:close/>
              </a:path>
              <a:path w="173990" h="363854">
                <a:moveTo>
                  <a:pt x="113276" y="350192"/>
                </a:moveTo>
                <a:lnTo>
                  <a:pt x="76212" y="350192"/>
                </a:lnTo>
                <a:lnTo>
                  <a:pt x="92269" y="347214"/>
                </a:lnTo>
                <a:lnTo>
                  <a:pt x="110894" y="336196"/>
                </a:lnTo>
                <a:lnTo>
                  <a:pt x="130636" y="314011"/>
                </a:lnTo>
                <a:lnTo>
                  <a:pt x="150042" y="277533"/>
                </a:lnTo>
                <a:lnTo>
                  <a:pt x="152424" y="271577"/>
                </a:lnTo>
                <a:lnTo>
                  <a:pt x="153615" y="269195"/>
                </a:lnTo>
                <a:lnTo>
                  <a:pt x="165523" y="269195"/>
                </a:lnTo>
                <a:lnTo>
                  <a:pt x="165523" y="275151"/>
                </a:lnTo>
                <a:lnTo>
                  <a:pt x="159420" y="290933"/>
                </a:lnTo>
                <a:lnTo>
                  <a:pt x="141707" y="321009"/>
                </a:lnTo>
                <a:lnTo>
                  <a:pt x="113276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1219" y="8253003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4" h="256540">
                <a:moveTo>
                  <a:pt x="11908" y="65512"/>
                </a:moveTo>
                <a:lnTo>
                  <a:pt x="0" y="65512"/>
                </a:lnTo>
                <a:lnTo>
                  <a:pt x="0" y="60747"/>
                </a:lnTo>
                <a:lnTo>
                  <a:pt x="3423" y="48240"/>
                </a:lnTo>
                <a:lnTo>
                  <a:pt x="13992" y="27693"/>
                </a:lnTo>
                <a:lnTo>
                  <a:pt x="32152" y="8486"/>
                </a:lnTo>
                <a:lnTo>
                  <a:pt x="58350" y="0"/>
                </a:lnTo>
                <a:lnTo>
                  <a:pt x="73160" y="2531"/>
                </a:lnTo>
                <a:lnTo>
                  <a:pt x="84845" y="9529"/>
                </a:lnTo>
                <a:lnTo>
                  <a:pt x="85709" y="10720"/>
                </a:lnTo>
                <a:lnTo>
                  <a:pt x="57159" y="10720"/>
                </a:lnTo>
                <a:lnTo>
                  <a:pt x="44767" y="13660"/>
                </a:lnTo>
                <a:lnTo>
                  <a:pt x="33045" y="22631"/>
                </a:lnTo>
                <a:lnTo>
                  <a:pt x="22662" y="37855"/>
                </a:lnTo>
                <a:lnTo>
                  <a:pt x="14289" y="59556"/>
                </a:lnTo>
                <a:lnTo>
                  <a:pt x="13098" y="64321"/>
                </a:lnTo>
                <a:lnTo>
                  <a:pt x="11908" y="65512"/>
                </a:lnTo>
                <a:close/>
              </a:path>
              <a:path w="203834" h="256540">
                <a:moveTo>
                  <a:pt x="129274" y="167949"/>
                </a:moveTo>
                <a:lnTo>
                  <a:pt x="95265" y="167949"/>
                </a:lnTo>
                <a:lnTo>
                  <a:pt x="115788" y="162552"/>
                </a:lnTo>
                <a:lnTo>
                  <a:pt x="130840" y="150678"/>
                </a:lnTo>
                <a:lnTo>
                  <a:pt x="140311" y="138803"/>
                </a:lnTo>
                <a:lnTo>
                  <a:pt x="144088" y="133406"/>
                </a:lnTo>
                <a:lnTo>
                  <a:pt x="146675" y="122686"/>
                </a:lnTo>
                <a:lnTo>
                  <a:pt x="156313" y="82485"/>
                </a:lnTo>
                <a:lnTo>
                  <a:pt x="159569" y="69085"/>
                </a:lnTo>
                <a:lnTo>
                  <a:pt x="167905" y="36925"/>
                </a:lnTo>
                <a:lnTo>
                  <a:pt x="170286" y="28587"/>
                </a:lnTo>
                <a:lnTo>
                  <a:pt x="173859" y="15484"/>
                </a:lnTo>
                <a:lnTo>
                  <a:pt x="178622" y="5955"/>
                </a:lnTo>
                <a:lnTo>
                  <a:pt x="186958" y="3573"/>
                </a:lnTo>
                <a:lnTo>
                  <a:pt x="197675" y="3573"/>
                </a:lnTo>
                <a:lnTo>
                  <a:pt x="203629" y="8337"/>
                </a:lnTo>
                <a:lnTo>
                  <a:pt x="203629" y="20249"/>
                </a:lnTo>
                <a:lnTo>
                  <a:pt x="202438" y="25013"/>
                </a:lnTo>
                <a:lnTo>
                  <a:pt x="167933" y="161993"/>
                </a:lnTo>
                <a:lnTo>
                  <a:pt x="136943" y="161993"/>
                </a:lnTo>
                <a:lnTo>
                  <a:pt x="129274" y="167949"/>
                </a:lnTo>
                <a:close/>
              </a:path>
              <a:path w="203834" h="256540">
                <a:moveTo>
                  <a:pt x="92883" y="179860"/>
                </a:moveTo>
                <a:lnTo>
                  <a:pt x="53586" y="166758"/>
                </a:lnTo>
                <a:lnTo>
                  <a:pt x="38106" y="128642"/>
                </a:lnTo>
                <a:lnTo>
                  <a:pt x="38962" y="115316"/>
                </a:lnTo>
                <a:lnTo>
                  <a:pt x="42273" y="99757"/>
                </a:lnTo>
                <a:lnTo>
                  <a:pt x="49158" y="78391"/>
                </a:lnTo>
                <a:lnTo>
                  <a:pt x="60731" y="47645"/>
                </a:lnTo>
                <a:lnTo>
                  <a:pt x="63113" y="42880"/>
                </a:lnTo>
                <a:lnTo>
                  <a:pt x="66685" y="34542"/>
                </a:lnTo>
                <a:lnTo>
                  <a:pt x="66685" y="15484"/>
                </a:lnTo>
                <a:lnTo>
                  <a:pt x="63113" y="10720"/>
                </a:lnTo>
                <a:lnTo>
                  <a:pt x="85709" y="10720"/>
                </a:lnTo>
                <a:lnTo>
                  <a:pt x="92511" y="20100"/>
                </a:lnTo>
                <a:lnTo>
                  <a:pt x="95265" y="33351"/>
                </a:lnTo>
                <a:lnTo>
                  <a:pt x="95004" y="38432"/>
                </a:lnTo>
                <a:lnTo>
                  <a:pt x="94074" y="43625"/>
                </a:lnTo>
                <a:lnTo>
                  <a:pt x="92251" y="49934"/>
                </a:lnTo>
                <a:lnTo>
                  <a:pt x="89311" y="58365"/>
                </a:lnTo>
                <a:lnTo>
                  <a:pt x="80938" y="79842"/>
                </a:lnTo>
                <a:lnTo>
                  <a:pt x="74128" y="99757"/>
                </a:lnTo>
                <a:lnTo>
                  <a:pt x="69551" y="118331"/>
                </a:lnTo>
                <a:lnTo>
                  <a:pt x="67876" y="135788"/>
                </a:lnTo>
                <a:lnTo>
                  <a:pt x="68304" y="143829"/>
                </a:lnTo>
                <a:lnTo>
                  <a:pt x="71300" y="154549"/>
                </a:lnTo>
                <a:lnTo>
                  <a:pt x="79431" y="163929"/>
                </a:lnTo>
                <a:lnTo>
                  <a:pt x="95265" y="167949"/>
                </a:lnTo>
                <a:lnTo>
                  <a:pt x="129274" y="167949"/>
                </a:lnTo>
                <a:lnTo>
                  <a:pt x="126877" y="169810"/>
                </a:lnTo>
                <a:lnTo>
                  <a:pt x="116253" y="175393"/>
                </a:lnTo>
                <a:lnTo>
                  <a:pt x="104959" y="178744"/>
                </a:lnTo>
                <a:lnTo>
                  <a:pt x="92883" y="179860"/>
                </a:lnTo>
                <a:close/>
              </a:path>
              <a:path w="203834" h="256540">
                <a:moveTo>
                  <a:pt x="103972" y="245372"/>
                </a:moveTo>
                <a:lnTo>
                  <a:pt x="63113" y="245372"/>
                </a:lnTo>
                <a:lnTo>
                  <a:pt x="77589" y="243139"/>
                </a:lnTo>
                <a:lnTo>
                  <a:pt x="90502" y="237332"/>
                </a:lnTo>
                <a:lnTo>
                  <a:pt x="121035" y="205711"/>
                </a:lnTo>
                <a:lnTo>
                  <a:pt x="136943" y="161993"/>
                </a:lnTo>
                <a:lnTo>
                  <a:pt x="167933" y="161993"/>
                </a:lnTo>
                <a:lnTo>
                  <a:pt x="164332" y="176287"/>
                </a:lnTo>
                <a:lnTo>
                  <a:pt x="149187" y="209359"/>
                </a:lnTo>
                <a:lnTo>
                  <a:pt x="124440" y="234503"/>
                </a:lnTo>
                <a:lnTo>
                  <a:pt x="103972" y="245372"/>
                </a:lnTo>
                <a:close/>
              </a:path>
              <a:path w="203834" h="256540">
                <a:moveTo>
                  <a:pt x="63113" y="256093"/>
                </a:moveTo>
                <a:lnTo>
                  <a:pt x="43613" y="253543"/>
                </a:lnTo>
                <a:lnTo>
                  <a:pt x="28579" y="246415"/>
                </a:lnTo>
                <a:lnTo>
                  <a:pt x="18904" y="235490"/>
                </a:lnTo>
                <a:lnTo>
                  <a:pt x="15480" y="221550"/>
                </a:lnTo>
                <a:lnTo>
                  <a:pt x="17694" y="209918"/>
                </a:lnTo>
                <a:lnTo>
                  <a:pt x="23369" y="201747"/>
                </a:lnTo>
                <a:lnTo>
                  <a:pt x="31054" y="196927"/>
                </a:lnTo>
                <a:lnTo>
                  <a:pt x="39296" y="195345"/>
                </a:lnTo>
                <a:lnTo>
                  <a:pt x="42869" y="195345"/>
                </a:lnTo>
                <a:lnTo>
                  <a:pt x="33342" y="232270"/>
                </a:lnTo>
                <a:lnTo>
                  <a:pt x="41008" y="239845"/>
                </a:lnTo>
                <a:lnTo>
                  <a:pt x="50014" y="243735"/>
                </a:lnTo>
                <a:lnTo>
                  <a:pt x="58126" y="245168"/>
                </a:lnTo>
                <a:lnTo>
                  <a:pt x="63113" y="245372"/>
                </a:lnTo>
                <a:lnTo>
                  <a:pt x="103972" y="245372"/>
                </a:lnTo>
                <a:lnTo>
                  <a:pt x="94335" y="250491"/>
                </a:lnTo>
                <a:lnTo>
                  <a:pt x="63113" y="256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4004" y="8647266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669" y="162868"/>
                </a:lnTo>
                <a:lnTo>
                  <a:pt x="10047" y="98212"/>
                </a:lnTo>
                <a:lnTo>
                  <a:pt x="41566" y="34673"/>
                </a:lnTo>
                <a:lnTo>
                  <a:pt x="93441" y="3070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106"/>
                </a:lnTo>
                <a:lnTo>
                  <a:pt x="101312" y="375708"/>
                </a:lnTo>
                <a:lnTo>
                  <a:pt x="119081" y="378779"/>
                </a:lnTo>
                <a:lnTo>
                  <a:pt x="171708" y="378779"/>
                </a:lnTo>
                <a:lnTo>
                  <a:pt x="171328" y="379077"/>
                </a:lnTo>
                <a:lnTo>
                  <a:pt x="144256" y="389164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7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510" y="44760"/>
                </a:lnTo>
                <a:lnTo>
                  <a:pt x="136218" y="15466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088"/>
                </a:lnTo>
                <a:lnTo>
                  <a:pt x="239354" y="196536"/>
                </a:lnTo>
                <a:lnTo>
                  <a:pt x="238702" y="230204"/>
                </a:lnTo>
                <a:lnTo>
                  <a:pt x="235930" y="263090"/>
                </a:lnTo>
                <a:lnTo>
                  <a:pt x="229809" y="294860"/>
                </a:lnTo>
                <a:lnTo>
                  <a:pt x="219110" y="325178"/>
                </a:lnTo>
                <a:lnTo>
                  <a:pt x="197284" y="358716"/>
                </a:lnTo>
                <a:lnTo>
                  <a:pt x="1717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7820" y="8647266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837" y="162868"/>
                </a:lnTo>
                <a:lnTo>
                  <a:pt x="10549" y="98212"/>
                </a:lnTo>
                <a:lnTo>
                  <a:pt x="42236" y="34673"/>
                </a:lnTo>
                <a:lnTo>
                  <a:pt x="94111" y="3070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106"/>
                </a:lnTo>
                <a:lnTo>
                  <a:pt x="101814" y="375708"/>
                </a:lnTo>
                <a:lnTo>
                  <a:pt x="120272" y="378779"/>
                </a:lnTo>
                <a:lnTo>
                  <a:pt x="172297" y="378779"/>
                </a:lnTo>
                <a:lnTo>
                  <a:pt x="171924" y="379077"/>
                </a:lnTo>
                <a:lnTo>
                  <a:pt x="145261" y="389164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72297" y="378779"/>
                </a:moveTo>
                <a:lnTo>
                  <a:pt x="120272" y="378779"/>
                </a:lnTo>
                <a:lnTo>
                  <a:pt x="140069" y="375336"/>
                </a:lnTo>
                <a:lnTo>
                  <a:pt x="159867" y="363741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696" y="44760"/>
                </a:lnTo>
                <a:lnTo>
                  <a:pt x="137223" y="15466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088"/>
                </a:lnTo>
                <a:lnTo>
                  <a:pt x="240544" y="196536"/>
                </a:lnTo>
                <a:lnTo>
                  <a:pt x="239707" y="230204"/>
                </a:lnTo>
                <a:lnTo>
                  <a:pt x="236525" y="263090"/>
                </a:lnTo>
                <a:lnTo>
                  <a:pt x="229995" y="294860"/>
                </a:lnTo>
                <a:lnTo>
                  <a:pt x="219110" y="325178"/>
                </a:lnTo>
                <a:lnTo>
                  <a:pt x="197470" y="358716"/>
                </a:lnTo>
                <a:lnTo>
                  <a:pt x="172297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5007" y="8647265"/>
            <a:ext cx="187325" cy="379095"/>
          </a:xfrm>
          <a:custGeom>
            <a:avLst/>
            <a:gdLst/>
            <a:ahLst/>
            <a:cxnLst/>
            <a:rect l="l" t="t" r="r" b="b"/>
            <a:pathLst>
              <a:path w="187325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242" y="47570"/>
                </a:lnTo>
                <a:lnTo>
                  <a:pt x="29770" y="51814"/>
                </a:lnTo>
                <a:lnTo>
                  <a:pt x="11870" y="53377"/>
                </a:lnTo>
                <a:lnTo>
                  <a:pt x="0" y="53600"/>
                </a:lnTo>
                <a:close/>
              </a:path>
              <a:path w="187325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7325" h="379095">
                <a:moveTo>
                  <a:pt x="2381" y="378779"/>
                </a:moveTo>
                <a:lnTo>
                  <a:pt x="2381" y="362103"/>
                </a:lnTo>
                <a:lnTo>
                  <a:pt x="186958" y="362103"/>
                </a:lnTo>
                <a:lnTo>
                  <a:pt x="186958" y="377588"/>
                </a:lnTo>
                <a:lnTo>
                  <a:pt x="95265" y="377588"/>
                </a:lnTo>
                <a:lnTo>
                  <a:pt x="47930" y="377737"/>
                </a:lnTo>
                <a:lnTo>
                  <a:pt x="22253" y="378090"/>
                </a:lnTo>
                <a:lnTo>
                  <a:pt x="2381" y="378779"/>
                </a:lnTo>
                <a:close/>
              </a:path>
              <a:path w="187325" h="379095">
                <a:moveTo>
                  <a:pt x="186958" y="378779"/>
                </a:moveTo>
                <a:lnTo>
                  <a:pt x="167774" y="378090"/>
                </a:lnTo>
                <a:lnTo>
                  <a:pt x="142451" y="377737"/>
                </a:lnTo>
                <a:lnTo>
                  <a:pt x="95265" y="377588"/>
                </a:lnTo>
                <a:lnTo>
                  <a:pt x="186958" y="377588"/>
                </a:lnTo>
                <a:lnTo>
                  <a:pt x="18695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1062" y="7180983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1062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6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01750" y="718098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63113" y="1030327"/>
                </a:moveTo>
                <a:lnTo>
                  <a:pt x="0" y="1030327"/>
                </a:lnTo>
                <a:lnTo>
                  <a:pt x="0" y="1001740"/>
                </a:lnTo>
                <a:lnTo>
                  <a:pt x="1247" y="923650"/>
                </a:lnTo>
                <a:lnTo>
                  <a:pt x="4267" y="853564"/>
                </a:lnTo>
                <a:lnTo>
                  <a:pt x="7973" y="795484"/>
                </a:lnTo>
                <a:lnTo>
                  <a:pt x="11279" y="753413"/>
                </a:lnTo>
                <a:lnTo>
                  <a:pt x="19595" y="675677"/>
                </a:lnTo>
                <a:lnTo>
                  <a:pt x="27395" y="621659"/>
                </a:lnTo>
                <a:lnTo>
                  <a:pt x="36506" y="569246"/>
                </a:lnTo>
                <a:lnTo>
                  <a:pt x="46932" y="518386"/>
                </a:lnTo>
                <a:lnTo>
                  <a:pt x="58678" y="469023"/>
                </a:lnTo>
                <a:lnTo>
                  <a:pt x="71750" y="421105"/>
                </a:lnTo>
                <a:lnTo>
                  <a:pt x="86153" y="374577"/>
                </a:lnTo>
                <a:lnTo>
                  <a:pt x="101894" y="329387"/>
                </a:lnTo>
                <a:lnTo>
                  <a:pt x="118976" y="285480"/>
                </a:lnTo>
                <a:lnTo>
                  <a:pt x="137405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073" y="53278"/>
                </a:lnTo>
                <a:lnTo>
                  <a:pt x="256569" y="94177"/>
                </a:lnTo>
                <a:lnTo>
                  <a:pt x="233028" y="135809"/>
                </a:lnTo>
                <a:lnTo>
                  <a:pt x="211378" y="178185"/>
                </a:lnTo>
                <a:lnTo>
                  <a:pt x="191547" y="221313"/>
                </a:lnTo>
                <a:lnTo>
                  <a:pt x="173463" y="265205"/>
                </a:lnTo>
                <a:lnTo>
                  <a:pt x="157055" y="309870"/>
                </a:lnTo>
                <a:lnTo>
                  <a:pt x="142251" y="355318"/>
                </a:lnTo>
                <a:lnTo>
                  <a:pt x="128979" y="401560"/>
                </a:lnTo>
                <a:lnTo>
                  <a:pt x="117168" y="448605"/>
                </a:lnTo>
                <a:lnTo>
                  <a:pt x="106745" y="496463"/>
                </a:lnTo>
                <a:lnTo>
                  <a:pt x="97640" y="545145"/>
                </a:lnTo>
                <a:lnTo>
                  <a:pt x="89779" y="594660"/>
                </a:lnTo>
                <a:lnTo>
                  <a:pt x="83092" y="645019"/>
                </a:lnTo>
                <a:lnTo>
                  <a:pt x="77507" y="696231"/>
                </a:lnTo>
                <a:lnTo>
                  <a:pt x="72951" y="748307"/>
                </a:lnTo>
                <a:lnTo>
                  <a:pt x="69354" y="801256"/>
                </a:lnTo>
                <a:lnTo>
                  <a:pt x="66644" y="855089"/>
                </a:lnTo>
                <a:lnTo>
                  <a:pt x="64748" y="909815"/>
                </a:lnTo>
                <a:lnTo>
                  <a:pt x="63595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01750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90559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4605" y="1024372"/>
                </a:lnTo>
                <a:lnTo>
                  <a:pt x="276269" y="1014843"/>
                </a:lnTo>
                <a:lnTo>
                  <a:pt x="242038" y="969940"/>
                </a:lnTo>
                <a:lnTo>
                  <a:pt x="210737" y="923851"/>
                </a:lnTo>
                <a:lnTo>
                  <a:pt x="182283" y="876841"/>
                </a:lnTo>
                <a:lnTo>
                  <a:pt x="156592" y="829175"/>
                </a:lnTo>
                <a:lnTo>
                  <a:pt x="133580" y="781118"/>
                </a:lnTo>
                <a:lnTo>
                  <a:pt x="113164" y="732936"/>
                </a:lnTo>
                <a:lnTo>
                  <a:pt x="95260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510" y="68840"/>
                </a:lnTo>
                <a:lnTo>
                  <a:pt x="64733" y="127857"/>
                </a:lnTo>
                <a:lnTo>
                  <a:pt x="66831" y="185427"/>
                </a:lnTo>
                <a:lnTo>
                  <a:pt x="69853" y="241587"/>
                </a:lnTo>
                <a:lnTo>
                  <a:pt x="73846" y="296374"/>
                </a:lnTo>
                <a:lnTo>
                  <a:pt x="78861" y="349827"/>
                </a:lnTo>
                <a:lnTo>
                  <a:pt x="84944" y="401984"/>
                </a:lnTo>
                <a:lnTo>
                  <a:pt x="92146" y="452882"/>
                </a:lnTo>
                <a:lnTo>
                  <a:pt x="100514" y="502559"/>
                </a:lnTo>
                <a:lnTo>
                  <a:pt x="110097" y="551054"/>
                </a:lnTo>
                <a:lnTo>
                  <a:pt x="120944" y="598403"/>
                </a:lnTo>
                <a:lnTo>
                  <a:pt x="133104" y="644644"/>
                </a:lnTo>
                <a:lnTo>
                  <a:pt x="146624" y="689816"/>
                </a:lnTo>
                <a:lnTo>
                  <a:pt x="161554" y="733956"/>
                </a:lnTo>
                <a:lnTo>
                  <a:pt x="177942" y="777103"/>
                </a:lnTo>
                <a:lnTo>
                  <a:pt x="195836" y="819293"/>
                </a:lnTo>
                <a:lnTo>
                  <a:pt x="215286" y="860565"/>
                </a:lnTo>
                <a:lnTo>
                  <a:pt x="236340" y="900956"/>
                </a:lnTo>
                <a:lnTo>
                  <a:pt x="259047" y="940505"/>
                </a:lnTo>
                <a:lnTo>
                  <a:pt x="283454" y="979248"/>
                </a:lnTo>
                <a:lnTo>
                  <a:pt x="309612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50660" y="7407296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5" h="259079">
                <a:moveTo>
                  <a:pt x="28579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068" y="1526"/>
                </a:lnTo>
                <a:lnTo>
                  <a:pt x="140814" y="7742"/>
                </a:lnTo>
                <a:lnTo>
                  <a:pt x="14735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8579" y="94099"/>
                </a:lnTo>
                <a:close/>
              </a:path>
              <a:path w="283845" h="259079">
                <a:moveTo>
                  <a:pt x="187127" y="44071"/>
                </a:moveTo>
                <a:lnTo>
                  <a:pt x="170286" y="44071"/>
                </a:lnTo>
                <a:lnTo>
                  <a:pt x="178101" y="31658"/>
                </a:lnTo>
                <a:lnTo>
                  <a:pt x="190828" y="17122"/>
                </a:lnTo>
                <a:lnTo>
                  <a:pt x="208467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5" h="259079">
                <a:moveTo>
                  <a:pt x="87064" y="245372"/>
                </a:moveTo>
                <a:lnTo>
                  <a:pt x="53586" y="245372"/>
                </a:lnTo>
                <a:lnTo>
                  <a:pt x="71355" y="241110"/>
                </a:lnTo>
                <a:lnTo>
                  <a:pt x="86780" y="229143"/>
                </a:lnTo>
                <a:lnTo>
                  <a:pt x="108364" y="187007"/>
                </a:lnTo>
                <a:lnTo>
                  <a:pt x="121742" y="134634"/>
                </a:lnTo>
                <a:lnTo>
                  <a:pt x="131436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7351" y="13102"/>
                </a:lnTo>
                <a:lnTo>
                  <a:pt x="157113" y="21105"/>
                </a:lnTo>
                <a:lnTo>
                  <a:pt x="170286" y="44071"/>
                </a:lnTo>
                <a:lnTo>
                  <a:pt x="187127" y="44071"/>
                </a:lnTo>
                <a:lnTo>
                  <a:pt x="178585" y="63353"/>
                </a:lnTo>
                <a:lnTo>
                  <a:pt x="173859" y="79805"/>
                </a:lnTo>
                <a:lnTo>
                  <a:pt x="154806" y="158420"/>
                </a:lnTo>
                <a:lnTo>
                  <a:pt x="150117" y="174947"/>
                </a:lnTo>
                <a:lnTo>
                  <a:pt x="146768" y="187900"/>
                </a:lnTo>
                <a:lnTo>
                  <a:pt x="144758" y="198621"/>
                </a:lnTo>
                <a:lnTo>
                  <a:pt x="144088" y="208447"/>
                </a:lnTo>
                <a:lnTo>
                  <a:pt x="145042" y="215594"/>
                </a:lnTo>
                <a:lnTo>
                  <a:pt x="113127" y="215594"/>
                </a:lnTo>
                <a:lnTo>
                  <a:pt x="108513" y="223299"/>
                </a:lnTo>
                <a:lnTo>
                  <a:pt x="96753" y="237928"/>
                </a:lnTo>
                <a:lnTo>
                  <a:pt x="87064" y="245372"/>
                </a:lnTo>
                <a:close/>
              </a:path>
              <a:path w="283845" h="259079">
                <a:moveTo>
                  <a:pt x="252453" y="71467"/>
                </a:moveTo>
                <a:lnTo>
                  <a:pt x="242573" y="69643"/>
                </a:lnTo>
                <a:lnTo>
                  <a:pt x="235930" y="64916"/>
                </a:lnTo>
                <a:lnTo>
                  <a:pt x="232190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252" y="16117"/>
                </a:lnTo>
                <a:lnTo>
                  <a:pt x="240544" y="13995"/>
                </a:lnTo>
                <a:lnTo>
                  <a:pt x="233623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18" y="52875"/>
                </a:lnTo>
                <a:lnTo>
                  <a:pt x="272845" y="63278"/>
                </a:lnTo>
                <a:lnTo>
                  <a:pt x="262816" y="69439"/>
                </a:lnTo>
                <a:lnTo>
                  <a:pt x="252453" y="71467"/>
                </a:lnTo>
                <a:close/>
              </a:path>
              <a:path w="283845" h="259079">
                <a:moveTo>
                  <a:pt x="215218" y="245372"/>
                </a:moveTo>
                <a:lnTo>
                  <a:pt x="176240" y="245372"/>
                </a:lnTo>
                <a:lnTo>
                  <a:pt x="192819" y="242376"/>
                </a:lnTo>
                <a:lnTo>
                  <a:pt x="213305" y="231228"/>
                </a:lnTo>
                <a:lnTo>
                  <a:pt x="234014" y="208689"/>
                </a:lnTo>
                <a:lnTo>
                  <a:pt x="251262" y="171522"/>
                </a:lnTo>
                <a:lnTo>
                  <a:pt x="252453" y="166758"/>
                </a:lnTo>
                <a:lnTo>
                  <a:pt x="253643" y="165567"/>
                </a:lnTo>
                <a:lnTo>
                  <a:pt x="265552" y="165567"/>
                </a:lnTo>
                <a:lnTo>
                  <a:pt x="265552" y="170331"/>
                </a:lnTo>
                <a:lnTo>
                  <a:pt x="259616" y="190134"/>
                </a:lnTo>
                <a:lnTo>
                  <a:pt x="242182" y="219763"/>
                </a:lnTo>
                <a:lnTo>
                  <a:pt x="215218" y="245372"/>
                </a:lnTo>
                <a:close/>
              </a:path>
              <a:path w="283845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493" y="207796"/>
                </a:lnTo>
                <a:lnTo>
                  <a:pt x="9228" y="197578"/>
                </a:lnTo>
                <a:lnTo>
                  <a:pt x="19090" y="190711"/>
                </a:lnTo>
                <a:lnTo>
                  <a:pt x="30961" y="188198"/>
                </a:lnTo>
                <a:lnTo>
                  <a:pt x="37827" y="188998"/>
                </a:lnTo>
                <a:lnTo>
                  <a:pt x="44060" y="228101"/>
                </a:lnTo>
                <a:lnTo>
                  <a:pt x="25007" y="238226"/>
                </a:lnTo>
                <a:lnTo>
                  <a:pt x="34663" y="242357"/>
                </a:lnTo>
                <a:lnTo>
                  <a:pt x="43315" y="244479"/>
                </a:lnTo>
                <a:lnTo>
                  <a:pt x="49958" y="245261"/>
                </a:lnTo>
                <a:lnTo>
                  <a:pt x="53586" y="245372"/>
                </a:lnTo>
                <a:lnTo>
                  <a:pt x="87064" y="245372"/>
                </a:lnTo>
                <a:lnTo>
                  <a:pt x="78296" y="252110"/>
                </a:lnTo>
                <a:lnTo>
                  <a:pt x="53586" y="258475"/>
                </a:lnTo>
                <a:close/>
              </a:path>
              <a:path w="283845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5042" y="215594"/>
                </a:lnTo>
                <a:lnTo>
                  <a:pt x="145930" y="222257"/>
                </a:lnTo>
                <a:lnTo>
                  <a:pt x="151680" y="234057"/>
                </a:lnTo>
                <a:lnTo>
                  <a:pt x="161671" y="242283"/>
                </a:lnTo>
                <a:lnTo>
                  <a:pt x="176240" y="245372"/>
                </a:lnTo>
                <a:lnTo>
                  <a:pt x="215218" y="245372"/>
                </a:lnTo>
                <a:lnTo>
                  <a:pt x="213807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87661" y="7472808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2577" y="125068"/>
                </a:moveTo>
                <a:lnTo>
                  <a:pt x="176242" y="125068"/>
                </a:lnTo>
                <a:lnTo>
                  <a:pt x="212803" y="118796"/>
                </a:lnTo>
                <a:lnTo>
                  <a:pt x="240992" y="102586"/>
                </a:lnTo>
                <a:lnTo>
                  <a:pt x="259133" y="80345"/>
                </a:lnTo>
                <a:lnTo>
                  <a:pt x="265553" y="55983"/>
                </a:lnTo>
                <a:lnTo>
                  <a:pt x="263599" y="43439"/>
                </a:lnTo>
                <a:lnTo>
                  <a:pt x="256175" y="29778"/>
                </a:lnTo>
                <a:lnTo>
                  <a:pt x="240935" y="18797"/>
                </a:lnTo>
                <a:lnTo>
                  <a:pt x="215537" y="14293"/>
                </a:lnTo>
                <a:lnTo>
                  <a:pt x="65494" y="14293"/>
                </a:lnTo>
                <a:lnTo>
                  <a:pt x="65494" y="0"/>
                </a:lnTo>
                <a:lnTo>
                  <a:pt x="222682" y="0"/>
                </a:lnTo>
                <a:lnTo>
                  <a:pt x="257123" y="4578"/>
                </a:lnTo>
                <a:lnTo>
                  <a:pt x="282967" y="16973"/>
                </a:lnTo>
                <a:lnTo>
                  <a:pt x="299211" y="35175"/>
                </a:lnTo>
                <a:lnTo>
                  <a:pt x="304849" y="57174"/>
                </a:lnTo>
                <a:lnTo>
                  <a:pt x="297778" y="81424"/>
                </a:lnTo>
                <a:lnTo>
                  <a:pt x="278651" y="102883"/>
                </a:lnTo>
                <a:lnTo>
                  <a:pt x="250593" y="119652"/>
                </a:lnTo>
                <a:lnTo>
                  <a:pt x="232577" y="125068"/>
                </a:lnTo>
                <a:close/>
              </a:path>
              <a:path w="305434" h="271779">
                <a:moveTo>
                  <a:pt x="79784" y="257284"/>
                </a:moveTo>
                <a:lnTo>
                  <a:pt x="11908" y="257284"/>
                </a:lnTo>
                <a:lnTo>
                  <a:pt x="30049" y="256688"/>
                </a:lnTo>
                <a:lnTo>
                  <a:pt x="40041" y="254306"/>
                </a:lnTo>
                <a:lnTo>
                  <a:pt x="44897" y="249244"/>
                </a:lnTo>
                <a:lnTo>
                  <a:pt x="47632" y="240608"/>
                </a:lnTo>
                <a:lnTo>
                  <a:pt x="100028" y="29778"/>
                </a:lnTo>
                <a:lnTo>
                  <a:pt x="102410" y="23822"/>
                </a:lnTo>
                <a:lnTo>
                  <a:pt x="102410" y="16675"/>
                </a:lnTo>
                <a:lnTo>
                  <a:pt x="101219" y="16675"/>
                </a:lnTo>
                <a:lnTo>
                  <a:pt x="92883" y="15484"/>
                </a:lnTo>
                <a:lnTo>
                  <a:pt x="85738" y="14293"/>
                </a:lnTo>
                <a:lnTo>
                  <a:pt x="139325" y="14293"/>
                </a:lnTo>
                <a:lnTo>
                  <a:pt x="138134" y="15484"/>
                </a:lnTo>
                <a:lnTo>
                  <a:pt x="135753" y="28587"/>
                </a:lnTo>
                <a:lnTo>
                  <a:pt x="110745" y="125068"/>
                </a:lnTo>
                <a:lnTo>
                  <a:pt x="232577" y="125068"/>
                </a:lnTo>
                <a:lnTo>
                  <a:pt x="216728" y="129833"/>
                </a:lnTo>
                <a:lnTo>
                  <a:pt x="244917" y="136756"/>
                </a:lnTo>
                <a:lnTo>
                  <a:pt x="245292" y="136980"/>
                </a:lnTo>
                <a:lnTo>
                  <a:pt x="108364" y="136980"/>
                </a:lnTo>
                <a:lnTo>
                  <a:pt x="80975" y="245372"/>
                </a:lnTo>
                <a:lnTo>
                  <a:pt x="79784" y="251328"/>
                </a:lnTo>
                <a:lnTo>
                  <a:pt x="79784" y="257284"/>
                </a:lnTo>
                <a:close/>
              </a:path>
              <a:path w="305434" h="271779">
                <a:moveTo>
                  <a:pt x="166714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1" y="251458"/>
                </a:lnTo>
                <a:lnTo>
                  <a:pt x="217919" y="235694"/>
                </a:lnTo>
                <a:lnTo>
                  <a:pt x="237047" y="212560"/>
                </a:lnTo>
                <a:lnTo>
                  <a:pt x="244117" y="184625"/>
                </a:lnTo>
                <a:lnTo>
                  <a:pt x="241307" y="167130"/>
                </a:lnTo>
                <a:lnTo>
                  <a:pt x="232358" y="151869"/>
                </a:lnTo>
                <a:lnTo>
                  <a:pt x="216486" y="141074"/>
                </a:lnTo>
                <a:lnTo>
                  <a:pt x="192912" y="136980"/>
                </a:lnTo>
                <a:lnTo>
                  <a:pt x="245292" y="136980"/>
                </a:lnTo>
                <a:lnTo>
                  <a:pt x="266296" y="149486"/>
                </a:lnTo>
                <a:lnTo>
                  <a:pt x="279860" y="166683"/>
                </a:lnTo>
                <a:lnTo>
                  <a:pt x="284605" y="187007"/>
                </a:lnTo>
                <a:lnTo>
                  <a:pt x="275562" y="216804"/>
                </a:lnTo>
                <a:lnTo>
                  <a:pt x="250667" y="244032"/>
                </a:lnTo>
                <a:lnTo>
                  <a:pt x="213268" y="263891"/>
                </a:lnTo>
                <a:lnTo>
                  <a:pt x="166714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73285" y="8091003"/>
            <a:ext cx="263525" cy="368300"/>
          </a:xfrm>
          <a:custGeom>
            <a:avLst/>
            <a:gdLst/>
            <a:ahLst/>
            <a:cxnLst/>
            <a:rect l="l" t="t" r="r" b="b"/>
            <a:pathLst>
              <a:path w="263525" h="368300">
                <a:moveTo>
                  <a:pt x="1309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186" y="72361"/>
                </a:lnTo>
                <a:lnTo>
                  <a:pt x="17415" y="42285"/>
                </a:lnTo>
                <a:lnTo>
                  <a:pt x="40692" y="13102"/>
                </a:lnTo>
                <a:lnTo>
                  <a:pt x="75021" y="0"/>
                </a:lnTo>
                <a:lnTo>
                  <a:pt x="94521" y="3740"/>
                </a:lnTo>
                <a:lnTo>
                  <a:pt x="108447" y="13102"/>
                </a:lnTo>
                <a:lnTo>
                  <a:pt x="73830" y="13102"/>
                </a:lnTo>
                <a:lnTo>
                  <a:pt x="59038" y="16545"/>
                </a:lnTo>
                <a:lnTo>
                  <a:pt x="43911" y="28140"/>
                </a:lnTo>
                <a:lnTo>
                  <a:pt x="29454" y="49785"/>
                </a:lnTo>
                <a:lnTo>
                  <a:pt x="16671" y="83379"/>
                </a:lnTo>
                <a:lnTo>
                  <a:pt x="13098" y="92908"/>
                </a:lnTo>
                <a:lnTo>
                  <a:pt x="13098" y="94099"/>
                </a:lnTo>
                <a:close/>
              </a:path>
              <a:path w="263525" h="368300">
                <a:moveTo>
                  <a:pt x="156348" y="245372"/>
                </a:moveTo>
                <a:lnTo>
                  <a:pt x="116700" y="245372"/>
                </a:lnTo>
                <a:lnTo>
                  <a:pt x="142488" y="239100"/>
                </a:lnTo>
                <a:lnTo>
                  <a:pt x="162248" y="224676"/>
                </a:lnTo>
                <a:lnTo>
                  <a:pt x="175310" y="208689"/>
                </a:lnTo>
                <a:lnTo>
                  <a:pt x="181004" y="197727"/>
                </a:lnTo>
                <a:lnTo>
                  <a:pt x="207202" y="95290"/>
                </a:lnTo>
                <a:lnTo>
                  <a:pt x="217919" y="48836"/>
                </a:lnTo>
                <a:lnTo>
                  <a:pt x="220059" y="40498"/>
                </a:lnTo>
                <a:lnTo>
                  <a:pt x="240544" y="5955"/>
                </a:lnTo>
                <a:lnTo>
                  <a:pt x="254834" y="5955"/>
                </a:lnTo>
                <a:lnTo>
                  <a:pt x="263170" y="11911"/>
                </a:lnTo>
                <a:lnTo>
                  <a:pt x="263170" y="27396"/>
                </a:lnTo>
                <a:lnTo>
                  <a:pt x="260788" y="34542"/>
                </a:lnTo>
                <a:lnTo>
                  <a:pt x="211099" y="232270"/>
                </a:lnTo>
                <a:lnTo>
                  <a:pt x="172668" y="232270"/>
                </a:lnTo>
                <a:lnTo>
                  <a:pt x="159699" y="243400"/>
                </a:lnTo>
                <a:lnTo>
                  <a:pt x="156348" y="245372"/>
                </a:lnTo>
                <a:close/>
              </a:path>
              <a:path w="263525" h="368300">
                <a:moveTo>
                  <a:pt x="114318" y="258475"/>
                </a:moveTo>
                <a:lnTo>
                  <a:pt x="89460" y="254901"/>
                </a:lnTo>
                <a:lnTo>
                  <a:pt x="67281" y="243288"/>
                </a:lnTo>
                <a:lnTo>
                  <a:pt x="51353" y="222294"/>
                </a:lnTo>
                <a:lnTo>
                  <a:pt x="45251" y="190580"/>
                </a:lnTo>
                <a:lnTo>
                  <a:pt x="47279" y="168768"/>
                </a:lnTo>
                <a:lnTo>
                  <a:pt x="53437" y="142935"/>
                </a:lnTo>
                <a:lnTo>
                  <a:pt x="63838" y="110849"/>
                </a:lnTo>
                <a:lnTo>
                  <a:pt x="78593" y="70276"/>
                </a:lnTo>
                <a:lnTo>
                  <a:pt x="81589" y="61622"/>
                </a:lnTo>
                <a:lnTo>
                  <a:pt x="84696" y="51963"/>
                </a:lnTo>
                <a:lnTo>
                  <a:pt x="87134" y="41633"/>
                </a:lnTo>
                <a:lnTo>
                  <a:pt x="88120" y="30969"/>
                </a:lnTo>
                <a:lnTo>
                  <a:pt x="88120" y="13102"/>
                </a:lnTo>
                <a:lnTo>
                  <a:pt x="108447" y="13102"/>
                </a:lnTo>
                <a:lnTo>
                  <a:pt x="109555" y="13846"/>
                </a:lnTo>
                <a:lnTo>
                  <a:pt x="119230" y="28642"/>
                </a:lnTo>
                <a:lnTo>
                  <a:pt x="122654" y="46454"/>
                </a:lnTo>
                <a:lnTo>
                  <a:pt x="122133" y="54643"/>
                </a:lnTo>
                <a:lnTo>
                  <a:pt x="120272" y="62832"/>
                </a:lnTo>
                <a:lnTo>
                  <a:pt x="116625" y="73254"/>
                </a:lnTo>
                <a:lnTo>
                  <a:pt x="110745" y="88143"/>
                </a:lnTo>
                <a:lnTo>
                  <a:pt x="98242" y="123058"/>
                </a:lnTo>
                <a:lnTo>
                  <a:pt x="89311" y="153060"/>
                </a:lnTo>
                <a:lnTo>
                  <a:pt x="83952" y="178595"/>
                </a:lnTo>
                <a:lnTo>
                  <a:pt x="82166" y="200109"/>
                </a:lnTo>
                <a:lnTo>
                  <a:pt x="83543" y="215724"/>
                </a:lnTo>
                <a:lnTo>
                  <a:pt x="88715" y="230334"/>
                </a:lnTo>
                <a:lnTo>
                  <a:pt x="99247" y="241148"/>
                </a:lnTo>
                <a:lnTo>
                  <a:pt x="116700" y="245372"/>
                </a:lnTo>
                <a:lnTo>
                  <a:pt x="156348" y="245372"/>
                </a:lnTo>
                <a:lnTo>
                  <a:pt x="145726" y="251626"/>
                </a:lnTo>
                <a:lnTo>
                  <a:pt x="130636" y="256725"/>
                </a:lnTo>
                <a:lnTo>
                  <a:pt x="114318" y="258475"/>
                </a:lnTo>
                <a:close/>
              </a:path>
              <a:path w="263525" h="368300">
                <a:moveTo>
                  <a:pt x="120570" y="356148"/>
                </a:moveTo>
                <a:lnTo>
                  <a:pt x="72639" y="356148"/>
                </a:lnTo>
                <a:lnTo>
                  <a:pt x="91376" y="353244"/>
                </a:lnTo>
                <a:lnTo>
                  <a:pt x="108215" y="345427"/>
                </a:lnTo>
                <a:lnTo>
                  <a:pt x="149894" y="298266"/>
                </a:lnTo>
                <a:lnTo>
                  <a:pt x="166565" y="254418"/>
                </a:lnTo>
                <a:lnTo>
                  <a:pt x="172668" y="232270"/>
                </a:lnTo>
                <a:lnTo>
                  <a:pt x="211099" y="232270"/>
                </a:lnTo>
                <a:lnTo>
                  <a:pt x="206011" y="252519"/>
                </a:lnTo>
                <a:lnTo>
                  <a:pt x="186846" y="297708"/>
                </a:lnTo>
                <a:lnTo>
                  <a:pt x="155401" y="334409"/>
                </a:lnTo>
                <a:lnTo>
                  <a:pt x="120570" y="356148"/>
                </a:lnTo>
                <a:close/>
              </a:path>
              <a:path w="263525" h="368300">
                <a:moveTo>
                  <a:pt x="72639" y="368059"/>
                </a:moveTo>
                <a:lnTo>
                  <a:pt x="48079" y="364448"/>
                </a:lnTo>
                <a:lnTo>
                  <a:pt x="28877" y="354361"/>
                </a:lnTo>
                <a:lnTo>
                  <a:pt x="16373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921" y="282949"/>
                </a:lnTo>
                <a:lnTo>
                  <a:pt x="57959" y="321139"/>
                </a:lnTo>
                <a:lnTo>
                  <a:pt x="53586" y="325178"/>
                </a:lnTo>
                <a:lnTo>
                  <a:pt x="46441" y="332325"/>
                </a:lnTo>
                <a:lnTo>
                  <a:pt x="29770" y="332325"/>
                </a:lnTo>
                <a:lnTo>
                  <a:pt x="39315" y="345595"/>
                </a:lnTo>
                <a:lnTo>
                  <a:pt x="51651" y="352723"/>
                </a:lnTo>
                <a:lnTo>
                  <a:pt x="63764" y="355608"/>
                </a:lnTo>
                <a:lnTo>
                  <a:pt x="72639" y="356148"/>
                </a:lnTo>
                <a:lnTo>
                  <a:pt x="120570" y="356148"/>
                </a:lnTo>
                <a:lnTo>
                  <a:pt x="115918" y="359051"/>
                </a:lnTo>
                <a:lnTo>
                  <a:pt x="7263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65036" y="8156515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1708" y="125068"/>
                </a:moveTo>
                <a:lnTo>
                  <a:pt x="176240" y="125068"/>
                </a:lnTo>
                <a:lnTo>
                  <a:pt x="212300" y="118796"/>
                </a:lnTo>
                <a:lnTo>
                  <a:pt x="240544" y="102586"/>
                </a:lnTo>
                <a:lnTo>
                  <a:pt x="258965" y="80345"/>
                </a:lnTo>
                <a:lnTo>
                  <a:pt x="265552" y="55983"/>
                </a:lnTo>
                <a:lnTo>
                  <a:pt x="263431" y="43439"/>
                </a:lnTo>
                <a:lnTo>
                  <a:pt x="255727" y="29778"/>
                </a:lnTo>
                <a:lnTo>
                  <a:pt x="240433" y="18797"/>
                </a:lnTo>
                <a:lnTo>
                  <a:pt x="215537" y="14293"/>
                </a:lnTo>
                <a:lnTo>
                  <a:pt x="64304" y="14293"/>
                </a:lnTo>
                <a:lnTo>
                  <a:pt x="64304" y="0"/>
                </a:lnTo>
                <a:lnTo>
                  <a:pt x="221491" y="0"/>
                </a:lnTo>
                <a:lnTo>
                  <a:pt x="256621" y="4578"/>
                </a:lnTo>
                <a:lnTo>
                  <a:pt x="282818" y="16973"/>
                </a:lnTo>
                <a:lnTo>
                  <a:pt x="299192" y="35175"/>
                </a:lnTo>
                <a:lnTo>
                  <a:pt x="304849" y="57174"/>
                </a:lnTo>
                <a:lnTo>
                  <a:pt x="297760" y="81424"/>
                </a:lnTo>
                <a:lnTo>
                  <a:pt x="278502" y="102883"/>
                </a:lnTo>
                <a:lnTo>
                  <a:pt x="250090" y="119652"/>
                </a:lnTo>
                <a:lnTo>
                  <a:pt x="231708" y="125068"/>
                </a:lnTo>
                <a:close/>
              </a:path>
              <a:path w="305434" h="271779">
                <a:moveTo>
                  <a:pt x="78593" y="257284"/>
                </a:moveTo>
                <a:lnTo>
                  <a:pt x="11908" y="257284"/>
                </a:lnTo>
                <a:lnTo>
                  <a:pt x="29863" y="256688"/>
                </a:lnTo>
                <a:lnTo>
                  <a:pt x="39445" y="254306"/>
                </a:lnTo>
                <a:lnTo>
                  <a:pt x="43892" y="249244"/>
                </a:lnTo>
                <a:lnTo>
                  <a:pt x="46441" y="240608"/>
                </a:lnTo>
                <a:lnTo>
                  <a:pt x="100028" y="29778"/>
                </a:lnTo>
                <a:lnTo>
                  <a:pt x="101219" y="23822"/>
                </a:lnTo>
                <a:lnTo>
                  <a:pt x="101219" y="15484"/>
                </a:lnTo>
                <a:lnTo>
                  <a:pt x="92883" y="15484"/>
                </a:lnTo>
                <a:lnTo>
                  <a:pt x="85738" y="14293"/>
                </a:lnTo>
                <a:lnTo>
                  <a:pt x="138134" y="14293"/>
                </a:lnTo>
                <a:lnTo>
                  <a:pt x="138134" y="15484"/>
                </a:lnTo>
                <a:lnTo>
                  <a:pt x="134562" y="28587"/>
                </a:lnTo>
                <a:lnTo>
                  <a:pt x="110745" y="125068"/>
                </a:lnTo>
                <a:lnTo>
                  <a:pt x="231708" y="125068"/>
                </a:lnTo>
                <a:lnTo>
                  <a:pt x="215537" y="129833"/>
                </a:lnTo>
                <a:lnTo>
                  <a:pt x="240378" y="135788"/>
                </a:lnTo>
                <a:lnTo>
                  <a:pt x="108364" y="135788"/>
                </a:lnTo>
                <a:lnTo>
                  <a:pt x="79784" y="245372"/>
                </a:lnTo>
                <a:lnTo>
                  <a:pt x="78605" y="251272"/>
                </a:lnTo>
                <a:lnTo>
                  <a:pt x="78593" y="257284"/>
                </a:lnTo>
                <a:close/>
              </a:path>
              <a:path w="305434" h="271779">
                <a:moveTo>
                  <a:pt x="165523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0" y="251272"/>
                </a:lnTo>
                <a:lnTo>
                  <a:pt x="217919" y="235099"/>
                </a:lnTo>
                <a:lnTo>
                  <a:pt x="237046" y="211555"/>
                </a:lnTo>
                <a:lnTo>
                  <a:pt x="244117" y="183434"/>
                </a:lnTo>
                <a:lnTo>
                  <a:pt x="241289" y="166441"/>
                </a:lnTo>
                <a:lnTo>
                  <a:pt x="232209" y="151124"/>
                </a:lnTo>
                <a:lnTo>
                  <a:pt x="215984" y="140050"/>
                </a:lnTo>
                <a:lnTo>
                  <a:pt x="191721" y="135788"/>
                </a:lnTo>
                <a:lnTo>
                  <a:pt x="240378" y="135788"/>
                </a:lnTo>
                <a:lnTo>
                  <a:pt x="244415" y="136756"/>
                </a:lnTo>
                <a:lnTo>
                  <a:pt x="266147" y="149486"/>
                </a:lnTo>
                <a:lnTo>
                  <a:pt x="279841" y="166683"/>
                </a:lnTo>
                <a:lnTo>
                  <a:pt x="284605" y="187007"/>
                </a:lnTo>
                <a:lnTo>
                  <a:pt x="275376" y="216804"/>
                </a:lnTo>
                <a:lnTo>
                  <a:pt x="250071" y="244032"/>
                </a:lnTo>
                <a:lnTo>
                  <a:pt x="212263" y="263891"/>
                </a:lnTo>
                <a:lnTo>
                  <a:pt x="165523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0731" y="86472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3600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7570"/>
                </a:lnTo>
                <a:lnTo>
                  <a:pt x="30812" y="51814"/>
                </a:lnTo>
                <a:lnTo>
                  <a:pt x="12559" y="53377"/>
                </a:lnTo>
                <a:lnTo>
                  <a:pt x="0" y="53600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912" y="360670"/>
                </a:lnTo>
                <a:lnTo>
                  <a:pt x="67876" y="355999"/>
                </a:lnTo>
                <a:lnTo>
                  <a:pt x="74016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9121" y="377737"/>
                </a:lnTo>
                <a:lnTo>
                  <a:pt x="23444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69913" y="718097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69913" y="8200585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3" y="1017225"/>
                </a:lnTo>
                <a:lnTo>
                  <a:pt x="29603" y="979244"/>
                </a:lnTo>
                <a:lnTo>
                  <a:pt x="54115" y="940253"/>
                </a:lnTo>
                <a:lnTo>
                  <a:pt x="77122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7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16126" y="1901821"/>
            <a:ext cx="2458085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26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 marL="12700" marR="5080" indent="492125">
              <a:lnSpc>
                <a:spcPct val="195300"/>
              </a:lnSpc>
              <a:spcBef>
                <a:spcPts val="2900"/>
              </a:spcBef>
            </a:pPr>
            <a:r>
              <a:rPr sz="4200" spc="-5" dirty="0">
                <a:latin typeface="Calibri"/>
                <a:cs typeface="Calibri"/>
              </a:rPr>
              <a:t>(tx, ty)  </a:t>
            </a:r>
            <a:r>
              <a:rPr sz="4200" spc="5" dirty="0">
                <a:latin typeface="Calibri"/>
                <a:cs typeface="Calibri"/>
              </a:rPr>
              <a:t>T</a:t>
            </a:r>
            <a:r>
              <a:rPr sz="4200" spc="-5" dirty="0">
                <a:latin typeface="Calibri"/>
                <a:cs typeface="Calibri"/>
              </a:rPr>
              <a:t>r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5" dirty="0">
                <a:latin typeface="Calibri"/>
                <a:cs typeface="Calibri"/>
              </a:rPr>
              <a:t>sl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5" dirty="0">
                <a:latin typeface="Calibri"/>
                <a:cs typeface="Calibri"/>
              </a:rPr>
              <a:t>ti</a:t>
            </a:r>
            <a:r>
              <a:rPr sz="4200" dirty="0">
                <a:latin typeface="Calibri"/>
                <a:cs typeface="Calibri"/>
              </a:rPr>
              <a:t>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19054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2.2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975" y="357631"/>
            <a:ext cx="98348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                   矩阵</a:t>
            </a:r>
            <a:r>
              <a:rPr lang="zh-CN" altLang="en-US" dirty="0"/>
              <a:t>和线性变换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/>
                  <a:t>我们可以通过在标准基向量</a:t>
                </a:r>
                <a:r>
                  <a:rPr lang="zh-CN" altLang="en-US" sz="3200" dirty="0" smtClean="0"/>
                  <a:t>上的操作，来描述属于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中向量</a:t>
                </a:r>
                <a:r>
                  <a:rPr lang="zh-CN" altLang="en-US" sz="3200" dirty="0"/>
                  <a:t>的线性变换的作用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blipFill>
                <a:blip r:embed="rId2"/>
                <a:stretch>
                  <a:fillRect l="-1323" t="-9091" b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 smtClean="0"/>
                  <a:t>例如，如果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则：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blipFill>
                <a:blip r:embed="rId3"/>
                <a:stretch>
                  <a:fillRect l="-2941" t="-18750" r="-2558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890" y="4953000"/>
            <a:ext cx="486981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930511"/>
          </a:xfrm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            矩阵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和线性变换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18892" y="1828800"/>
                <a:ext cx="982201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这个发现激发我们</a:t>
                </a:r>
                <a:r>
                  <a:rPr lang="zh-CN" altLang="en-US" sz="2800" dirty="0"/>
                  <a:t>在有限维向量空间</a:t>
                </a:r>
                <a:r>
                  <a:rPr lang="zh-CN" altLang="en-US" sz="2800" dirty="0" smtClean="0"/>
                  <a:t>上，用</a:t>
                </a:r>
                <a:r>
                  <a:rPr lang="zh-CN" altLang="en-US" sz="2800" dirty="0"/>
                  <a:t>一个矩阵来表示一个线性变换的</a:t>
                </a:r>
                <a:r>
                  <a:rPr lang="zh-CN" altLang="en-US" sz="2800" dirty="0" smtClean="0"/>
                  <a:t>作用，和矩阵</a:t>
                </a:r>
                <a:r>
                  <a:rPr lang="zh-CN" altLang="en-US" sz="2800" dirty="0"/>
                  <a:t>的列表示在基向量上的</a:t>
                </a:r>
                <a:r>
                  <a:rPr lang="zh-CN" altLang="en-US" sz="2800" dirty="0" smtClean="0"/>
                  <a:t>作用。</a:t>
                </a:r>
                <a:endParaRPr lang="zh-CN" altLang="en-US" sz="2800" dirty="0"/>
              </a:p>
              <a:p>
                <a:r>
                  <a:rPr lang="zh-CN" altLang="en-US" sz="2800" dirty="0" smtClean="0"/>
                  <a:t>         例如</a:t>
                </a:r>
                <a:r>
                  <a:rPr lang="zh-CN" altLang="en-US" sz="2800" dirty="0"/>
                  <a:t>，考虑在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800" dirty="0"/>
                  <a:t>中对向量进行以下</a:t>
                </a:r>
                <a:r>
                  <a:rPr lang="zh-CN" altLang="en-US" sz="2800" dirty="0" smtClean="0"/>
                  <a:t>操作：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92" y="1828800"/>
                <a:ext cx="9822011" cy="1384995"/>
              </a:xfrm>
              <a:prstGeom prst="rect">
                <a:avLst/>
              </a:prstGeom>
              <a:blipFill>
                <a:blip r:embed="rId2"/>
                <a:stretch>
                  <a:fillRect l="-1241" t="-6167" r="-744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3411062"/>
            <a:ext cx="3957826" cy="1084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16200" y="4693067"/>
            <a:ext cx="5679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这个函数</a:t>
            </a:r>
            <a:r>
              <a:rPr lang="en-US" altLang="zh-CN" sz="2800" dirty="0"/>
              <a:t>f</a:t>
            </a:r>
            <a:r>
              <a:rPr lang="zh-CN" altLang="en-US" sz="2800" dirty="0"/>
              <a:t>，是一个</a:t>
            </a:r>
            <a:r>
              <a:rPr lang="zh-CN" altLang="en-US" sz="2800" dirty="0" smtClean="0"/>
              <a:t>线性变换所以：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8" y="5413554"/>
            <a:ext cx="10591800" cy="111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16200" y="65235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当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6644683"/>
            <a:ext cx="2922281" cy="77136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63992" y="762465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有以下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7993926"/>
            <a:ext cx="8305800" cy="1092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228600"/>
            <a:ext cx="96666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600" spc="-5" dirty="0" smtClean="0"/>
              <a:t>            矩阵向量乘法 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01800" y="1981200"/>
                <a:ext cx="10134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一般来说</a:t>
                </a:r>
                <a:r>
                  <a:rPr lang="zh-CN" altLang="en-US" sz="2800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是一个有</a:t>
                </a:r>
                <a:r>
                  <a:rPr lang="en-US" altLang="zh-CN" sz="2800" dirty="0"/>
                  <a:t>m</a:t>
                </a:r>
                <a:r>
                  <a:rPr lang="zh-CN" altLang="en-US" sz="2800" dirty="0"/>
                  <a:t>行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列和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的矩阵我们说这个矩阵向量积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1981200"/>
                <a:ext cx="10134600" cy="954107"/>
              </a:xfrm>
              <a:prstGeom prst="rect">
                <a:avLst/>
              </a:prstGeom>
              <a:blipFill>
                <a:blip r:embed="rId2"/>
                <a:stretch>
                  <a:fillRect l="-1203" t="-8917" b="-1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935307"/>
            <a:ext cx="1828800" cy="419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40000" y="3410634"/>
                <a:ext cx="68702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产生一个向量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/>
                  <a:t>，其元素的定义如下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3410634"/>
                <a:ext cx="6870279" cy="523220"/>
              </a:xfrm>
              <a:prstGeom prst="rect">
                <a:avLst/>
              </a:prstGeom>
              <a:blipFill>
                <a:blip r:embed="rId4"/>
                <a:stretch>
                  <a:fillRect l="-1863" t="-16279" r="-355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3988184"/>
            <a:ext cx="2743200" cy="135028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17261" y="5638800"/>
            <a:ext cx="9710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我们</a:t>
            </a:r>
            <a:r>
              <a:rPr lang="zh-CN" altLang="en-US" sz="2800" dirty="0"/>
              <a:t>可以把这个乘积看作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列向量的加权和，</a:t>
            </a:r>
            <a:r>
              <a:rPr lang="zh-CN" altLang="en-US" sz="2800" dirty="0" smtClean="0"/>
              <a:t>或者，</a:t>
            </a:r>
            <a:r>
              <a:rPr lang="zh-CN" altLang="en-US" sz="2800" dirty="0"/>
              <a:t>通过把</a:t>
            </a:r>
            <a:r>
              <a:rPr lang="en-US" altLang="zh-CN" sz="2800" dirty="0"/>
              <a:t>V</a:t>
            </a:r>
            <a:r>
              <a:rPr lang="zh-CN" altLang="en-US" sz="2800" dirty="0"/>
              <a:t>的内积和</a:t>
            </a:r>
            <a:r>
              <a:rPr lang="zh-CN" altLang="en-US" sz="2800" dirty="0" smtClean="0"/>
              <a:t>矩阵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每一行相加。两种解释都是等价</a:t>
            </a:r>
            <a:r>
              <a:rPr lang="zh-CN" altLang="en-US" sz="2800" dirty="0" smtClean="0"/>
              <a:t>的，我们</a:t>
            </a:r>
            <a:r>
              <a:rPr lang="zh-CN" altLang="en-US" sz="2800" dirty="0"/>
              <a:t>会在不同的时间</a:t>
            </a:r>
            <a:r>
              <a:rPr lang="zh-CN" altLang="en-US" sz="2800" dirty="0" smtClean="0"/>
              <a:t>使用不同的解释。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lang="zh-CN" altLang="en-US" sz="7200" spc="-5" dirty="0" smtClean="0"/>
              <a:t>            线性变换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1782126" y="2893410"/>
            <a:ext cx="94405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565" marR="5080" indent="-570865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3600" dirty="0"/>
              <a:t>对于</a:t>
            </a:r>
            <a:r>
              <a:rPr lang="zh-CN" altLang="en-US" sz="3600" b="1" dirty="0"/>
              <a:t>任何</a:t>
            </a:r>
            <a:r>
              <a:rPr lang="zh-CN" altLang="en-US" sz="3600" dirty="0"/>
              <a:t>将一个</a:t>
            </a:r>
            <a:r>
              <a:rPr lang="zh-CN" altLang="en-US" sz="3600" b="1" dirty="0"/>
              <a:t>有限维向量</a:t>
            </a:r>
            <a:r>
              <a:rPr lang="zh-CN" altLang="en-US" sz="3600" dirty="0"/>
              <a:t>空间映射到另一个空间的</a:t>
            </a:r>
            <a:r>
              <a:rPr lang="zh-CN" altLang="en-US" sz="3600" dirty="0" smtClean="0"/>
              <a:t>线性变换，你</a:t>
            </a:r>
            <a:r>
              <a:rPr lang="zh-CN" altLang="en-US" sz="3600" dirty="0"/>
              <a:t>可以构造一个表示该函数作用的</a:t>
            </a:r>
            <a:r>
              <a:rPr lang="zh-CN" altLang="en-US" sz="3600" b="1" dirty="0" smtClean="0"/>
              <a:t>矩阵</a:t>
            </a:r>
            <a:r>
              <a:rPr lang="zh-CN" altLang="en-US" sz="3600" dirty="0" smtClean="0"/>
              <a:t>。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839" y="37720"/>
            <a:ext cx="82042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7385" marR="5080" indent="-1925320">
              <a:lnSpc>
                <a:spcPct val="100000"/>
              </a:lnSpc>
            </a:pPr>
            <a:r>
              <a:rPr lang="zh-CN" altLang="en-US" sz="6000" dirty="0" smtClean="0"/>
              <a:t>    矩阵</a:t>
            </a:r>
            <a:r>
              <a:rPr lang="zh-CN" altLang="en-US" sz="6000" dirty="0"/>
              <a:t>向量乘法的例子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557555" y="2577648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890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332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0322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984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187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1" y="66808"/>
                </a:moveTo>
                <a:lnTo>
                  <a:pt x="20523" y="65576"/>
                </a:lnTo>
                <a:lnTo>
                  <a:pt x="14823" y="62022"/>
                </a:lnTo>
                <a:lnTo>
                  <a:pt x="11094" y="56357"/>
                </a:lnTo>
                <a:lnTo>
                  <a:pt x="9757" y="48792"/>
                </a:lnTo>
                <a:lnTo>
                  <a:pt x="14542" y="29451"/>
                </a:lnTo>
                <a:lnTo>
                  <a:pt x="27771" y="13980"/>
                </a:lnTo>
                <a:lnTo>
                  <a:pt x="47755" y="3718"/>
                </a:lnTo>
                <a:lnTo>
                  <a:pt x="72805" y="0"/>
                </a:lnTo>
                <a:lnTo>
                  <a:pt x="97692" y="3518"/>
                </a:lnTo>
                <a:lnTo>
                  <a:pt x="109274" y="9007"/>
                </a:lnTo>
                <a:lnTo>
                  <a:pt x="71304" y="9007"/>
                </a:lnTo>
                <a:lnTo>
                  <a:pt x="60116" y="9981"/>
                </a:lnTo>
                <a:lnTo>
                  <a:pt x="47098" y="13417"/>
                </a:lnTo>
                <a:lnTo>
                  <a:pt x="34362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5" y="65471"/>
                </a:lnTo>
                <a:lnTo>
                  <a:pt x="27771" y="66808"/>
                </a:lnTo>
                <a:close/>
              </a:path>
              <a:path w="149225" h="246380">
                <a:moveTo>
                  <a:pt x="109338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19" y="207005"/>
                </a:lnTo>
                <a:lnTo>
                  <a:pt x="111835" y="177154"/>
                </a:lnTo>
                <a:lnTo>
                  <a:pt x="109267" y="153004"/>
                </a:lnTo>
                <a:lnTo>
                  <a:pt x="101421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2540" y="109595"/>
                </a:lnTo>
                <a:lnTo>
                  <a:pt x="61547" y="108845"/>
                </a:lnTo>
                <a:lnTo>
                  <a:pt x="63798" y="108094"/>
                </a:lnTo>
                <a:lnTo>
                  <a:pt x="71164" y="107707"/>
                </a:lnTo>
                <a:lnTo>
                  <a:pt x="79373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4" y="9007"/>
                </a:lnTo>
                <a:lnTo>
                  <a:pt x="118778" y="13511"/>
                </a:lnTo>
                <a:lnTo>
                  <a:pt x="133391" y="29134"/>
                </a:lnTo>
                <a:lnTo>
                  <a:pt x="138856" y="49543"/>
                </a:lnTo>
                <a:lnTo>
                  <a:pt x="135221" y="69740"/>
                </a:lnTo>
                <a:lnTo>
                  <a:pt x="124970" y="87826"/>
                </a:lnTo>
                <a:lnTo>
                  <a:pt x="109091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09" y="155772"/>
                </a:lnTo>
                <a:lnTo>
                  <a:pt x="148614" y="177154"/>
                </a:lnTo>
                <a:lnTo>
                  <a:pt x="142879" y="203463"/>
                </a:lnTo>
                <a:lnTo>
                  <a:pt x="126941" y="225478"/>
                </a:lnTo>
                <a:lnTo>
                  <a:pt x="109338" y="236456"/>
                </a:lnTo>
                <a:close/>
              </a:path>
              <a:path w="149225" h="246380">
                <a:moveTo>
                  <a:pt x="72055" y="246215"/>
                </a:moveTo>
                <a:lnTo>
                  <a:pt x="44330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99" y="180098"/>
                </a:lnTo>
                <a:lnTo>
                  <a:pt x="6755" y="173870"/>
                </a:lnTo>
                <a:lnTo>
                  <a:pt x="13299" y="170598"/>
                </a:lnTo>
                <a:lnTo>
                  <a:pt x="20265" y="169648"/>
                </a:lnTo>
                <a:lnTo>
                  <a:pt x="27431" y="170903"/>
                </a:lnTo>
                <a:lnTo>
                  <a:pt x="16512" y="209433"/>
                </a:lnTo>
                <a:lnTo>
                  <a:pt x="28240" y="222522"/>
                </a:lnTo>
                <a:lnTo>
                  <a:pt x="42782" y="230826"/>
                </a:lnTo>
                <a:lnTo>
                  <a:pt x="57888" y="235190"/>
                </a:lnTo>
                <a:lnTo>
                  <a:pt x="71304" y="236456"/>
                </a:lnTo>
                <a:lnTo>
                  <a:pt x="109338" y="236456"/>
                </a:lnTo>
                <a:lnTo>
                  <a:pt x="102699" y="240597"/>
                </a:lnTo>
                <a:lnTo>
                  <a:pt x="7205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308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808" y="246965"/>
                </a:moveTo>
                <a:lnTo>
                  <a:pt x="29577" y="228915"/>
                </a:lnTo>
                <a:lnTo>
                  <a:pt x="7599" y="189845"/>
                </a:lnTo>
                <a:lnTo>
                  <a:pt x="469" y="145697"/>
                </a:lnTo>
                <a:lnTo>
                  <a:pt x="0" y="124608"/>
                </a:lnTo>
                <a:lnTo>
                  <a:pt x="527" y="103273"/>
                </a:lnTo>
                <a:lnTo>
                  <a:pt x="6649" y="62011"/>
                </a:lnTo>
                <a:lnTo>
                  <a:pt x="26199" y="22167"/>
                </a:lnTo>
                <a:lnTo>
                  <a:pt x="58896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808" y="8257"/>
                </a:lnTo>
                <a:lnTo>
                  <a:pt x="66273" y="9394"/>
                </a:lnTo>
                <a:lnTo>
                  <a:pt x="33025" y="54047"/>
                </a:lnTo>
                <a:lnTo>
                  <a:pt x="30069" y="103027"/>
                </a:lnTo>
                <a:lnTo>
                  <a:pt x="30023" y="120105"/>
                </a:lnTo>
                <a:lnTo>
                  <a:pt x="30081" y="137757"/>
                </a:lnTo>
                <a:lnTo>
                  <a:pt x="31606" y="177846"/>
                </a:lnTo>
                <a:lnTo>
                  <a:pt x="41187" y="217291"/>
                </a:lnTo>
                <a:lnTo>
                  <a:pt x="75808" y="239459"/>
                </a:lnTo>
                <a:lnTo>
                  <a:pt x="106823" y="239459"/>
                </a:lnTo>
                <a:lnTo>
                  <a:pt x="91241" y="245265"/>
                </a:lnTo>
                <a:lnTo>
                  <a:pt x="75808" y="246965"/>
                </a:lnTo>
                <a:close/>
              </a:path>
              <a:path w="151129" h="247014">
                <a:moveTo>
                  <a:pt x="106823" y="239459"/>
                </a:moveTo>
                <a:lnTo>
                  <a:pt x="75808" y="239459"/>
                </a:lnTo>
                <a:lnTo>
                  <a:pt x="88180" y="237172"/>
                </a:lnTo>
                <a:lnTo>
                  <a:pt x="100483" y="229607"/>
                </a:lnTo>
                <a:lnTo>
                  <a:pt x="117840" y="194419"/>
                </a:lnTo>
                <a:lnTo>
                  <a:pt x="121534" y="139844"/>
                </a:lnTo>
                <a:lnTo>
                  <a:pt x="121593" y="120105"/>
                </a:lnTo>
                <a:lnTo>
                  <a:pt x="121534" y="102546"/>
                </a:lnTo>
                <a:lnTo>
                  <a:pt x="117840" y="50293"/>
                </a:lnTo>
                <a:lnTo>
                  <a:pt x="98513" y="16045"/>
                </a:lnTo>
                <a:lnTo>
                  <a:pt x="75808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20" y="81727"/>
                </a:lnTo>
                <a:lnTo>
                  <a:pt x="150865" y="124608"/>
                </a:lnTo>
                <a:lnTo>
                  <a:pt x="150455" y="145826"/>
                </a:lnTo>
                <a:lnTo>
                  <a:pt x="144849" y="186573"/>
                </a:lnTo>
                <a:lnTo>
                  <a:pt x="124361" y="226381"/>
                </a:lnTo>
                <a:lnTo>
                  <a:pt x="108082" y="238990"/>
                </a:lnTo>
                <a:lnTo>
                  <a:pt x="106823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6326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10508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86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34" y="223402"/>
                </a:lnTo>
                <a:lnTo>
                  <a:pt x="126847" y="228481"/>
                </a:lnTo>
                <a:lnTo>
                  <a:pt x="135127" y="231166"/>
                </a:lnTo>
                <a:lnTo>
                  <a:pt x="15086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8371" y="231952"/>
                </a:lnTo>
                <a:lnTo>
                  <a:pt x="158371" y="241711"/>
                </a:lnTo>
                <a:lnTo>
                  <a:pt x="109584" y="241711"/>
                </a:lnTo>
                <a:lnTo>
                  <a:pt x="97739" y="241734"/>
                </a:lnTo>
                <a:lnTo>
                  <a:pt x="85190" y="241899"/>
                </a:lnTo>
                <a:lnTo>
                  <a:pt x="72641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8371" y="243212"/>
                </a:moveTo>
                <a:lnTo>
                  <a:pt x="146526" y="242344"/>
                </a:lnTo>
                <a:lnTo>
                  <a:pt x="133977" y="241899"/>
                </a:lnTo>
                <a:lnTo>
                  <a:pt x="121429" y="241734"/>
                </a:lnTo>
                <a:lnTo>
                  <a:pt x="109584" y="241711"/>
                </a:lnTo>
                <a:lnTo>
                  <a:pt x="158371" y="241711"/>
                </a:lnTo>
                <a:lnTo>
                  <a:pt x="15837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323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9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8" y="168293"/>
                </a:lnTo>
                <a:lnTo>
                  <a:pt x="85152" y="124357"/>
                </a:lnTo>
                <a:lnTo>
                  <a:pt x="62297" y="83322"/>
                </a:lnTo>
                <a:lnTo>
                  <a:pt x="27677" y="35562"/>
                </a:lnTo>
                <a:lnTo>
                  <a:pt x="1501" y="7506"/>
                </a:lnTo>
                <a:lnTo>
                  <a:pt x="1501" y="6755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2" y="82339"/>
                </a:lnTo>
                <a:lnTo>
                  <a:pt x="110522" y="126966"/>
                </a:lnTo>
                <a:lnTo>
                  <a:pt x="131966" y="174004"/>
                </a:lnTo>
                <a:lnTo>
                  <a:pt x="148801" y="223038"/>
                </a:lnTo>
                <a:lnTo>
                  <a:pt x="161344" y="273656"/>
                </a:lnTo>
                <a:lnTo>
                  <a:pt x="169911" y="325444"/>
                </a:lnTo>
                <a:lnTo>
                  <a:pt x="174819" y="377989"/>
                </a:lnTo>
                <a:lnTo>
                  <a:pt x="176385" y="430876"/>
                </a:lnTo>
                <a:lnTo>
                  <a:pt x="175213" y="476478"/>
                </a:lnTo>
                <a:lnTo>
                  <a:pt x="171515" y="522480"/>
                </a:lnTo>
                <a:lnTo>
                  <a:pt x="165016" y="568474"/>
                </a:lnTo>
                <a:lnTo>
                  <a:pt x="155441" y="614048"/>
                </a:lnTo>
                <a:lnTo>
                  <a:pt x="142515" y="658794"/>
                </a:lnTo>
                <a:lnTo>
                  <a:pt x="125964" y="702302"/>
                </a:lnTo>
                <a:lnTo>
                  <a:pt x="105513" y="744160"/>
                </a:lnTo>
                <a:lnTo>
                  <a:pt x="80888" y="783961"/>
                </a:lnTo>
                <a:lnTo>
                  <a:pt x="51813" y="821293"/>
                </a:lnTo>
                <a:lnTo>
                  <a:pt x="18013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4119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663"/>
                </a:lnTo>
                <a:lnTo>
                  <a:pt x="65863" y="734036"/>
                </a:lnTo>
                <a:lnTo>
                  <a:pt x="44418" y="686998"/>
                </a:lnTo>
                <a:lnTo>
                  <a:pt x="27583" y="637964"/>
                </a:lnTo>
                <a:lnTo>
                  <a:pt x="15040" y="587346"/>
                </a:lnTo>
                <a:lnTo>
                  <a:pt x="6473" y="535558"/>
                </a:lnTo>
                <a:lnTo>
                  <a:pt x="1565" y="483013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5540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891" y="22167"/>
                </a:lnTo>
                <a:lnTo>
                  <a:pt x="28709" y="19704"/>
                </a:lnTo>
                <a:lnTo>
                  <a:pt x="47497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2029" y="3266000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18013" y="48042"/>
                </a:lnTo>
                <a:lnTo>
                  <a:pt x="26446" y="49590"/>
                </a:lnTo>
                <a:lnTo>
                  <a:pt x="32556" y="53671"/>
                </a:lnTo>
                <a:lnTo>
                  <a:pt x="36273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201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137201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7154"/>
                </a:lnTo>
                <a:lnTo>
                  <a:pt x="142609" y="177154"/>
                </a:lnTo>
                <a:lnTo>
                  <a:pt x="137201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5412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4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719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903" y="82339"/>
                </a:lnTo>
                <a:lnTo>
                  <a:pt x="111272" y="126966"/>
                </a:lnTo>
                <a:lnTo>
                  <a:pt x="132717" y="174004"/>
                </a:lnTo>
                <a:lnTo>
                  <a:pt x="149552" y="223038"/>
                </a:lnTo>
                <a:lnTo>
                  <a:pt x="162095" y="273656"/>
                </a:lnTo>
                <a:lnTo>
                  <a:pt x="170662" y="325444"/>
                </a:lnTo>
                <a:lnTo>
                  <a:pt x="175570" y="377989"/>
                </a:lnTo>
                <a:lnTo>
                  <a:pt x="177136" y="430876"/>
                </a:lnTo>
                <a:lnTo>
                  <a:pt x="175658" y="481577"/>
                </a:lnTo>
                <a:lnTo>
                  <a:pt x="170987" y="532716"/>
                </a:lnTo>
                <a:lnTo>
                  <a:pt x="162763" y="583732"/>
                </a:lnTo>
                <a:lnTo>
                  <a:pt x="150630" y="634062"/>
                </a:lnTo>
                <a:lnTo>
                  <a:pt x="134227" y="683144"/>
                </a:lnTo>
                <a:lnTo>
                  <a:pt x="113198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6948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6948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7998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30413"/>
                </a:lnTo>
                <a:lnTo>
                  <a:pt x="19421" y="33310"/>
                </a:lnTo>
                <a:lnTo>
                  <a:pt x="7916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658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745" h="240029">
                <a:moveTo>
                  <a:pt x="2251" y="239459"/>
                </a:moveTo>
                <a:lnTo>
                  <a:pt x="2251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1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065" y="238591"/>
                </a:lnTo>
                <a:lnTo>
                  <a:pt x="89881" y="238145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021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6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6" y="0"/>
                </a:lnTo>
                <a:lnTo>
                  <a:pt x="176386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666" y="149492"/>
                </a:lnTo>
                <a:lnTo>
                  <a:pt x="61112" y="197549"/>
                </a:lnTo>
                <a:lnTo>
                  <a:pt x="48074" y="246210"/>
                </a:lnTo>
                <a:lnTo>
                  <a:pt x="38962" y="294675"/>
                </a:lnTo>
                <a:lnTo>
                  <a:pt x="33185" y="342141"/>
                </a:lnTo>
                <a:lnTo>
                  <a:pt x="3015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2" y="596347"/>
                </a:lnTo>
                <a:lnTo>
                  <a:pt x="55987" y="646050"/>
                </a:lnTo>
                <a:lnTo>
                  <a:pt x="71397" y="692982"/>
                </a:lnTo>
                <a:lnTo>
                  <a:pt x="90483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6" y="855748"/>
                </a:lnTo>
                <a:lnTo>
                  <a:pt x="17638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635" y="2835874"/>
            <a:ext cx="118110" cy="238760"/>
          </a:xfrm>
          <a:custGeom>
            <a:avLst/>
            <a:gdLst/>
            <a:ahLst/>
            <a:cxnLst/>
            <a:rect l="l" t="t" r="r" b="b"/>
            <a:pathLst>
              <a:path w="118109" h="238760">
                <a:moveTo>
                  <a:pt x="0" y="33779"/>
                </a:moveTo>
                <a:lnTo>
                  <a:pt x="0" y="22519"/>
                </a:lnTo>
                <a:lnTo>
                  <a:pt x="11785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5" y="0"/>
                </a:lnTo>
                <a:lnTo>
                  <a:pt x="73555" y="24771"/>
                </a:lnTo>
                <a:lnTo>
                  <a:pt x="46535" y="24771"/>
                </a:lnTo>
                <a:lnTo>
                  <a:pt x="32298" y="29979"/>
                </a:lnTo>
                <a:lnTo>
                  <a:pt x="18764" y="32653"/>
                </a:lnTo>
                <a:lnTo>
                  <a:pt x="7482" y="33638"/>
                </a:lnTo>
                <a:lnTo>
                  <a:pt x="0" y="33779"/>
                </a:lnTo>
                <a:close/>
              </a:path>
              <a:path w="118109" h="238760">
                <a:moveTo>
                  <a:pt x="106581" y="227448"/>
                </a:moveTo>
                <a:lnTo>
                  <a:pt x="13510" y="227448"/>
                </a:lnTo>
                <a:lnTo>
                  <a:pt x="32286" y="226545"/>
                </a:lnTo>
                <a:lnTo>
                  <a:pt x="42126" y="223601"/>
                </a:lnTo>
                <a:lnTo>
                  <a:pt x="45914" y="218265"/>
                </a:lnTo>
                <a:lnTo>
                  <a:pt x="46535" y="210183"/>
                </a:lnTo>
                <a:lnTo>
                  <a:pt x="4653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109" h="238760">
                <a:moveTo>
                  <a:pt x="2250" y="238708"/>
                </a:moveTo>
                <a:lnTo>
                  <a:pt x="2250" y="227448"/>
                </a:lnTo>
                <a:lnTo>
                  <a:pt x="117840" y="227448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304" y="238051"/>
                </a:lnTo>
                <a:lnTo>
                  <a:pt x="14342" y="238274"/>
                </a:lnTo>
                <a:lnTo>
                  <a:pt x="2250" y="238708"/>
                </a:lnTo>
                <a:close/>
              </a:path>
              <a:path w="118109" h="238760">
                <a:moveTo>
                  <a:pt x="117840" y="238708"/>
                </a:moveTo>
                <a:lnTo>
                  <a:pt x="105748" y="238274"/>
                </a:lnTo>
                <a:lnTo>
                  <a:pt x="89787" y="238051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3621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056" y="246965"/>
                </a:moveTo>
                <a:lnTo>
                  <a:pt x="29248" y="228915"/>
                </a:lnTo>
                <a:lnTo>
                  <a:pt x="7282" y="189845"/>
                </a:lnTo>
                <a:lnTo>
                  <a:pt x="457" y="145697"/>
                </a:lnTo>
                <a:lnTo>
                  <a:pt x="0" y="124608"/>
                </a:lnTo>
                <a:lnTo>
                  <a:pt x="410" y="103273"/>
                </a:lnTo>
                <a:lnTo>
                  <a:pt x="6016" y="62011"/>
                </a:lnTo>
                <a:lnTo>
                  <a:pt x="25882" y="22167"/>
                </a:lnTo>
                <a:lnTo>
                  <a:pt x="58884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056" y="8257"/>
                </a:lnTo>
                <a:lnTo>
                  <a:pt x="65522" y="9394"/>
                </a:lnTo>
                <a:lnTo>
                  <a:pt x="32274" y="54047"/>
                </a:lnTo>
                <a:lnTo>
                  <a:pt x="29318" y="103027"/>
                </a:lnTo>
                <a:lnTo>
                  <a:pt x="29271" y="120105"/>
                </a:lnTo>
                <a:lnTo>
                  <a:pt x="29342" y="137757"/>
                </a:lnTo>
                <a:lnTo>
                  <a:pt x="31171" y="177846"/>
                </a:lnTo>
                <a:lnTo>
                  <a:pt x="40858" y="217291"/>
                </a:lnTo>
                <a:lnTo>
                  <a:pt x="75056" y="239459"/>
                </a:lnTo>
                <a:lnTo>
                  <a:pt x="106356" y="239459"/>
                </a:lnTo>
                <a:lnTo>
                  <a:pt x="90807" y="245265"/>
                </a:lnTo>
                <a:lnTo>
                  <a:pt x="75056" y="246965"/>
                </a:lnTo>
                <a:close/>
              </a:path>
              <a:path w="151129" h="247014">
                <a:moveTo>
                  <a:pt x="106356" y="239459"/>
                </a:moveTo>
                <a:lnTo>
                  <a:pt x="75056" y="239459"/>
                </a:lnTo>
                <a:lnTo>
                  <a:pt x="87851" y="237172"/>
                </a:lnTo>
                <a:lnTo>
                  <a:pt x="100295" y="229607"/>
                </a:lnTo>
                <a:lnTo>
                  <a:pt x="117089" y="194419"/>
                </a:lnTo>
                <a:lnTo>
                  <a:pt x="120784" y="139844"/>
                </a:lnTo>
                <a:lnTo>
                  <a:pt x="120842" y="120105"/>
                </a:lnTo>
                <a:lnTo>
                  <a:pt x="120795" y="102546"/>
                </a:lnTo>
                <a:lnTo>
                  <a:pt x="117839" y="50293"/>
                </a:lnTo>
                <a:lnTo>
                  <a:pt x="98137" y="16045"/>
                </a:lnTo>
                <a:lnTo>
                  <a:pt x="75056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19" y="81727"/>
                </a:lnTo>
                <a:lnTo>
                  <a:pt x="150865" y="124608"/>
                </a:lnTo>
                <a:lnTo>
                  <a:pt x="150442" y="145826"/>
                </a:lnTo>
                <a:lnTo>
                  <a:pt x="144532" y="186573"/>
                </a:lnTo>
                <a:lnTo>
                  <a:pt x="123715" y="226381"/>
                </a:lnTo>
                <a:lnTo>
                  <a:pt x="107613" y="238990"/>
                </a:lnTo>
                <a:lnTo>
                  <a:pt x="106356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1507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1" y="854997"/>
                </a:lnTo>
                <a:lnTo>
                  <a:pt x="1501" y="854246"/>
                </a:lnTo>
                <a:lnTo>
                  <a:pt x="15305" y="840078"/>
                </a:lnTo>
                <a:lnTo>
                  <a:pt x="53326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2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494" y="3084341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2777" y="320407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2494" y="321120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0052" y="3054315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5778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614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4946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7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9899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2" y="66808"/>
                </a:moveTo>
                <a:lnTo>
                  <a:pt x="20524" y="65576"/>
                </a:lnTo>
                <a:lnTo>
                  <a:pt x="14824" y="62022"/>
                </a:lnTo>
                <a:lnTo>
                  <a:pt x="11095" y="56357"/>
                </a:lnTo>
                <a:lnTo>
                  <a:pt x="9758" y="48792"/>
                </a:lnTo>
                <a:lnTo>
                  <a:pt x="14543" y="29451"/>
                </a:lnTo>
                <a:lnTo>
                  <a:pt x="27772" y="13980"/>
                </a:lnTo>
                <a:lnTo>
                  <a:pt x="47756" y="3718"/>
                </a:lnTo>
                <a:lnTo>
                  <a:pt x="72806" y="0"/>
                </a:lnTo>
                <a:lnTo>
                  <a:pt x="97692" y="3518"/>
                </a:lnTo>
                <a:lnTo>
                  <a:pt x="109275" y="9007"/>
                </a:lnTo>
                <a:lnTo>
                  <a:pt x="71304" y="9007"/>
                </a:lnTo>
                <a:lnTo>
                  <a:pt x="60011" y="9981"/>
                </a:lnTo>
                <a:lnTo>
                  <a:pt x="46817" y="13417"/>
                </a:lnTo>
                <a:lnTo>
                  <a:pt x="34045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6" y="65471"/>
                </a:lnTo>
                <a:lnTo>
                  <a:pt x="27772" y="66808"/>
                </a:lnTo>
                <a:close/>
              </a:path>
              <a:path w="149225" h="246380">
                <a:moveTo>
                  <a:pt x="10903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20" y="207005"/>
                </a:lnTo>
                <a:lnTo>
                  <a:pt x="111836" y="177154"/>
                </a:lnTo>
                <a:lnTo>
                  <a:pt x="109268" y="153004"/>
                </a:lnTo>
                <a:lnTo>
                  <a:pt x="101422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4284" y="117853"/>
                </a:lnTo>
                <a:lnTo>
                  <a:pt x="44284" y="110346"/>
                </a:lnTo>
                <a:lnTo>
                  <a:pt x="47287" y="109595"/>
                </a:lnTo>
                <a:lnTo>
                  <a:pt x="52540" y="109595"/>
                </a:lnTo>
                <a:lnTo>
                  <a:pt x="60797" y="108845"/>
                </a:lnTo>
                <a:lnTo>
                  <a:pt x="63799" y="108094"/>
                </a:lnTo>
                <a:lnTo>
                  <a:pt x="71059" y="107707"/>
                </a:lnTo>
                <a:lnTo>
                  <a:pt x="79092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5" y="9007"/>
                </a:lnTo>
                <a:lnTo>
                  <a:pt x="118779" y="13511"/>
                </a:lnTo>
                <a:lnTo>
                  <a:pt x="133392" y="29134"/>
                </a:lnTo>
                <a:lnTo>
                  <a:pt x="138857" y="49543"/>
                </a:lnTo>
                <a:lnTo>
                  <a:pt x="135116" y="69740"/>
                </a:lnTo>
                <a:lnTo>
                  <a:pt x="124690" y="87826"/>
                </a:lnTo>
                <a:lnTo>
                  <a:pt x="108775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10" y="155772"/>
                </a:lnTo>
                <a:lnTo>
                  <a:pt x="148614" y="177154"/>
                </a:lnTo>
                <a:lnTo>
                  <a:pt x="142774" y="203463"/>
                </a:lnTo>
                <a:lnTo>
                  <a:pt x="126660" y="225478"/>
                </a:lnTo>
                <a:lnTo>
                  <a:pt x="109031" y="236456"/>
                </a:lnTo>
                <a:close/>
              </a:path>
              <a:path w="149225" h="246380">
                <a:moveTo>
                  <a:pt x="72056" y="246215"/>
                </a:moveTo>
                <a:lnTo>
                  <a:pt x="44331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88" y="180098"/>
                </a:lnTo>
                <a:lnTo>
                  <a:pt x="6661" y="173870"/>
                </a:lnTo>
                <a:lnTo>
                  <a:pt x="12983" y="170598"/>
                </a:lnTo>
                <a:lnTo>
                  <a:pt x="19515" y="169648"/>
                </a:lnTo>
                <a:lnTo>
                  <a:pt x="27115" y="170903"/>
                </a:lnTo>
                <a:lnTo>
                  <a:pt x="16513" y="209433"/>
                </a:lnTo>
                <a:lnTo>
                  <a:pt x="27924" y="222522"/>
                </a:lnTo>
                <a:lnTo>
                  <a:pt x="42502" y="230826"/>
                </a:lnTo>
                <a:lnTo>
                  <a:pt x="57783" y="235190"/>
                </a:lnTo>
                <a:lnTo>
                  <a:pt x="71304" y="236456"/>
                </a:lnTo>
                <a:lnTo>
                  <a:pt x="109031" y="236456"/>
                </a:lnTo>
                <a:lnTo>
                  <a:pt x="102383" y="240597"/>
                </a:lnTo>
                <a:lnTo>
                  <a:pt x="72056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5039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4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3" y="0"/>
                </a:lnTo>
                <a:lnTo>
                  <a:pt x="123093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4" h="243204">
                <a:moveTo>
                  <a:pt x="123093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3" y="39034"/>
                </a:lnTo>
                <a:lnTo>
                  <a:pt x="123093" y="172650"/>
                </a:lnTo>
                <a:close/>
              </a:path>
              <a:path w="159384" h="243204">
                <a:moveTo>
                  <a:pt x="150114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3" y="183910"/>
                </a:lnTo>
                <a:lnTo>
                  <a:pt x="123093" y="215438"/>
                </a:lnTo>
                <a:lnTo>
                  <a:pt x="123621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4" y="231952"/>
                </a:lnTo>
                <a:close/>
              </a:path>
              <a:path w="159384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6999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4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46285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687" y="82339"/>
                </a:lnTo>
                <a:lnTo>
                  <a:pt x="110955" y="126966"/>
                </a:lnTo>
                <a:lnTo>
                  <a:pt x="132386" y="174004"/>
                </a:lnTo>
                <a:lnTo>
                  <a:pt x="149270" y="223038"/>
                </a:lnTo>
                <a:lnTo>
                  <a:pt x="161896" y="273656"/>
                </a:lnTo>
                <a:lnTo>
                  <a:pt x="170556" y="325444"/>
                </a:lnTo>
                <a:lnTo>
                  <a:pt x="175538" y="377989"/>
                </a:lnTo>
                <a:lnTo>
                  <a:pt x="177135" y="430876"/>
                </a:lnTo>
                <a:lnTo>
                  <a:pt x="175657" y="481577"/>
                </a:lnTo>
                <a:lnTo>
                  <a:pt x="170986" y="532716"/>
                </a:lnTo>
                <a:lnTo>
                  <a:pt x="162763" y="583732"/>
                </a:lnTo>
                <a:lnTo>
                  <a:pt x="150629" y="634062"/>
                </a:lnTo>
                <a:lnTo>
                  <a:pt x="134227" y="683144"/>
                </a:lnTo>
                <a:lnTo>
                  <a:pt x="113197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17821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17821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5165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0" y="856498"/>
                </a:lnTo>
                <a:lnTo>
                  <a:pt x="147898" y="846646"/>
                </a:lnTo>
                <a:lnTo>
                  <a:pt x="91729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6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39" y="197549"/>
                </a:lnTo>
                <a:lnTo>
                  <a:pt x="48388" y="246210"/>
                </a:lnTo>
                <a:lnTo>
                  <a:pt x="39197" y="294675"/>
                </a:lnTo>
                <a:lnTo>
                  <a:pt x="33315" y="342141"/>
                </a:lnTo>
                <a:lnTo>
                  <a:pt x="30190" y="387809"/>
                </a:lnTo>
                <a:lnTo>
                  <a:pt x="29271" y="430876"/>
                </a:lnTo>
                <a:lnTo>
                  <a:pt x="30895" y="488734"/>
                </a:lnTo>
                <a:lnTo>
                  <a:pt x="35827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0823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38027" y="2835874"/>
            <a:ext cx="143510" cy="246379"/>
          </a:xfrm>
          <a:custGeom>
            <a:avLst/>
            <a:gdLst/>
            <a:ahLst/>
            <a:cxnLst/>
            <a:rect l="l" t="t" r="r" b="b"/>
            <a:pathLst>
              <a:path w="143509" h="246380">
                <a:moveTo>
                  <a:pt x="26270" y="123858"/>
                </a:moveTo>
                <a:lnTo>
                  <a:pt x="18014" y="123858"/>
                </a:lnTo>
                <a:lnTo>
                  <a:pt x="18014" y="0"/>
                </a:lnTo>
                <a:lnTo>
                  <a:pt x="23268" y="0"/>
                </a:lnTo>
                <a:lnTo>
                  <a:pt x="26270" y="1501"/>
                </a:lnTo>
                <a:lnTo>
                  <a:pt x="38631" y="6192"/>
                </a:lnTo>
                <a:lnTo>
                  <a:pt x="50851" y="9195"/>
                </a:lnTo>
                <a:lnTo>
                  <a:pt x="62790" y="10790"/>
                </a:lnTo>
                <a:lnTo>
                  <a:pt x="74307" y="11259"/>
                </a:lnTo>
                <a:lnTo>
                  <a:pt x="124688" y="11259"/>
                </a:lnTo>
                <a:lnTo>
                  <a:pt x="124537" y="11517"/>
                </a:lnTo>
                <a:lnTo>
                  <a:pt x="111179" y="24208"/>
                </a:lnTo>
                <a:lnTo>
                  <a:pt x="89561" y="36031"/>
                </a:lnTo>
                <a:lnTo>
                  <a:pt x="29272" y="36031"/>
                </a:lnTo>
                <a:lnTo>
                  <a:pt x="29272" y="106593"/>
                </a:lnTo>
                <a:lnTo>
                  <a:pt x="41650" y="106593"/>
                </a:lnTo>
                <a:lnTo>
                  <a:pt x="32826" y="114768"/>
                </a:lnTo>
                <a:lnTo>
                  <a:pt x="27772" y="120855"/>
                </a:lnTo>
                <a:lnTo>
                  <a:pt x="26270" y="123107"/>
                </a:lnTo>
                <a:lnTo>
                  <a:pt x="26270" y="123858"/>
                </a:lnTo>
                <a:close/>
              </a:path>
              <a:path w="143509" h="246380">
                <a:moveTo>
                  <a:pt x="124688" y="11259"/>
                </a:moveTo>
                <a:lnTo>
                  <a:pt x="74307" y="11259"/>
                </a:lnTo>
                <a:lnTo>
                  <a:pt x="91008" y="10040"/>
                </a:lnTo>
                <a:lnTo>
                  <a:pt x="104893" y="7131"/>
                </a:lnTo>
                <a:lnTo>
                  <a:pt x="115683" y="3659"/>
                </a:lnTo>
                <a:lnTo>
                  <a:pt x="123095" y="750"/>
                </a:lnTo>
                <a:lnTo>
                  <a:pt x="124595" y="0"/>
                </a:lnTo>
                <a:lnTo>
                  <a:pt x="128349" y="0"/>
                </a:lnTo>
                <a:lnTo>
                  <a:pt x="129099" y="1501"/>
                </a:lnTo>
                <a:lnTo>
                  <a:pt x="129099" y="3753"/>
                </a:lnTo>
                <a:lnTo>
                  <a:pt x="124688" y="11259"/>
                </a:lnTo>
                <a:close/>
              </a:path>
              <a:path w="143509" h="246380">
                <a:moveTo>
                  <a:pt x="60046" y="41286"/>
                </a:moveTo>
                <a:lnTo>
                  <a:pt x="51543" y="40781"/>
                </a:lnTo>
                <a:lnTo>
                  <a:pt x="43252" y="39503"/>
                </a:lnTo>
                <a:lnTo>
                  <a:pt x="35664" y="37802"/>
                </a:lnTo>
                <a:lnTo>
                  <a:pt x="29272" y="36031"/>
                </a:lnTo>
                <a:lnTo>
                  <a:pt x="89561" y="36031"/>
                </a:lnTo>
                <a:lnTo>
                  <a:pt x="60046" y="41286"/>
                </a:lnTo>
                <a:close/>
              </a:path>
              <a:path w="143509" h="246380">
                <a:moveTo>
                  <a:pt x="41650" y="106593"/>
                </a:moveTo>
                <a:lnTo>
                  <a:pt x="29272" y="106593"/>
                </a:lnTo>
                <a:lnTo>
                  <a:pt x="39698" y="98277"/>
                </a:lnTo>
                <a:lnTo>
                  <a:pt x="50757" y="92424"/>
                </a:lnTo>
                <a:lnTo>
                  <a:pt x="62520" y="88964"/>
                </a:lnTo>
                <a:lnTo>
                  <a:pt x="75057" y="87826"/>
                </a:lnTo>
                <a:lnTo>
                  <a:pt x="102195" y="94125"/>
                </a:lnTo>
                <a:lnTo>
                  <a:pt x="104680" y="96084"/>
                </a:lnTo>
                <a:lnTo>
                  <a:pt x="74307" y="96084"/>
                </a:lnTo>
                <a:lnTo>
                  <a:pt x="55320" y="99215"/>
                </a:lnTo>
                <a:lnTo>
                  <a:pt x="41751" y="106499"/>
                </a:lnTo>
                <a:close/>
              </a:path>
              <a:path w="143509" h="246380">
                <a:moveTo>
                  <a:pt x="100553" y="236456"/>
                </a:moveTo>
                <a:lnTo>
                  <a:pt x="64549" y="236456"/>
                </a:lnTo>
                <a:lnTo>
                  <a:pt x="76230" y="234826"/>
                </a:lnTo>
                <a:lnTo>
                  <a:pt x="86504" y="230170"/>
                </a:lnTo>
                <a:lnTo>
                  <a:pt x="110054" y="187664"/>
                </a:lnTo>
                <a:lnTo>
                  <a:pt x="111086" y="164393"/>
                </a:lnTo>
                <a:lnTo>
                  <a:pt x="110886" y="151538"/>
                </a:lnTo>
                <a:lnTo>
                  <a:pt x="101644" y="112551"/>
                </a:lnTo>
                <a:lnTo>
                  <a:pt x="74307" y="96084"/>
                </a:lnTo>
                <a:lnTo>
                  <a:pt x="104680" y="96084"/>
                </a:lnTo>
                <a:lnTo>
                  <a:pt x="123845" y="111190"/>
                </a:lnTo>
                <a:lnTo>
                  <a:pt x="138177" y="136279"/>
                </a:lnTo>
                <a:lnTo>
                  <a:pt x="143360" y="166645"/>
                </a:lnTo>
                <a:lnTo>
                  <a:pt x="136969" y="198396"/>
                </a:lnTo>
                <a:lnTo>
                  <a:pt x="119811" y="223601"/>
                </a:lnTo>
                <a:lnTo>
                  <a:pt x="100553" y="236456"/>
                </a:lnTo>
                <a:close/>
              </a:path>
              <a:path w="143509" h="246380">
                <a:moveTo>
                  <a:pt x="65300" y="246215"/>
                </a:moveTo>
                <a:lnTo>
                  <a:pt x="37998" y="240339"/>
                </a:lnTo>
                <a:lnTo>
                  <a:pt x="17451" y="225103"/>
                </a:lnTo>
                <a:lnTo>
                  <a:pt x="4503" y="204096"/>
                </a:lnTo>
                <a:lnTo>
                  <a:pt x="0" y="180908"/>
                </a:lnTo>
                <a:lnTo>
                  <a:pt x="2075" y="171008"/>
                </a:lnTo>
                <a:lnTo>
                  <a:pt x="7037" y="165332"/>
                </a:lnTo>
                <a:lnTo>
                  <a:pt x="12983" y="162751"/>
                </a:lnTo>
                <a:lnTo>
                  <a:pt x="18014" y="162141"/>
                </a:lnTo>
                <a:lnTo>
                  <a:pt x="29272" y="162141"/>
                </a:lnTo>
                <a:lnTo>
                  <a:pt x="35277" y="171149"/>
                </a:lnTo>
                <a:lnTo>
                  <a:pt x="35277" y="188414"/>
                </a:lnTo>
                <a:lnTo>
                  <a:pt x="29272" y="196671"/>
                </a:lnTo>
                <a:lnTo>
                  <a:pt x="11259" y="196671"/>
                </a:lnTo>
                <a:lnTo>
                  <a:pt x="18741" y="211755"/>
                </a:lnTo>
                <a:lnTo>
                  <a:pt x="30586" y="224446"/>
                </a:lnTo>
                <a:lnTo>
                  <a:pt x="46090" y="233196"/>
                </a:lnTo>
                <a:lnTo>
                  <a:pt x="64549" y="236456"/>
                </a:lnTo>
                <a:lnTo>
                  <a:pt x="100553" y="236456"/>
                </a:lnTo>
                <a:lnTo>
                  <a:pt x="94913" y="240221"/>
                </a:lnTo>
                <a:lnTo>
                  <a:pt x="65300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95418" y="3266000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4307" y="246965"/>
                </a:moveTo>
                <a:lnTo>
                  <a:pt x="46864" y="242626"/>
                </a:lnTo>
                <a:lnTo>
                  <a:pt x="23080" y="230263"/>
                </a:lnTo>
                <a:lnTo>
                  <a:pt x="6333" y="210864"/>
                </a:lnTo>
                <a:lnTo>
                  <a:pt x="0" y="185412"/>
                </a:lnTo>
                <a:lnTo>
                  <a:pt x="5136" y="161367"/>
                </a:lnTo>
                <a:lnTo>
                  <a:pt x="18013" y="142812"/>
                </a:lnTo>
                <a:lnTo>
                  <a:pt x="34831" y="129042"/>
                </a:lnTo>
                <a:lnTo>
                  <a:pt x="51790" y="119354"/>
                </a:lnTo>
                <a:lnTo>
                  <a:pt x="44413" y="114404"/>
                </a:lnTo>
                <a:lnTo>
                  <a:pt x="16723" y="87287"/>
                </a:lnTo>
                <a:lnTo>
                  <a:pt x="9758" y="60052"/>
                </a:lnTo>
                <a:lnTo>
                  <a:pt x="14894" y="36735"/>
                </a:lnTo>
                <a:lnTo>
                  <a:pt x="28897" y="17640"/>
                </a:lnTo>
                <a:lnTo>
                  <a:pt x="49655" y="4738"/>
                </a:lnTo>
                <a:lnTo>
                  <a:pt x="75057" y="0"/>
                </a:lnTo>
                <a:lnTo>
                  <a:pt x="98759" y="3800"/>
                </a:lnTo>
                <a:lnTo>
                  <a:pt x="108694" y="9007"/>
                </a:lnTo>
                <a:lnTo>
                  <a:pt x="74307" y="9007"/>
                </a:lnTo>
                <a:lnTo>
                  <a:pt x="55918" y="11705"/>
                </a:lnTo>
                <a:lnTo>
                  <a:pt x="40343" y="19329"/>
                </a:lnTo>
                <a:lnTo>
                  <a:pt x="29554" y="31175"/>
                </a:lnTo>
                <a:lnTo>
                  <a:pt x="25519" y="46540"/>
                </a:lnTo>
                <a:lnTo>
                  <a:pt x="26012" y="52053"/>
                </a:lnTo>
                <a:lnTo>
                  <a:pt x="28334" y="59114"/>
                </a:lnTo>
                <a:lnTo>
                  <a:pt x="33752" y="67019"/>
                </a:lnTo>
                <a:lnTo>
                  <a:pt x="43534" y="75065"/>
                </a:lnTo>
                <a:lnTo>
                  <a:pt x="87818" y="104341"/>
                </a:lnTo>
                <a:lnTo>
                  <a:pt x="104385" y="104341"/>
                </a:lnTo>
                <a:lnTo>
                  <a:pt x="96074" y="109595"/>
                </a:lnTo>
                <a:lnTo>
                  <a:pt x="110452" y="118545"/>
                </a:lnTo>
                <a:lnTo>
                  <a:pt x="119485" y="124608"/>
                </a:lnTo>
                <a:lnTo>
                  <a:pt x="60046" y="124608"/>
                </a:lnTo>
                <a:lnTo>
                  <a:pt x="40496" y="138120"/>
                </a:lnTo>
                <a:lnTo>
                  <a:pt x="27490" y="153321"/>
                </a:lnTo>
                <a:lnTo>
                  <a:pt x="20254" y="169366"/>
                </a:lnTo>
                <a:lnTo>
                  <a:pt x="18014" y="185412"/>
                </a:lnTo>
                <a:lnTo>
                  <a:pt x="22600" y="205855"/>
                </a:lnTo>
                <a:lnTo>
                  <a:pt x="34995" y="222288"/>
                </a:lnTo>
                <a:lnTo>
                  <a:pt x="53162" y="233231"/>
                </a:lnTo>
                <a:lnTo>
                  <a:pt x="75057" y="237207"/>
                </a:lnTo>
                <a:lnTo>
                  <a:pt x="110762" y="237207"/>
                </a:lnTo>
                <a:lnTo>
                  <a:pt x="103134" y="241781"/>
                </a:lnTo>
                <a:lnTo>
                  <a:pt x="74307" y="246965"/>
                </a:lnTo>
                <a:close/>
              </a:path>
              <a:path w="149859" h="247014">
                <a:moveTo>
                  <a:pt x="104385" y="104341"/>
                </a:moveTo>
                <a:lnTo>
                  <a:pt x="87818" y="104341"/>
                </a:lnTo>
                <a:lnTo>
                  <a:pt x="102630" y="93949"/>
                </a:lnTo>
                <a:lnTo>
                  <a:pt x="113994" y="82009"/>
                </a:lnTo>
                <a:lnTo>
                  <a:pt x="121276" y="68661"/>
                </a:lnTo>
                <a:lnTo>
                  <a:pt x="123845" y="54047"/>
                </a:lnTo>
                <a:lnTo>
                  <a:pt x="119799" y="35925"/>
                </a:lnTo>
                <a:lnTo>
                  <a:pt x="108927" y="21675"/>
                </a:lnTo>
                <a:lnTo>
                  <a:pt x="93130" y="12350"/>
                </a:lnTo>
                <a:lnTo>
                  <a:pt x="74307" y="9007"/>
                </a:lnTo>
                <a:lnTo>
                  <a:pt x="108694" y="9007"/>
                </a:lnTo>
                <a:lnTo>
                  <a:pt x="119435" y="14637"/>
                </a:lnTo>
                <a:lnTo>
                  <a:pt x="134059" y="31668"/>
                </a:lnTo>
                <a:lnTo>
                  <a:pt x="139607" y="54047"/>
                </a:lnTo>
                <a:lnTo>
                  <a:pt x="136393" y="70643"/>
                </a:lnTo>
                <a:lnTo>
                  <a:pt x="127410" y="85480"/>
                </a:lnTo>
                <a:lnTo>
                  <a:pt x="113642" y="98488"/>
                </a:lnTo>
                <a:lnTo>
                  <a:pt x="104385" y="104341"/>
                </a:lnTo>
                <a:close/>
              </a:path>
              <a:path w="149859" h="247014">
                <a:moveTo>
                  <a:pt x="110762" y="237207"/>
                </a:moveTo>
                <a:lnTo>
                  <a:pt x="75057" y="237207"/>
                </a:lnTo>
                <a:lnTo>
                  <a:pt x="96203" y="233864"/>
                </a:lnTo>
                <a:lnTo>
                  <a:pt x="114182" y="224540"/>
                </a:lnTo>
                <a:lnTo>
                  <a:pt x="126672" y="210289"/>
                </a:lnTo>
                <a:lnTo>
                  <a:pt x="131351" y="192168"/>
                </a:lnTo>
                <a:lnTo>
                  <a:pt x="128501" y="177717"/>
                </a:lnTo>
                <a:lnTo>
                  <a:pt x="91500" y="144137"/>
                </a:lnTo>
                <a:lnTo>
                  <a:pt x="60046" y="124608"/>
                </a:lnTo>
                <a:lnTo>
                  <a:pt x="119485" y="124608"/>
                </a:lnTo>
                <a:lnTo>
                  <a:pt x="145424" y="157731"/>
                </a:lnTo>
                <a:lnTo>
                  <a:pt x="149364" y="178656"/>
                </a:lnTo>
                <a:lnTo>
                  <a:pt x="143336" y="205797"/>
                </a:lnTo>
                <a:lnTo>
                  <a:pt x="127035" y="227448"/>
                </a:lnTo>
                <a:lnTo>
                  <a:pt x="110762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216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7009" y="711510"/>
                </a:lnTo>
                <a:lnTo>
                  <a:pt x="114671" y="663453"/>
                </a:lnTo>
                <a:lnTo>
                  <a:pt x="127855" y="614791"/>
                </a:lnTo>
                <a:lnTo>
                  <a:pt x="137127" y="566327"/>
                </a:lnTo>
                <a:lnTo>
                  <a:pt x="143050" y="518861"/>
                </a:lnTo>
                <a:lnTo>
                  <a:pt x="146190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58810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94664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891" y="22906"/>
                </a:lnTo>
                <a:lnTo>
                  <a:pt x="28709" y="20361"/>
                </a:lnTo>
                <a:lnTo>
                  <a:pt x="47496" y="13453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6" y="24771"/>
                </a:lnTo>
                <a:lnTo>
                  <a:pt x="33036" y="30413"/>
                </a:lnTo>
                <a:lnTo>
                  <a:pt x="19420" y="33310"/>
                </a:lnTo>
                <a:lnTo>
                  <a:pt x="7915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733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5" y="24771"/>
                </a:lnTo>
                <a:lnTo>
                  <a:pt x="73555" y="210934"/>
                </a:lnTo>
                <a:lnTo>
                  <a:pt x="74294" y="219332"/>
                </a:lnTo>
                <a:lnTo>
                  <a:pt x="78340" y="224633"/>
                </a:lnTo>
                <a:lnTo>
                  <a:pt x="88438" y="227401"/>
                </a:lnTo>
                <a:lnTo>
                  <a:pt x="107331" y="228199"/>
                </a:lnTo>
                <a:close/>
              </a:path>
              <a:path w="118745" h="240029">
                <a:moveTo>
                  <a:pt x="2250" y="239459"/>
                </a:moveTo>
                <a:lnTo>
                  <a:pt x="2250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5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0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170" y="238591"/>
                </a:lnTo>
                <a:lnTo>
                  <a:pt x="90162" y="238145"/>
                </a:lnTo>
                <a:lnTo>
                  <a:pt x="60045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62794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556" y="4029417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6627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30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7692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4" h="238760">
                <a:moveTo>
                  <a:pt x="0" y="33779"/>
                </a:moveTo>
                <a:lnTo>
                  <a:pt x="0" y="22519"/>
                </a:lnTo>
                <a:lnTo>
                  <a:pt x="12208" y="22167"/>
                </a:lnTo>
                <a:lnTo>
                  <a:pt x="28991" y="19704"/>
                </a:lnTo>
                <a:lnTo>
                  <a:pt x="47602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4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4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796" y="237958"/>
                </a:lnTo>
                <a:lnTo>
                  <a:pt x="30679" y="238051"/>
                </a:lnTo>
                <a:lnTo>
                  <a:pt x="14671" y="238274"/>
                </a:lnTo>
                <a:lnTo>
                  <a:pt x="2251" y="238708"/>
                </a:lnTo>
                <a:close/>
              </a:path>
              <a:path w="118744" h="238760">
                <a:moveTo>
                  <a:pt x="118591" y="238708"/>
                </a:moveTo>
                <a:lnTo>
                  <a:pt x="106183" y="238274"/>
                </a:lnTo>
                <a:lnTo>
                  <a:pt x="90256" y="238051"/>
                </a:lnTo>
                <a:lnTo>
                  <a:pt x="6079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2345" y="4503081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445" y="5090"/>
                </a:lnTo>
                <a:lnTo>
                  <a:pt x="106671" y="10509"/>
                </a:lnTo>
                <a:lnTo>
                  <a:pt x="62297" y="10509"/>
                </a:lnTo>
                <a:lnTo>
                  <a:pt x="46981" y="12984"/>
                </a:lnTo>
                <a:lnTo>
                  <a:pt x="33213" y="20173"/>
                </a:lnTo>
                <a:lnTo>
                  <a:pt x="21977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3510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473" y="47561"/>
                </a:lnTo>
                <a:lnTo>
                  <a:pt x="98700" y="28806"/>
                </a:lnTo>
                <a:lnTo>
                  <a:pt x="83736" y="15540"/>
                </a:lnTo>
                <a:lnTo>
                  <a:pt x="62297" y="10509"/>
                </a:lnTo>
                <a:lnTo>
                  <a:pt x="106671" y="10509"/>
                </a:lnTo>
                <a:lnTo>
                  <a:pt x="121687" y="19329"/>
                </a:lnTo>
                <a:lnTo>
                  <a:pt x="137625" y="41168"/>
                </a:lnTo>
                <a:lnTo>
                  <a:pt x="143360" y="69060"/>
                </a:lnTo>
                <a:lnTo>
                  <a:pt x="139079" y="93714"/>
                </a:lnTo>
                <a:lnTo>
                  <a:pt x="125440" y="116539"/>
                </a:lnTo>
                <a:lnTo>
                  <a:pt x="101245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536" y="210934"/>
                </a:lnTo>
                <a:lnTo>
                  <a:pt x="132852" y="238708"/>
                </a:lnTo>
                <a:close/>
              </a:path>
              <a:path w="143510" h="238760">
                <a:moveTo>
                  <a:pt x="137536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536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7506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60" h="246379">
                <a:moveTo>
                  <a:pt x="28521" y="66808"/>
                </a:moveTo>
                <a:lnTo>
                  <a:pt x="21156" y="65576"/>
                </a:lnTo>
                <a:lnTo>
                  <a:pt x="15199" y="62022"/>
                </a:lnTo>
                <a:lnTo>
                  <a:pt x="11211" y="56357"/>
                </a:lnTo>
                <a:lnTo>
                  <a:pt x="9757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30069" y="31058"/>
                </a:lnTo>
                <a:lnTo>
                  <a:pt x="37528" y="33028"/>
                </a:lnTo>
                <a:lnTo>
                  <a:pt x="43861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60" h="246379">
                <a:moveTo>
                  <a:pt x="109782" y="236456"/>
                </a:moveTo>
                <a:lnTo>
                  <a:pt x="71304" y="236456"/>
                </a:lnTo>
                <a:lnTo>
                  <a:pt x="84604" y="234052"/>
                </a:lnTo>
                <a:lnTo>
                  <a:pt x="97762" y="225103"/>
                </a:lnTo>
                <a:lnTo>
                  <a:pt x="107824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8" y="28958"/>
                </a:lnTo>
                <a:lnTo>
                  <a:pt x="94947" y="16795"/>
                </a:lnTo>
                <a:lnTo>
                  <a:pt x="83783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2" y="29134"/>
                </a:lnTo>
                <a:lnTo>
                  <a:pt x="139607" y="49543"/>
                </a:lnTo>
                <a:lnTo>
                  <a:pt x="135866" y="69740"/>
                </a:lnTo>
                <a:lnTo>
                  <a:pt x="125440" y="87826"/>
                </a:lnTo>
                <a:lnTo>
                  <a:pt x="109525" y="102534"/>
                </a:lnTo>
                <a:lnTo>
                  <a:pt x="89318" y="112598"/>
                </a:lnTo>
                <a:lnTo>
                  <a:pt x="114533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4" y="177154"/>
                </a:lnTo>
                <a:lnTo>
                  <a:pt x="143524" y="203463"/>
                </a:lnTo>
                <a:lnTo>
                  <a:pt x="127410" y="225478"/>
                </a:lnTo>
                <a:lnTo>
                  <a:pt x="109782" y="236456"/>
                </a:lnTo>
                <a:close/>
              </a:path>
              <a:path w="149860" h="246379">
                <a:moveTo>
                  <a:pt x="72805" y="246215"/>
                </a:moveTo>
                <a:lnTo>
                  <a:pt x="44964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2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2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5925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7000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2345" y="4933208"/>
            <a:ext cx="143510" cy="247015"/>
          </a:xfrm>
          <a:custGeom>
            <a:avLst/>
            <a:gdLst/>
            <a:ahLst/>
            <a:cxnLst/>
            <a:rect l="l" t="t" r="r" b="b"/>
            <a:pathLst>
              <a:path w="143510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8348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3510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3510" h="247014">
                <a:moveTo>
                  <a:pt x="60046" y="41286"/>
                </a:moveTo>
                <a:lnTo>
                  <a:pt x="51226" y="40899"/>
                </a:lnTo>
                <a:lnTo>
                  <a:pt x="42970" y="39878"/>
                </a:lnTo>
                <a:lnTo>
                  <a:pt x="35558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3510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879" y="94875"/>
                </a:lnTo>
                <a:lnTo>
                  <a:pt x="104367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3510" h="247014">
                <a:moveTo>
                  <a:pt x="100069" y="237207"/>
                </a:moveTo>
                <a:lnTo>
                  <a:pt x="63798" y="237207"/>
                </a:lnTo>
                <a:lnTo>
                  <a:pt x="75597" y="235471"/>
                </a:lnTo>
                <a:lnTo>
                  <a:pt x="86128" y="230639"/>
                </a:lnTo>
                <a:lnTo>
                  <a:pt x="110053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327" y="113302"/>
                </a:lnTo>
                <a:lnTo>
                  <a:pt x="74307" y="96834"/>
                </a:lnTo>
                <a:lnTo>
                  <a:pt x="104367" y="96834"/>
                </a:lnTo>
                <a:lnTo>
                  <a:pt x="123563" y="111941"/>
                </a:lnTo>
                <a:lnTo>
                  <a:pt x="138070" y="137029"/>
                </a:lnTo>
                <a:lnTo>
                  <a:pt x="143360" y="167396"/>
                </a:lnTo>
                <a:lnTo>
                  <a:pt x="136956" y="198830"/>
                </a:lnTo>
                <a:lnTo>
                  <a:pt x="119716" y="224070"/>
                </a:lnTo>
                <a:lnTo>
                  <a:pt x="100069" y="237207"/>
                </a:lnTo>
                <a:close/>
              </a:path>
              <a:path w="143510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2064" y="171642"/>
                </a:lnTo>
                <a:lnTo>
                  <a:pt x="6942" y="165707"/>
                </a:lnTo>
                <a:lnTo>
                  <a:pt x="12665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412" y="212189"/>
                </a:lnTo>
                <a:lnTo>
                  <a:pt x="30210" y="225103"/>
                </a:lnTo>
                <a:lnTo>
                  <a:pt x="45667" y="233935"/>
                </a:lnTo>
                <a:lnTo>
                  <a:pt x="63798" y="237207"/>
                </a:lnTo>
                <a:lnTo>
                  <a:pt x="100069" y="237207"/>
                </a:lnTo>
                <a:lnTo>
                  <a:pt x="94596" y="240866"/>
                </a:lnTo>
                <a:lnTo>
                  <a:pt x="64549" y="246965"/>
                </a:lnTo>
                <a:close/>
              </a:path>
              <a:path w="143510" h="247014">
                <a:moveTo>
                  <a:pt x="29272" y="197422"/>
                </a:moveTo>
                <a:lnTo>
                  <a:pt x="1275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47506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60" h="247014">
                <a:moveTo>
                  <a:pt x="75057" y="246965"/>
                </a:moveTo>
                <a:lnTo>
                  <a:pt x="49397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80" y="8515"/>
                </a:lnTo>
                <a:lnTo>
                  <a:pt x="94572" y="0"/>
                </a:lnTo>
                <a:lnTo>
                  <a:pt x="114392" y="3037"/>
                </a:lnTo>
                <a:lnTo>
                  <a:pt x="124681" y="9007"/>
                </a:lnTo>
                <a:lnTo>
                  <a:pt x="95323" y="9007"/>
                </a:lnTo>
                <a:lnTo>
                  <a:pt x="77872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1" y="121606"/>
                </a:lnTo>
                <a:lnTo>
                  <a:pt x="35406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60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7" y="24021"/>
                </a:lnTo>
                <a:lnTo>
                  <a:pt x="119916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1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60" h="247014">
                <a:moveTo>
                  <a:pt x="40901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9" y="86325"/>
                </a:lnTo>
                <a:lnTo>
                  <a:pt x="105350" y="92424"/>
                </a:lnTo>
                <a:lnTo>
                  <a:pt x="108293" y="94582"/>
                </a:lnTo>
                <a:lnTo>
                  <a:pt x="77309" y="94582"/>
                </a:lnTo>
                <a:lnTo>
                  <a:pt x="56774" y="100541"/>
                </a:lnTo>
                <a:lnTo>
                  <a:pt x="43064" y="115788"/>
                </a:lnTo>
                <a:lnTo>
                  <a:pt x="40901" y="121606"/>
                </a:lnTo>
                <a:close/>
              </a:path>
              <a:path w="149860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9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700" y="134461"/>
                </a:lnTo>
                <a:lnTo>
                  <a:pt x="149364" y="165895"/>
                </a:lnTo>
                <a:lnTo>
                  <a:pt x="143348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464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3" y="711510"/>
                </a:lnTo>
                <a:lnTo>
                  <a:pt x="114945" y="663453"/>
                </a:lnTo>
                <a:lnTo>
                  <a:pt x="127996" y="614791"/>
                </a:lnTo>
                <a:lnTo>
                  <a:pt x="137186" y="566327"/>
                </a:lnTo>
                <a:lnTo>
                  <a:pt x="143069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0461" y="4225338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39780" y="649317"/>
                </a:moveTo>
                <a:lnTo>
                  <a:pt x="750" y="649317"/>
                </a:lnTo>
                <a:lnTo>
                  <a:pt x="0" y="644813"/>
                </a:lnTo>
                <a:lnTo>
                  <a:pt x="0" y="631302"/>
                </a:lnTo>
                <a:lnTo>
                  <a:pt x="1196" y="570041"/>
                </a:lnTo>
                <a:lnTo>
                  <a:pt x="3940" y="517859"/>
                </a:lnTo>
                <a:lnTo>
                  <a:pt x="6966" y="479610"/>
                </a:lnTo>
                <a:lnTo>
                  <a:pt x="15532" y="405485"/>
                </a:lnTo>
                <a:lnTo>
                  <a:pt x="24171" y="353353"/>
                </a:lnTo>
                <a:lnTo>
                  <a:pt x="34924" y="303624"/>
                </a:lnTo>
                <a:lnTo>
                  <a:pt x="47791" y="256166"/>
                </a:lnTo>
                <a:lnTo>
                  <a:pt x="62772" y="210849"/>
                </a:lnTo>
                <a:lnTo>
                  <a:pt x="79867" y="167540"/>
                </a:lnTo>
                <a:lnTo>
                  <a:pt x="99076" y="126110"/>
                </a:lnTo>
                <a:lnTo>
                  <a:pt x="127081" y="76226"/>
                </a:lnTo>
                <a:lnTo>
                  <a:pt x="153680" y="36688"/>
                </a:lnTo>
                <a:lnTo>
                  <a:pt x="182390" y="750"/>
                </a:lnTo>
                <a:lnTo>
                  <a:pt x="183140" y="0"/>
                </a:lnTo>
                <a:lnTo>
                  <a:pt x="198152" y="0"/>
                </a:lnTo>
                <a:lnTo>
                  <a:pt x="198152" y="4503"/>
                </a:lnTo>
                <a:lnTo>
                  <a:pt x="195149" y="8257"/>
                </a:lnTo>
                <a:lnTo>
                  <a:pt x="167898" y="49383"/>
                </a:lnTo>
                <a:lnTo>
                  <a:pt x="143873" y="91708"/>
                </a:lnTo>
                <a:lnTo>
                  <a:pt x="122890" y="135260"/>
                </a:lnTo>
                <a:lnTo>
                  <a:pt x="104765" y="180064"/>
                </a:lnTo>
                <a:lnTo>
                  <a:pt x="89312" y="226147"/>
                </a:lnTo>
                <a:lnTo>
                  <a:pt x="76348" y="273536"/>
                </a:lnTo>
                <a:lnTo>
                  <a:pt x="65688" y="322258"/>
                </a:lnTo>
                <a:lnTo>
                  <a:pt x="57147" y="372338"/>
                </a:lnTo>
                <a:lnTo>
                  <a:pt x="50542" y="423805"/>
                </a:lnTo>
                <a:lnTo>
                  <a:pt x="45687" y="476684"/>
                </a:lnTo>
                <a:lnTo>
                  <a:pt x="42398" y="531002"/>
                </a:lnTo>
                <a:lnTo>
                  <a:pt x="40490" y="586786"/>
                </a:lnTo>
                <a:lnTo>
                  <a:pt x="39780" y="644063"/>
                </a:lnTo>
                <a:lnTo>
                  <a:pt x="3978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0461" y="4867149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198152" y="649317"/>
                </a:moveTo>
                <a:lnTo>
                  <a:pt x="183140" y="649317"/>
                </a:lnTo>
                <a:lnTo>
                  <a:pt x="180138" y="646315"/>
                </a:lnTo>
                <a:lnTo>
                  <a:pt x="140862" y="594279"/>
                </a:lnTo>
                <a:lnTo>
                  <a:pt x="112058" y="547198"/>
                </a:lnTo>
                <a:lnTo>
                  <a:pt x="87505" y="499036"/>
                </a:lnTo>
                <a:lnTo>
                  <a:pt x="66987" y="450513"/>
                </a:lnTo>
                <a:lnTo>
                  <a:pt x="50288" y="402351"/>
                </a:lnTo>
                <a:lnTo>
                  <a:pt x="37681" y="357605"/>
                </a:lnTo>
                <a:lnTo>
                  <a:pt x="20922" y="278587"/>
                </a:lnTo>
                <a:lnTo>
                  <a:pt x="12943" y="226248"/>
                </a:lnTo>
                <a:lnTo>
                  <a:pt x="6274" y="165367"/>
                </a:lnTo>
                <a:lnTo>
                  <a:pt x="1699" y="95953"/>
                </a:lnTo>
                <a:lnTo>
                  <a:pt x="0" y="18015"/>
                </a:lnTo>
                <a:lnTo>
                  <a:pt x="0" y="4503"/>
                </a:lnTo>
                <a:lnTo>
                  <a:pt x="750" y="0"/>
                </a:lnTo>
                <a:lnTo>
                  <a:pt x="39780" y="0"/>
                </a:lnTo>
                <a:lnTo>
                  <a:pt x="39780" y="5254"/>
                </a:lnTo>
                <a:lnTo>
                  <a:pt x="40601" y="66380"/>
                </a:lnTo>
                <a:lnTo>
                  <a:pt x="42806" y="125102"/>
                </a:lnTo>
                <a:lnTo>
                  <a:pt x="46526" y="181520"/>
                </a:lnTo>
                <a:lnTo>
                  <a:pt x="51892" y="235733"/>
                </a:lnTo>
                <a:lnTo>
                  <a:pt x="59035" y="287844"/>
                </a:lnTo>
                <a:lnTo>
                  <a:pt x="68086" y="337951"/>
                </a:lnTo>
                <a:lnTo>
                  <a:pt x="79177" y="386156"/>
                </a:lnTo>
                <a:lnTo>
                  <a:pt x="92439" y="432559"/>
                </a:lnTo>
                <a:lnTo>
                  <a:pt x="108002" y="477260"/>
                </a:lnTo>
                <a:lnTo>
                  <a:pt x="125999" y="520361"/>
                </a:lnTo>
                <a:lnTo>
                  <a:pt x="146560" y="561961"/>
                </a:lnTo>
                <a:lnTo>
                  <a:pt x="169817" y="602160"/>
                </a:lnTo>
                <a:lnTo>
                  <a:pt x="195900" y="641060"/>
                </a:lnTo>
                <a:lnTo>
                  <a:pt x="198152" y="644063"/>
                </a:lnTo>
                <a:lnTo>
                  <a:pt x="198152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07493" y="4287643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9514" y="84824"/>
                </a:moveTo>
                <a:lnTo>
                  <a:pt x="15832" y="84507"/>
                </a:lnTo>
                <a:lnTo>
                  <a:pt x="9194" y="82290"/>
                </a:lnTo>
                <a:lnTo>
                  <a:pt x="2838" y="76273"/>
                </a:lnTo>
                <a:lnTo>
                  <a:pt x="0" y="64556"/>
                </a:lnTo>
                <a:lnTo>
                  <a:pt x="4855" y="41168"/>
                </a:lnTo>
                <a:lnTo>
                  <a:pt x="18576" y="20455"/>
                </a:lnTo>
                <a:lnTo>
                  <a:pt x="39897" y="5653"/>
                </a:lnTo>
                <a:lnTo>
                  <a:pt x="67551" y="0"/>
                </a:lnTo>
                <a:lnTo>
                  <a:pt x="97762" y="5090"/>
                </a:lnTo>
                <a:lnTo>
                  <a:pt x="106903" y="10509"/>
                </a:lnTo>
                <a:lnTo>
                  <a:pt x="63048" y="10509"/>
                </a:lnTo>
                <a:lnTo>
                  <a:pt x="47720" y="12984"/>
                </a:lnTo>
                <a:lnTo>
                  <a:pt x="33869" y="20173"/>
                </a:lnTo>
                <a:lnTo>
                  <a:pt x="22411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7196" y="48851"/>
                </a:lnTo>
                <a:lnTo>
                  <a:pt x="33306" y="53015"/>
                </a:lnTo>
                <a:lnTo>
                  <a:pt x="37024" y="59008"/>
                </a:lnTo>
                <a:lnTo>
                  <a:pt x="38279" y="66057"/>
                </a:lnTo>
                <a:lnTo>
                  <a:pt x="36191" y="75006"/>
                </a:lnTo>
                <a:lnTo>
                  <a:pt x="31148" y="80789"/>
                </a:lnTo>
                <a:lnTo>
                  <a:pt x="24980" y="83897"/>
                </a:lnTo>
                <a:lnTo>
                  <a:pt x="19514" y="84824"/>
                </a:lnTo>
                <a:close/>
              </a:path>
              <a:path w="143510" h="238760">
                <a:moveTo>
                  <a:pt x="13360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4503" y="225196"/>
                </a:lnTo>
                <a:lnTo>
                  <a:pt x="72805" y="148629"/>
                </a:lnTo>
                <a:lnTo>
                  <a:pt x="87336" y="130813"/>
                </a:lnTo>
                <a:lnTo>
                  <a:pt x="99545" y="111378"/>
                </a:lnTo>
                <a:lnTo>
                  <a:pt x="107953" y="90676"/>
                </a:lnTo>
                <a:lnTo>
                  <a:pt x="111085" y="69060"/>
                </a:lnTo>
                <a:lnTo>
                  <a:pt x="108118" y="47561"/>
                </a:lnTo>
                <a:lnTo>
                  <a:pt x="99169" y="28806"/>
                </a:lnTo>
                <a:lnTo>
                  <a:pt x="84170" y="15540"/>
                </a:lnTo>
                <a:lnTo>
                  <a:pt x="63048" y="10509"/>
                </a:lnTo>
                <a:lnTo>
                  <a:pt x="106903" y="10509"/>
                </a:lnTo>
                <a:lnTo>
                  <a:pt x="121781" y="19329"/>
                </a:lnTo>
                <a:lnTo>
                  <a:pt x="137636" y="41168"/>
                </a:lnTo>
                <a:lnTo>
                  <a:pt x="143360" y="69060"/>
                </a:lnTo>
                <a:lnTo>
                  <a:pt x="139091" y="93714"/>
                </a:lnTo>
                <a:lnTo>
                  <a:pt x="125533" y="116539"/>
                </a:lnTo>
                <a:lnTo>
                  <a:pt x="101562" y="141897"/>
                </a:lnTo>
                <a:lnTo>
                  <a:pt x="66050" y="174152"/>
                </a:lnTo>
                <a:lnTo>
                  <a:pt x="27771" y="210934"/>
                </a:lnTo>
                <a:lnTo>
                  <a:pt x="137952" y="210934"/>
                </a:lnTo>
                <a:lnTo>
                  <a:pt x="133602" y="238708"/>
                </a:lnTo>
                <a:close/>
              </a:path>
              <a:path w="143510" h="238760">
                <a:moveTo>
                  <a:pt x="137952" y="210934"/>
                </a:moveTo>
                <a:lnTo>
                  <a:pt x="92320" y="210934"/>
                </a:lnTo>
                <a:lnTo>
                  <a:pt x="100776" y="210887"/>
                </a:lnTo>
                <a:lnTo>
                  <a:pt x="111554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952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9895" y="486752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61361" y="4718520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021"/>
                </a:lnTo>
                <a:lnTo>
                  <a:pt x="47286" y="24021"/>
                </a:lnTo>
                <a:lnTo>
                  <a:pt x="33037" y="29662"/>
                </a:lnTo>
                <a:lnTo>
                  <a:pt x="19421" y="32559"/>
                </a:lnTo>
                <a:lnTo>
                  <a:pt x="7916" y="33627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021"/>
                </a:lnTo>
                <a:lnTo>
                  <a:pt x="73556" y="24021"/>
                </a:lnTo>
                <a:lnTo>
                  <a:pt x="73556" y="210183"/>
                </a:lnTo>
                <a:lnTo>
                  <a:pt x="74178" y="218581"/>
                </a:lnTo>
                <a:lnTo>
                  <a:pt x="77966" y="223883"/>
                </a:lnTo>
                <a:lnTo>
                  <a:pt x="87805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207"/>
                </a:lnTo>
                <a:lnTo>
                  <a:pt x="60046" y="237207"/>
                </a:lnTo>
                <a:lnTo>
                  <a:pt x="30585" y="237395"/>
                </a:lnTo>
                <a:lnTo>
                  <a:pt x="14659" y="237840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065" y="237840"/>
                </a:lnTo>
                <a:lnTo>
                  <a:pt x="89881" y="237395"/>
                </a:lnTo>
                <a:lnTo>
                  <a:pt x="60046" y="237207"/>
                </a:lnTo>
                <a:lnTo>
                  <a:pt x="118591" y="237207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5241" y="5148646"/>
            <a:ext cx="149225" cy="247015"/>
          </a:xfrm>
          <a:custGeom>
            <a:avLst/>
            <a:gdLst/>
            <a:ahLst/>
            <a:cxnLst/>
            <a:rect l="l" t="t" r="r" b="b"/>
            <a:pathLst>
              <a:path w="149225" h="247014">
                <a:moveTo>
                  <a:pt x="27771" y="67559"/>
                </a:moveTo>
                <a:lnTo>
                  <a:pt x="20406" y="66315"/>
                </a:lnTo>
                <a:lnTo>
                  <a:pt x="14448" y="62679"/>
                </a:lnTo>
                <a:lnTo>
                  <a:pt x="10461" y="56791"/>
                </a:lnTo>
                <a:lnTo>
                  <a:pt x="9006" y="48792"/>
                </a:lnTo>
                <a:lnTo>
                  <a:pt x="13909" y="29768"/>
                </a:lnTo>
                <a:lnTo>
                  <a:pt x="27396" y="14262"/>
                </a:lnTo>
                <a:lnTo>
                  <a:pt x="47638" y="3823"/>
                </a:lnTo>
                <a:lnTo>
                  <a:pt x="72805" y="0"/>
                </a:lnTo>
                <a:lnTo>
                  <a:pt x="97692" y="3624"/>
                </a:lnTo>
                <a:lnTo>
                  <a:pt x="108855" y="9007"/>
                </a:lnTo>
                <a:lnTo>
                  <a:pt x="71304" y="9007"/>
                </a:lnTo>
                <a:lnTo>
                  <a:pt x="60010" y="10098"/>
                </a:lnTo>
                <a:lnTo>
                  <a:pt x="46817" y="13793"/>
                </a:lnTo>
                <a:lnTo>
                  <a:pt x="34045" y="20725"/>
                </a:lnTo>
                <a:lnTo>
                  <a:pt x="24018" y="31527"/>
                </a:lnTo>
                <a:lnTo>
                  <a:pt x="29636" y="31809"/>
                </a:lnTo>
                <a:lnTo>
                  <a:pt x="36872" y="33779"/>
                </a:lnTo>
                <a:lnTo>
                  <a:pt x="43122" y="39127"/>
                </a:lnTo>
                <a:lnTo>
                  <a:pt x="45785" y="49543"/>
                </a:lnTo>
                <a:lnTo>
                  <a:pt x="44553" y="56791"/>
                </a:lnTo>
                <a:lnTo>
                  <a:pt x="41000" y="62492"/>
                </a:lnTo>
                <a:lnTo>
                  <a:pt x="35335" y="66221"/>
                </a:lnTo>
                <a:lnTo>
                  <a:pt x="27771" y="67559"/>
                </a:lnTo>
                <a:close/>
              </a:path>
              <a:path w="149225" h="247014">
                <a:moveTo>
                  <a:pt x="109031" y="237207"/>
                </a:moveTo>
                <a:lnTo>
                  <a:pt x="71304" y="237207"/>
                </a:lnTo>
                <a:lnTo>
                  <a:pt x="84287" y="234802"/>
                </a:lnTo>
                <a:lnTo>
                  <a:pt x="97481" y="225853"/>
                </a:lnTo>
                <a:lnTo>
                  <a:pt x="107719" y="207755"/>
                </a:lnTo>
                <a:lnTo>
                  <a:pt x="111835" y="177905"/>
                </a:lnTo>
                <a:lnTo>
                  <a:pt x="109267" y="153755"/>
                </a:lnTo>
                <a:lnTo>
                  <a:pt x="101421" y="135024"/>
                </a:lnTo>
                <a:lnTo>
                  <a:pt x="88087" y="122908"/>
                </a:lnTo>
                <a:lnTo>
                  <a:pt x="69053" y="118603"/>
                </a:lnTo>
                <a:lnTo>
                  <a:pt x="44284" y="118603"/>
                </a:lnTo>
                <a:lnTo>
                  <a:pt x="44284" y="111097"/>
                </a:lnTo>
                <a:lnTo>
                  <a:pt x="47286" y="110346"/>
                </a:lnTo>
                <a:lnTo>
                  <a:pt x="52540" y="110346"/>
                </a:lnTo>
                <a:lnTo>
                  <a:pt x="60796" y="109595"/>
                </a:lnTo>
                <a:lnTo>
                  <a:pt x="63798" y="108845"/>
                </a:lnTo>
                <a:lnTo>
                  <a:pt x="71058" y="108340"/>
                </a:lnTo>
                <a:lnTo>
                  <a:pt x="79091" y="105936"/>
                </a:lnTo>
                <a:lnTo>
                  <a:pt x="104330" y="65588"/>
                </a:lnTo>
                <a:lnTo>
                  <a:pt x="105831" y="49543"/>
                </a:lnTo>
                <a:lnTo>
                  <a:pt x="102547" y="29592"/>
                </a:lnTo>
                <a:lnTo>
                  <a:pt x="94197" y="17171"/>
                </a:lnTo>
                <a:lnTo>
                  <a:pt x="83032" y="10802"/>
                </a:lnTo>
                <a:lnTo>
                  <a:pt x="71304" y="9007"/>
                </a:lnTo>
                <a:lnTo>
                  <a:pt x="108855" y="9007"/>
                </a:lnTo>
                <a:lnTo>
                  <a:pt x="118778" y="13793"/>
                </a:lnTo>
                <a:lnTo>
                  <a:pt x="133391" y="29451"/>
                </a:lnTo>
                <a:lnTo>
                  <a:pt x="138856" y="49543"/>
                </a:lnTo>
                <a:lnTo>
                  <a:pt x="135115" y="70162"/>
                </a:lnTo>
                <a:lnTo>
                  <a:pt x="124689" y="88389"/>
                </a:lnTo>
                <a:lnTo>
                  <a:pt x="108774" y="102957"/>
                </a:lnTo>
                <a:lnTo>
                  <a:pt x="88568" y="112598"/>
                </a:lnTo>
                <a:lnTo>
                  <a:pt x="113782" y="122169"/>
                </a:lnTo>
                <a:lnTo>
                  <a:pt x="132664" y="137370"/>
                </a:lnTo>
                <a:lnTo>
                  <a:pt x="144509" y="156511"/>
                </a:lnTo>
                <a:lnTo>
                  <a:pt x="148614" y="177905"/>
                </a:lnTo>
                <a:lnTo>
                  <a:pt x="142773" y="204213"/>
                </a:lnTo>
                <a:lnTo>
                  <a:pt x="126659" y="226229"/>
                </a:lnTo>
                <a:lnTo>
                  <a:pt x="109031" y="237207"/>
                </a:lnTo>
                <a:close/>
              </a:path>
              <a:path w="149225" h="247014">
                <a:moveTo>
                  <a:pt x="72055" y="246965"/>
                </a:moveTo>
                <a:lnTo>
                  <a:pt x="44330" y="242813"/>
                </a:lnTo>
                <a:lnTo>
                  <a:pt x="21391" y="231202"/>
                </a:lnTo>
                <a:lnTo>
                  <a:pt x="5770" y="213397"/>
                </a:lnTo>
                <a:lnTo>
                  <a:pt x="0" y="190666"/>
                </a:lnTo>
                <a:lnTo>
                  <a:pt x="1888" y="180732"/>
                </a:lnTo>
                <a:lnTo>
                  <a:pt x="6661" y="174246"/>
                </a:lnTo>
                <a:lnTo>
                  <a:pt x="12982" y="170715"/>
                </a:lnTo>
                <a:lnTo>
                  <a:pt x="19514" y="169648"/>
                </a:lnTo>
                <a:lnTo>
                  <a:pt x="27114" y="171020"/>
                </a:lnTo>
                <a:lnTo>
                  <a:pt x="25214" y="209550"/>
                </a:lnTo>
                <a:lnTo>
                  <a:pt x="16512" y="210183"/>
                </a:lnTo>
                <a:lnTo>
                  <a:pt x="27923" y="223273"/>
                </a:lnTo>
                <a:lnTo>
                  <a:pt x="42501" y="231577"/>
                </a:lnTo>
                <a:lnTo>
                  <a:pt x="57782" y="235940"/>
                </a:lnTo>
                <a:lnTo>
                  <a:pt x="71304" y="237207"/>
                </a:lnTo>
                <a:lnTo>
                  <a:pt x="109031" y="237207"/>
                </a:lnTo>
                <a:lnTo>
                  <a:pt x="102383" y="241347"/>
                </a:lnTo>
                <a:lnTo>
                  <a:pt x="72055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0484" y="4225338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97401" y="649317"/>
                </a:moveTo>
                <a:lnTo>
                  <a:pt x="157621" y="649317"/>
                </a:lnTo>
                <a:lnTo>
                  <a:pt x="157621" y="644063"/>
                </a:lnTo>
                <a:lnTo>
                  <a:pt x="157083" y="588436"/>
                </a:lnTo>
                <a:lnTo>
                  <a:pt x="155349" y="533832"/>
                </a:lnTo>
                <a:lnTo>
                  <a:pt x="152234" y="480288"/>
                </a:lnTo>
                <a:lnTo>
                  <a:pt x="147552" y="427841"/>
                </a:lnTo>
                <a:lnTo>
                  <a:pt x="141119" y="376527"/>
                </a:lnTo>
                <a:lnTo>
                  <a:pt x="132752" y="326384"/>
                </a:lnTo>
                <a:lnTo>
                  <a:pt x="122265" y="277449"/>
                </a:lnTo>
                <a:lnTo>
                  <a:pt x="109474" y="229758"/>
                </a:lnTo>
                <a:lnTo>
                  <a:pt x="94195" y="183348"/>
                </a:lnTo>
                <a:lnTo>
                  <a:pt x="76243" y="138256"/>
                </a:lnTo>
                <a:lnTo>
                  <a:pt x="55433" y="94520"/>
                </a:lnTo>
                <a:lnTo>
                  <a:pt x="31581" y="52175"/>
                </a:lnTo>
                <a:lnTo>
                  <a:pt x="4503" y="11259"/>
                </a:lnTo>
                <a:lnTo>
                  <a:pt x="0" y="4503"/>
                </a:lnTo>
                <a:lnTo>
                  <a:pt x="0" y="0"/>
                </a:lnTo>
                <a:lnTo>
                  <a:pt x="14260" y="0"/>
                </a:lnTo>
                <a:lnTo>
                  <a:pt x="15011" y="750"/>
                </a:lnTo>
                <a:lnTo>
                  <a:pt x="16512" y="1501"/>
                </a:lnTo>
                <a:lnTo>
                  <a:pt x="56899" y="55038"/>
                </a:lnTo>
                <a:lnTo>
                  <a:pt x="85883" y="102119"/>
                </a:lnTo>
                <a:lnTo>
                  <a:pt x="110436" y="150281"/>
                </a:lnTo>
                <a:lnTo>
                  <a:pt x="130774" y="198803"/>
                </a:lnTo>
                <a:lnTo>
                  <a:pt x="147112" y="246965"/>
                </a:lnTo>
                <a:lnTo>
                  <a:pt x="159720" y="291395"/>
                </a:lnTo>
                <a:lnTo>
                  <a:pt x="176479" y="370448"/>
                </a:lnTo>
                <a:lnTo>
                  <a:pt x="184458" y="422871"/>
                </a:lnTo>
                <a:lnTo>
                  <a:pt x="191127" y="483844"/>
                </a:lnTo>
                <a:lnTo>
                  <a:pt x="195702" y="553333"/>
                </a:lnTo>
                <a:lnTo>
                  <a:pt x="197401" y="631302"/>
                </a:lnTo>
                <a:lnTo>
                  <a:pt x="197401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0484" y="4867149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4260" y="649317"/>
                </a:moveTo>
                <a:lnTo>
                  <a:pt x="0" y="649317"/>
                </a:lnTo>
                <a:lnTo>
                  <a:pt x="0" y="644063"/>
                </a:lnTo>
                <a:lnTo>
                  <a:pt x="2251" y="641060"/>
                </a:lnTo>
                <a:lnTo>
                  <a:pt x="27359" y="603557"/>
                </a:lnTo>
                <a:lnTo>
                  <a:pt x="50163" y="564398"/>
                </a:lnTo>
                <a:lnTo>
                  <a:pt x="70693" y="523263"/>
                </a:lnTo>
                <a:lnTo>
                  <a:pt x="88980" y="479829"/>
                </a:lnTo>
                <a:lnTo>
                  <a:pt x="105057" y="433775"/>
                </a:lnTo>
                <a:lnTo>
                  <a:pt x="118952" y="384780"/>
                </a:lnTo>
                <a:lnTo>
                  <a:pt x="130698" y="332524"/>
                </a:lnTo>
                <a:lnTo>
                  <a:pt x="140324" y="276684"/>
                </a:lnTo>
                <a:lnTo>
                  <a:pt x="147863" y="216939"/>
                </a:lnTo>
                <a:lnTo>
                  <a:pt x="153504" y="151351"/>
                </a:lnTo>
                <a:lnTo>
                  <a:pt x="156401" y="91392"/>
                </a:lnTo>
                <a:lnTo>
                  <a:pt x="157468" y="41286"/>
                </a:lnTo>
                <a:lnTo>
                  <a:pt x="157621" y="5254"/>
                </a:lnTo>
                <a:lnTo>
                  <a:pt x="157621" y="0"/>
                </a:lnTo>
                <a:lnTo>
                  <a:pt x="197401" y="0"/>
                </a:lnTo>
                <a:lnTo>
                  <a:pt x="197401" y="18015"/>
                </a:lnTo>
                <a:lnTo>
                  <a:pt x="196217" y="79276"/>
                </a:lnTo>
                <a:lnTo>
                  <a:pt x="193554" y="131458"/>
                </a:lnTo>
                <a:lnTo>
                  <a:pt x="190751" y="169706"/>
                </a:lnTo>
                <a:lnTo>
                  <a:pt x="182341" y="243832"/>
                </a:lnTo>
                <a:lnTo>
                  <a:pt x="173503" y="295964"/>
                </a:lnTo>
                <a:lnTo>
                  <a:pt x="162616" y="345693"/>
                </a:lnTo>
                <a:lnTo>
                  <a:pt x="149668" y="393151"/>
                </a:lnTo>
                <a:lnTo>
                  <a:pt x="134646" y="438468"/>
                </a:lnTo>
                <a:lnTo>
                  <a:pt x="117536" y="481776"/>
                </a:lnTo>
                <a:lnTo>
                  <a:pt x="98325" y="523207"/>
                </a:lnTo>
                <a:lnTo>
                  <a:pt x="70319" y="573090"/>
                </a:lnTo>
                <a:lnTo>
                  <a:pt x="43721" y="612629"/>
                </a:lnTo>
                <a:lnTo>
                  <a:pt x="15011" y="648567"/>
                </a:lnTo>
                <a:lnTo>
                  <a:pt x="1426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3058" y="4835997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3058" y="490580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9848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131" y="211638"/>
                </a:lnTo>
                <a:lnTo>
                  <a:pt x="111085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1557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1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3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1" y="130586"/>
                </a:lnTo>
                <a:lnTo>
                  <a:pt x="89296" y="85687"/>
                </a:lnTo>
                <a:lnTo>
                  <a:pt x="120585" y="43722"/>
                </a:lnTo>
                <a:lnTo>
                  <a:pt x="157620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59" y="41567"/>
                </a:lnTo>
                <a:lnTo>
                  <a:pt x="102077" y="102839"/>
                </a:lnTo>
                <a:lnTo>
                  <a:pt x="79374" y="149492"/>
                </a:lnTo>
                <a:lnTo>
                  <a:pt x="61712" y="197549"/>
                </a:lnTo>
                <a:lnTo>
                  <a:pt x="48528" y="246210"/>
                </a:lnTo>
                <a:lnTo>
                  <a:pt x="39257" y="294675"/>
                </a:lnTo>
                <a:lnTo>
                  <a:pt x="33333" y="342141"/>
                </a:lnTo>
                <a:lnTo>
                  <a:pt x="30193" y="387809"/>
                </a:lnTo>
                <a:lnTo>
                  <a:pt x="29272" y="430876"/>
                </a:lnTo>
                <a:lnTo>
                  <a:pt x="30896" y="488734"/>
                </a:lnTo>
                <a:lnTo>
                  <a:pt x="35828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6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36995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5" y="24771"/>
                </a:lnTo>
                <a:lnTo>
                  <a:pt x="33036" y="29979"/>
                </a:lnTo>
                <a:lnTo>
                  <a:pt x="19420" y="32653"/>
                </a:lnTo>
                <a:lnTo>
                  <a:pt x="7915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09" y="227448"/>
                </a:lnTo>
                <a:lnTo>
                  <a:pt x="32403" y="226545"/>
                </a:lnTo>
                <a:lnTo>
                  <a:pt x="42500" y="223601"/>
                </a:lnTo>
                <a:lnTo>
                  <a:pt x="46546" y="218265"/>
                </a:lnTo>
                <a:lnTo>
                  <a:pt x="47285" y="210183"/>
                </a:lnTo>
                <a:lnTo>
                  <a:pt x="4728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0" y="238708"/>
                </a:moveTo>
                <a:lnTo>
                  <a:pt x="2250" y="227448"/>
                </a:lnTo>
                <a:lnTo>
                  <a:pt x="118590" y="227448"/>
                </a:lnTo>
                <a:lnTo>
                  <a:pt x="118590" y="237958"/>
                </a:lnTo>
                <a:lnTo>
                  <a:pt x="60045" y="237958"/>
                </a:lnTo>
                <a:lnTo>
                  <a:pt x="30585" y="238051"/>
                </a:lnTo>
                <a:lnTo>
                  <a:pt x="14658" y="238274"/>
                </a:lnTo>
                <a:lnTo>
                  <a:pt x="2250" y="238708"/>
                </a:lnTo>
                <a:close/>
              </a:path>
              <a:path w="118745" h="238760">
                <a:moveTo>
                  <a:pt x="118590" y="238708"/>
                </a:moveTo>
                <a:lnTo>
                  <a:pt x="106065" y="238274"/>
                </a:lnTo>
                <a:lnTo>
                  <a:pt x="89880" y="238051"/>
                </a:lnTo>
                <a:lnTo>
                  <a:pt x="60045" y="237958"/>
                </a:lnTo>
                <a:lnTo>
                  <a:pt x="118590" y="237958"/>
                </a:lnTo>
                <a:lnTo>
                  <a:pt x="11859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15228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1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6" y="172650"/>
                </a:lnTo>
                <a:lnTo>
                  <a:pt x="159121" y="172650"/>
                </a:lnTo>
                <a:lnTo>
                  <a:pt x="159121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3" y="228481"/>
                </a:lnTo>
                <a:lnTo>
                  <a:pt x="94794" y="223402"/>
                </a:lnTo>
                <a:lnTo>
                  <a:pt x="95322" y="215438"/>
                </a:lnTo>
                <a:lnTo>
                  <a:pt x="95322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5" y="243212"/>
                </a:moveTo>
                <a:lnTo>
                  <a:pt x="60795" y="231952"/>
                </a:lnTo>
                <a:lnTo>
                  <a:pt x="157620" y="231952"/>
                </a:lnTo>
                <a:lnTo>
                  <a:pt x="157620" y="241711"/>
                </a:lnTo>
                <a:lnTo>
                  <a:pt x="108832" y="241711"/>
                </a:lnTo>
                <a:lnTo>
                  <a:pt x="96999" y="241734"/>
                </a:lnTo>
                <a:lnTo>
                  <a:pt x="84532" y="241899"/>
                </a:lnTo>
                <a:lnTo>
                  <a:pt x="72207" y="242344"/>
                </a:lnTo>
                <a:lnTo>
                  <a:pt x="60795" y="243212"/>
                </a:lnTo>
                <a:close/>
              </a:path>
              <a:path w="159385" h="243204">
                <a:moveTo>
                  <a:pt x="157620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3" y="241734"/>
                </a:lnTo>
                <a:lnTo>
                  <a:pt x="108832" y="241711"/>
                </a:lnTo>
                <a:lnTo>
                  <a:pt x="157620" y="241711"/>
                </a:lnTo>
                <a:lnTo>
                  <a:pt x="157620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96868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0" y="854246"/>
                </a:lnTo>
                <a:lnTo>
                  <a:pt x="15315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894" y="487127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91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9672" y="4721522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5" y="24771"/>
                </a:lnTo>
                <a:lnTo>
                  <a:pt x="32298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6" y="224352"/>
                </a:lnTo>
                <a:lnTo>
                  <a:pt x="45914" y="219015"/>
                </a:lnTo>
                <a:lnTo>
                  <a:pt x="46535" y="210934"/>
                </a:lnTo>
                <a:lnTo>
                  <a:pt x="46535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40" y="228199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40" y="239459"/>
                </a:moveTo>
                <a:lnTo>
                  <a:pt x="105749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1139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1" y="825628"/>
                </a:lnTo>
                <a:lnTo>
                  <a:pt x="175634" y="854246"/>
                </a:lnTo>
                <a:lnTo>
                  <a:pt x="175634" y="854997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9048" y="4503081"/>
            <a:ext cx="142875" cy="238760"/>
          </a:xfrm>
          <a:custGeom>
            <a:avLst/>
            <a:gdLst/>
            <a:ahLst/>
            <a:cxnLst/>
            <a:rect l="l" t="t" r="r" b="b"/>
            <a:pathLst>
              <a:path w="142875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011" y="5090"/>
                </a:lnTo>
                <a:lnTo>
                  <a:pt x="106152" y="10509"/>
                </a:lnTo>
                <a:lnTo>
                  <a:pt x="62297" y="10509"/>
                </a:lnTo>
                <a:lnTo>
                  <a:pt x="46969" y="12984"/>
                </a:lnTo>
                <a:lnTo>
                  <a:pt x="33119" y="20173"/>
                </a:lnTo>
                <a:lnTo>
                  <a:pt x="21661" y="31726"/>
                </a:lnTo>
                <a:lnTo>
                  <a:pt x="1351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2875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367" y="47561"/>
                </a:lnTo>
                <a:lnTo>
                  <a:pt x="98419" y="28806"/>
                </a:lnTo>
                <a:lnTo>
                  <a:pt x="83419" y="15540"/>
                </a:lnTo>
                <a:lnTo>
                  <a:pt x="62297" y="10509"/>
                </a:lnTo>
                <a:lnTo>
                  <a:pt x="106152" y="10509"/>
                </a:lnTo>
                <a:lnTo>
                  <a:pt x="121030" y="19329"/>
                </a:lnTo>
                <a:lnTo>
                  <a:pt x="136886" y="41168"/>
                </a:lnTo>
                <a:lnTo>
                  <a:pt x="142609" y="69060"/>
                </a:lnTo>
                <a:lnTo>
                  <a:pt x="138446" y="93714"/>
                </a:lnTo>
                <a:lnTo>
                  <a:pt x="125064" y="116539"/>
                </a:lnTo>
                <a:lnTo>
                  <a:pt x="101128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201" y="210934"/>
                </a:lnTo>
                <a:lnTo>
                  <a:pt x="132852" y="238708"/>
                </a:lnTo>
                <a:close/>
              </a:path>
              <a:path w="142875" h="238760">
                <a:moveTo>
                  <a:pt x="137201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201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9048" y="4933208"/>
            <a:ext cx="142875" cy="247015"/>
          </a:xfrm>
          <a:custGeom>
            <a:avLst/>
            <a:gdLst/>
            <a:ahLst/>
            <a:cxnLst/>
            <a:rect l="l" t="t" r="r" b="b"/>
            <a:pathLst>
              <a:path w="142875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7597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2875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2875" h="247014">
                <a:moveTo>
                  <a:pt x="60046" y="41286"/>
                </a:moveTo>
                <a:lnTo>
                  <a:pt x="51121" y="40899"/>
                </a:lnTo>
                <a:lnTo>
                  <a:pt x="42689" y="39878"/>
                </a:lnTo>
                <a:lnTo>
                  <a:pt x="35241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2875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761" y="94875"/>
                </a:lnTo>
                <a:lnTo>
                  <a:pt x="104221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2875" h="247014">
                <a:moveTo>
                  <a:pt x="99895" y="237207"/>
                </a:moveTo>
                <a:lnTo>
                  <a:pt x="63798" y="237207"/>
                </a:lnTo>
                <a:lnTo>
                  <a:pt x="75585" y="235471"/>
                </a:lnTo>
                <a:lnTo>
                  <a:pt x="86034" y="230639"/>
                </a:lnTo>
                <a:lnTo>
                  <a:pt x="109959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011" y="113302"/>
                </a:lnTo>
                <a:lnTo>
                  <a:pt x="74307" y="96834"/>
                </a:lnTo>
                <a:lnTo>
                  <a:pt x="104221" y="96834"/>
                </a:lnTo>
                <a:lnTo>
                  <a:pt x="123188" y="111941"/>
                </a:lnTo>
                <a:lnTo>
                  <a:pt x="137437" y="137029"/>
                </a:lnTo>
                <a:lnTo>
                  <a:pt x="142609" y="167396"/>
                </a:lnTo>
                <a:lnTo>
                  <a:pt x="136323" y="198830"/>
                </a:lnTo>
                <a:lnTo>
                  <a:pt x="119341" y="224070"/>
                </a:lnTo>
                <a:lnTo>
                  <a:pt x="99895" y="237207"/>
                </a:lnTo>
                <a:close/>
              </a:path>
              <a:path w="142875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1958" y="171642"/>
                </a:lnTo>
                <a:lnTo>
                  <a:pt x="6661" y="165707"/>
                </a:lnTo>
                <a:lnTo>
                  <a:pt x="12349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307" y="212189"/>
                </a:lnTo>
                <a:lnTo>
                  <a:pt x="29929" y="225103"/>
                </a:lnTo>
                <a:lnTo>
                  <a:pt x="45351" y="233935"/>
                </a:lnTo>
                <a:lnTo>
                  <a:pt x="63798" y="237207"/>
                </a:lnTo>
                <a:lnTo>
                  <a:pt x="99895" y="237207"/>
                </a:lnTo>
                <a:lnTo>
                  <a:pt x="94478" y="240866"/>
                </a:lnTo>
                <a:lnTo>
                  <a:pt x="64549" y="246965"/>
                </a:lnTo>
                <a:close/>
              </a:path>
              <a:path w="142875" h="247014">
                <a:moveTo>
                  <a:pt x="29272" y="197422"/>
                </a:moveTo>
                <a:lnTo>
                  <a:pt x="1200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318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8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7" y="168293"/>
                </a:lnTo>
                <a:lnTo>
                  <a:pt x="85151" y="124357"/>
                </a:lnTo>
                <a:lnTo>
                  <a:pt x="62297" y="83322"/>
                </a:lnTo>
                <a:lnTo>
                  <a:pt x="27771" y="35562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1" y="82339"/>
                </a:lnTo>
                <a:lnTo>
                  <a:pt x="110521" y="126966"/>
                </a:lnTo>
                <a:lnTo>
                  <a:pt x="131965" y="174004"/>
                </a:lnTo>
                <a:lnTo>
                  <a:pt x="148801" y="223038"/>
                </a:lnTo>
                <a:lnTo>
                  <a:pt x="161343" y="273656"/>
                </a:lnTo>
                <a:lnTo>
                  <a:pt x="169910" y="325444"/>
                </a:lnTo>
                <a:lnTo>
                  <a:pt x="174819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4169" y="4751548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451" y="487127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4169" y="487840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87972" y="4721522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28522" y="67559"/>
                </a:moveTo>
                <a:lnTo>
                  <a:pt x="21157" y="66315"/>
                </a:lnTo>
                <a:lnTo>
                  <a:pt x="15199" y="62679"/>
                </a:lnTo>
                <a:lnTo>
                  <a:pt x="11212" y="56791"/>
                </a:lnTo>
                <a:lnTo>
                  <a:pt x="9758" y="48792"/>
                </a:lnTo>
                <a:lnTo>
                  <a:pt x="14660" y="29768"/>
                </a:lnTo>
                <a:lnTo>
                  <a:pt x="28146" y="14262"/>
                </a:lnTo>
                <a:lnTo>
                  <a:pt x="48388" y="3823"/>
                </a:lnTo>
                <a:lnTo>
                  <a:pt x="73556" y="0"/>
                </a:lnTo>
                <a:lnTo>
                  <a:pt x="98443" y="3624"/>
                </a:lnTo>
                <a:lnTo>
                  <a:pt x="109606" y="9007"/>
                </a:lnTo>
                <a:lnTo>
                  <a:pt x="72056" y="9007"/>
                </a:lnTo>
                <a:lnTo>
                  <a:pt x="60750" y="9993"/>
                </a:lnTo>
                <a:lnTo>
                  <a:pt x="47474" y="13511"/>
                </a:lnTo>
                <a:lnTo>
                  <a:pt x="34479" y="20408"/>
                </a:lnTo>
                <a:lnTo>
                  <a:pt x="24018" y="31527"/>
                </a:lnTo>
                <a:lnTo>
                  <a:pt x="30070" y="31809"/>
                </a:lnTo>
                <a:lnTo>
                  <a:pt x="37529" y="33779"/>
                </a:lnTo>
                <a:lnTo>
                  <a:pt x="43862" y="39127"/>
                </a:lnTo>
                <a:lnTo>
                  <a:pt x="46536" y="49543"/>
                </a:lnTo>
                <a:lnTo>
                  <a:pt x="45199" y="56791"/>
                </a:lnTo>
                <a:lnTo>
                  <a:pt x="41469" y="62492"/>
                </a:lnTo>
                <a:lnTo>
                  <a:pt x="35770" y="66221"/>
                </a:lnTo>
                <a:lnTo>
                  <a:pt x="28522" y="67559"/>
                </a:lnTo>
                <a:close/>
              </a:path>
              <a:path w="149859" h="247014">
                <a:moveTo>
                  <a:pt x="109782" y="237207"/>
                </a:moveTo>
                <a:lnTo>
                  <a:pt x="72056" y="237207"/>
                </a:lnTo>
                <a:lnTo>
                  <a:pt x="85038" y="234802"/>
                </a:lnTo>
                <a:lnTo>
                  <a:pt x="98232" y="225853"/>
                </a:lnTo>
                <a:lnTo>
                  <a:pt x="108470" y="207755"/>
                </a:lnTo>
                <a:lnTo>
                  <a:pt x="112586" y="177905"/>
                </a:lnTo>
                <a:lnTo>
                  <a:pt x="110018" y="153755"/>
                </a:lnTo>
                <a:lnTo>
                  <a:pt x="102172" y="135024"/>
                </a:lnTo>
                <a:lnTo>
                  <a:pt x="88838" y="122908"/>
                </a:lnTo>
                <a:lnTo>
                  <a:pt x="69803" y="118603"/>
                </a:lnTo>
                <a:lnTo>
                  <a:pt x="45035" y="118603"/>
                </a:lnTo>
                <a:lnTo>
                  <a:pt x="45035" y="111097"/>
                </a:lnTo>
                <a:lnTo>
                  <a:pt x="47287" y="110346"/>
                </a:lnTo>
                <a:lnTo>
                  <a:pt x="53291" y="110346"/>
                </a:lnTo>
                <a:lnTo>
                  <a:pt x="61547" y="109595"/>
                </a:lnTo>
                <a:lnTo>
                  <a:pt x="64549" y="108845"/>
                </a:lnTo>
                <a:lnTo>
                  <a:pt x="71797" y="108340"/>
                </a:lnTo>
                <a:lnTo>
                  <a:pt x="79749" y="105936"/>
                </a:lnTo>
                <a:lnTo>
                  <a:pt x="104987" y="65588"/>
                </a:lnTo>
                <a:lnTo>
                  <a:pt x="106582" y="49543"/>
                </a:lnTo>
                <a:lnTo>
                  <a:pt x="103298" y="29592"/>
                </a:lnTo>
                <a:lnTo>
                  <a:pt x="94948" y="17171"/>
                </a:lnTo>
                <a:lnTo>
                  <a:pt x="83783" y="10802"/>
                </a:lnTo>
                <a:lnTo>
                  <a:pt x="72056" y="9007"/>
                </a:lnTo>
                <a:lnTo>
                  <a:pt x="109606" y="9007"/>
                </a:lnTo>
                <a:lnTo>
                  <a:pt x="119529" y="13793"/>
                </a:lnTo>
                <a:lnTo>
                  <a:pt x="134142" y="29451"/>
                </a:lnTo>
                <a:lnTo>
                  <a:pt x="139607" y="49543"/>
                </a:lnTo>
                <a:lnTo>
                  <a:pt x="135866" y="70057"/>
                </a:lnTo>
                <a:lnTo>
                  <a:pt x="125440" y="88108"/>
                </a:lnTo>
                <a:lnTo>
                  <a:pt x="109526" y="102640"/>
                </a:lnTo>
                <a:lnTo>
                  <a:pt x="89319" y="112598"/>
                </a:lnTo>
                <a:lnTo>
                  <a:pt x="114533" y="121852"/>
                </a:lnTo>
                <a:lnTo>
                  <a:pt x="133415" y="137088"/>
                </a:lnTo>
                <a:lnTo>
                  <a:pt x="145260" y="156406"/>
                </a:lnTo>
                <a:lnTo>
                  <a:pt x="149364" y="177905"/>
                </a:lnTo>
                <a:lnTo>
                  <a:pt x="143524" y="204213"/>
                </a:lnTo>
                <a:lnTo>
                  <a:pt x="127410" y="226229"/>
                </a:lnTo>
                <a:lnTo>
                  <a:pt x="109782" y="237207"/>
                </a:lnTo>
                <a:close/>
              </a:path>
              <a:path w="149859" h="247014">
                <a:moveTo>
                  <a:pt x="72806" y="246965"/>
                </a:moveTo>
                <a:lnTo>
                  <a:pt x="44964" y="242813"/>
                </a:lnTo>
                <a:lnTo>
                  <a:pt x="21766" y="231202"/>
                </a:lnTo>
                <a:lnTo>
                  <a:pt x="5887" y="213397"/>
                </a:lnTo>
                <a:lnTo>
                  <a:pt x="0" y="190666"/>
                </a:lnTo>
                <a:lnTo>
                  <a:pt x="2005" y="180732"/>
                </a:lnTo>
                <a:lnTo>
                  <a:pt x="7036" y="174246"/>
                </a:lnTo>
                <a:lnTo>
                  <a:pt x="13615" y="170715"/>
                </a:lnTo>
                <a:lnTo>
                  <a:pt x="20265" y="169648"/>
                </a:lnTo>
                <a:lnTo>
                  <a:pt x="27865" y="171020"/>
                </a:lnTo>
                <a:lnTo>
                  <a:pt x="25649" y="209233"/>
                </a:lnTo>
                <a:lnTo>
                  <a:pt x="16513" y="209433"/>
                </a:lnTo>
                <a:lnTo>
                  <a:pt x="28358" y="222956"/>
                </a:lnTo>
                <a:lnTo>
                  <a:pt x="43158" y="231483"/>
                </a:lnTo>
                <a:lnTo>
                  <a:pt x="58521" y="235928"/>
                </a:lnTo>
                <a:lnTo>
                  <a:pt x="72056" y="237207"/>
                </a:lnTo>
                <a:lnTo>
                  <a:pt x="109782" y="237207"/>
                </a:lnTo>
                <a:lnTo>
                  <a:pt x="103134" y="241347"/>
                </a:lnTo>
                <a:lnTo>
                  <a:pt x="72806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8745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2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40" y="197549"/>
                </a:lnTo>
                <a:lnTo>
                  <a:pt x="48389" y="246210"/>
                </a:lnTo>
                <a:lnTo>
                  <a:pt x="39199" y="294675"/>
                </a:lnTo>
                <a:lnTo>
                  <a:pt x="33317" y="342141"/>
                </a:lnTo>
                <a:lnTo>
                  <a:pt x="3019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1" y="596347"/>
                </a:lnTo>
                <a:lnTo>
                  <a:pt x="55987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91610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59" h="246379">
                <a:moveTo>
                  <a:pt x="28521" y="66808"/>
                </a:moveTo>
                <a:lnTo>
                  <a:pt x="21156" y="65576"/>
                </a:lnTo>
                <a:lnTo>
                  <a:pt x="15198" y="62022"/>
                </a:lnTo>
                <a:lnTo>
                  <a:pt x="11210" y="56357"/>
                </a:lnTo>
                <a:lnTo>
                  <a:pt x="9756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29753" y="31058"/>
                </a:lnTo>
                <a:lnTo>
                  <a:pt x="37247" y="33028"/>
                </a:lnTo>
                <a:lnTo>
                  <a:pt x="43756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59" h="246379">
                <a:moveTo>
                  <a:pt x="10978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0" y="225103"/>
                </a:lnTo>
                <a:lnTo>
                  <a:pt x="107718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3" y="117853"/>
                </a:lnTo>
                <a:lnTo>
                  <a:pt x="45033" y="110346"/>
                </a:lnTo>
                <a:lnTo>
                  <a:pt x="47285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7" y="28958"/>
                </a:lnTo>
                <a:lnTo>
                  <a:pt x="94947" y="16795"/>
                </a:lnTo>
                <a:lnTo>
                  <a:pt x="83782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1" y="29134"/>
                </a:lnTo>
                <a:lnTo>
                  <a:pt x="139607" y="49543"/>
                </a:lnTo>
                <a:lnTo>
                  <a:pt x="135865" y="69740"/>
                </a:lnTo>
                <a:lnTo>
                  <a:pt x="125439" y="87826"/>
                </a:lnTo>
                <a:lnTo>
                  <a:pt x="109524" y="102534"/>
                </a:lnTo>
                <a:lnTo>
                  <a:pt x="89317" y="112598"/>
                </a:lnTo>
                <a:lnTo>
                  <a:pt x="114532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3" y="177154"/>
                </a:lnTo>
                <a:lnTo>
                  <a:pt x="143523" y="203463"/>
                </a:lnTo>
                <a:lnTo>
                  <a:pt x="127409" y="225478"/>
                </a:lnTo>
                <a:lnTo>
                  <a:pt x="109781" y="236456"/>
                </a:lnTo>
                <a:close/>
              </a:path>
              <a:path w="149859" h="246379">
                <a:moveTo>
                  <a:pt x="72805" y="246215"/>
                </a:moveTo>
                <a:lnTo>
                  <a:pt x="44963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1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1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91610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5057" y="246965"/>
                </a:moveTo>
                <a:lnTo>
                  <a:pt x="49396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79" y="8515"/>
                </a:lnTo>
                <a:lnTo>
                  <a:pt x="94571" y="0"/>
                </a:lnTo>
                <a:lnTo>
                  <a:pt x="114392" y="3037"/>
                </a:lnTo>
                <a:lnTo>
                  <a:pt x="124680" y="9007"/>
                </a:lnTo>
                <a:lnTo>
                  <a:pt x="95323" y="9007"/>
                </a:lnTo>
                <a:lnTo>
                  <a:pt x="77871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0" y="121606"/>
                </a:lnTo>
                <a:lnTo>
                  <a:pt x="35405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59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6" y="24021"/>
                </a:lnTo>
                <a:lnTo>
                  <a:pt x="119915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0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59" h="247014">
                <a:moveTo>
                  <a:pt x="40900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8" y="86325"/>
                </a:lnTo>
                <a:lnTo>
                  <a:pt x="105349" y="92424"/>
                </a:lnTo>
                <a:lnTo>
                  <a:pt x="108293" y="94582"/>
                </a:lnTo>
                <a:lnTo>
                  <a:pt x="77308" y="94582"/>
                </a:lnTo>
                <a:lnTo>
                  <a:pt x="56773" y="100541"/>
                </a:lnTo>
                <a:lnTo>
                  <a:pt x="43063" y="115788"/>
                </a:lnTo>
                <a:lnTo>
                  <a:pt x="40900" y="121606"/>
                </a:lnTo>
                <a:close/>
              </a:path>
              <a:path w="149859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8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699" y="134461"/>
                </a:lnTo>
                <a:lnTo>
                  <a:pt x="149363" y="165895"/>
                </a:lnTo>
                <a:lnTo>
                  <a:pt x="143347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68746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2" y="711510"/>
                </a:lnTo>
                <a:lnTo>
                  <a:pt x="114944" y="663453"/>
                </a:lnTo>
                <a:lnTo>
                  <a:pt x="127995" y="614791"/>
                </a:lnTo>
                <a:lnTo>
                  <a:pt x="137186" y="566327"/>
                </a:lnTo>
                <a:lnTo>
                  <a:pt x="143068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40281" y="483599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40281" y="490580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73364" y="4440026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77136" y="861002"/>
                </a:moveTo>
                <a:lnTo>
                  <a:pt x="163626" y="861002"/>
                </a:lnTo>
                <a:lnTo>
                  <a:pt x="159122" y="856498"/>
                </a:lnTo>
                <a:lnTo>
                  <a:pt x="148544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477" y="379425"/>
                </a:lnTo>
                <a:lnTo>
                  <a:pt x="6148" y="328286"/>
                </a:lnTo>
                <a:lnTo>
                  <a:pt x="14372" y="277270"/>
                </a:lnTo>
                <a:lnTo>
                  <a:pt x="26506" y="226940"/>
                </a:lnTo>
                <a:lnTo>
                  <a:pt x="42908" y="177858"/>
                </a:lnTo>
                <a:lnTo>
                  <a:pt x="63938" y="130586"/>
                </a:lnTo>
                <a:lnTo>
                  <a:pt x="89953" y="85687"/>
                </a:lnTo>
                <a:lnTo>
                  <a:pt x="121311" y="43722"/>
                </a:lnTo>
                <a:lnTo>
                  <a:pt x="158372" y="5254"/>
                </a:lnTo>
                <a:lnTo>
                  <a:pt x="163626" y="0"/>
                </a:lnTo>
                <a:lnTo>
                  <a:pt x="177136" y="0"/>
                </a:lnTo>
                <a:lnTo>
                  <a:pt x="177136" y="5254"/>
                </a:lnTo>
                <a:lnTo>
                  <a:pt x="175635" y="6755"/>
                </a:lnTo>
                <a:lnTo>
                  <a:pt x="161503" y="21241"/>
                </a:lnTo>
                <a:lnTo>
                  <a:pt x="123387" y="68509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5" y="246210"/>
                </a:lnTo>
                <a:lnTo>
                  <a:pt x="39713" y="294675"/>
                </a:lnTo>
                <a:lnTo>
                  <a:pt x="33936" y="342141"/>
                </a:lnTo>
                <a:lnTo>
                  <a:pt x="30903" y="387809"/>
                </a:lnTo>
                <a:lnTo>
                  <a:pt x="30023" y="430876"/>
                </a:lnTo>
                <a:lnTo>
                  <a:pt x="31647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2" y="825628"/>
                </a:lnTo>
                <a:lnTo>
                  <a:pt x="175635" y="854246"/>
                </a:lnTo>
                <a:lnTo>
                  <a:pt x="177136" y="855748"/>
                </a:lnTo>
                <a:lnTo>
                  <a:pt x="17713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368341" y="4503082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79">
                <a:moveTo>
                  <a:pt x="71304" y="160640"/>
                </a:moveTo>
                <a:lnTo>
                  <a:pt x="43380" y="154424"/>
                </a:lnTo>
                <a:lnTo>
                  <a:pt x="20734" y="137370"/>
                </a:lnTo>
                <a:lnTo>
                  <a:pt x="5547" y="111871"/>
                </a:lnTo>
                <a:lnTo>
                  <a:pt x="0" y="80320"/>
                </a:lnTo>
                <a:lnTo>
                  <a:pt x="1512" y="62105"/>
                </a:lnTo>
                <a:lnTo>
                  <a:pt x="22516" y="22519"/>
                </a:lnTo>
                <a:lnTo>
                  <a:pt x="60831" y="1196"/>
                </a:lnTo>
                <a:lnTo>
                  <a:pt x="75056" y="0"/>
                </a:lnTo>
                <a:lnTo>
                  <a:pt x="100166" y="5266"/>
                </a:lnTo>
                <a:lnTo>
                  <a:pt x="104884" y="9007"/>
                </a:lnTo>
                <a:lnTo>
                  <a:pt x="75056" y="9007"/>
                </a:lnTo>
                <a:lnTo>
                  <a:pt x="65850" y="9993"/>
                </a:lnTo>
                <a:lnTo>
                  <a:pt x="35440" y="41907"/>
                </a:lnTo>
                <a:lnTo>
                  <a:pt x="32274" y="81070"/>
                </a:lnTo>
                <a:lnTo>
                  <a:pt x="32368" y="94078"/>
                </a:lnTo>
                <a:lnTo>
                  <a:pt x="47461" y="142882"/>
                </a:lnTo>
                <a:lnTo>
                  <a:pt x="72054" y="152383"/>
                </a:lnTo>
                <a:lnTo>
                  <a:pt x="95737" y="152383"/>
                </a:lnTo>
                <a:lnTo>
                  <a:pt x="86363" y="157966"/>
                </a:lnTo>
                <a:lnTo>
                  <a:pt x="71304" y="160640"/>
                </a:lnTo>
                <a:close/>
              </a:path>
              <a:path w="149225" h="246379">
                <a:moveTo>
                  <a:pt x="95737" y="152383"/>
                </a:moveTo>
                <a:lnTo>
                  <a:pt x="72054" y="152383"/>
                </a:lnTo>
                <a:lnTo>
                  <a:pt x="92156" y="146413"/>
                </a:lnTo>
                <a:lnTo>
                  <a:pt x="105643" y="131083"/>
                </a:lnTo>
                <a:lnTo>
                  <a:pt x="113219" y="110264"/>
                </a:lnTo>
                <a:lnTo>
                  <a:pt x="115588" y="87826"/>
                </a:lnTo>
                <a:lnTo>
                  <a:pt x="115283" y="74573"/>
                </a:lnTo>
                <a:lnTo>
                  <a:pt x="109583" y="36782"/>
                </a:lnTo>
                <a:lnTo>
                  <a:pt x="75056" y="9007"/>
                </a:lnTo>
                <a:lnTo>
                  <a:pt x="104884" y="9007"/>
                </a:lnTo>
                <a:lnTo>
                  <a:pt x="123938" y="24114"/>
                </a:lnTo>
                <a:lnTo>
                  <a:pt x="141658" y="61119"/>
                </a:lnTo>
                <a:lnTo>
                  <a:pt x="148613" y="120855"/>
                </a:lnTo>
                <a:lnTo>
                  <a:pt x="148068" y="124608"/>
                </a:lnTo>
                <a:lnTo>
                  <a:pt x="116338" y="124608"/>
                </a:lnTo>
                <a:lnTo>
                  <a:pt x="108880" y="139106"/>
                </a:lnTo>
                <a:lnTo>
                  <a:pt x="98888" y="150506"/>
                </a:lnTo>
                <a:lnTo>
                  <a:pt x="95737" y="152383"/>
                </a:lnTo>
                <a:close/>
              </a:path>
              <a:path w="149225" h="246379">
                <a:moveTo>
                  <a:pt x="93323" y="236456"/>
                </a:moveTo>
                <a:lnTo>
                  <a:pt x="58544" y="236456"/>
                </a:lnTo>
                <a:lnTo>
                  <a:pt x="76124" y="232562"/>
                </a:lnTo>
                <a:lnTo>
                  <a:pt x="95040" y="217690"/>
                </a:lnTo>
                <a:lnTo>
                  <a:pt x="110158" y="187054"/>
                </a:lnTo>
                <a:lnTo>
                  <a:pt x="116338" y="135868"/>
                </a:lnTo>
                <a:lnTo>
                  <a:pt x="116338" y="124608"/>
                </a:lnTo>
                <a:lnTo>
                  <a:pt x="148068" y="124608"/>
                </a:lnTo>
                <a:lnTo>
                  <a:pt x="141084" y="172744"/>
                </a:lnTo>
                <a:lnTo>
                  <a:pt x="121029" y="212248"/>
                </a:lnTo>
                <a:lnTo>
                  <a:pt x="93323" y="236456"/>
                </a:lnTo>
                <a:close/>
              </a:path>
              <a:path w="149225" h="246379">
                <a:moveTo>
                  <a:pt x="58544" y="246215"/>
                </a:moveTo>
                <a:lnTo>
                  <a:pt x="37821" y="243611"/>
                </a:lnTo>
                <a:lnTo>
                  <a:pt x="22235" y="236081"/>
                </a:lnTo>
                <a:lnTo>
                  <a:pt x="12418" y="224047"/>
                </a:lnTo>
                <a:lnTo>
                  <a:pt x="9006" y="207931"/>
                </a:lnTo>
                <a:lnTo>
                  <a:pt x="9006" y="193669"/>
                </a:lnTo>
                <a:lnTo>
                  <a:pt x="19514" y="190666"/>
                </a:lnTo>
                <a:lnTo>
                  <a:pt x="33024" y="190666"/>
                </a:lnTo>
                <a:lnTo>
                  <a:pt x="42032" y="195921"/>
                </a:lnTo>
                <a:lnTo>
                  <a:pt x="42032" y="213186"/>
                </a:lnTo>
                <a:lnTo>
                  <a:pt x="39029" y="223695"/>
                </a:lnTo>
                <a:lnTo>
                  <a:pt x="23267" y="223695"/>
                </a:lnTo>
                <a:lnTo>
                  <a:pt x="31945" y="230756"/>
                </a:lnTo>
                <a:lnTo>
                  <a:pt x="42031" y="234580"/>
                </a:lnTo>
                <a:lnTo>
                  <a:pt x="51554" y="236151"/>
                </a:lnTo>
                <a:lnTo>
                  <a:pt x="58544" y="236456"/>
                </a:lnTo>
                <a:lnTo>
                  <a:pt x="93323" y="236456"/>
                </a:lnTo>
                <a:lnTo>
                  <a:pt x="92250" y="237395"/>
                </a:lnTo>
                <a:lnTo>
                  <a:pt x="58544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81274" y="4933208"/>
            <a:ext cx="143510" cy="240029"/>
          </a:xfrm>
          <a:custGeom>
            <a:avLst/>
            <a:gdLst/>
            <a:ahLst/>
            <a:cxnLst/>
            <a:rect l="l" t="t" r="r" b="b"/>
            <a:pathLst>
              <a:path w="143509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445" y="5207"/>
                </a:lnTo>
                <a:lnTo>
                  <a:pt x="107565" y="11259"/>
                </a:lnTo>
                <a:lnTo>
                  <a:pt x="62297" y="11259"/>
                </a:lnTo>
                <a:lnTo>
                  <a:pt x="46981" y="13734"/>
                </a:lnTo>
                <a:lnTo>
                  <a:pt x="33212" y="20924"/>
                </a:lnTo>
                <a:lnTo>
                  <a:pt x="21977" y="32477"/>
                </a:lnTo>
                <a:lnTo>
                  <a:pt x="14260" y="48042"/>
                </a:lnTo>
                <a:lnTo>
                  <a:pt x="18764" y="48042"/>
                </a:lnTo>
                <a:lnTo>
                  <a:pt x="26762" y="49590"/>
                </a:lnTo>
                <a:lnTo>
                  <a:pt x="32650" y="53671"/>
                </a:lnTo>
                <a:lnTo>
                  <a:pt x="36285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3509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473" y="48311"/>
                </a:lnTo>
                <a:lnTo>
                  <a:pt x="98700" y="29557"/>
                </a:lnTo>
                <a:lnTo>
                  <a:pt x="83735" y="16291"/>
                </a:lnTo>
                <a:lnTo>
                  <a:pt x="62297" y="11259"/>
                </a:lnTo>
                <a:lnTo>
                  <a:pt x="107565" y="11259"/>
                </a:lnTo>
                <a:lnTo>
                  <a:pt x="121686" y="19704"/>
                </a:lnTo>
                <a:lnTo>
                  <a:pt x="137624" y="41802"/>
                </a:lnTo>
                <a:lnTo>
                  <a:pt x="143359" y="69811"/>
                </a:lnTo>
                <a:lnTo>
                  <a:pt x="139078" y="94465"/>
                </a:lnTo>
                <a:lnTo>
                  <a:pt x="125439" y="117290"/>
                </a:lnTo>
                <a:lnTo>
                  <a:pt x="101244" y="142648"/>
                </a:lnTo>
                <a:lnTo>
                  <a:pt x="65299" y="174902"/>
                </a:lnTo>
                <a:lnTo>
                  <a:pt x="27770" y="211685"/>
                </a:lnTo>
                <a:lnTo>
                  <a:pt x="137536" y="211685"/>
                </a:lnTo>
                <a:lnTo>
                  <a:pt x="132852" y="239459"/>
                </a:lnTo>
                <a:close/>
              </a:path>
              <a:path w="143509" h="240029">
                <a:moveTo>
                  <a:pt x="137536" y="211685"/>
                </a:moveTo>
                <a:lnTo>
                  <a:pt x="92320" y="211685"/>
                </a:lnTo>
                <a:lnTo>
                  <a:pt x="100447" y="211638"/>
                </a:lnTo>
                <a:lnTo>
                  <a:pt x="111178" y="211309"/>
                </a:lnTo>
                <a:lnTo>
                  <a:pt x="134353" y="177154"/>
                </a:lnTo>
                <a:lnTo>
                  <a:pt x="143359" y="177154"/>
                </a:lnTo>
                <a:lnTo>
                  <a:pt x="137536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74923" y="4933208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7" y="20361"/>
                </a:lnTo>
                <a:lnTo>
                  <a:pt x="47180" y="13453"/>
                </a:lnTo>
                <a:lnTo>
                  <a:pt x="65299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4" y="24771"/>
                </a:lnTo>
                <a:lnTo>
                  <a:pt x="32297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5" y="224352"/>
                </a:lnTo>
                <a:lnTo>
                  <a:pt x="45913" y="219015"/>
                </a:lnTo>
                <a:lnTo>
                  <a:pt x="46534" y="210934"/>
                </a:lnTo>
                <a:lnTo>
                  <a:pt x="46534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7" y="219332"/>
                </a:lnTo>
                <a:lnTo>
                  <a:pt x="77965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39" y="228199"/>
                </a:lnTo>
                <a:lnTo>
                  <a:pt x="117839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39" y="239459"/>
                </a:moveTo>
                <a:lnTo>
                  <a:pt x="105748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39" y="237958"/>
                </a:lnTo>
                <a:lnTo>
                  <a:pt x="117839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3479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58812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81156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3" y="85574"/>
                </a:moveTo>
                <a:lnTo>
                  <a:pt x="15198" y="85258"/>
                </a:lnTo>
                <a:lnTo>
                  <a:pt x="8818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3" y="5665"/>
                </a:lnTo>
                <a:lnTo>
                  <a:pt x="66800" y="0"/>
                </a:lnTo>
                <a:lnTo>
                  <a:pt x="97011" y="5207"/>
                </a:lnTo>
                <a:lnTo>
                  <a:pt x="107038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8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5" y="48956"/>
                </a:lnTo>
                <a:lnTo>
                  <a:pt x="32555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0" y="75440"/>
                </a:lnTo>
                <a:lnTo>
                  <a:pt x="30397" y="81446"/>
                </a:lnTo>
                <a:lnTo>
                  <a:pt x="24229" y="84636"/>
                </a:lnTo>
                <a:lnTo>
                  <a:pt x="18763" y="85574"/>
                </a:lnTo>
                <a:close/>
              </a:path>
              <a:path w="142875" h="240029">
                <a:moveTo>
                  <a:pt x="132851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8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7" y="142648"/>
                </a:lnTo>
                <a:lnTo>
                  <a:pt x="65299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1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5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262796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1291</Words>
  <Application>Microsoft Office PowerPoint</Application>
  <PresentationFormat>自定义</PresentationFormat>
  <Paragraphs>198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Arial</vt:lpstr>
      <vt:lpstr>Book Antiqua</vt:lpstr>
      <vt:lpstr>Calibri</vt:lpstr>
      <vt:lpstr>Cambria Math</vt:lpstr>
      <vt:lpstr>Symbol</vt:lpstr>
      <vt:lpstr>Times New Roman</vt:lpstr>
      <vt:lpstr>Wingdings</vt:lpstr>
      <vt:lpstr>Office Theme</vt:lpstr>
      <vt:lpstr>PowerPoint 演示文稿</vt:lpstr>
      <vt:lpstr>           线性变换</vt:lpstr>
      <vt:lpstr>一些线性变换的例子</vt:lpstr>
      <vt:lpstr>PowerPoint 演示文稿</vt:lpstr>
      <vt:lpstr>                    矩阵和线性变换</vt:lpstr>
      <vt:lpstr>            矩阵和线性变换</vt:lpstr>
      <vt:lpstr>            矩阵向量乘法 </vt:lpstr>
      <vt:lpstr>            线性变换</vt:lpstr>
      <vt:lpstr>    矩阵向量乘法的例子</vt:lpstr>
      <vt:lpstr>            构造线性变换</vt:lpstr>
      <vt:lpstr>                构造线性变换</vt:lpstr>
      <vt:lpstr>             构造线性变换</vt:lpstr>
      <vt:lpstr>          矩阵乘法</vt:lpstr>
      <vt:lpstr>矩阵乘法的例子</vt:lpstr>
      <vt:lpstr>       矩阵运算</vt:lpstr>
      <vt:lpstr>        矩阵运算</vt:lpstr>
      <vt:lpstr>PowerPoint 演示文稿</vt:lpstr>
      <vt:lpstr>   在Matlab中运行矩阵乘法</vt:lpstr>
      <vt:lpstr>PowerPoint 演示文稿</vt:lpstr>
      <vt:lpstr>         重新审视矩阵乘法</vt:lpstr>
      <vt:lpstr>矩阵乘法的例子</vt:lpstr>
      <vt:lpstr>        转置</vt:lpstr>
      <vt:lpstr>      转置和矩阵乘法</vt:lpstr>
      <vt:lpstr>PowerPoint 演示文稿</vt:lpstr>
      <vt:lpstr>                坐标变换</vt:lpstr>
      <vt:lpstr>                 坐标变换的应用</vt:lpstr>
      <vt:lpstr>    计算机图形学</vt:lpstr>
      <vt:lpstr>Homogenous Coordinates</vt:lpstr>
      <vt:lpstr>Coordinate Transformation</vt:lpstr>
      <vt:lpstr>PowerPoint 演示文稿</vt:lpstr>
      <vt:lpstr>The Projective Plane</vt:lpstr>
      <vt:lpstr>Homogenous Coordinates</vt:lpstr>
      <vt:lpstr>Projective Transformations</vt:lpstr>
      <vt:lpstr>Computing Elementary Transformations  using Matrix Multiplication : Scaling</vt:lpstr>
      <vt:lpstr>Computing Elementary Transformations  using Matrix Multiplication: Rotation</vt:lpstr>
      <vt:lpstr>Constructing Transformation Matrices</vt:lpstr>
      <vt:lpstr>Computing Elementary Transformations  using Matrix Multiplication: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dc:creator>user</dc:creator>
  <cp:lastModifiedBy>安传旭</cp:lastModifiedBy>
  <cp:revision>28</cp:revision>
  <dcterms:created xsi:type="dcterms:W3CDTF">2017-07-27T08:17:35Z</dcterms:created>
  <dcterms:modified xsi:type="dcterms:W3CDTF">2017-07-31T03:42:27Z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2017-07-27T00:00:00Z</vt:filetime>
  </property>
</Properties>
</file>