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  <p:sldMasterId id="2147483996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178-89CF-4DCA-8A36-6A92397664DA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8012-F7E0-4D9A-8BB3-5E831EB1F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74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178-89CF-4DCA-8A36-6A92397664DA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8012-F7E0-4D9A-8BB3-5E831EB1F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55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178-89CF-4DCA-8A36-6A92397664DA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8012-F7E0-4D9A-8BB3-5E831EB1F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072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575C178-89CF-4DCA-8A36-6A92397664DA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BE68012-F7E0-4D9A-8BB3-5E831EB1F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243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178-89CF-4DCA-8A36-6A92397664DA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8012-F7E0-4D9A-8BB3-5E831EB1F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5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575C178-89CF-4DCA-8A36-6A92397664DA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BE68012-F7E0-4D9A-8BB3-5E831EB1F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025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575C178-89CF-4DCA-8A36-6A92397664DA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BE68012-F7E0-4D9A-8BB3-5E831EB1F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333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575C178-89CF-4DCA-8A36-6A92397664DA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BE68012-F7E0-4D9A-8BB3-5E831EB1F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175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178-89CF-4DCA-8A36-6A92397664DA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8012-F7E0-4D9A-8BB3-5E831EB1F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181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575C178-89CF-4DCA-8A36-6A92397664DA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BE68012-F7E0-4D9A-8BB3-5E831EB1F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30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178-89CF-4DCA-8A36-6A92397664DA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8012-F7E0-4D9A-8BB3-5E831EB1F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13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178-89CF-4DCA-8A36-6A92397664DA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8012-F7E0-4D9A-8BB3-5E831EB1F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0313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575C178-89CF-4DCA-8A36-6A92397664DA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7BE68012-F7E0-4D9A-8BB3-5E831EB1F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529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178-89CF-4DCA-8A36-6A92397664DA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8012-F7E0-4D9A-8BB3-5E831EB1F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15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575C178-89CF-4DCA-8A36-6A92397664DA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BE68012-F7E0-4D9A-8BB3-5E831EB1F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5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178-89CF-4DCA-8A36-6A92397664DA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8012-F7E0-4D9A-8BB3-5E831EB1F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78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178-89CF-4DCA-8A36-6A92397664DA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8012-F7E0-4D9A-8BB3-5E831EB1F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13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178-89CF-4DCA-8A36-6A92397664DA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8012-F7E0-4D9A-8BB3-5E831EB1F80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2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178-89CF-4DCA-8A36-6A92397664DA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8012-F7E0-4D9A-8BB3-5E831EB1F80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178-89CF-4DCA-8A36-6A92397664DA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8012-F7E0-4D9A-8BB3-5E831EB1F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54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178-89CF-4DCA-8A36-6A92397664DA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8012-F7E0-4D9A-8BB3-5E831EB1F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27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178-89CF-4DCA-8A36-6A92397664DA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8012-F7E0-4D9A-8BB3-5E831EB1F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25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575C178-89CF-4DCA-8A36-6A92397664DA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8012-F7E0-4D9A-8BB3-5E831EB1F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6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C178-89CF-4DCA-8A36-6A92397664DA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8012-F7E0-4D9A-8BB3-5E831EB1F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82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 smtClean="0">
                <a:latin typeface="王漢宗空疊圓繁" panose="02000500000000000000" pitchFamily="2" charset="-120"/>
                <a:ea typeface="王漢宗空疊圓繁" panose="02000500000000000000" pitchFamily="2" charset="-120"/>
              </a:rPr>
              <a:t>程</a:t>
            </a:r>
            <a:r>
              <a:rPr lang="zh-TW" altLang="en-US" sz="7200" dirty="0">
                <a:latin typeface="王漢宗空疊圓繁" panose="02000500000000000000" pitchFamily="2" charset="-120"/>
                <a:ea typeface="王漢宗空疊圓繁" panose="02000500000000000000" pitchFamily="2" charset="-120"/>
              </a:rPr>
              <a:t>設</a:t>
            </a:r>
            <a:r>
              <a:rPr lang="zh-TW" altLang="en-US" sz="7200" dirty="0" smtClean="0">
                <a:latin typeface="王漢宗空疊圓繁" panose="02000500000000000000" pitchFamily="2" charset="-120"/>
                <a:ea typeface="王漢宗空疊圓繁" panose="02000500000000000000" pitchFamily="2" charset="-120"/>
              </a:rPr>
              <a:t>專題報告</a:t>
            </a:r>
            <a:endParaRPr lang="zh-TW" altLang="en-US" sz="7200" dirty="0">
              <a:latin typeface="王漢宗空疊圓繁" panose="02000500000000000000" pitchFamily="2" charset="-120"/>
              <a:ea typeface="王漢宗空疊圓繁" panose="02000500000000000000" pitchFamily="2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>
                <a:latin typeface="王漢宗空疊圓繁" panose="02000500000000000000" pitchFamily="2" charset="-120"/>
                <a:ea typeface="王漢宗空疊圓繁" panose="02000500000000000000" pitchFamily="2" charset="-120"/>
              </a:rPr>
              <a:t>資工</a:t>
            </a:r>
            <a:r>
              <a:rPr lang="en-US" altLang="zh-TW" sz="2800" b="1" dirty="0" smtClean="0">
                <a:latin typeface="王漢宗空疊圓繁" panose="02000500000000000000" pitchFamily="2" charset="-120"/>
                <a:ea typeface="王漢宗空疊圓繁" panose="02000500000000000000" pitchFamily="2" charset="-120"/>
              </a:rPr>
              <a:t>113</a:t>
            </a:r>
            <a:r>
              <a:rPr lang="zh-TW" altLang="en-US" sz="2800" b="1" dirty="0" smtClean="0">
                <a:latin typeface="王漢宗空疊圓繁" panose="02000500000000000000" pitchFamily="2" charset="-120"/>
                <a:ea typeface="王漢宗空疊圓繁" panose="02000500000000000000" pitchFamily="2" charset="-120"/>
              </a:rPr>
              <a:t>彭安慈</a:t>
            </a:r>
            <a:endParaRPr lang="zh-TW" altLang="en-US" sz="2800" b="1" dirty="0">
              <a:latin typeface="王漢宗空疊圓繁" panose="02000500000000000000" pitchFamily="2" charset="-120"/>
              <a:ea typeface="王漢宗空疊圓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646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王漢宗空疊圓繁" panose="02000500000000000000" pitchFamily="2" charset="-120"/>
                <a:ea typeface="王漢宗空疊圓繁" panose="02000500000000000000" pitchFamily="2" charset="-120"/>
              </a:rPr>
              <a:t>特色</a:t>
            </a:r>
            <a:endParaRPr lang="zh-TW" altLang="en-US" sz="5400" dirty="0">
              <a:latin typeface="王漢宗空疊圓繁" panose="02000500000000000000" pitchFamily="2" charset="-120"/>
              <a:ea typeface="王漢宗空疊圓繁" panose="02000500000000000000" pitchFamily="2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18447" y="803186"/>
            <a:ext cx="6283844" cy="5248622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玩家可以選擇自己的號碼以及其他對手的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level(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有兩個等級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等級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情況判斷該優先選擇的角色，以及該優先出的牌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選擇多張卡牌時，可以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一次全部輸入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在一行內單純以空格分割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，也可分次輸入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分行輸入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，且不用按照卡牌順序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200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王漢宗空疊圓繁" panose="02000500000000000000" pitchFamily="2" charset="-120"/>
                <a:ea typeface="王漢宗空疊圓繁" panose="02000500000000000000" pitchFamily="2" charset="-120"/>
              </a:rPr>
              <a:t>特色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輪可以選擇要察看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手牌、牌局、直接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跳過，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或是直接離開遊戲。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文字介面，不過牌局列印清晰，可以清楚了解手上的卡牌及牌局狀況。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右邊是一般卡牌，左邊是有貨物的卡牌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白色是電腦的牌，青色是玩家的牌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84" y="4371944"/>
            <a:ext cx="1314450" cy="1657350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 rotWithShape="1">
          <a:blip r:embed="rId3"/>
          <a:srcRect l="2141" t="33195" r="6832"/>
          <a:stretch/>
        </p:blipFill>
        <p:spPr>
          <a:xfrm>
            <a:off x="5764274" y="4371944"/>
            <a:ext cx="1343891" cy="167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181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要素</Template>
  <TotalTime>55</TotalTime>
  <Words>66</Words>
  <Application>Microsoft Office PowerPoint</Application>
  <PresentationFormat>寬螢幕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13" baseType="lpstr">
      <vt:lpstr>王漢宗空疊圓繁</vt:lpstr>
      <vt:lpstr>新細明體</vt:lpstr>
      <vt:lpstr>標楷體</vt:lpstr>
      <vt:lpstr>Calibri</vt:lpstr>
      <vt:lpstr>Calibri Light</vt:lpstr>
      <vt:lpstr>Rockwell</vt:lpstr>
      <vt:lpstr>Wingdings</vt:lpstr>
      <vt:lpstr>Wingdings 2</vt:lpstr>
      <vt:lpstr>HDOfficeLightV0</vt:lpstr>
      <vt:lpstr>Atlas</vt:lpstr>
      <vt:lpstr>程設專題報告</vt:lpstr>
      <vt:lpstr>特色</vt:lpstr>
      <vt:lpstr>特色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程設專題報告</dc:title>
  <dc:creator>user</dc:creator>
  <cp:lastModifiedBy>user</cp:lastModifiedBy>
  <cp:revision>8</cp:revision>
  <dcterms:created xsi:type="dcterms:W3CDTF">2021-06-18T15:43:17Z</dcterms:created>
  <dcterms:modified xsi:type="dcterms:W3CDTF">2021-06-20T15:03:36Z</dcterms:modified>
</cp:coreProperties>
</file>