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70" r:id="rId3"/>
    <p:sldId id="271" r:id="rId4"/>
    <p:sldId id="269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314795"/>
            <a:ext cx="8839200" cy="3825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36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March 19, 2021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15-19 March 2021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9D1D-7376-C34D-91C4-BE835EF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4C6-F085-2C45-B3DB-7B6FC5C2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Current Phase: Development</a:t>
            </a:r>
          </a:p>
          <a:p>
            <a:pPr lvl="1"/>
            <a:r>
              <a:rPr lang="en-US" dirty="0"/>
              <a:t>Started: 2/1</a:t>
            </a:r>
          </a:p>
          <a:p>
            <a:pPr lvl="1"/>
            <a:r>
              <a:rPr lang="en-US" dirty="0"/>
              <a:t>Ends: 4/11</a:t>
            </a:r>
          </a:p>
          <a:p>
            <a:pPr marL="0" indent="0">
              <a:buNone/>
            </a:pPr>
            <a:r>
              <a:rPr lang="en-US" dirty="0"/>
              <a:t>Current Sprint: 3 (of 6)</a:t>
            </a:r>
          </a:p>
          <a:p>
            <a:pPr lvl="1"/>
            <a:r>
              <a:rPr lang="en-US" dirty="0"/>
              <a:t>Started: 3/8</a:t>
            </a:r>
          </a:p>
          <a:p>
            <a:pPr lvl="1"/>
            <a:r>
              <a:rPr lang="en-US" dirty="0"/>
              <a:t>Ends: 3/23</a:t>
            </a:r>
          </a:p>
          <a:p>
            <a:pPr lvl="1"/>
            <a:r>
              <a:rPr lang="en-US" dirty="0"/>
              <a:t>Days Remaining: 5</a:t>
            </a:r>
          </a:p>
          <a:p>
            <a:pPr marL="0" indent="0">
              <a:buNone/>
            </a:pPr>
            <a:r>
              <a:rPr lang="en-US" dirty="0"/>
              <a:t>Epics: </a:t>
            </a:r>
          </a:p>
          <a:p>
            <a:pPr lvl="1"/>
            <a:r>
              <a:rPr lang="en-US" dirty="0"/>
              <a:t>Core SDK 			  [</a:t>
            </a:r>
            <a:r>
              <a:rPr lang="en-US" dirty="0">
                <a:solidFill>
                  <a:srgbClr val="FF9300"/>
                </a:solidFill>
              </a:rPr>
              <a:t>AT RISK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Activities Master Module	  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92D050"/>
                </a:solidFill>
              </a:rPr>
              <a:t>In Progress – 90%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Speech Recognition Module  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60%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Motor Control Module 	  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0000"/>
                </a:solidFill>
              </a:rPr>
              <a:t>In Progress - 10%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Computer Vision Module 	  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60%</a:t>
            </a:r>
            <a:r>
              <a:rPr lang="en-US" b="0" i="0" dirty="0"/>
              <a:t>]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 Status: </a:t>
            </a:r>
            <a:r>
              <a:rPr lang="en-US" dirty="0">
                <a:solidFill>
                  <a:srgbClr val="FF9300"/>
                </a:solidFill>
              </a:rPr>
              <a:t>At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0BE-D500-5243-A5E5-B1A2BDD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55D-83CC-DA41-B6A6-116151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9E2-BA4C-A64D-86ED-B75A9B92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5695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Motor Control Module</a:t>
            </a:r>
          </a:p>
          <a:p>
            <a:pPr lvl="1"/>
            <a:r>
              <a:rPr lang="en-US" dirty="0"/>
              <a:t>Found C++/MATLAB library with closed form solutions for NAO forward and inverse kinematics</a:t>
            </a:r>
          </a:p>
          <a:p>
            <a:pPr lvl="1"/>
            <a:r>
              <a:rPr lang="en-US" dirty="0" err="1"/>
              <a:t>ALMotion</a:t>
            </a:r>
            <a:r>
              <a:rPr lang="en-US" dirty="0"/>
              <a:t> Cartesian control API</a:t>
            </a:r>
          </a:p>
          <a:p>
            <a:pPr lvl="1"/>
            <a:r>
              <a:rPr lang="en-US" dirty="0"/>
              <a:t>Outlined strategy; Investigating known challenges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/>
              <a:t>Revised according to scope changes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303E-BB20-5A45-861A-110F3EA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Impediments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Schedule/Workload</a:t>
            </a:r>
          </a:p>
          <a:p>
            <a:pPr lvl="1"/>
            <a:r>
              <a:rPr lang="en-US" dirty="0"/>
              <a:t>Conflicts from work/class/extracurricular schedules</a:t>
            </a:r>
          </a:p>
          <a:p>
            <a:pPr lvl="1"/>
            <a:r>
              <a:rPr lang="en-US" dirty="0"/>
              <a:t>Midterms/Projects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Motor Control Challenges</a:t>
            </a:r>
          </a:p>
          <a:p>
            <a:pPr lvl="1"/>
            <a:r>
              <a:rPr lang="en-US" dirty="0"/>
              <a:t>Specification/data format</a:t>
            </a:r>
          </a:p>
          <a:p>
            <a:pPr lvl="1"/>
            <a:r>
              <a:rPr lang="en-US" dirty="0"/>
              <a:t>Realtime drawing surface bounds checking</a:t>
            </a:r>
          </a:p>
          <a:p>
            <a:pPr lvl="1"/>
            <a:r>
              <a:rPr lang="en-US" dirty="0"/>
              <a:t>Coordinate mapping from vision system space to robot space</a:t>
            </a:r>
          </a:p>
          <a:p>
            <a:pPr lvl="1"/>
            <a:r>
              <a:rPr lang="en-US" dirty="0"/>
              <a:t>Trajectory extraction from image edges/features</a:t>
            </a:r>
          </a:p>
          <a:p>
            <a:pPr lvl="1"/>
            <a:r>
              <a:rPr lang="en-US" dirty="0"/>
              <a:t>Motion calibration</a:t>
            </a:r>
          </a:p>
          <a:p>
            <a:pPr lvl="1"/>
            <a:r>
              <a:rPr lang="en-US" dirty="0"/>
              <a:t>Trajectory planning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0999-B0C4-F043-930B-5D8B8BE5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0" y="28575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419C-8DA7-3C47-83A3-0EEEE67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532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334</TotalTime>
  <Words>240</Words>
  <Application>Microsoft Macintosh PowerPoint</Application>
  <PresentationFormat>On-screen Show (4:3)</PresentationFormat>
  <Paragraphs>52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uccs-powerpoint-template-2014-cobranded</vt:lpstr>
      <vt:lpstr>PowerPoint Presentation</vt:lpstr>
      <vt:lpstr>Project Status</vt:lpstr>
      <vt:lpstr>Development Accomplishments</vt:lpstr>
      <vt:lpstr>Impediments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125</cp:revision>
  <dcterms:created xsi:type="dcterms:W3CDTF">2014-11-03T22:15:20Z</dcterms:created>
  <dcterms:modified xsi:type="dcterms:W3CDTF">2021-03-19T05:10:23Z</dcterms:modified>
</cp:coreProperties>
</file>