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71" r:id="rId3"/>
    <p:sldId id="269" r:id="rId4"/>
    <p:sldId id="270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694"/>
  </p:normalViewPr>
  <p:slideViewPr>
    <p:cSldViewPr>
      <p:cViewPr varScale="1">
        <p:scale>
          <a:sx n="121" d="100"/>
          <a:sy n="121" d="100"/>
        </p:scale>
        <p:origin x="20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8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2400" y="2314795"/>
            <a:ext cx="8839200" cy="3825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ja-JP" sz="3600" dirty="0">
                <a:ea typeface="ＭＳ Ｐゴシック" pitchFamily="34" charset="-128"/>
              </a:rPr>
              <a:t>Social Interactivity Mentor for Youth with Autism using the NAO Robot (SIMYAN)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Sponsor - 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Faculty Advisor -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April 23, 2021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19-23 April 2021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755D-83CC-DA41-B6A6-116151C3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19E2-BA4C-A64D-86ED-B75A9B92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5695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/>
              <a:t>Client-side motion utilities tested and working properly</a:t>
            </a:r>
          </a:p>
          <a:p>
            <a:r>
              <a:rPr lang="en-US" dirty="0"/>
              <a:t>Successfully reproduced a drawing from recorded positions in new session</a:t>
            </a:r>
          </a:p>
          <a:p>
            <a:r>
              <a:rPr lang="en-US" dirty="0"/>
              <a:t>Significant cleanup and refinement of SIMYAN utilities package</a:t>
            </a:r>
          </a:p>
          <a:p>
            <a:r>
              <a:rPr lang="en-US" dirty="0"/>
              <a:t>Progress with speech events service prototype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B303E-BB20-5A45-861A-110F3EAE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2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Impediments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Motion integration:</a:t>
            </a:r>
          </a:p>
          <a:p>
            <a:pPr lvl="1"/>
            <a:r>
              <a:rPr lang="en-US" dirty="0"/>
              <a:t>Previously tested sending objects (</a:t>
            </a:r>
            <a:r>
              <a:rPr lang="en-US" dirty="0" err="1"/>
              <a:t>qi.Objects</a:t>
            </a:r>
            <a:r>
              <a:rPr lang="en-US" dirty="0"/>
              <a:t>) via the qi broker, and was successful</a:t>
            </a:r>
          </a:p>
          <a:p>
            <a:pPr lvl="1"/>
            <a:r>
              <a:rPr lang="en-US" dirty="0"/>
              <a:t>Motion system designed around sending objects w/ motion data + callbacks</a:t>
            </a:r>
          </a:p>
          <a:p>
            <a:pPr lvl="1"/>
            <a:r>
              <a:rPr lang="en-US" dirty="0"/>
              <a:t>Broker failing to establish a connection and invoke service methods in recent testing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Speech service:</a:t>
            </a:r>
          </a:p>
          <a:p>
            <a:pPr marL="914400" lvl="1" indent="-457200"/>
            <a:r>
              <a:rPr lang="en-US" dirty="0"/>
              <a:t>Conversion of test script working w/ </a:t>
            </a:r>
            <a:r>
              <a:rPr lang="en-US" dirty="0" err="1"/>
              <a:t>NAOqi</a:t>
            </a:r>
            <a:r>
              <a:rPr lang="en-US" dirty="0"/>
              <a:t> framework to consumable qi framework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9D1D-7376-C34D-91C4-BE835EF2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84C6-F085-2C45-B3DB-7B6FC5C2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Current Phase: Extended Development and Testing</a:t>
            </a:r>
          </a:p>
          <a:p>
            <a:pPr lvl="1"/>
            <a:r>
              <a:rPr lang="en-US" dirty="0"/>
              <a:t>Started: 4/10</a:t>
            </a:r>
          </a:p>
          <a:p>
            <a:pPr lvl="1"/>
            <a:r>
              <a:rPr lang="en-US" dirty="0"/>
              <a:t>Ends: 4/25</a:t>
            </a:r>
          </a:p>
          <a:p>
            <a:pPr marL="0" indent="0">
              <a:buNone/>
            </a:pPr>
            <a:r>
              <a:rPr lang="en-US" dirty="0"/>
              <a:t>Current Sprint: 5 (of 6)</a:t>
            </a:r>
          </a:p>
          <a:p>
            <a:pPr lvl="1"/>
            <a:r>
              <a:rPr lang="en-US" dirty="0"/>
              <a:t>Started: 4/10</a:t>
            </a:r>
          </a:p>
          <a:p>
            <a:pPr lvl="1"/>
            <a:r>
              <a:rPr lang="en-US" dirty="0"/>
              <a:t>Ends: 4/25</a:t>
            </a:r>
          </a:p>
          <a:p>
            <a:pPr lvl="1"/>
            <a:r>
              <a:rPr lang="en-US" dirty="0"/>
              <a:t>Days Remaining: 2</a:t>
            </a:r>
          </a:p>
          <a:p>
            <a:pPr marL="0" indent="0">
              <a:buNone/>
            </a:pPr>
            <a:r>
              <a:rPr lang="en-US" dirty="0"/>
              <a:t>Epics: </a:t>
            </a:r>
          </a:p>
          <a:p>
            <a:pPr lvl="1"/>
            <a:r>
              <a:rPr lang="en-US" dirty="0"/>
              <a:t>Core SDK 			  	[</a:t>
            </a:r>
            <a:r>
              <a:rPr lang="en-US" dirty="0">
                <a:solidFill>
                  <a:srgbClr val="FF0000"/>
                </a:solidFill>
              </a:rPr>
              <a:t>CRITICAL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Activities Master Module	  	</a:t>
            </a:r>
            <a:r>
              <a:rPr lang="en-US" b="0" i="0" dirty="0"/>
              <a:t>[</a:t>
            </a:r>
            <a:r>
              <a:rPr lang="en-US" b="0" i="0" dirty="0">
                <a:solidFill>
                  <a:srgbClr val="FF9300"/>
                </a:solidFill>
              </a:rPr>
              <a:t>In Progress – 95%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Speech Recognition Module  	</a:t>
            </a:r>
            <a:r>
              <a:rPr lang="en-US" b="0" i="0" dirty="0"/>
              <a:t>[</a:t>
            </a:r>
            <a:r>
              <a:rPr lang="en-US" b="0" i="0" dirty="0">
                <a:solidFill>
                  <a:schemeClr val="accent6"/>
                </a:solidFill>
              </a:rPr>
              <a:t>In Progress – 90%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Motor Control Module 	  	</a:t>
            </a:r>
            <a:r>
              <a:rPr lang="en-US" b="0" i="0" dirty="0"/>
              <a:t>[</a:t>
            </a:r>
            <a:r>
              <a:rPr lang="en-US" b="0" i="0" dirty="0">
                <a:solidFill>
                  <a:schemeClr val="accent6"/>
                </a:solidFill>
              </a:rPr>
              <a:t>In Progress – 90%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Computer Vision Module 	  	</a:t>
            </a:r>
            <a:r>
              <a:rPr lang="en-US" b="0" i="0" dirty="0"/>
              <a:t>[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</a:rPr>
              <a:t>In Progress – 85%</a:t>
            </a:r>
            <a:r>
              <a:rPr lang="en-US" b="0" i="0" dirty="0"/>
              <a:t>]</a:t>
            </a:r>
          </a:p>
          <a:p>
            <a:pPr lvl="2"/>
            <a:endParaRPr lang="en-US" b="0" i="0" dirty="0"/>
          </a:p>
          <a:p>
            <a:pPr lvl="1"/>
            <a:r>
              <a:rPr lang="en-US" b="0" i="0" dirty="0"/>
              <a:t>Drawing Activity			[</a:t>
            </a:r>
            <a:r>
              <a:rPr lang="en-US" dirty="0">
                <a:solidFill>
                  <a:srgbClr val="FF0000"/>
                </a:solidFill>
              </a:rPr>
              <a:t>CRITICAL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Drawing Specification Generator</a:t>
            </a:r>
            <a:r>
              <a:rPr lang="en-US" b="0" i="0" dirty="0"/>
              <a:t>	[</a:t>
            </a:r>
            <a:r>
              <a:rPr lang="en-US" b="0" i="0" dirty="0">
                <a:solidFill>
                  <a:srgbClr val="FF0000"/>
                </a:solidFill>
              </a:rPr>
              <a:t>In Progress – 50%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Activity User Interaction Flow</a:t>
            </a:r>
            <a:r>
              <a:rPr lang="en-US" b="0" i="0" dirty="0"/>
              <a:t>		[</a:t>
            </a:r>
            <a:r>
              <a:rPr lang="en-US" b="0" i="0" dirty="0">
                <a:solidFill>
                  <a:srgbClr val="FF0000"/>
                </a:solidFill>
              </a:rPr>
              <a:t>In Progress – 40%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Motor Control Integration</a:t>
            </a:r>
            <a:r>
              <a:rPr lang="en-US" b="0" i="0" dirty="0"/>
              <a:t>		[</a:t>
            </a:r>
            <a:r>
              <a:rPr lang="en-US" b="0" i="0" dirty="0">
                <a:solidFill>
                  <a:srgbClr val="FF0000"/>
                </a:solidFill>
              </a:rPr>
              <a:t>In Progress – 60%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Vision Integration	</a:t>
            </a:r>
            <a:r>
              <a:rPr lang="en-US" b="0" i="0" dirty="0"/>
              <a:t>		[</a:t>
            </a:r>
            <a:r>
              <a:rPr lang="en-US" b="0" i="0" dirty="0">
                <a:solidFill>
                  <a:schemeClr val="accent2"/>
                </a:solidFill>
              </a:rPr>
              <a:t>Blocked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Speech Integration</a:t>
            </a:r>
            <a:r>
              <a:rPr lang="en-US" b="0" i="0" dirty="0"/>
              <a:t>			[</a:t>
            </a:r>
            <a:r>
              <a:rPr lang="en-US" b="0" i="0" dirty="0">
                <a:solidFill>
                  <a:schemeClr val="accent2"/>
                </a:solidFill>
              </a:rPr>
              <a:t>Blocked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Kinect Integration</a:t>
            </a:r>
            <a:r>
              <a:rPr lang="en-US" b="0" i="0" dirty="0"/>
              <a:t>			[</a:t>
            </a:r>
            <a:r>
              <a:rPr lang="en-US" b="0" i="0" dirty="0" err="1">
                <a:solidFill>
                  <a:srgbClr val="FF0000"/>
                </a:solidFill>
              </a:rPr>
              <a:t>Iceboxed</a:t>
            </a:r>
            <a:r>
              <a:rPr lang="en-US" b="0" i="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340BE-D500-5243-A5E5-B1A2BDD9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6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0999-B0C4-F043-930B-5D8B8BE5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514600"/>
            <a:ext cx="6172200" cy="1143000"/>
          </a:xfrm>
        </p:spPr>
        <p:txBody>
          <a:bodyPr/>
          <a:lstStyle/>
          <a:p>
            <a:pPr algn="ctr"/>
            <a:r>
              <a:rPr lang="en-US" b="1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C419C-8DA7-3C47-83A3-0EEEE670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5324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1663</TotalTime>
  <Words>319</Words>
  <Application>Microsoft Macintosh PowerPoint</Application>
  <PresentationFormat>On-screen Show (4:3)</PresentationFormat>
  <Paragraphs>51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uccs-powerpoint-template-2014-cobranded</vt:lpstr>
      <vt:lpstr>PowerPoint Presentation</vt:lpstr>
      <vt:lpstr>Development Accomplishments</vt:lpstr>
      <vt:lpstr>Impediments</vt:lpstr>
      <vt:lpstr>Project Status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219</cp:revision>
  <dcterms:created xsi:type="dcterms:W3CDTF">2014-11-03T22:15:20Z</dcterms:created>
  <dcterms:modified xsi:type="dcterms:W3CDTF">2021-04-23T16:22:51Z</dcterms:modified>
</cp:coreProperties>
</file>