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1" r:id="rId4"/>
    <p:sldId id="272" r:id="rId5"/>
    <p:sldId id="269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2400" y="2314795"/>
            <a:ext cx="8839200" cy="3825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ja-JP" sz="3600" dirty="0">
                <a:ea typeface="ＭＳ Ｐゴシック" pitchFamily="34" charset="-128"/>
              </a:rPr>
              <a:t>Social Interactivity Mentor for Youth with Autism using the NAO Robot (SIMYAN)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 dirty="0">
                <a:ea typeface="ＭＳ Ｐゴシック" pitchFamily="34" charset="-128"/>
              </a:rPr>
              <a:t>Andrew Nguyen | Bryce George | Colton </a:t>
            </a:r>
            <a:r>
              <a:rPr lang="en-US" altLang="en-US" sz="1600" dirty="0" err="1">
                <a:ea typeface="ＭＳ Ｐゴシック" pitchFamily="34" charset="-128"/>
              </a:rPr>
              <a:t>Homuth</a:t>
            </a:r>
            <a:r>
              <a:rPr lang="en-US" altLang="en-US" sz="1600" dirty="0">
                <a:ea typeface="ＭＳ Ｐゴシック" pitchFamily="34" charset="-128"/>
              </a:rPr>
              <a:t> |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 - Dr. </a:t>
            </a:r>
            <a:r>
              <a:rPr lang="en-US" altLang="en-US" sz="1600" dirty="0" err="1">
                <a:ea typeface="ＭＳ Ｐゴシック" pitchFamily="34" charset="-128"/>
              </a:rPr>
              <a:t>Adham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dirty="0" err="1">
                <a:ea typeface="ＭＳ Ｐゴシック" pitchFamily="34" charset="-128"/>
              </a:rPr>
              <a:t>Atyabi</a:t>
            </a:r>
            <a:endParaRPr lang="en-US" altLang="en-US" sz="1600" dirty="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Advisor -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March 5, 2021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BA36F43-BF41-674F-B195-8829308651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Social Robotics 2</a:t>
            </a:r>
          </a:p>
          <a:p>
            <a:pPr algn="ctr"/>
            <a:r>
              <a:rPr lang="en-US" altLang="en-US" sz="3600" dirty="0">
                <a:ea typeface="ＭＳ Ｐゴシック" pitchFamily="34" charset="-128"/>
              </a:rPr>
              <a:t>Weekly Report for 1-5 March 2021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9D1D-7376-C34D-91C4-BE835E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84C6-F085-2C45-B3DB-7B6FC5C2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Current Phase: Development</a:t>
            </a:r>
          </a:p>
          <a:p>
            <a:pPr lvl="1"/>
            <a:r>
              <a:rPr lang="en-US" dirty="0"/>
              <a:t>Started: 2/1</a:t>
            </a:r>
          </a:p>
          <a:p>
            <a:pPr lvl="1"/>
            <a:r>
              <a:rPr lang="en-US" dirty="0"/>
              <a:t>Ends: 4/11</a:t>
            </a:r>
          </a:p>
          <a:p>
            <a:pPr marL="0" indent="0">
              <a:buNone/>
            </a:pPr>
            <a:r>
              <a:rPr lang="en-US" dirty="0"/>
              <a:t>Current Sprint: 2 (of 6)</a:t>
            </a:r>
          </a:p>
          <a:p>
            <a:pPr lvl="1"/>
            <a:r>
              <a:rPr lang="en-US" dirty="0"/>
              <a:t>Started: 2/22</a:t>
            </a:r>
          </a:p>
          <a:p>
            <a:pPr lvl="1"/>
            <a:r>
              <a:rPr lang="en-US" dirty="0"/>
              <a:t>Ends: 3/7</a:t>
            </a:r>
          </a:p>
          <a:p>
            <a:pPr lvl="1"/>
            <a:r>
              <a:rPr lang="en-US" dirty="0"/>
              <a:t>Days Remaining: 3</a:t>
            </a:r>
          </a:p>
          <a:p>
            <a:pPr marL="0" indent="0">
              <a:buNone/>
            </a:pPr>
            <a:r>
              <a:rPr lang="en-US" dirty="0"/>
              <a:t>Epics: </a:t>
            </a:r>
          </a:p>
          <a:p>
            <a:pPr lvl="1"/>
            <a:r>
              <a:rPr lang="en-US" dirty="0"/>
              <a:t>Core SDK 			  [</a:t>
            </a:r>
            <a:r>
              <a:rPr lang="en-US" dirty="0">
                <a:solidFill>
                  <a:srgbClr val="FF9300"/>
                </a:solidFill>
              </a:rPr>
              <a:t>AT RISK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Activities Master Module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92D050"/>
                </a:solidFill>
              </a:rPr>
              <a:t>In Progress – 80%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Speech Recognition Module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&lt;50%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Motor Control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rgbClr val="FF0000"/>
                </a:solidFill>
              </a:rPr>
              <a:t>Not Started</a:t>
            </a:r>
            <a:r>
              <a:rPr lang="en-US" b="0" i="0" dirty="0"/>
              <a:t>]</a:t>
            </a:r>
          </a:p>
          <a:p>
            <a:pPr lvl="2"/>
            <a:r>
              <a:rPr lang="en-US" dirty="0"/>
              <a:t>Adv. Computer Vision Module 	  </a:t>
            </a:r>
            <a:r>
              <a:rPr lang="en-US" b="0" i="0" dirty="0"/>
              <a:t>[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</a:rPr>
              <a:t>In Progress – &lt;50%</a:t>
            </a:r>
            <a:r>
              <a:rPr lang="en-US" b="0" i="0" dirty="0"/>
              <a:t>]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Status: </a:t>
            </a:r>
            <a:r>
              <a:rPr lang="en-US" dirty="0">
                <a:solidFill>
                  <a:srgbClr val="FF9300"/>
                </a:solidFill>
              </a:rPr>
              <a:t>At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0BE-D500-5243-A5E5-B1A2BDD9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55D-83CC-DA41-B6A6-116151C3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19E2-BA4C-A64D-86ED-B75A9B92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activities and services from remote machine</a:t>
            </a:r>
          </a:p>
          <a:p>
            <a:pPr lvl="1"/>
            <a:r>
              <a:rPr lang="en-US" dirty="0"/>
              <a:t>tested successfully</a:t>
            </a:r>
          </a:p>
          <a:p>
            <a:r>
              <a:rPr lang="en-US" dirty="0"/>
              <a:t>Activities Master Module prototype</a:t>
            </a:r>
          </a:p>
          <a:p>
            <a:pPr lvl="1"/>
            <a:r>
              <a:rPr lang="en-US" dirty="0"/>
              <a:t>registers services on start up</a:t>
            </a:r>
          </a:p>
          <a:p>
            <a:pPr lvl="1"/>
            <a:r>
              <a:rPr lang="en-US" dirty="0"/>
              <a:t>unregisters them on stopping</a:t>
            </a:r>
          </a:p>
          <a:p>
            <a:r>
              <a:rPr lang="en-US" dirty="0" err="1"/>
              <a:t>QiChat</a:t>
            </a:r>
            <a:r>
              <a:rPr lang="en-US" dirty="0"/>
              <a:t> syntax tested</a:t>
            </a:r>
          </a:p>
          <a:p>
            <a:r>
              <a:rPr lang="en-US" dirty="0"/>
              <a:t>Jetson Nano OS setup</a:t>
            </a:r>
          </a:p>
          <a:p>
            <a:r>
              <a:rPr lang="en-US" dirty="0"/>
              <a:t>qi Framework installed on Jetson Nano</a:t>
            </a:r>
          </a:p>
          <a:p>
            <a:pPr lvl="1"/>
            <a:r>
              <a:rPr lang="en-US" dirty="0"/>
              <a:t>testing 3/5 (see Impediments)</a:t>
            </a:r>
          </a:p>
          <a:p>
            <a:r>
              <a:rPr lang="en-US" dirty="0"/>
              <a:t>OpenCV algorithms tested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303E-BB20-5A45-861A-110F3EA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92C6-944F-BC42-AB93-E34FF81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D05-B22C-334A-B473-D8CDF3CF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Xbox Kinect ordered and arrived.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Wi-Fi Antenna ordered, arriving 3/5.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Rubber Washers purchased.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23ED-D12C-1D41-8794-C243417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AB5D-6E3A-7241-900C-82285A7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Impediments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07FA-3F00-4542-89E5-A98FC462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OS incompatibility</a:t>
            </a:r>
          </a:p>
          <a:p>
            <a:pPr lvl="1"/>
            <a:r>
              <a:rPr lang="en-US" dirty="0" err="1"/>
              <a:t>NAOqi</a:t>
            </a:r>
            <a:r>
              <a:rPr lang="en-US" dirty="0"/>
              <a:t> Framework only officially supported for Ubuntu 16.04</a:t>
            </a:r>
          </a:p>
          <a:p>
            <a:pPr lvl="1"/>
            <a:r>
              <a:rPr lang="en-US" dirty="0"/>
              <a:t>Jetson Nano only supports Ubuntu 18.04</a:t>
            </a:r>
          </a:p>
          <a:p>
            <a:pPr marL="457200" lvl="1" indent="0">
              <a:buNone/>
            </a:pPr>
            <a:r>
              <a:rPr lang="en-US" b="1" dirty="0"/>
              <a:t>Solution: </a:t>
            </a:r>
          </a:p>
          <a:p>
            <a:pPr marL="457200" lvl="1" indent="0">
              <a:buNone/>
            </a:pPr>
            <a:r>
              <a:rPr lang="en-US" dirty="0"/>
              <a:t>Found compiled qi Framework binaries and Python bindings for Ubuntu 18.04</a:t>
            </a:r>
          </a:p>
          <a:p>
            <a:pPr lvl="2"/>
            <a:r>
              <a:rPr lang="en-US" dirty="0"/>
              <a:t>Found and installed 3/4</a:t>
            </a:r>
          </a:p>
          <a:p>
            <a:pPr lvl="2"/>
            <a:r>
              <a:rPr lang="en-US" dirty="0"/>
              <a:t>Testing 3/5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Unfamiliarity w/ </a:t>
            </a:r>
            <a:r>
              <a:rPr lang="en-US" dirty="0" err="1"/>
              <a:t>NAOqi</a:t>
            </a:r>
            <a:r>
              <a:rPr lang="en-US" dirty="0"/>
              <a:t> SDK &amp; </a:t>
            </a:r>
            <a:r>
              <a:rPr lang="en-US" dirty="0" err="1"/>
              <a:t>add’l</a:t>
            </a:r>
            <a:r>
              <a:rPr lang="en-US" dirty="0"/>
              <a:t> utilities</a:t>
            </a:r>
          </a:p>
          <a:p>
            <a:pPr lvl="1"/>
            <a:r>
              <a:rPr lang="en-US" dirty="0"/>
              <a:t>Specialized framework</a:t>
            </a:r>
          </a:p>
          <a:p>
            <a:pPr lvl="1"/>
            <a:r>
              <a:rPr lang="en-US" dirty="0"/>
              <a:t>Broad scope w/ marginal supporting documentation</a:t>
            </a:r>
          </a:p>
          <a:p>
            <a:pPr marL="457200" lvl="1" indent="0">
              <a:buNone/>
            </a:pPr>
            <a:r>
              <a:rPr lang="en-US" b="1" dirty="0"/>
              <a:t>Solution: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Identified core points of understanding and collected links/resources covering them. </a:t>
            </a:r>
          </a:p>
          <a:p>
            <a:pPr lvl="2"/>
            <a:r>
              <a:rPr lang="en-US" dirty="0"/>
              <a:t>Team required to read and review by 3/5</a:t>
            </a:r>
          </a:p>
          <a:p>
            <a:pPr lvl="2"/>
            <a:r>
              <a:rPr lang="en-US" dirty="0"/>
              <a:t>Will be included in support documentation for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128B-8FA3-5845-B5F7-32795CB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3372-8492-9240-A38F-234E3199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E3DF-C88D-E744-AA51-A3C22041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 SIMYAN from Jetson Nano </a:t>
            </a:r>
          </a:p>
          <a:p>
            <a:pPr lvl="1"/>
            <a:r>
              <a:rPr lang="en-US" dirty="0"/>
              <a:t>Possible, assuming testing w/ qi Framework is successful (3/5)</a:t>
            </a:r>
          </a:p>
          <a:p>
            <a:pPr lvl="1"/>
            <a:r>
              <a:rPr lang="en-US" dirty="0"/>
              <a:t>Run remote qi Application on Jetson Nano, which handles all SIMYAN processing</a:t>
            </a:r>
          </a:p>
          <a:p>
            <a:pPr lvl="1"/>
            <a:r>
              <a:rPr lang="en-US" dirty="0"/>
              <a:t>Connection options:</a:t>
            </a:r>
          </a:p>
          <a:p>
            <a:pPr lvl="2"/>
            <a:r>
              <a:rPr lang="en-US" dirty="0"/>
              <a:t>Connect Jetson Nano and NAO to the same Wi-Fi network</a:t>
            </a:r>
          </a:p>
          <a:p>
            <a:pPr lvl="2"/>
            <a:r>
              <a:rPr lang="en-US" dirty="0"/>
              <a:t>Setup Jetson Nano as Wireless Access Point and connect NAO to it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31838-7383-FE48-8E40-C5D8FF82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DF25-69AC-D242-8F26-5D630C5E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5E59-2823-1745-9863-28E7CA75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Core SDK development into Sprint 3</a:t>
            </a:r>
          </a:p>
          <a:p>
            <a:r>
              <a:rPr lang="en-US" dirty="0"/>
              <a:t>If Jetson Nano can run SIMYAN:</a:t>
            </a:r>
          </a:p>
          <a:p>
            <a:pPr lvl="1"/>
            <a:r>
              <a:rPr lang="en-US" dirty="0"/>
              <a:t>No need to create separate program to provide Jetson Nano services</a:t>
            </a:r>
          </a:p>
          <a:p>
            <a:pPr lvl="1"/>
            <a:r>
              <a:rPr lang="en-US" dirty="0"/>
              <a:t>Everything handled via qi Framework</a:t>
            </a:r>
          </a:p>
          <a:p>
            <a:pPr lvl="1"/>
            <a:r>
              <a:rPr lang="en-US" dirty="0"/>
              <a:t>Much simpler and faster to implement</a:t>
            </a:r>
          </a:p>
          <a:p>
            <a:r>
              <a:rPr lang="en-US" dirty="0"/>
              <a:t>Drawing Activity Module development pushed back to 3/15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F6EC-6726-484F-B975-DA577DC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0999-B0C4-F043-930B-5D8B8BE5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28575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419C-8DA7-3C47-83A3-0EEEE67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5324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277</TotalTime>
  <Words>411</Words>
  <Application>Microsoft Macintosh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uccs-powerpoint-template-2014-cobranded</vt:lpstr>
      <vt:lpstr>PowerPoint Presentation</vt:lpstr>
      <vt:lpstr>Project Status</vt:lpstr>
      <vt:lpstr>Development Accomplishments</vt:lpstr>
      <vt:lpstr>Parts Acquisition</vt:lpstr>
      <vt:lpstr>Impediments</vt:lpstr>
      <vt:lpstr>Implementation Modifications</vt:lpstr>
      <vt:lpstr>Schedule Updates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104</cp:revision>
  <dcterms:created xsi:type="dcterms:W3CDTF">2014-11-03T22:15:20Z</dcterms:created>
  <dcterms:modified xsi:type="dcterms:W3CDTF">2021-03-05T16:50:56Z</dcterms:modified>
</cp:coreProperties>
</file>