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71" r:id="rId4"/>
    <p:sldId id="269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26,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22-26 March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4 (of 6)</a:t>
            </a:r>
          </a:p>
          <a:p>
            <a:pPr lvl="1"/>
            <a:r>
              <a:rPr lang="en-US" dirty="0"/>
              <a:t>Started: 3/24</a:t>
            </a:r>
          </a:p>
          <a:p>
            <a:pPr lvl="1"/>
            <a:r>
              <a:rPr lang="en-US" dirty="0"/>
              <a:t>Ends: 4/11</a:t>
            </a:r>
          </a:p>
          <a:p>
            <a:pPr lvl="1"/>
            <a:r>
              <a:rPr lang="en-US" dirty="0"/>
              <a:t>Days Remaining: 17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9300"/>
                </a:solidFill>
              </a:rPr>
              <a:t>In Progress – 90%]</a:t>
            </a:r>
          </a:p>
          <a:p>
            <a:pPr lvl="2"/>
            <a:r>
              <a:rPr lang="en-US" dirty="0"/>
              <a:t>Adv. Speech Recognition Module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60%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- 30%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60%</a:t>
            </a:r>
            <a:r>
              <a:rPr lang="en-US" b="0" i="0" dirty="0"/>
              <a:t>]</a:t>
            </a:r>
          </a:p>
          <a:p>
            <a:pPr lvl="2"/>
            <a:endParaRPr lang="en-US" b="0" i="0" dirty="0"/>
          </a:p>
          <a:p>
            <a:pPr lvl="1"/>
            <a:r>
              <a:rPr lang="en-US" b="0" i="0" dirty="0"/>
              <a:t>Drawing Activity			[</a:t>
            </a:r>
            <a:r>
              <a:rPr lang="en-US" b="0" i="0" dirty="0">
                <a:solidFill>
                  <a:schemeClr val="accent6"/>
                </a:solidFill>
              </a:rPr>
              <a:t>AT RISK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Drawing Specification Generator</a:t>
            </a:r>
            <a:r>
              <a:rPr lang="en-US" b="0" i="0" dirty="0"/>
              <a:t>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Activity User Interaction Flow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6"/>
                </a:solidFill>
              </a:rPr>
              <a:t>Not Started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Motor Control Integration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Vision Integration	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Speech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Kinect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rgbClr val="FF9300"/>
                </a:solidFill>
              </a:rPr>
              <a:t>Not Started</a:t>
            </a:r>
            <a:r>
              <a:rPr lang="en-US" b="0" i="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Motor Control Module</a:t>
            </a:r>
          </a:p>
          <a:p>
            <a:pPr lvl="1"/>
            <a:r>
              <a:rPr lang="en-US" dirty="0"/>
              <a:t>Compiled </a:t>
            </a:r>
            <a:r>
              <a:rPr lang="en-US" dirty="0" err="1"/>
              <a:t>ALMath</a:t>
            </a:r>
            <a:r>
              <a:rPr lang="en-US" dirty="0"/>
              <a:t> Library from source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Conflicts from work/class/extracurricular schedules</a:t>
            </a:r>
          </a:p>
          <a:p>
            <a:pPr lvl="1"/>
            <a:r>
              <a:rPr lang="en-US" dirty="0"/>
              <a:t>Midterms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ALMath</a:t>
            </a:r>
            <a:r>
              <a:rPr lang="en-US" dirty="0"/>
              <a:t> Library for Motor Control</a:t>
            </a:r>
          </a:p>
          <a:p>
            <a:pPr lvl="1"/>
            <a:r>
              <a:rPr lang="en-US" dirty="0"/>
              <a:t>Library required to use Cartesian Control API</a:t>
            </a:r>
          </a:p>
          <a:p>
            <a:pPr lvl="1"/>
            <a:r>
              <a:rPr lang="en-US" dirty="0"/>
              <a:t>Available from pip, but only for x86-64</a:t>
            </a:r>
          </a:p>
          <a:p>
            <a:pPr lvl="1"/>
            <a:r>
              <a:rPr lang="en-US" dirty="0"/>
              <a:t>Jetson Nano runs on ARM64 =&gt; had to compile from source</a:t>
            </a:r>
          </a:p>
          <a:p>
            <a:pPr lvl="1"/>
            <a:r>
              <a:rPr lang="en-US" dirty="0"/>
              <a:t>Required in order to compile from source:</a:t>
            </a:r>
          </a:p>
          <a:p>
            <a:pPr lvl="2"/>
            <a:r>
              <a:rPr lang="en-US" dirty="0" err="1"/>
              <a:t>libqi</a:t>
            </a:r>
            <a:r>
              <a:rPr lang="en-US" dirty="0"/>
              <a:t> 		&lt;= Compiled from source</a:t>
            </a:r>
          </a:p>
          <a:p>
            <a:pPr lvl="2"/>
            <a:r>
              <a:rPr lang="en-US" dirty="0" err="1"/>
              <a:t>qilang</a:t>
            </a:r>
            <a:r>
              <a:rPr lang="en-US" dirty="0"/>
              <a:t> 		&lt;= Compiled from source</a:t>
            </a:r>
          </a:p>
          <a:p>
            <a:pPr lvl="2"/>
            <a:r>
              <a:rPr lang="en-US" dirty="0" err="1"/>
              <a:t>qibuild</a:t>
            </a:r>
            <a:endParaRPr lang="en-US" dirty="0"/>
          </a:p>
          <a:p>
            <a:pPr lvl="2"/>
            <a:r>
              <a:rPr lang="en-US" dirty="0" err="1"/>
              <a:t>googletest</a:t>
            </a:r>
            <a:r>
              <a:rPr lang="en-US" dirty="0"/>
              <a:t>	&lt;= Compiled from source</a:t>
            </a:r>
          </a:p>
          <a:p>
            <a:pPr lvl="2"/>
            <a:r>
              <a:rPr lang="en-US" dirty="0" err="1"/>
              <a:t>googlemock</a:t>
            </a:r>
            <a:r>
              <a:rPr lang="en-US" dirty="0"/>
              <a:t>	&lt;= Compiled from source</a:t>
            </a:r>
          </a:p>
          <a:p>
            <a:pPr lvl="2"/>
            <a:r>
              <a:rPr lang="en-US" dirty="0"/>
              <a:t>boost	</a:t>
            </a:r>
          </a:p>
          <a:p>
            <a:pPr lvl="2"/>
            <a:r>
              <a:rPr lang="en-US" dirty="0" err="1"/>
              <a:t>openssl</a:t>
            </a:r>
            <a:endParaRPr lang="en-US" dirty="0"/>
          </a:p>
          <a:p>
            <a:pPr lvl="1"/>
            <a:r>
              <a:rPr lang="en-US" dirty="0"/>
              <a:t>Compiled library (w/out </a:t>
            </a:r>
            <a:r>
              <a:rPr lang="en-US" dirty="0" err="1"/>
              <a:t>QiGeometry</a:t>
            </a:r>
            <a:r>
              <a:rPr lang="en-US" dirty="0"/>
              <a:t>) on 3/24, testing 3/26</a:t>
            </a:r>
          </a:p>
          <a:p>
            <a:pPr lvl="1"/>
            <a:r>
              <a:rPr lang="en-US" dirty="0"/>
              <a:t>Required approx. 14hrs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359</TotalTime>
  <Words>323</Words>
  <Application>Microsoft Macintosh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uccs-powerpoint-template-2014-cobranded</vt:lpstr>
      <vt:lpstr>PowerPoint Presentation</vt:lpstr>
      <vt:lpstr>Project Status</vt:lpstr>
      <vt:lpstr>Development Accomplishments</vt:lpstr>
      <vt:lpstr>Impediments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134</cp:revision>
  <dcterms:created xsi:type="dcterms:W3CDTF">2014-11-03T22:15:20Z</dcterms:created>
  <dcterms:modified xsi:type="dcterms:W3CDTF">2021-03-26T04:15:32Z</dcterms:modified>
</cp:coreProperties>
</file>