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8" r:id="rId2"/>
    <p:sldId id="270" r:id="rId3"/>
    <p:sldId id="271" r:id="rId4"/>
    <p:sldId id="276" r:id="rId5"/>
    <p:sldId id="277" r:id="rId6"/>
    <p:sldId id="269" r:id="rId7"/>
    <p:sldId id="27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/>
    <p:restoredTop sz="94694"/>
  </p:normalViewPr>
  <p:slideViewPr>
    <p:cSldViewPr>
      <p:cViewPr varScale="1">
        <p:scale>
          <a:sx n="121" d="100"/>
          <a:sy n="121" d="100"/>
        </p:scale>
        <p:origin x="20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0A2088-72DD-0540-8387-C64A139198CF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61D94A-77D8-0640-89C9-4BDE008D075B}">
      <dgm:prSet phldrT="[Text]"/>
      <dgm:spPr/>
      <dgm:t>
        <a:bodyPr/>
        <a:lstStyle/>
        <a:p>
          <a:r>
            <a:rPr lang="en-US" dirty="0"/>
            <a:t>Drawing Specification Generator</a:t>
          </a:r>
        </a:p>
      </dgm:t>
    </dgm:pt>
    <dgm:pt modelId="{DCF81B20-A471-A244-8F15-634DB6805270}" type="parTrans" cxnId="{18B97290-7763-F84F-9366-8E43EC90CB0C}">
      <dgm:prSet/>
      <dgm:spPr/>
      <dgm:t>
        <a:bodyPr/>
        <a:lstStyle/>
        <a:p>
          <a:endParaRPr lang="en-US"/>
        </a:p>
      </dgm:t>
    </dgm:pt>
    <dgm:pt modelId="{D79645BC-891F-BC4E-AF7B-2171F9397180}" type="sibTrans" cxnId="{18B97290-7763-F84F-9366-8E43EC90CB0C}">
      <dgm:prSet/>
      <dgm:spPr/>
      <dgm:t>
        <a:bodyPr/>
        <a:lstStyle/>
        <a:p>
          <a:endParaRPr lang="en-US"/>
        </a:p>
      </dgm:t>
    </dgm:pt>
    <dgm:pt modelId="{5A5E67CD-A249-5145-A756-82EF8F1CE2CA}">
      <dgm:prSet phldrT="[Text]" custT="1"/>
      <dgm:spPr/>
      <dgm:t>
        <a:bodyPr/>
        <a:lstStyle/>
        <a:p>
          <a:r>
            <a:rPr lang="en-US" sz="1800" dirty="0"/>
            <a:t>Import  &amp; fit image</a:t>
          </a:r>
        </a:p>
      </dgm:t>
    </dgm:pt>
    <dgm:pt modelId="{8B504B33-04E1-8848-827A-D25F2A48615B}" type="parTrans" cxnId="{AB7C1864-0939-9C46-A649-0A131C6162D1}">
      <dgm:prSet/>
      <dgm:spPr/>
      <dgm:t>
        <a:bodyPr/>
        <a:lstStyle/>
        <a:p>
          <a:endParaRPr lang="en-US"/>
        </a:p>
      </dgm:t>
    </dgm:pt>
    <dgm:pt modelId="{D8B908A0-C2D7-B84D-9431-A360FD324B0E}" type="sibTrans" cxnId="{AB7C1864-0939-9C46-A649-0A131C6162D1}">
      <dgm:prSet/>
      <dgm:spPr/>
      <dgm:t>
        <a:bodyPr/>
        <a:lstStyle/>
        <a:p>
          <a:endParaRPr lang="en-US"/>
        </a:p>
      </dgm:t>
    </dgm:pt>
    <dgm:pt modelId="{74CF3AD5-2611-CD41-8E91-FF1820B39008}">
      <dgm:prSet phldrT="[Text]"/>
      <dgm:spPr/>
      <dgm:t>
        <a:bodyPr/>
        <a:lstStyle/>
        <a:p>
          <a:r>
            <a:rPr lang="en-US" dirty="0"/>
            <a:t>Drawing Activity</a:t>
          </a:r>
        </a:p>
      </dgm:t>
    </dgm:pt>
    <dgm:pt modelId="{4E5FE05D-18E4-4147-86B0-041A3E11014A}" type="parTrans" cxnId="{F9D58F22-0D53-4343-9D59-39563D666491}">
      <dgm:prSet/>
      <dgm:spPr/>
      <dgm:t>
        <a:bodyPr/>
        <a:lstStyle/>
        <a:p>
          <a:endParaRPr lang="en-US"/>
        </a:p>
      </dgm:t>
    </dgm:pt>
    <dgm:pt modelId="{89713EF1-CD5D-7D4A-B87D-44416CF4F87F}" type="sibTrans" cxnId="{F9D58F22-0D53-4343-9D59-39563D666491}">
      <dgm:prSet/>
      <dgm:spPr/>
      <dgm:t>
        <a:bodyPr/>
        <a:lstStyle/>
        <a:p>
          <a:endParaRPr lang="en-US"/>
        </a:p>
      </dgm:t>
    </dgm:pt>
    <dgm:pt modelId="{713EC85D-630D-634A-8253-FDCCE809ADE7}">
      <dgm:prSet phldrT="[Text]" custT="1"/>
      <dgm:spPr/>
      <dgm:t>
        <a:bodyPr/>
        <a:lstStyle/>
        <a:p>
          <a:r>
            <a:rPr lang="en-US" sz="1800" dirty="0"/>
            <a:t>Load image spec file</a:t>
          </a:r>
        </a:p>
      </dgm:t>
    </dgm:pt>
    <dgm:pt modelId="{800A40DA-3D10-7040-AE96-E28B212DC014}" type="parTrans" cxnId="{431C99AF-1BDF-BF41-83CD-512B3582AF9E}">
      <dgm:prSet/>
      <dgm:spPr/>
      <dgm:t>
        <a:bodyPr/>
        <a:lstStyle/>
        <a:p>
          <a:endParaRPr lang="en-US"/>
        </a:p>
      </dgm:t>
    </dgm:pt>
    <dgm:pt modelId="{B650CEC2-F2A8-0B48-8721-F0450BEA4A12}" type="sibTrans" cxnId="{431C99AF-1BDF-BF41-83CD-512B3582AF9E}">
      <dgm:prSet/>
      <dgm:spPr/>
      <dgm:t>
        <a:bodyPr/>
        <a:lstStyle/>
        <a:p>
          <a:endParaRPr lang="en-US"/>
        </a:p>
      </dgm:t>
    </dgm:pt>
    <dgm:pt modelId="{6CFB8870-407B-7447-9458-3DB508ECC239}">
      <dgm:prSet phldrT="[Text]"/>
      <dgm:spPr/>
      <dgm:t>
        <a:bodyPr/>
        <a:lstStyle/>
        <a:p>
          <a:r>
            <a:rPr lang="en-US" dirty="0"/>
            <a:t>Motor Control Module</a:t>
          </a:r>
        </a:p>
      </dgm:t>
    </dgm:pt>
    <dgm:pt modelId="{56586ACB-5BB2-AC44-9D73-A4455607DE1C}" type="parTrans" cxnId="{C8C5B5E9-EE8D-DC43-8E6E-AD178C72C98B}">
      <dgm:prSet/>
      <dgm:spPr/>
      <dgm:t>
        <a:bodyPr/>
        <a:lstStyle/>
        <a:p>
          <a:endParaRPr lang="en-US"/>
        </a:p>
      </dgm:t>
    </dgm:pt>
    <dgm:pt modelId="{E24DFB70-FA40-B24D-A594-C1B183587240}" type="sibTrans" cxnId="{C8C5B5E9-EE8D-DC43-8E6E-AD178C72C98B}">
      <dgm:prSet/>
      <dgm:spPr/>
      <dgm:t>
        <a:bodyPr/>
        <a:lstStyle/>
        <a:p>
          <a:endParaRPr lang="en-US"/>
        </a:p>
      </dgm:t>
    </dgm:pt>
    <dgm:pt modelId="{6F3074C2-CC16-C644-8B6C-25CFE9404978}">
      <dgm:prSet phldrT="[Text]"/>
      <dgm:spPr/>
      <dgm:t>
        <a:bodyPr/>
        <a:lstStyle/>
        <a:p>
          <a:r>
            <a:rPr lang="en-US" dirty="0"/>
            <a:t>Add registered Motion Context</a:t>
          </a:r>
        </a:p>
      </dgm:t>
    </dgm:pt>
    <dgm:pt modelId="{84C02479-5CA6-6B43-BDC0-A6A28B0EE72F}" type="parTrans" cxnId="{57664D81-5257-774D-A11C-13C790EE6753}">
      <dgm:prSet/>
      <dgm:spPr/>
      <dgm:t>
        <a:bodyPr/>
        <a:lstStyle/>
        <a:p>
          <a:endParaRPr lang="en-US"/>
        </a:p>
      </dgm:t>
    </dgm:pt>
    <dgm:pt modelId="{0AAD339F-C5A5-4146-81C4-337D92D59AC7}" type="sibTrans" cxnId="{57664D81-5257-774D-A11C-13C790EE6753}">
      <dgm:prSet/>
      <dgm:spPr/>
      <dgm:t>
        <a:bodyPr/>
        <a:lstStyle/>
        <a:p>
          <a:endParaRPr lang="en-US"/>
        </a:p>
      </dgm:t>
    </dgm:pt>
    <dgm:pt modelId="{22429663-233C-CF4D-B5A6-6B3CAEF4F361}">
      <dgm:prSet phldrT="[Text]" custT="1"/>
      <dgm:spPr/>
      <dgm:t>
        <a:bodyPr/>
        <a:lstStyle/>
        <a:p>
          <a:r>
            <a:rPr lang="en-US" sz="1800" dirty="0"/>
            <a:t>Remap to normalized dimensions:  </a:t>
          </a:r>
          <a:r>
            <a:rPr lang="en-US" sz="1800" i="1" dirty="0"/>
            <a:t>width = 1</a:t>
          </a:r>
        </a:p>
      </dgm:t>
    </dgm:pt>
    <dgm:pt modelId="{790199F9-7AC9-B340-B879-8CE4B1003ACF}" type="parTrans" cxnId="{260E4CDA-FE05-D64C-A8D6-993FA6B86C26}">
      <dgm:prSet/>
      <dgm:spPr/>
      <dgm:t>
        <a:bodyPr/>
        <a:lstStyle/>
        <a:p>
          <a:endParaRPr lang="en-US"/>
        </a:p>
      </dgm:t>
    </dgm:pt>
    <dgm:pt modelId="{A7FDC0A9-80DF-8847-8136-BD3606326BBA}" type="sibTrans" cxnId="{260E4CDA-FE05-D64C-A8D6-993FA6B86C26}">
      <dgm:prSet/>
      <dgm:spPr/>
      <dgm:t>
        <a:bodyPr/>
        <a:lstStyle/>
        <a:p>
          <a:endParaRPr lang="en-US"/>
        </a:p>
      </dgm:t>
    </dgm:pt>
    <dgm:pt modelId="{F7EFBBCC-E025-7840-B7C0-E7047D3DEE35}">
      <dgm:prSet phldrT="[Text]" custT="1"/>
      <dgm:spPr/>
      <dgm:t>
        <a:bodyPr/>
        <a:lstStyle/>
        <a:p>
          <a:r>
            <a:rPr lang="en-US" sz="1800" dirty="0"/>
            <a:t>Sort edges by length</a:t>
          </a:r>
        </a:p>
      </dgm:t>
    </dgm:pt>
    <dgm:pt modelId="{94131304-0594-7942-97A8-51C741C8A8F5}" type="parTrans" cxnId="{75ECF20B-B7BC-0B45-AECD-5F93D0B1B09F}">
      <dgm:prSet/>
      <dgm:spPr/>
      <dgm:t>
        <a:bodyPr/>
        <a:lstStyle/>
        <a:p>
          <a:endParaRPr lang="en-US"/>
        </a:p>
      </dgm:t>
    </dgm:pt>
    <dgm:pt modelId="{4DD500E9-624C-AD4B-81A9-032CCF8185AD}" type="sibTrans" cxnId="{75ECF20B-B7BC-0B45-AECD-5F93D0B1B09F}">
      <dgm:prSet/>
      <dgm:spPr/>
      <dgm:t>
        <a:bodyPr/>
        <a:lstStyle/>
        <a:p>
          <a:endParaRPr lang="en-US"/>
        </a:p>
      </dgm:t>
    </dgm:pt>
    <dgm:pt modelId="{68A9EE0B-9D57-7D40-9BFB-08D5BABF3838}">
      <dgm:prSet phldrT="[Text]" custT="1"/>
      <dgm:spPr/>
      <dgm:t>
        <a:bodyPr/>
        <a:lstStyle/>
        <a:p>
          <a:r>
            <a:rPr lang="en-US" sz="1800" dirty="0"/>
            <a:t>Extract edges</a:t>
          </a:r>
        </a:p>
      </dgm:t>
    </dgm:pt>
    <dgm:pt modelId="{6D8F8A11-755D-F44F-AA50-8D8D7B680ABC}" type="parTrans" cxnId="{06F8D25D-5361-BD4A-BB69-393D79B59D2B}">
      <dgm:prSet/>
      <dgm:spPr/>
      <dgm:t>
        <a:bodyPr/>
        <a:lstStyle/>
        <a:p>
          <a:endParaRPr lang="en-US"/>
        </a:p>
      </dgm:t>
    </dgm:pt>
    <dgm:pt modelId="{ED93422B-4A71-2C46-BB6A-7DA3DEF88F7A}" type="sibTrans" cxnId="{06F8D25D-5361-BD4A-BB69-393D79B59D2B}">
      <dgm:prSet/>
      <dgm:spPr/>
      <dgm:t>
        <a:bodyPr/>
        <a:lstStyle/>
        <a:p>
          <a:endParaRPr lang="en-US"/>
        </a:p>
      </dgm:t>
    </dgm:pt>
    <dgm:pt modelId="{FBCB90A2-678D-D642-AAA4-2E21BB401671}">
      <dgm:prSet phldrT="[Text]" custT="1"/>
      <dgm:spPr/>
      <dgm:t>
        <a:bodyPr/>
        <a:lstStyle/>
        <a:p>
          <a:r>
            <a:rPr lang="en-US" sz="1800" dirty="0"/>
            <a:t>Write spec to output file</a:t>
          </a:r>
        </a:p>
      </dgm:t>
    </dgm:pt>
    <dgm:pt modelId="{183508A9-2945-BE4E-AE88-B0D19AED1990}" type="parTrans" cxnId="{2865970F-5C98-4D47-A3AA-02E29E938C49}">
      <dgm:prSet/>
      <dgm:spPr/>
      <dgm:t>
        <a:bodyPr/>
        <a:lstStyle/>
        <a:p>
          <a:endParaRPr lang="en-US"/>
        </a:p>
      </dgm:t>
    </dgm:pt>
    <dgm:pt modelId="{643F9904-2E99-DE4A-8027-547A6C9A547E}" type="sibTrans" cxnId="{2865970F-5C98-4D47-A3AA-02E29E938C49}">
      <dgm:prSet/>
      <dgm:spPr/>
      <dgm:t>
        <a:bodyPr/>
        <a:lstStyle/>
        <a:p>
          <a:endParaRPr lang="en-US"/>
        </a:p>
      </dgm:t>
    </dgm:pt>
    <dgm:pt modelId="{17AB7223-5BA6-9644-89DF-D0A1D5AED572}">
      <dgm:prSet phldrT="[Text]" custT="1"/>
      <dgm:spPr/>
      <dgm:t>
        <a:bodyPr/>
        <a:lstStyle/>
        <a:p>
          <a:r>
            <a:rPr lang="en-US" sz="1800" dirty="0"/>
            <a:t>Register Planar Motion Context</a:t>
          </a:r>
        </a:p>
      </dgm:t>
    </dgm:pt>
    <dgm:pt modelId="{E591C0AF-ADC1-5249-9D84-67731F36C17B}" type="parTrans" cxnId="{8B052235-0B74-C547-AF1F-52955AA31E0A}">
      <dgm:prSet/>
      <dgm:spPr/>
      <dgm:t>
        <a:bodyPr/>
        <a:lstStyle/>
        <a:p>
          <a:endParaRPr lang="en-US"/>
        </a:p>
      </dgm:t>
    </dgm:pt>
    <dgm:pt modelId="{C27FD2A7-E4B2-3C47-AA83-3AE9B2005658}" type="sibTrans" cxnId="{8B052235-0B74-C547-AF1F-52955AA31E0A}">
      <dgm:prSet/>
      <dgm:spPr/>
      <dgm:t>
        <a:bodyPr/>
        <a:lstStyle/>
        <a:p>
          <a:endParaRPr lang="en-US"/>
        </a:p>
      </dgm:t>
    </dgm:pt>
    <dgm:pt modelId="{8EA9FD57-F008-5E44-BB23-956ED0B7C661}">
      <dgm:prSet phldrT="[Text]"/>
      <dgm:spPr/>
      <dgm:t>
        <a:bodyPr/>
        <a:lstStyle/>
        <a:p>
          <a:endParaRPr lang="en-US" sz="1400" dirty="0"/>
        </a:p>
      </dgm:t>
    </dgm:pt>
    <dgm:pt modelId="{FAFA2FDC-EF03-B240-A4D0-5D2A20067FB6}" type="parTrans" cxnId="{49B9FB06-4C33-5047-8762-BD0D5F61DEE2}">
      <dgm:prSet/>
      <dgm:spPr/>
      <dgm:t>
        <a:bodyPr/>
        <a:lstStyle/>
        <a:p>
          <a:endParaRPr lang="en-US"/>
        </a:p>
      </dgm:t>
    </dgm:pt>
    <dgm:pt modelId="{18BF5E0A-ABBE-8748-8D3C-81AB546B937C}" type="sibTrans" cxnId="{49B9FB06-4C33-5047-8762-BD0D5F61DEE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371B5F3-8D9D-134B-B584-93100FB0DC71}">
          <dgm:prSet phldrT="[Text]" custT="1"/>
          <dgm:spPr/>
          <dgm:t>
            <a:bodyPr/>
            <a:lstStyle/>
            <a:p>
              <a:r>
                <a:rPr lang="en-US" sz="1800" dirty="0"/>
                <a:t>Feed edges to Motor Control Module: 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800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𝑒</m:t>
                      </m:r>
                    </m:e>
                    <m: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𝑖𝑗</m:t>
                      </m:r>
                    </m:sub>
                  </m:sSub>
                  <m:r>
                    <a:rPr lang="en-US" sz="1800" b="0" i="1" smtClean="0">
                      <a:latin typeface="Cambria Math" panose="02040503050406030204" pitchFamily="18" charset="0"/>
                    </a:rPr>
                    <m:t>≔</m:t>
                  </m:r>
                  <m:sSub>
                    <m:sSubPr>
                      <m:ctrlPr>
                        <a:rPr lang="en-US" sz="1800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</m:e>
                    <m: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 lang="en-US" sz="1800" b="0" i="1" smtClean="0">
                      <a:latin typeface="Cambria Math" panose="02040503050406030204" pitchFamily="18" charset="0"/>
                    </a:rPr>
                    <m:t>, </m:t>
                  </m:r>
                  <m:sSub>
                    <m:sSubPr>
                      <m:ctrlPr>
                        <a:rPr lang="en-US" sz="1800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</m:e>
                    <m: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𝑗</m:t>
                      </m:r>
                    </m:sub>
                  </m:sSub>
                  <m:r>
                    <a:rPr lang="en-US" sz="1800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endParaRPr lang="en-US" sz="1800" dirty="0"/>
            </a:p>
          </dgm:t>
        </dgm:pt>
      </mc:Choice>
      <mc:Fallback xmlns="">
        <dgm:pt modelId="{0371B5F3-8D9D-134B-B584-93100FB0DC71}">
          <dgm:prSet phldrT="[Text]" custT="1"/>
          <dgm:spPr/>
          <dgm:t>
            <a:bodyPr/>
            <a:lstStyle/>
            <a:p>
              <a:r>
                <a:rPr lang="en-US" sz="1800" dirty="0"/>
                <a:t>Feed edges to Motor Control Module:  </a:t>
              </a:r>
              <a:r>
                <a:rPr lang="en-US" sz="1800" b="0" i="0">
                  <a:latin typeface="Cambria Math" panose="02040503050406030204" pitchFamily="18" charset="0"/>
                </a:rPr>
                <a:t>𝑒_𝑖𝑗≔〖(𝑃〗_𝑖, 𝑃_𝑗)</a:t>
              </a:r>
              <a:endParaRPr lang="en-US" sz="1800" dirty="0"/>
            </a:p>
          </dgm:t>
        </dgm:pt>
      </mc:Fallback>
    </mc:AlternateContent>
    <dgm:pt modelId="{0F2E17DC-AC19-3945-B4A5-497CB7795818}" type="parTrans" cxnId="{CE02EFAF-7694-A944-8D23-A0E8AEAEF0CD}">
      <dgm:prSet/>
      <dgm:spPr/>
      <dgm:t>
        <a:bodyPr/>
        <a:lstStyle/>
        <a:p>
          <a:endParaRPr lang="en-US"/>
        </a:p>
      </dgm:t>
    </dgm:pt>
    <dgm:pt modelId="{7AF51D50-46C0-FB46-8001-ED090DBBE07E}" type="sibTrans" cxnId="{CE02EFAF-7694-A944-8D23-A0E8AEAEF0CD}">
      <dgm:prSet/>
      <dgm:spPr/>
      <dgm:t>
        <a:bodyPr/>
        <a:lstStyle/>
        <a:p>
          <a:endParaRPr lang="en-US"/>
        </a:p>
      </dgm:t>
    </dgm:pt>
    <dgm:pt modelId="{EC37672C-C27F-354C-93DC-D2EEC90CCB6A}">
      <dgm:prSet phldrT="[Text]"/>
      <dgm:spPr/>
      <dgm:t>
        <a:bodyPr/>
        <a:lstStyle/>
        <a:p>
          <a:r>
            <a:rPr lang="en-US" dirty="0"/>
            <a:t>Receive edge from Drawing Activity</a:t>
          </a:r>
        </a:p>
      </dgm:t>
    </dgm:pt>
    <dgm:pt modelId="{7D3C92DD-A623-6046-B862-4302F0F822F8}" type="parTrans" cxnId="{62F91E25-590F-A84C-9D2E-89D1E4600852}">
      <dgm:prSet/>
      <dgm:spPr/>
      <dgm:t>
        <a:bodyPr/>
        <a:lstStyle/>
        <a:p>
          <a:endParaRPr lang="en-US"/>
        </a:p>
      </dgm:t>
    </dgm:pt>
    <dgm:pt modelId="{673539CA-CBE4-3442-954D-9592827A5633}" type="sibTrans" cxnId="{62F91E25-590F-A84C-9D2E-89D1E4600852}">
      <dgm:prSet/>
      <dgm:spPr/>
      <dgm:t>
        <a:bodyPr/>
        <a:lstStyle/>
        <a:p>
          <a:endParaRPr lang="en-US"/>
        </a:p>
      </dgm:t>
    </dgm:pt>
    <dgm:pt modelId="{35EBED79-9E29-4244-BB5F-9F0B2911CA7E}">
      <dgm:prSet phldrT="[Text]"/>
      <dgm:spPr/>
      <dgm:t>
        <a:bodyPr/>
        <a:lstStyle/>
        <a:p>
          <a:r>
            <a:rPr lang="en-US" dirty="0"/>
            <a:t>Move to start position</a:t>
          </a:r>
        </a:p>
      </dgm:t>
    </dgm:pt>
    <dgm:pt modelId="{65F0145D-3713-8A48-9119-781DFF0763A0}" type="parTrans" cxnId="{39B1A3B6-4D5C-FC4A-91CE-63610C22101F}">
      <dgm:prSet/>
      <dgm:spPr/>
      <dgm:t>
        <a:bodyPr/>
        <a:lstStyle/>
        <a:p>
          <a:endParaRPr lang="en-US"/>
        </a:p>
      </dgm:t>
    </dgm:pt>
    <dgm:pt modelId="{66BC02C1-FF1B-174D-9D2E-EFA37F7D7542}" type="sibTrans" cxnId="{39B1A3B6-4D5C-FC4A-91CE-63610C22101F}">
      <dgm:prSet/>
      <dgm:spPr/>
      <dgm:t>
        <a:bodyPr/>
        <a:lstStyle/>
        <a:p>
          <a:endParaRPr lang="en-US"/>
        </a:p>
      </dgm:t>
    </dgm:pt>
    <dgm:pt modelId="{EFBF5F16-53F0-9248-AA04-B00FAAC31D5D}">
      <dgm:prSet phldrT="[Text]"/>
      <dgm:spPr/>
      <dgm:t>
        <a:bodyPr/>
        <a:lstStyle/>
        <a:p>
          <a:r>
            <a:rPr lang="en-US" dirty="0"/>
            <a:t>Calculate world-space </a:t>
          </a:r>
          <a:r>
            <a:rPr lang="en-US" dirty="0" err="1"/>
            <a:t>coords</a:t>
          </a:r>
          <a:r>
            <a:rPr lang="en-US" dirty="0"/>
            <a:t> of edge end points</a:t>
          </a:r>
        </a:p>
      </dgm:t>
    </dgm:pt>
    <dgm:pt modelId="{7C8D9D93-73E3-DD40-961C-C428DC0CB705}" type="parTrans" cxnId="{2511B1C5-E616-EB42-A79D-FDC49E95A5CE}">
      <dgm:prSet/>
      <dgm:spPr/>
      <dgm:t>
        <a:bodyPr/>
        <a:lstStyle/>
        <a:p>
          <a:endParaRPr lang="en-US"/>
        </a:p>
      </dgm:t>
    </dgm:pt>
    <dgm:pt modelId="{D7A7264E-FBB6-D44F-9665-3F4E4D1FECA8}" type="sibTrans" cxnId="{2511B1C5-E616-EB42-A79D-FDC49E95A5CE}">
      <dgm:prSet/>
      <dgm:spPr/>
      <dgm:t>
        <a:bodyPr/>
        <a:lstStyle/>
        <a:p>
          <a:endParaRPr lang="en-US"/>
        </a:p>
      </dgm:t>
    </dgm:pt>
    <dgm:pt modelId="{16245862-CA2D-0845-B959-B9DD50497401}">
      <dgm:prSet phldrT="[Text]"/>
      <dgm:spPr/>
      <dgm:t>
        <a:bodyPr/>
        <a:lstStyle/>
        <a:p>
          <a:r>
            <a:rPr lang="en-US" dirty="0"/>
            <a:t>Use windowing transformation to convert to drawing-space</a:t>
          </a:r>
        </a:p>
      </dgm:t>
    </dgm:pt>
    <dgm:pt modelId="{53DA9176-2E7E-6C46-9910-E99C12897BB0}" type="parTrans" cxnId="{234B591E-CCAB-7042-A19F-714D5E131A67}">
      <dgm:prSet/>
      <dgm:spPr/>
      <dgm:t>
        <a:bodyPr/>
        <a:lstStyle/>
        <a:p>
          <a:endParaRPr lang="en-US"/>
        </a:p>
      </dgm:t>
    </dgm:pt>
    <dgm:pt modelId="{FD1CF4F5-8A76-9D45-AD53-5E16FF309DA1}" type="sibTrans" cxnId="{234B591E-CCAB-7042-A19F-714D5E131A67}">
      <dgm:prSet/>
      <dgm:spPr/>
      <dgm:t>
        <a:bodyPr/>
        <a:lstStyle/>
        <a:p>
          <a:endParaRPr lang="en-US"/>
        </a:p>
      </dgm:t>
    </dgm:pt>
    <dgm:pt modelId="{D02B484D-E14F-D147-B00C-D3107C492093}">
      <dgm:prSet phldrT="[Text]"/>
      <dgm:spPr/>
      <dgm:t>
        <a:bodyPr/>
        <a:lstStyle/>
        <a:p>
          <a:r>
            <a:rPr lang="en-US" dirty="0"/>
            <a:t>Calculate interpolation</a:t>
          </a:r>
        </a:p>
      </dgm:t>
    </dgm:pt>
    <dgm:pt modelId="{376A9A2B-4825-DF48-A65E-6F81CAEE1D5D}" type="parTrans" cxnId="{DE7086DB-5CB7-F643-8008-F5CD4D632D92}">
      <dgm:prSet/>
      <dgm:spPr/>
      <dgm:t>
        <a:bodyPr/>
        <a:lstStyle/>
        <a:p>
          <a:endParaRPr lang="en-US"/>
        </a:p>
      </dgm:t>
    </dgm:pt>
    <dgm:pt modelId="{B3A36E49-7B14-C144-B81B-F946A78B0AE4}" type="sibTrans" cxnId="{DE7086DB-5CB7-F643-8008-F5CD4D632D92}">
      <dgm:prSet/>
      <dgm:spPr/>
      <dgm:t>
        <a:bodyPr/>
        <a:lstStyle/>
        <a:p>
          <a:endParaRPr lang="en-US"/>
        </a:p>
      </dgm:t>
    </dgm:pt>
    <dgm:pt modelId="{1ED9E0CD-25A0-C849-99F0-1A1A8F921BF5}">
      <dgm:prSet phldrT="[Text]"/>
      <dgm:spPr/>
      <dgm:t>
        <a:bodyPr/>
        <a:lstStyle/>
        <a:p>
          <a:r>
            <a:rPr lang="en-US" dirty="0"/>
            <a:t>Execute motion</a:t>
          </a:r>
        </a:p>
      </dgm:t>
    </dgm:pt>
    <dgm:pt modelId="{11745938-B805-884E-AAF8-5B1D08407984}" type="parTrans" cxnId="{7DD7C0DE-0F1A-4E40-9F22-8113472A7547}">
      <dgm:prSet/>
      <dgm:spPr/>
      <dgm:t>
        <a:bodyPr/>
        <a:lstStyle/>
        <a:p>
          <a:endParaRPr lang="en-US"/>
        </a:p>
      </dgm:t>
    </dgm:pt>
    <dgm:pt modelId="{1C0835BA-DEEE-8A4A-9B66-C5A22BF789F0}" type="sibTrans" cxnId="{7DD7C0DE-0F1A-4E40-9F22-8113472A7547}">
      <dgm:prSet/>
      <dgm:spPr/>
      <dgm:t>
        <a:bodyPr/>
        <a:lstStyle/>
        <a:p>
          <a:endParaRPr lang="en-US"/>
        </a:p>
      </dgm:t>
    </dgm:pt>
    <dgm:pt modelId="{BC2B07FA-92CE-1C44-A8E2-058A81439C0C}" type="pres">
      <dgm:prSet presAssocID="{1E0A2088-72DD-0540-8387-C64A139198CF}" presName="linearFlow" presStyleCnt="0">
        <dgm:presLayoutVars>
          <dgm:dir/>
          <dgm:animLvl val="lvl"/>
          <dgm:resizeHandles val="exact"/>
        </dgm:presLayoutVars>
      </dgm:prSet>
      <dgm:spPr/>
    </dgm:pt>
    <dgm:pt modelId="{896D22E7-AFBB-1F4C-8553-9AF31CA56834}" type="pres">
      <dgm:prSet presAssocID="{C661D94A-77D8-0640-89C9-4BDE008D075B}" presName="composite" presStyleCnt="0"/>
      <dgm:spPr/>
    </dgm:pt>
    <dgm:pt modelId="{655F3C5D-A569-9E45-9D93-62F0D2A5C178}" type="pres">
      <dgm:prSet presAssocID="{C661D94A-77D8-0640-89C9-4BDE008D075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894DE9A-D3A6-684C-8187-796AACF22442}" type="pres">
      <dgm:prSet presAssocID="{C661D94A-77D8-0640-89C9-4BDE008D075B}" presName="parSh" presStyleLbl="node1" presStyleIdx="0" presStyleCnt="3"/>
      <dgm:spPr/>
    </dgm:pt>
    <dgm:pt modelId="{253B7F19-939F-6249-8666-3E80F8EB6A8E}" type="pres">
      <dgm:prSet presAssocID="{C661D94A-77D8-0640-89C9-4BDE008D075B}" presName="desTx" presStyleLbl="fgAcc1" presStyleIdx="0" presStyleCnt="3">
        <dgm:presLayoutVars>
          <dgm:bulletEnabled val="1"/>
        </dgm:presLayoutVars>
      </dgm:prSet>
      <dgm:spPr/>
    </dgm:pt>
    <dgm:pt modelId="{3A0C644F-75D3-264A-A54E-0C1BC4954F8B}" type="pres">
      <dgm:prSet presAssocID="{D79645BC-891F-BC4E-AF7B-2171F9397180}" presName="sibTrans" presStyleLbl="sibTrans2D1" presStyleIdx="0" presStyleCnt="2"/>
      <dgm:spPr/>
    </dgm:pt>
    <dgm:pt modelId="{3AF1CF33-07DE-164C-90B6-9EFA7BDEB652}" type="pres">
      <dgm:prSet presAssocID="{D79645BC-891F-BC4E-AF7B-2171F9397180}" presName="connTx" presStyleLbl="sibTrans2D1" presStyleIdx="0" presStyleCnt="2"/>
      <dgm:spPr/>
    </dgm:pt>
    <dgm:pt modelId="{3EF5BD27-181E-964A-A19E-512AB82E4105}" type="pres">
      <dgm:prSet presAssocID="{74CF3AD5-2611-CD41-8E91-FF1820B39008}" presName="composite" presStyleCnt="0"/>
      <dgm:spPr/>
    </dgm:pt>
    <dgm:pt modelId="{739D411E-81A5-FD4B-A33E-1EC7FD45FEEA}" type="pres">
      <dgm:prSet presAssocID="{74CF3AD5-2611-CD41-8E91-FF1820B39008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A5CFBD6-B7FE-0343-A9D2-385FCFB1C8AF}" type="pres">
      <dgm:prSet presAssocID="{74CF3AD5-2611-CD41-8E91-FF1820B39008}" presName="parSh" presStyleLbl="node1" presStyleIdx="1" presStyleCnt="3"/>
      <dgm:spPr/>
    </dgm:pt>
    <dgm:pt modelId="{63B12B18-F3B2-F14C-BACF-7A74FBC932EF}" type="pres">
      <dgm:prSet presAssocID="{74CF3AD5-2611-CD41-8E91-FF1820B39008}" presName="desTx" presStyleLbl="fgAcc1" presStyleIdx="1" presStyleCnt="3">
        <dgm:presLayoutVars>
          <dgm:bulletEnabled val="1"/>
        </dgm:presLayoutVars>
      </dgm:prSet>
      <dgm:spPr/>
    </dgm:pt>
    <dgm:pt modelId="{14BA2D2D-0CFA-C942-8869-A870092CE003}" type="pres">
      <dgm:prSet presAssocID="{89713EF1-CD5D-7D4A-B87D-44416CF4F87F}" presName="sibTrans" presStyleLbl="sibTrans2D1" presStyleIdx="1" presStyleCnt="2"/>
      <dgm:spPr/>
    </dgm:pt>
    <dgm:pt modelId="{10A3B1A6-D5AF-0043-BE95-D4200868086A}" type="pres">
      <dgm:prSet presAssocID="{89713EF1-CD5D-7D4A-B87D-44416CF4F87F}" presName="connTx" presStyleLbl="sibTrans2D1" presStyleIdx="1" presStyleCnt="2"/>
      <dgm:spPr/>
    </dgm:pt>
    <dgm:pt modelId="{0CA786AD-9B5B-A44C-B7C4-C89AC7FA1C74}" type="pres">
      <dgm:prSet presAssocID="{6CFB8870-407B-7447-9458-3DB508ECC239}" presName="composite" presStyleCnt="0"/>
      <dgm:spPr/>
    </dgm:pt>
    <dgm:pt modelId="{05B4D1BE-D09D-5044-805C-6F4A637EE301}" type="pres">
      <dgm:prSet presAssocID="{6CFB8870-407B-7447-9458-3DB508ECC239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4DFA7E2-F952-0449-B50A-9E18900DFD7A}" type="pres">
      <dgm:prSet presAssocID="{6CFB8870-407B-7447-9458-3DB508ECC239}" presName="parSh" presStyleLbl="node1" presStyleIdx="2" presStyleCnt="3"/>
      <dgm:spPr/>
    </dgm:pt>
    <dgm:pt modelId="{854D73E1-6AFE-7040-B73B-7AC6299C83E2}" type="pres">
      <dgm:prSet presAssocID="{6CFB8870-407B-7447-9458-3DB508ECC239}" presName="desTx" presStyleLbl="fgAcc1" presStyleIdx="2" presStyleCnt="3">
        <dgm:presLayoutVars>
          <dgm:bulletEnabled val="1"/>
        </dgm:presLayoutVars>
      </dgm:prSet>
      <dgm:spPr/>
    </dgm:pt>
  </dgm:ptLst>
  <dgm:cxnLst>
    <dgm:cxn modelId="{B5EFF806-AD89-D44F-AECA-B10B2108C7A5}" type="presOf" srcId="{F7EFBBCC-E025-7840-B7C0-E7047D3DEE35}" destId="{253B7F19-939F-6249-8666-3E80F8EB6A8E}" srcOrd="0" destOrd="3" presId="urn:microsoft.com/office/officeart/2005/8/layout/process3"/>
    <dgm:cxn modelId="{49B9FB06-4C33-5047-8762-BD0D5F61DEE2}" srcId="{74CF3AD5-2611-CD41-8E91-FF1820B39008}" destId="{8EA9FD57-F008-5E44-BB23-956ED0B7C661}" srcOrd="3" destOrd="0" parTransId="{FAFA2FDC-EF03-B240-A4D0-5D2A20067FB6}" sibTransId="{18BF5E0A-ABBE-8748-8D3C-81AB546B937C}"/>
    <dgm:cxn modelId="{5474D109-0C4D-E047-B846-88768DC0E0DB}" type="presOf" srcId="{89713EF1-CD5D-7D4A-B87D-44416CF4F87F}" destId="{10A3B1A6-D5AF-0043-BE95-D4200868086A}" srcOrd="1" destOrd="0" presId="urn:microsoft.com/office/officeart/2005/8/layout/process3"/>
    <dgm:cxn modelId="{75ECF20B-B7BC-0B45-AECD-5F93D0B1B09F}" srcId="{C661D94A-77D8-0640-89C9-4BDE008D075B}" destId="{F7EFBBCC-E025-7840-B7C0-E7047D3DEE35}" srcOrd="3" destOrd="0" parTransId="{94131304-0594-7942-97A8-51C741C8A8F5}" sibTransId="{4DD500E9-624C-AD4B-81A9-032CCF8185AD}"/>
    <dgm:cxn modelId="{2865970F-5C98-4D47-A3AA-02E29E938C49}" srcId="{C661D94A-77D8-0640-89C9-4BDE008D075B}" destId="{FBCB90A2-678D-D642-AAA4-2E21BB401671}" srcOrd="4" destOrd="0" parTransId="{183508A9-2945-BE4E-AE88-B0D19AED1990}" sibTransId="{643F9904-2E99-DE4A-8027-547A6C9A547E}"/>
    <dgm:cxn modelId="{2F265013-8C51-BB4C-98E0-2E299B4EF3B0}" type="presOf" srcId="{6CFB8870-407B-7447-9458-3DB508ECC239}" destId="{34DFA7E2-F952-0449-B50A-9E18900DFD7A}" srcOrd="1" destOrd="0" presId="urn:microsoft.com/office/officeart/2005/8/layout/process3"/>
    <dgm:cxn modelId="{1674DE18-CC81-3F48-84A4-7A19C5CF3AE9}" type="presOf" srcId="{C661D94A-77D8-0640-89C9-4BDE008D075B}" destId="{4894DE9A-D3A6-684C-8187-796AACF22442}" srcOrd="1" destOrd="0" presId="urn:microsoft.com/office/officeart/2005/8/layout/process3"/>
    <dgm:cxn modelId="{E56B5E1A-6EB3-4847-9E2B-C660E6E1BEDD}" type="presOf" srcId="{17AB7223-5BA6-9644-89DF-D0A1D5AED572}" destId="{63B12B18-F3B2-F14C-BACF-7A74FBC932EF}" srcOrd="0" destOrd="1" presId="urn:microsoft.com/office/officeart/2005/8/layout/process3"/>
    <dgm:cxn modelId="{234B591E-CCAB-7042-A19F-714D5E131A67}" srcId="{6CFB8870-407B-7447-9458-3DB508ECC239}" destId="{16245862-CA2D-0845-B959-B9DD50497401}" srcOrd="4" destOrd="0" parTransId="{53DA9176-2E7E-6C46-9910-E99C12897BB0}" sibTransId="{FD1CF4F5-8A76-9D45-AD53-5E16FF309DA1}"/>
    <dgm:cxn modelId="{F9D58F22-0D53-4343-9D59-39563D666491}" srcId="{1E0A2088-72DD-0540-8387-C64A139198CF}" destId="{74CF3AD5-2611-CD41-8E91-FF1820B39008}" srcOrd="1" destOrd="0" parTransId="{4E5FE05D-18E4-4147-86B0-041A3E11014A}" sibTransId="{89713EF1-CD5D-7D4A-B87D-44416CF4F87F}"/>
    <dgm:cxn modelId="{62F91E25-590F-A84C-9D2E-89D1E4600852}" srcId="{6CFB8870-407B-7447-9458-3DB508ECC239}" destId="{EC37672C-C27F-354C-93DC-D2EEC90CCB6A}" srcOrd="1" destOrd="0" parTransId="{7D3C92DD-A623-6046-B862-4302F0F822F8}" sibTransId="{673539CA-CBE4-3442-954D-9592827A5633}"/>
    <dgm:cxn modelId="{8B052235-0B74-C547-AF1F-52955AA31E0A}" srcId="{74CF3AD5-2611-CD41-8E91-FF1820B39008}" destId="{17AB7223-5BA6-9644-89DF-D0A1D5AED572}" srcOrd="1" destOrd="0" parTransId="{E591C0AF-ADC1-5249-9D84-67731F36C17B}" sibTransId="{C27FD2A7-E4B2-3C47-AA83-3AE9B2005658}"/>
    <dgm:cxn modelId="{1E3EB735-0708-4345-8C89-07A010FDC065}" type="presOf" srcId="{68A9EE0B-9D57-7D40-9BFB-08D5BABF3838}" destId="{253B7F19-939F-6249-8666-3E80F8EB6A8E}" srcOrd="0" destOrd="1" presId="urn:microsoft.com/office/officeart/2005/8/layout/process3"/>
    <dgm:cxn modelId="{8EBE1839-DCA3-4A4B-8F29-B5DED5EBA61E}" type="presOf" srcId="{6F3074C2-CC16-C644-8B6C-25CFE9404978}" destId="{854D73E1-6AFE-7040-B73B-7AC6299C83E2}" srcOrd="0" destOrd="0" presId="urn:microsoft.com/office/officeart/2005/8/layout/process3"/>
    <dgm:cxn modelId="{18D0A041-5913-0F42-A84D-7F81063988D0}" type="presOf" srcId="{16245862-CA2D-0845-B959-B9DD50497401}" destId="{854D73E1-6AFE-7040-B73B-7AC6299C83E2}" srcOrd="0" destOrd="4" presId="urn:microsoft.com/office/officeart/2005/8/layout/process3"/>
    <dgm:cxn modelId="{F8CD2B4A-19C9-1445-9CC5-5DE0FD059C87}" type="presOf" srcId="{5A5E67CD-A249-5145-A756-82EF8F1CE2CA}" destId="{253B7F19-939F-6249-8666-3E80F8EB6A8E}" srcOrd="0" destOrd="0" presId="urn:microsoft.com/office/officeart/2005/8/layout/process3"/>
    <dgm:cxn modelId="{659AA04A-3494-2C41-AA0A-69B7EBBEDBAF}" type="presOf" srcId="{74CF3AD5-2611-CD41-8E91-FF1820B39008}" destId="{739D411E-81A5-FD4B-A33E-1EC7FD45FEEA}" srcOrd="0" destOrd="0" presId="urn:microsoft.com/office/officeart/2005/8/layout/process3"/>
    <dgm:cxn modelId="{6F3C354B-3241-1D42-A4E5-FCA39252615D}" type="presOf" srcId="{22429663-233C-CF4D-B5A6-6B3CAEF4F361}" destId="{253B7F19-939F-6249-8666-3E80F8EB6A8E}" srcOrd="0" destOrd="2" presId="urn:microsoft.com/office/officeart/2005/8/layout/process3"/>
    <dgm:cxn modelId="{DEE1514B-22EA-1A4A-925F-A2E0BA24A623}" type="presOf" srcId="{EFBF5F16-53F0-9248-AA04-B00FAAC31D5D}" destId="{854D73E1-6AFE-7040-B73B-7AC6299C83E2}" srcOrd="0" destOrd="3" presId="urn:microsoft.com/office/officeart/2005/8/layout/process3"/>
    <dgm:cxn modelId="{06F8D25D-5361-BD4A-BB69-393D79B59D2B}" srcId="{C661D94A-77D8-0640-89C9-4BDE008D075B}" destId="{68A9EE0B-9D57-7D40-9BFB-08D5BABF3838}" srcOrd="1" destOrd="0" parTransId="{6D8F8A11-755D-F44F-AA50-8D8D7B680ABC}" sibTransId="{ED93422B-4A71-2C46-BB6A-7DA3DEF88F7A}"/>
    <dgm:cxn modelId="{AB7C1864-0939-9C46-A649-0A131C6162D1}" srcId="{C661D94A-77D8-0640-89C9-4BDE008D075B}" destId="{5A5E67CD-A249-5145-A756-82EF8F1CE2CA}" srcOrd="0" destOrd="0" parTransId="{8B504B33-04E1-8848-827A-D25F2A48615B}" sibTransId="{D8B908A0-C2D7-B84D-9431-A360FD324B0E}"/>
    <dgm:cxn modelId="{2276C66A-260F-4A48-9275-89AA94A288BE}" type="presOf" srcId="{74CF3AD5-2611-CD41-8E91-FF1820B39008}" destId="{0A5CFBD6-B7FE-0343-A9D2-385FCFB1C8AF}" srcOrd="1" destOrd="0" presId="urn:microsoft.com/office/officeart/2005/8/layout/process3"/>
    <dgm:cxn modelId="{57664D81-5257-774D-A11C-13C790EE6753}" srcId="{6CFB8870-407B-7447-9458-3DB508ECC239}" destId="{6F3074C2-CC16-C644-8B6C-25CFE9404978}" srcOrd="0" destOrd="0" parTransId="{84C02479-5CA6-6B43-BDC0-A6A28B0EE72F}" sibTransId="{0AAD339F-C5A5-4146-81C4-337D92D59AC7}"/>
    <dgm:cxn modelId="{6EA8CC81-56DE-304E-AD64-8292D417E074}" type="presOf" srcId="{C661D94A-77D8-0640-89C9-4BDE008D075B}" destId="{655F3C5D-A569-9E45-9D93-62F0D2A5C178}" srcOrd="0" destOrd="0" presId="urn:microsoft.com/office/officeart/2005/8/layout/process3"/>
    <dgm:cxn modelId="{8BEB0D8C-F1BE-8B48-BEF2-681E6F8B0DD3}" type="presOf" srcId="{35EBED79-9E29-4244-BB5F-9F0B2911CA7E}" destId="{854D73E1-6AFE-7040-B73B-7AC6299C83E2}" srcOrd="0" destOrd="2" presId="urn:microsoft.com/office/officeart/2005/8/layout/process3"/>
    <dgm:cxn modelId="{C205758C-53BD-2C4A-899E-E1CAAFC69068}" type="presOf" srcId="{D02B484D-E14F-D147-B00C-D3107C492093}" destId="{854D73E1-6AFE-7040-B73B-7AC6299C83E2}" srcOrd="0" destOrd="5" presId="urn:microsoft.com/office/officeart/2005/8/layout/process3"/>
    <dgm:cxn modelId="{18B97290-7763-F84F-9366-8E43EC90CB0C}" srcId="{1E0A2088-72DD-0540-8387-C64A139198CF}" destId="{C661D94A-77D8-0640-89C9-4BDE008D075B}" srcOrd="0" destOrd="0" parTransId="{DCF81B20-A471-A244-8F15-634DB6805270}" sibTransId="{D79645BC-891F-BC4E-AF7B-2171F9397180}"/>
    <dgm:cxn modelId="{6F0EB593-5C55-B548-B117-999BB1EEE7A6}" type="presOf" srcId="{FBCB90A2-678D-D642-AAA4-2E21BB401671}" destId="{253B7F19-939F-6249-8666-3E80F8EB6A8E}" srcOrd="0" destOrd="4" presId="urn:microsoft.com/office/officeart/2005/8/layout/process3"/>
    <dgm:cxn modelId="{37D34C94-6508-684C-9DC4-3EFDAE9BCCA5}" type="presOf" srcId="{D79645BC-891F-BC4E-AF7B-2171F9397180}" destId="{3AF1CF33-07DE-164C-90B6-9EFA7BDEB652}" srcOrd="1" destOrd="0" presId="urn:microsoft.com/office/officeart/2005/8/layout/process3"/>
    <dgm:cxn modelId="{B36A57A1-9837-A04F-B99C-F79464745881}" type="presOf" srcId="{1ED9E0CD-25A0-C849-99F0-1A1A8F921BF5}" destId="{854D73E1-6AFE-7040-B73B-7AC6299C83E2}" srcOrd="0" destOrd="6" presId="urn:microsoft.com/office/officeart/2005/8/layout/process3"/>
    <dgm:cxn modelId="{431C99AF-1BDF-BF41-83CD-512B3582AF9E}" srcId="{74CF3AD5-2611-CD41-8E91-FF1820B39008}" destId="{713EC85D-630D-634A-8253-FDCCE809ADE7}" srcOrd="0" destOrd="0" parTransId="{800A40DA-3D10-7040-AE96-E28B212DC014}" sibTransId="{B650CEC2-F2A8-0B48-8721-F0450BEA4A12}"/>
    <dgm:cxn modelId="{CE02EFAF-7694-A944-8D23-A0E8AEAEF0CD}" srcId="{74CF3AD5-2611-CD41-8E91-FF1820B39008}" destId="{0371B5F3-8D9D-134B-B584-93100FB0DC71}" srcOrd="2" destOrd="0" parTransId="{0F2E17DC-AC19-3945-B4A5-497CB7795818}" sibTransId="{7AF51D50-46C0-FB46-8001-ED090DBBE07E}"/>
    <dgm:cxn modelId="{96B6CBB5-98C6-B745-8876-20B181134F1B}" type="presOf" srcId="{EC37672C-C27F-354C-93DC-D2EEC90CCB6A}" destId="{854D73E1-6AFE-7040-B73B-7AC6299C83E2}" srcOrd="0" destOrd="1" presId="urn:microsoft.com/office/officeart/2005/8/layout/process3"/>
    <dgm:cxn modelId="{6AFE35B6-E450-CD41-AF52-1A327ED0F75D}" type="presOf" srcId="{8EA9FD57-F008-5E44-BB23-956ED0B7C661}" destId="{63B12B18-F3B2-F14C-BACF-7A74FBC932EF}" srcOrd="0" destOrd="3" presId="urn:microsoft.com/office/officeart/2005/8/layout/process3"/>
    <dgm:cxn modelId="{39B1A3B6-4D5C-FC4A-91CE-63610C22101F}" srcId="{6CFB8870-407B-7447-9458-3DB508ECC239}" destId="{35EBED79-9E29-4244-BB5F-9F0B2911CA7E}" srcOrd="2" destOrd="0" parTransId="{65F0145D-3713-8A48-9119-781DFF0763A0}" sibTransId="{66BC02C1-FF1B-174D-9D2E-EFA37F7D7542}"/>
    <dgm:cxn modelId="{31A433C5-6CE8-1D46-AE75-0675DFEBEB86}" type="presOf" srcId="{1E0A2088-72DD-0540-8387-C64A139198CF}" destId="{BC2B07FA-92CE-1C44-A8E2-058A81439C0C}" srcOrd="0" destOrd="0" presId="urn:microsoft.com/office/officeart/2005/8/layout/process3"/>
    <dgm:cxn modelId="{2511B1C5-E616-EB42-A79D-FDC49E95A5CE}" srcId="{6CFB8870-407B-7447-9458-3DB508ECC239}" destId="{EFBF5F16-53F0-9248-AA04-B00FAAC31D5D}" srcOrd="3" destOrd="0" parTransId="{7C8D9D93-73E3-DD40-961C-C428DC0CB705}" sibTransId="{D7A7264E-FBB6-D44F-9665-3F4E4D1FECA8}"/>
    <dgm:cxn modelId="{DBD0B4D6-F373-374E-BD50-2B6FD0A838FF}" type="presOf" srcId="{0371B5F3-8D9D-134B-B584-93100FB0DC71}" destId="{63B12B18-F3B2-F14C-BACF-7A74FBC932EF}" srcOrd="0" destOrd="2" presId="urn:microsoft.com/office/officeart/2005/8/layout/process3"/>
    <dgm:cxn modelId="{260E4CDA-FE05-D64C-A8D6-993FA6B86C26}" srcId="{C661D94A-77D8-0640-89C9-4BDE008D075B}" destId="{22429663-233C-CF4D-B5A6-6B3CAEF4F361}" srcOrd="2" destOrd="0" parTransId="{790199F9-7AC9-B340-B879-8CE4B1003ACF}" sibTransId="{A7FDC0A9-80DF-8847-8136-BD3606326BBA}"/>
    <dgm:cxn modelId="{DE7086DB-5CB7-F643-8008-F5CD4D632D92}" srcId="{6CFB8870-407B-7447-9458-3DB508ECC239}" destId="{D02B484D-E14F-D147-B00C-D3107C492093}" srcOrd="5" destOrd="0" parTransId="{376A9A2B-4825-DF48-A65E-6F81CAEE1D5D}" sibTransId="{B3A36E49-7B14-C144-B81B-F946A78B0AE4}"/>
    <dgm:cxn modelId="{7DD7C0DE-0F1A-4E40-9F22-8113472A7547}" srcId="{6CFB8870-407B-7447-9458-3DB508ECC239}" destId="{1ED9E0CD-25A0-C849-99F0-1A1A8F921BF5}" srcOrd="6" destOrd="0" parTransId="{11745938-B805-884E-AAF8-5B1D08407984}" sibTransId="{1C0835BA-DEEE-8A4A-9B66-C5A22BF789F0}"/>
    <dgm:cxn modelId="{D38D18E4-B1A9-6540-98CA-A916F777E219}" type="presOf" srcId="{D79645BC-891F-BC4E-AF7B-2171F9397180}" destId="{3A0C644F-75D3-264A-A54E-0C1BC4954F8B}" srcOrd="0" destOrd="0" presId="urn:microsoft.com/office/officeart/2005/8/layout/process3"/>
    <dgm:cxn modelId="{C8C5B5E9-EE8D-DC43-8E6E-AD178C72C98B}" srcId="{1E0A2088-72DD-0540-8387-C64A139198CF}" destId="{6CFB8870-407B-7447-9458-3DB508ECC239}" srcOrd="2" destOrd="0" parTransId="{56586ACB-5BB2-AC44-9D73-A4455607DE1C}" sibTransId="{E24DFB70-FA40-B24D-A594-C1B183587240}"/>
    <dgm:cxn modelId="{A4D1CBEC-1A14-3849-BC8D-EF12A6618687}" type="presOf" srcId="{89713EF1-CD5D-7D4A-B87D-44416CF4F87F}" destId="{14BA2D2D-0CFA-C942-8869-A870092CE003}" srcOrd="0" destOrd="0" presId="urn:microsoft.com/office/officeart/2005/8/layout/process3"/>
    <dgm:cxn modelId="{5EF9CCEF-7D41-D443-8A38-9FB8BFBB39B1}" type="presOf" srcId="{713EC85D-630D-634A-8253-FDCCE809ADE7}" destId="{63B12B18-F3B2-F14C-BACF-7A74FBC932EF}" srcOrd="0" destOrd="0" presId="urn:microsoft.com/office/officeart/2005/8/layout/process3"/>
    <dgm:cxn modelId="{4269B1F0-4CE2-1449-A0A1-70FE6734F985}" type="presOf" srcId="{6CFB8870-407B-7447-9458-3DB508ECC239}" destId="{05B4D1BE-D09D-5044-805C-6F4A637EE301}" srcOrd="0" destOrd="0" presId="urn:microsoft.com/office/officeart/2005/8/layout/process3"/>
    <dgm:cxn modelId="{5A1188BB-266A-8F40-AB64-9D84AC05B3E2}" type="presParOf" srcId="{BC2B07FA-92CE-1C44-A8E2-058A81439C0C}" destId="{896D22E7-AFBB-1F4C-8553-9AF31CA56834}" srcOrd="0" destOrd="0" presId="urn:microsoft.com/office/officeart/2005/8/layout/process3"/>
    <dgm:cxn modelId="{2FD5BA1F-746D-AE46-BE5F-5EDB6E6E9443}" type="presParOf" srcId="{896D22E7-AFBB-1F4C-8553-9AF31CA56834}" destId="{655F3C5D-A569-9E45-9D93-62F0D2A5C178}" srcOrd="0" destOrd="0" presId="urn:microsoft.com/office/officeart/2005/8/layout/process3"/>
    <dgm:cxn modelId="{82DA0301-7618-094E-9218-D6763B5C82F3}" type="presParOf" srcId="{896D22E7-AFBB-1F4C-8553-9AF31CA56834}" destId="{4894DE9A-D3A6-684C-8187-796AACF22442}" srcOrd="1" destOrd="0" presId="urn:microsoft.com/office/officeart/2005/8/layout/process3"/>
    <dgm:cxn modelId="{7E9FD52C-8A89-2547-B789-D0D88AB02489}" type="presParOf" srcId="{896D22E7-AFBB-1F4C-8553-9AF31CA56834}" destId="{253B7F19-939F-6249-8666-3E80F8EB6A8E}" srcOrd="2" destOrd="0" presId="urn:microsoft.com/office/officeart/2005/8/layout/process3"/>
    <dgm:cxn modelId="{548571BB-DEDA-F447-8481-39D544E6FAC5}" type="presParOf" srcId="{BC2B07FA-92CE-1C44-A8E2-058A81439C0C}" destId="{3A0C644F-75D3-264A-A54E-0C1BC4954F8B}" srcOrd="1" destOrd="0" presId="urn:microsoft.com/office/officeart/2005/8/layout/process3"/>
    <dgm:cxn modelId="{7301322E-50F2-114A-999A-1D6EE6105E43}" type="presParOf" srcId="{3A0C644F-75D3-264A-A54E-0C1BC4954F8B}" destId="{3AF1CF33-07DE-164C-90B6-9EFA7BDEB652}" srcOrd="0" destOrd="0" presId="urn:microsoft.com/office/officeart/2005/8/layout/process3"/>
    <dgm:cxn modelId="{B74CB51B-EF82-314F-A982-F19258865E50}" type="presParOf" srcId="{BC2B07FA-92CE-1C44-A8E2-058A81439C0C}" destId="{3EF5BD27-181E-964A-A19E-512AB82E4105}" srcOrd="2" destOrd="0" presId="urn:microsoft.com/office/officeart/2005/8/layout/process3"/>
    <dgm:cxn modelId="{ABE79D46-F286-8245-A326-FA38048DF82B}" type="presParOf" srcId="{3EF5BD27-181E-964A-A19E-512AB82E4105}" destId="{739D411E-81A5-FD4B-A33E-1EC7FD45FEEA}" srcOrd="0" destOrd="0" presId="urn:microsoft.com/office/officeart/2005/8/layout/process3"/>
    <dgm:cxn modelId="{02FA332E-7D8A-0640-9BFD-75A2EF840F54}" type="presParOf" srcId="{3EF5BD27-181E-964A-A19E-512AB82E4105}" destId="{0A5CFBD6-B7FE-0343-A9D2-385FCFB1C8AF}" srcOrd="1" destOrd="0" presId="urn:microsoft.com/office/officeart/2005/8/layout/process3"/>
    <dgm:cxn modelId="{C11CD74F-61E9-E547-93F1-78CE46001396}" type="presParOf" srcId="{3EF5BD27-181E-964A-A19E-512AB82E4105}" destId="{63B12B18-F3B2-F14C-BACF-7A74FBC932EF}" srcOrd="2" destOrd="0" presId="urn:microsoft.com/office/officeart/2005/8/layout/process3"/>
    <dgm:cxn modelId="{E604D1E1-F028-2640-B399-3B2D3D2DC572}" type="presParOf" srcId="{BC2B07FA-92CE-1C44-A8E2-058A81439C0C}" destId="{14BA2D2D-0CFA-C942-8869-A870092CE003}" srcOrd="3" destOrd="0" presId="urn:microsoft.com/office/officeart/2005/8/layout/process3"/>
    <dgm:cxn modelId="{91F00576-B426-5B42-A9F1-72CE3C78F694}" type="presParOf" srcId="{14BA2D2D-0CFA-C942-8869-A870092CE003}" destId="{10A3B1A6-D5AF-0043-BE95-D4200868086A}" srcOrd="0" destOrd="0" presId="urn:microsoft.com/office/officeart/2005/8/layout/process3"/>
    <dgm:cxn modelId="{61B49F7E-DE25-EF43-AA38-8610D07447AA}" type="presParOf" srcId="{BC2B07FA-92CE-1C44-A8E2-058A81439C0C}" destId="{0CA786AD-9B5B-A44C-B7C4-C89AC7FA1C74}" srcOrd="4" destOrd="0" presId="urn:microsoft.com/office/officeart/2005/8/layout/process3"/>
    <dgm:cxn modelId="{0DD3702F-E25C-0343-96B8-DED10224FD57}" type="presParOf" srcId="{0CA786AD-9B5B-A44C-B7C4-C89AC7FA1C74}" destId="{05B4D1BE-D09D-5044-805C-6F4A637EE301}" srcOrd="0" destOrd="0" presId="urn:microsoft.com/office/officeart/2005/8/layout/process3"/>
    <dgm:cxn modelId="{3710FB2B-172E-E24D-8E39-5F7F2874E31E}" type="presParOf" srcId="{0CA786AD-9B5B-A44C-B7C4-C89AC7FA1C74}" destId="{34DFA7E2-F952-0449-B50A-9E18900DFD7A}" srcOrd="1" destOrd="0" presId="urn:microsoft.com/office/officeart/2005/8/layout/process3"/>
    <dgm:cxn modelId="{3B8F6160-1D58-5C4C-AB1D-8EFBA0E0678B}" type="presParOf" srcId="{0CA786AD-9B5B-A44C-B7C4-C89AC7FA1C74}" destId="{854D73E1-6AFE-7040-B73B-7AC6299C83E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0A2088-72DD-0540-8387-C64A139198CF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61D94A-77D8-0640-89C9-4BDE008D075B}">
      <dgm:prSet phldrT="[Text]"/>
      <dgm:spPr/>
      <dgm:t>
        <a:bodyPr/>
        <a:lstStyle/>
        <a:p>
          <a:r>
            <a:rPr lang="en-US" dirty="0"/>
            <a:t>Drawing Specification Generator</a:t>
          </a:r>
        </a:p>
      </dgm:t>
    </dgm:pt>
    <dgm:pt modelId="{DCF81B20-A471-A244-8F15-634DB6805270}" type="parTrans" cxnId="{18B97290-7763-F84F-9366-8E43EC90CB0C}">
      <dgm:prSet/>
      <dgm:spPr/>
      <dgm:t>
        <a:bodyPr/>
        <a:lstStyle/>
        <a:p>
          <a:endParaRPr lang="en-US"/>
        </a:p>
      </dgm:t>
    </dgm:pt>
    <dgm:pt modelId="{D79645BC-891F-BC4E-AF7B-2171F9397180}" type="sibTrans" cxnId="{18B97290-7763-F84F-9366-8E43EC90CB0C}">
      <dgm:prSet/>
      <dgm:spPr/>
      <dgm:t>
        <a:bodyPr/>
        <a:lstStyle/>
        <a:p>
          <a:endParaRPr lang="en-US"/>
        </a:p>
      </dgm:t>
    </dgm:pt>
    <dgm:pt modelId="{5A5E67CD-A249-5145-A756-82EF8F1CE2CA}">
      <dgm:prSet phldrT="[Text]" custT="1"/>
      <dgm:spPr/>
      <dgm:t>
        <a:bodyPr/>
        <a:lstStyle/>
        <a:p>
          <a:r>
            <a:rPr lang="en-US" sz="1800" dirty="0"/>
            <a:t>Import  &amp; fit image</a:t>
          </a:r>
        </a:p>
      </dgm:t>
    </dgm:pt>
    <dgm:pt modelId="{8B504B33-04E1-8848-827A-D25F2A48615B}" type="parTrans" cxnId="{AB7C1864-0939-9C46-A649-0A131C6162D1}">
      <dgm:prSet/>
      <dgm:spPr/>
      <dgm:t>
        <a:bodyPr/>
        <a:lstStyle/>
        <a:p>
          <a:endParaRPr lang="en-US"/>
        </a:p>
      </dgm:t>
    </dgm:pt>
    <dgm:pt modelId="{D8B908A0-C2D7-B84D-9431-A360FD324B0E}" type="sibTrans" cxnId="{AB7C1864-0939-9C46-A649-0A131C6162D1}">
      <dgm:prSet/>
      <dgm:spPr/>
      <dgm:t>
        <a:bodyPr/>
        <a:lstStyle/>
        <a:p>
          <a:endParaRPr lang="en-US"/>
        </a:p>
      </dgm:t>
    </dgm:pt>
    <dgm:pt modelId="{74CF3AD5-2611-CD41-8E91-FF1820B39008}">
      <dgm:prSet phldrT="[Text]"/>
      <dgm:spPr/>
      <dgm:t>
        <a:bodyPr/>
        <a:lstStyle/>
        <a:p>
          <a:r>
            <a:rPr lang="en-US" dirty="0"/>
            <a:t>Drawing Activity</a:t>
          </a:r>
        </a:p>
      </dgm:t>
    </dgm:pt>
    <dgm:pt modelId="{4E5FE05D-18E4-4147-86B0-041A3E11014A}" type="parTrans" cxnId="{F9D58F22-0D53-4343-9D59-39563D666491}">
      <dgm:prSet/>
      <dgm:spPr/>
      <dgm:t>
        <a:bodyPr/>
        <a:lstStyle/>
        <a:p>
          <a:endParaRPr lang="en-US"/>
        </a:p>
      </dgm:t>
    </dgm:pt>
    <dgm:pt modelId="{89713EF1-CD5D-7D4A-B87D-44416CF4F87F}" type="sibTrans" cxnId="{F9D58F22-0D53-4343-9D59-39563D666491}">
      <dgm:prSet/>
      <dgm:spPr/>
      <dgm:t>
        <a:bodyPr/>
        <a:lstStyle/>
        <a:p>
          <a:endParaRPr lang="en-US"/>
        </a:p>
      </dgm:t>
    </dgm:pt>
    <dgm:pt modelId="{713EC85D-630D-634A-8253-FDCCE809ADE7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00A40DA-3D10-7040-AE96-E28B212DC014}" type="parTrans" cxnId="{431C99AF-1BDF-BF41-83CD-512B3582AF9E}">
      <dgm:prSet/>
      <dgm:spPr/>
      <dgm:t>
        <a:bodyPr/>
        <a:lstStyle/>
        <a:p>
          <a:endParaRPr lang="en-US"/>
        </a:p>
      </dgm:t>
    </dgm:pt>
    <dgm:pt modelId="{B650CEC2-F2A8-0B48-8721-F0450BEA4A12}" type="sibTrans" cxnId="{431C99AF-1BDF-BF41-83CD-512B3582AF9E}">
      <dgm:prSet/>
      <dgm:spPr/>
      <dgm:t>
        <a:bodyPr/>
        <a:lstStyle/>
        <a:p>
          <a:endParaRPr lang="en-US"/>
        </a:p>
      </dgm:t>
    </dgm:pt>
    <dgm:pt modelId="{6CFB8870-407B-7447-9458-3DB508ECC239}">
      <dgm:prSet phldrT="[Text]"/>
      <dgm:spPr/>
      <dgm:t>
        <a:bodyPr/>
        <a:lstStyle/>
        <a:p>
          <a:r>
            <a:rPr lang="en-US" dirty="0"/>
            <a:t>Motor Control Module</a:t>
          </a:r>
        </a:p>
      </dgm:t>
    </dgm:pt>
    <dgm:pt modelId="{56586ACB-5BB2-AC44-9D73-A4455607DE1C}" type="parTrans" cxnId="{C8C5B5E9-EE8D-DC43-8E6E-AD178C72C98B}">
      <dgm:prSet/>
      <dgm:spPr/>
      <dgm:t>
        <a:bodyPr/>
        <a:lstStyle/>
        <a:p>
          <a:endParaRPr lang="en-US"/>
        </a:p>
      </dgm:t>
    </dgm:pt>
    <dgm:pt modelId="{E24DFB70-FA40-B24D-A594-C1B183587240}" type="sibTrans" cxnId="{C8C5B5E9-EE8D-DC43-8E6E-AD178C72C98B}">
      <dgm:prSet/>
      <dgm:spPr/>
      <dgm:t>
        <a:bodyPr/>
        <a:lstStyle/>
        <a:p>
          <a:endParaRPr lang="en-US"/>
        </a:p>
      </dgm:t>
    </dgm:pt>
    <dgm:pt modelId="{6F3074C2-CC16-C644-8B6C-25CFE9404978}">
      <dgm:prSet phldrT="[Text]"/>
      <dgm:spPr/>
      <dgm:t>
        <a:bodyPr/>
        <a:lstStyle/>
        <a:p>
          <a:r>
            <a:rPr lang="en-US" dirty="0"/>
            <a:t>Add registered Motion Context</a:t>
          </a:r>
        </a:p>
      </dgm:t>
    </dgm:pt>
    <dgm:pt modelId="{84C02479-5CA6-6B43-BDC0-A6A28B0EE72F}" type="parTrans" cxnId="{57664D81-5257-774D-A11C-13C790EE6753}">
      <dgm:prSet/>
      <dgm:spPr/>
      <dgm:t>
        <a:bodyPr/>
        <a:lstStyle/>
        <a:p>
          <a:endParaRPr lang="en-US"/>
        </a:p>
      </dgm:t>
    </dgm:pt>
    <dgm:pt modelId="{0AAD339F-C5A5-4146-81C4-337D92D59AC7}" type="sibTrans" cxnId="{57664D81-5257-774D-A11C-13C790EE6753}">
      <dgm:prSet/>
      <dgm:spPr/>
      <dgm:t>
        <a:bodyPr/>
        <a:lstStyle/>
        <a:p>
          <a:endParaRPr lang="en-US"/>
        </a:p>
      </dgm:t>
    </dgm:pt>
    <dgm:pt modelId="{22429663-233C-CF4D-B5A6-6B3CAEF4F361}">
      <dgm:prSet phldrT="[Text]" custT="1"/>
      <dgm:spPr/>
      <dgm:t>
        <a:bodyPr/>
        <a:lstStyle/>
        <a:p>
          <a:r>
            <a:rPr lang="en-US" sz="1800" dirty="0"/>
            <a:t>Remap to normalized dimensions:  </a:t>
          </a:r>
          <a:r>
            <a:rPr lang="en-US" sz="1800" i="1" dirty="0"/>
            <a:t>width = 1</a:t>
          </a:r>
        </a:p>
      </dgm:t>
    </dgm:pt>
    <dgm:pt modelId="{790199F9-7AC9-B340-B879-8CE4B1003ACF}" type="parTrans" cxnId="{260E4CDA-FE05-D64C-A8D6-993FA6B86C26}">
      <dgm:prSet/>
      <dgm:spPr/>
      <dgm:t>
        <a:bodyPr/>
        <a:lstStyle/>
        <a:p>
          <a:endParaRPr lang="en-US"/>
        </a:p>
      </dgm:t>
    </dgm:pt>
    <dgm:pt modelId="{A7FDC0A9-80DF-8847-8136-BD3606326BBA}" type="sibTrans" cxnId="{260E4CDA-FE05-D64C-A8D6-993FA6B86C26}">
      <dgm:prSet/>
      <dgm:spPr/>
      <dgm:t>
        <a:bodyPr/>
        <a:lstStyle/>
        <a:p>
          <a:endParaRPr lang="en-US"/>
        </a:p>
      </dgm:t>
    </dgm:pt>
    <dgm:pt modelId="{F7EFBBCC-E025-7840-B7C0-E7047D3DEE35}">
      <dgm:prSet phldrT="[Text]" custT="1"/>
      <dgm:spPr/>
      <dgm:t>
        <a:bodyPr/>
        <a:lstStyle/>
        <a:p>
          <a:r>
            <a:rPr lang="en-US" sz="1800" dirty="0"/>
            <a:t>Sort edges by length</a:t>
          </a:r>
        </a:p>
      </dgm:t>
    </dgm:pt>
    <dgm:pt modelId="{94131304-0594-7942-97A8-51C741C8A8F5}" type="parTrans" cxnId="{75ECF20B-B7BC-0B45-AECD-5F93D0B1B09F}">
      <dgm:prSet/>
      <dgm:spPr/>
      <dgm:t>
        <a:bodyPr/>
        <a:lstStyle/>
        <a:p>
          <a:endParaRPr lang="en-US"/>
        </a:p>
      </dgm:t>
    </dgm:pt>
    <dgm:pt modelId="{4DD500E9-624C-AD4B-81A9-032CCF8185AD}" type="sibTrans" cxnId="{75ECF20B-B7BC-0B45-AECD-5F93D0B1B09F}">
      <dgm:prSet/>
      <dgm:spPr/>
      <dgm:t>
        <a:bodyPr/>
        <a:lstStyle/>
        <a:p>
          <a:endParaRPr lang="en-US"/>
        </a:p>
      </dgm:t>
    </dgm:pt>
    <dgm:pt modelId="{68A9EE0B-9D57-7D40-9BFB-08D5BABF3838}">
      <dgm:prSet phldrT="[Text]" custT="1"/>
      <dgm:spPr/>
      <dgm:t>
        <a:bodyPr/>
        <a:lstStyle/>
        <a:p>
          <a:r>
            <a:rPr lang="en-US" sz="1800" dirty="0"/>
            <a:t>Extract edges</a:t>
          </a:r>
        </a:p>
      </dgm:t>
    </dgm:pt>
    <dgm:pt modelId="{6D8F8A11-755D-F44F-AA50-8D8D7B680ABC}" type="parTrans" cxnId="{06F8D25D-5361-BD4A-BB69-393D79B59D2B}">
      <dgm:prSet/>
      <dgm:spPr/>
      <dgm:t>
        <a:bodyPr/>
        <a:lstStyle/>
        <a:p>
          <a:endParaRPr lang="en-US"/>
        </a:p>
      </dgm:t>
    </dgm:pt>
    <dgm:pt modelId="{ED93422B-4A71-2C46-BB6A-7DA3DEF88F7A}" type="sibTrans" cxnId="{06F8D25D-5361-BD4A-BB69-393D79B59D2B}">
      <dgm:prSet/>
      <dgm:spPr/>
      <dgm:t>
        <a:bodyPr/>
        <a:lstStyle/>
        <a:p>
          <a:endParaRPr lang="en-US"/>
        </a:p>
      </dgm:t>
    </dgm:pt>
    <dgm:pt modelId="{FBCB90A2-678D-D642-AAA4-2E21BB401671}">
      <dgm:prSet phldrT="[Text]" custT="1"/>
      <dgm:spPr/>
      <dgm:t>
        <a:bodyPr/>
        <a:lstStyle/>
        <a:p>
          <a:r>
            <a:rPr lang="en-US" sz="1800" dirty="0"/>
            <a:t>Write spec to output file</a:t>
          </a:r>
        </a:p>
      </dgm:t>
    </dgm:pt>
    <dgm:pt modelId="{183508A9-2945-BE4E-AE88-B0D19AED1990}" type="parTrans" cxnId="{2865970F-5C98-4D47-A3AA-02E29E938C49}">
      <dgm:prSet/>
      <dgm:spPr/>
      <dgm:t>
        <a:bodyPr/>
        <a:lstStyle/>
        <a:p>
          <a:endParaRPr lang="en-US"/>
        </a:p>
      </dgm:t>
    </dgm:pt>
    <dgm:pt modelId="{643F9904-2E99-DE4A-8027-547A6C9A547E}" type="sibTrans" cxnId="{2865970F-5C98-4D47-A3AA-02E29E938C49}">
      <dgm:prSet/>
      <dgm:spPr/>
      <dgm:t>
        <a:bodyPr/>
        <a:lstStyle/>
        <a:p>
          <a:endParaRPr lang="en-US"/>
        </a:p>
      </dgm:t>
    </dgm:pt>
    <dgm:pt modelId="{17AB7223-5BA6-9644-89DF-D0A1D5AED572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E591C0AF-ADC1-5249-9D84-67731F36C17B}" type="parTrans" cxnId="{8B052235-0B74-C547-AF1F-52955AA31E0A}">
      <dgm:prSet/>
      <dgm:spPr/>
      <dgm:t>
        <a:bodyPr/>
        <a:lstStyle/>
        <a:p>
          <a:endParaRPr lang="en-US"/>
        </a:p>
      </dgm:t>
    </dgm:pt>
    <dgm:pt modelId="{C27FD2A7-E4B2-3C47-AA83-3AE9B2005658}" type="sibTrans" cxnId="{8B052235-0B74-C547-AF1F-52955AA31E0A}">
      <dgm:prSet/>
      <dgm:spPr/>
      <dgm:t>
        <a:bodyPr/>
        <a:lstStyle/>
        <a:p>
          <a:endParaRPr lang="en-US"/>
        </a:p>
      </dgm:t>
    </dgm:pt>
    <dgm:pt modelId="{8EA9FD57-F008-5E44-BB23-956ED0B7C661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FAFA2FDC-EF03-B240-A4D0-5D2A20067FB6}" type="parTrans" cxnId="{49B9FB06-4C33-5047-8762-BD0D5F61DEE2}">
      <dgm:prSet/>
      <dgm:spPr/>
      <dgm:t>
        <a:bodyPr/>
        <a:lstStyle/>
        <a:p>
          <a:endParaRPr lang="en-US"/>
        </a:p>
      </dgm:t>
    </dgm:pt>
    <dgm:pt modelId="{18BF5E0A-ABBE-8748-8D3C-81AB546B937C}" type="sibTrans" cxnId="{49B9FB06-4C33-5047-8762-BD0D5F61DEE2}">
      <dgm:prSet/>
      <dgm:spPr/>
      <dgm:t>
        <a:bodyPr/>
        <a:lstStyle/>
        <a:p>
          <a:endParaRPr lang="en-US"/>
        </a:p>
      </dgm:t>
    </dgm:pt>
    <dgm:pt modelId="{0371B5F3-8D9D-134B-B584-93100FB0DC71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0F2E17DC-AC19-3945-B4A5-497CB7795818}" type="parTrans" cxnId="{CE02EFAF-7694-A944-8D23-A0E8AEAEF0CD}">
      <dgm:prSet/>
      <dgm:spPr/>
      <dgm:t>
        <a:bodyPr/>
        <a:lstStyle/>
        <a:p>
          <a:endParaRPr lang="en-US"/>
        </a:p>
      </dgm:t>
    </dgm:pt>
    <dgm:pt modelId="{7AF51D50-46C0-FB46-8001-ED090DBBE07E}" type="sibTrans" cxnId="{CE02EFAF-7694-A944-8D23-A0E8AEAEF0CD}">
      <dgm:prSet/>
      <dgm:spPr/>
      <dgm:t>
        <a:bodyPr/>
        <a:lstStyle/>
        <a:p>
          <a:endParaRPr lang="en-US"/>
        </a:p>
      </dgm:t>
    </dgm:pt>
    <dgm:pt modelId="{EC37672C-C27F-354C-93DC-D2EEC90CCB6A}">
      <dgm:prSet phldrT="[Text]"/>
      <dgm:spPr/>
      <dgm:t>
        <a:bodyPr/>
        <a:lstStyle/>
        <a:p>
          <a:r>
            <a:rPr lang="en-US" dirty="0"/>
            <a:t>Receive edge from Drawing Activity</a:t>
          </a:r>
        </a:p>
      </dgm:t>
    </dgm:pt>
    <dgm:pt modelId="{7D3C92DD-A623-6046-B862-4302F0F822F8}" type="parTrans" cxnId="{62F91E25-590F-A84C-9D2E-89D1E4600852}">
      <dgm:prSet/>
      <dgm:spPr/>
      <dgm:t>
        <a:bodyPr/>
        <a:lstStyle/>
        <a:p>
          <a:endParaRPr lang="en-US"/>
        </a:p>
      </dgm:t>
    </dgm:pt>
    <dgm:pt modelId="{673539CA-CBE4-3442-954D-9592827A5633}" type="sibTrans" cxnId="{62F91E25-590F-A84C-9D2E-89D1E4600852}">
      <dgm:prSet/>
      <dgm:spPr/>
      <dgm:t>
        <a:bodyPr/>
        <a:lstStyle/>
        <a:p>
          <a:endParaRPr lang="en-US"/>
        </a:p>
      </dgm:t>
    </dgm:pt>
    <dgm:pt modelId="{35EBED79-9E29-4244-BB5F-9F0B2911CA7E}">
      <dgm:prSet phldrT="[Text]"/>
      <dgm:spPr/>
      <dgm:t>
        <a:bodyPr/>
        <a:lstStyle/>
        <a:p>
          <a:r>
            <a:rPr lang="en-US" dirty="0"/>
            <a:t>Move to start position</a:t>
          </a:r>
        </a:p>
      </dgm:t>
    </dgm:pt>
    <dgm:pt modelId="{65F0145D-3713-8A48-9119-781DFF0763A0}" type="parTrans" cxnId="{39B1A3B6-4D5C-FC4A-91CE-63610C22101F}">
      <dgm:prSet/>
      <dgm:spPr/>
      <dgm:t>
        <a:bodyPr/>
        <a:lstStyle/>
        <a:p>
          <a:endParaRPr lang="en-US"/>
        </a:p>
      </dgm:t>
    </dgm:pt>
    <dgm:pt modelId="{66BC02C1-FF1B-174D-9D2E-EFA37F7D7542}" type="sibTrans" cxnId="{39B1A3B6-4D5C-FC4A-91CE-63610C22101F}">
      <dgm:prSet/>
      <dgm:spPr/>
      <dgm:t>
        <a:bodyPr/>
        <a:lstStyle/>
        <a:p>
          <a:endParaRPr lang="en-US"/>
        </a:p>
      </dgm:t>
    </dgm:pt>
    <dgm:pt modelId="{EFBF5F16-53F0-9248-AA04-B00FAAC31D5D}">
      <dgm:prSet phldrT="[Text]"/>
      <dgm:spPr/>
      <dgm:t>
        <a:bodyPr/>
        <a:lstStyle/>
        <a:p>
          <a:r>
            <a:rPr lang="en-US" dirty="0"/>
            <a:t>Calculate world-space </a:t>
          </a:r>
          <a:r>
            <a:rPr lang="en-US" dirty="0" err="1"/>
            <a:t>coords</a:t>
          </a:r>
          <a:r>
            <a:rPr lang="en-US" dirty="0"/>
            <a:t> of edge end points</a:t>
          </a:r>
        </a:p>
      </dgm:t>
    </dgm:pt>
    <dgm:pt modelId="{7C8D9D93-73E3-DD40-961C-C428DC0CB705}" type="parTrans" cxnId="{2511B1C5-E616-EB42-A79D-FDC49E95A5CE}">
      <dgm:prSet/>
      <dgm:spPr/>
      <dgm:t>
        <a:bodyPr/>
        <a:lstStyle/>
        <a:p>
          <a:endParaRPr lang="en-US"/>
        </a:p>
      </dgm:t>
    </dgm:pt>
    <dgm:pt modelId="{D7A7264E-FBB6-D44F-9665-3F4E4D1FECA8}" type="sibTrans" cxnId="{2511B1C5-E616-EB42-A79D-FDC49E95A5CE}">
      <dgm:prSet/>
      <dgm:spPr/>
      <dgm:t>
        <a:bodyPr/>
        <a:lstStyle/>
        <a:p>
          <a:endParaRPr lang="en-US"/>
        </a:p>
      </dgm:t>
    </dgm:pt>
    <dgm:pt modelId="{16245862-CA2D-0845-B959-B9DD50497401}">
      <dgm:prSet phldrT="[Text]"/>
      <dgm:spPr/>
      <dgm:t>
        <a:bodyPr/>
        <a:lstStyle/>
        <a:p>
          <a:r>
            <a:rPr lang="en-US" dirty="0"/>
            <a:t>Use windowing transformation to convert to drawing-space</a:t>
          </a:r>
        </a:p>
      </dgm:t>
    </dgm:pt>
    <dgm:pt modelId="{53DA9176-2E7E-6C46-9910-E99C12897BB0}" type="parTrans" cxnId="{234B591E-CCAB-7042-A19F-714D5E131A67}">
      <dgm:prSet/>
      <dgm:spPr/>
      <dgm:t>
        <a:bodyPr/>
        <a:lstStyle/>
        <a:p>
          <a:endParaRPr lang="en-US"/>
        </a:p>
      </dgm:t>
    </dgm:pt>
    <dgm:pt modelId="{FD1CF4F5-8A76-9D45-AD53-5E16FF309DA1}" type="sibTrans" cxnId="{234B591E-CCAB-7042-A19F-714D5E131A67}">
      <dgm:prSet/>
      <dgm:spPr/>
      <dgm:t>
        <a:bodyPr/>
        <a:lstStyle/>
        <a:p>
          <a:endParaRPr lang="en-US"/>
        </a:p>
      </dgm:t>
    </dgm:pt>
    <dgm:pt modelId="{D02B484D-E14F-D147-B00C-D3107C492093}">
      <dgm:prSet phldrT="[Text]"/>
      <dgm:spPr/>
      <dgm:t>
        <a:bodyPr/>
        <a:lstStyle/>
        <a:p>
          <a:r>
            <a:rPr lang="en-US" dirty="0"/>
            <a:t>Calculate interpolation</a:t>
          </a:r>
        </a:p>
      </dgm:t>
    </dgm:pt>
    <dgm:pt modelId="{376A9A2B-4825-DF48-A65E-6F81CAEE1D5D}" type="parTrans" cxnId="{DE7086DB-5CB7-F643-8008-F5CD4D632D92}">
      <dgm:prSet/>
      <dgm:spPr/>
      <dgm:t>
        <a:bodyPr/>
        <a:lstStyle/>
        <a:p>
          <a:endParaRPr lang="en-US"/>
        </a:p>
      </dgm:t>
    </dgm:pt>
    <dgm:pt modelId="{B3A36E49-7B14-C144-B81B-F946A78B0AE4}" type="sibTrans" cxnId="{DE7086DB-5CB7-F643-8008-F5CD4D632D92}">
      <dgm:prSet/>
      <dgm:spPr/>
      <dgm:t>
        <a:bodyPr/>
        <a:lstStyle/>
        <a:p>
          <a:endParaRPr lang="en-US"/>
        </a:p>
      </dgm:t>
    </dgm:pt>
    <dgm:pt modelId="{1ED9E0CD-25A0-C849-99F0-1A1A8F921BF5}">
      <dgm:prSet phldrT="[Text]"/>
      <dgm:spPr/>
      <dgm:t>
        <a:bodyPr/>
        <a:lstStyle/>
        <a:p>
          <a:r>
            <a:rPr lang="en-US" dirty="0"/>
            <a:t>Execute motion</a:t>
          </a:r>
        </a:p>
      </dgm:t>
    </dgm:pt>
    <dgm:pt modelId="{11745938-B805-884E-AAF8-5B1D08407984}" type="parTrans" cxnId="{7DD7C0DE-0F1A-4E40-9F22-8113472A7547}">
      <dgm:prSet/>
      <dgm:spPr/>
      <dgm:t>
        <a:bodyPr/>
        <a:lstStyle/>
        <a:p>
          <a:endParaRPr lang="en-US"/>
        </a:p>
      </dgm:t>
    </dgm:pt>
    <dgm:pt modelId="{1C0835BA-DEEE-8A4A-9B66-C5A22BF789F0}" type="sibTrans" cxnId="{7DD7C0DE-0F1A-4E40-9F22-8113472A7547}">
      <dgm:prSet/>
      <dgm:spPr/>
      <dgm:t>
        <a:bodyPr/>
        <a:lstStyle/>
        <a:p>
          <a:endParaRPr lang="en-US"/>
        </a:p>
      </dgm:t>
    </dgm:pt>
    <dgm:pt modelId="{BC2B07FA-92CE-1C44-A8E2-058A81439C0C}" type="pres">
      <dgm:prSet presAssocID="{1E0A2088-72DD-0540-8387-C64A139198CF}" presName="linearFlow" presStyleCnt="0">
        <dgm:presLayoutVars>
          <dgm:dir/>
          <dgm:animLvl val="lvl"/>
          <dgm:resizeHandles val="exact"/>
        </dgm:presLayoutVars>
      </dgm:prSet>
      <dgm:spPr/>
    </dgm:pt>
    <dgm:pt modelId="{896D22E7-AFBB-1F4C-8553-9AF31CA56834}" type="pres">
      <dgm:prSet presAssocID="{C661D94A-77D8-0640-89C9-4BDE008D075B}" presName="composite" presStyleCnt="0"/>
      <dgm:spPr/>
    </dgm:pt>
    <dgm:pt modelId="{655F3C5D-A569-9E45-9D93-62F0D2A5C178}" type="pres">
      <dgm:prSet presAssocID="{C661D94A-77D8-0640-89C9-4BDE008D075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894DE9A-D3A6-684C-8187-796AACF22442}" type="pres">
      <dgm:prSet presAssocID="{C661D94A-77D8-0640-89C9-4BDE008D075B}" presName="parSh" presStyleLbl="node1" presStyleIdx="0" presStyleCnt="3"/>
      <dgm:spPr/>
    </dgm:pt>
    <dgm:pt modelId="{253B7F19-939F-6249-8666-3E80F8EB6A8E}" type="pres">
      <dgm:prSet presAssocID="{C661D94A-77D8-0640-89C9-4BDE008D075B}" presName="desTx" presStyleLbl="fgAcc1" presStyleIdx="0" presStyleCnt="3">
        <dgm:presLayoutVars>
          <dgm:bulletEnabled val="1"/>
        </dgm:presLayoutVars>
      </dgm:prSet>
      <dgm:spPr/>
    </dgm:pt>
    <dgm:pt modelId="{3A0C644F-75D3-264A-A54E-0C1BC4954F8B}" type="pres">
      <dgm:prSet presAssocID="{D79645BC-891F-BC4E-AF7B-2171F9397180}" presName="sibTrans" presStyleLbl="sibTrans2D1" presStyleIdx="0" presStyleCnt="2"/>
      <dgm:spPr/>
    </dgm:pt>
    <dgm:pt modelId="{3AF1CF33-07DE-164C-90B6-9EFA7BDEB652}" type="pres">
      <dgm:prSet presAssocID="{D79645BC-891F-BC4E-AF7B-2171F9397180}" presName="connTx" presStyleLbl="sibTrans2D1" presStyleIdx="0" presStyleCnt="2"/>
      <dgm:spPr/>
    </dgm:pt>
    <dgm:pt modelId="{3EF5BD27-181E-964A-A19E-512AB82E4105}" type="pres">
      <dgm:prSet presAssocID="{74CF3AD5-2611-CD41-8E91-FF1820B39008}" presName="composite" presStyleCnt="0"/>
      <dgm:spPr/>
    </dgm:pt>
    <dgm:pt modelId="{739D411E-81A5-FD4B-A33E-1EC7FD45FEEA}" type="pres">
      <dgm:prSet presAssocID="{74CF3AD5-2611-CD41-8E91-FF1820B39008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A5CFBD6-B7FE-0343-A9D2-385FCFB1C8AF}" type="pres">
      <dgm:prSet presAssocID="{74CF3AD5-2611-CD41-8E91-FF1820B39008}" presName="parSh" presStyleLbl="node1" presStyleIdx="1" presStyleCnt="3"/>
      <dgm:spPr/>
    </dgm:pt>
    <dgm:pt modelId="{63B12B18-F3B2-F14C-BACF-7A74FBC932EF}" type="pres">
      <dgm:prSet presAssocID="{74CF3AD5-2611-CD41-8E91-FF1820B39008}" presName="desTx" presStyleLbl="fgAcc1" presStyleIdx="1" presStyleCnt="3">
        <dgm:presLayoutVars>
          <dgm:bulletEnabled val="1"/>
        </dgm:presLayoutVars>
      </dgm:prSet>
      <dgm:spPr/>
    </dgm:pt>
    <dgm:pt modelId="{14BA2D2D-0CFA-C942-8869-A870092CE003}" type="pres">
      <dgm:prSet presAssocID="{89713EF1-CD5D-7D4A-B87D-44416CF4F87F}" presName="sibTrans" presStyleLbl="sibTrans2D1" presStyleIdx="1" presStyleCnt="2"/>
      <dgm:spPr/>
    </dgm:pt>
    <dgm:pt modelId="{10A3B1A6-D5AF-0043-BE95-D4200868086A}" type="pres">
      <dgm:prSet presAssocID="{89713EF1-CD5D-7D4A-B87D-44416CF4F87F}" presName="connTx" presStyleLbl="sibTrans2D1" presStyleIdx="1" presStyleCnt="2"/>
      <dgm:spPr/>
    </dgm:pt>
    <dgm:pt modelId="{0CA786AD-9B5B-A44C-B7C4-C89AC7FA1C74}" type="pres">
      <dgm:prSet presAssocID="{6CFB8870-407B-7447-9458-3DB508ECC239}" presName="composite" presStyleCnt="0"/>
      <dgm:spPr/>
    </dgm:pt>
    <dgm:pt modelId="{05B4D1BE-D09D-5044-805C-6F4A637EE301}" type="pres">
      <dgm:prSet presAssocID="{6CFB8870-407B-7447-9458-3DB508ECC239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4DFA7E2-F952-0449-B50A-9E18900DFD7A}" type="pres">
      <dgm:prSet presAssocID="{6CFB8870-407B-7447-9458-3DB508ECC239}" presName="parSh" presStyleLbl="node1" presStyleIdx="2" presStyleCnt="3"/>
      <dgm:spPr/>
    </dgm:pt>
    <dgm:pt modelId="{854D73E1-6AFE-7040-B73B-7AC6299C83E2}" type="pres">
      <dgm:prSet presAssocID="{6CFB8870-407B-7447-9458-3DB508ECC239}" presName="desTx" presStyleLbl="fgAcc1" presStyleIdx="2" presStyleCnt="3">
        <dgm:presLayoutVars>
          <dgm:bulletEnabled val="1"/>
        </dgm:presLayoutVars>
      </dgm:prSet>
      <dgm:spPr/>
    </dgm:pt>
  </dgm:ptLst>
  <dgm:cxnLst>
    <dgm:cxn modelId="{B5EFF806-AD89-D44F-AECA-B10B2108C7A5}" type="presOf" srcId="{F7EFBBCC-E025-7840-B7C0-E7047D3DEE35}" destId="{253B7F19-939F-6249-8666-3E80F8EB6A8E}" srcOrd="0" destOrd="3" presId="urn:microsoft.com/office/officeart/2005/8/layout/process3"/>
    <dgm:cxn modelId="{49B9FB06-4C33-5047-8762-BD0D5F61DEE2}" srcId="{74CF3AD5-2611-CD41-8E91-FF1820B39008}" destId="{8EA9FD57-F008-5E44-BB23-956ED0B7C661}" srcOrd="3" destOrd="0" parTransId="{FAFA2FDC-EF03-B240-A4D0-5D2A20067FB6}" sibTransId="{18BF5E0A-ABBE-8748-8D3C-81AB546B937C}"/>
    <dgm:cxn modelId="{5474D109-0C4D-E047-B846-88768DC0E0DB}" type="presOf" srcId="{89713EF1-CD5D-7D4A-B87D-44416CF4F87F}" destId="{10A3B1A6-D5AF-0043-BE95-D4200868086A}" srcOrd="1" destOrd="0" presId="urn:microsoft.com/office/officeart/2005/8/layout/process3"/>
    <dgm:cxn modelId="{75ECF20B-B7BC-0B45-AECD-5F93D0B1B09F}" srcId="{C661D94A-77D8-0640-89C9-4BDE008D075B}" destId="{F7EFBBCC-E025-7840-B7C0-E7047D3DEE35}" srcOrd="3" destOrd="0" parTransId="{94131304-0594-7942-97A8-51C741C8A8F5}" sibTransId="{4DD500E9-624C-AD4B-81A9-032CCF8185AD}"/>
    <dgm:cxn modelId="{2865970F-5C98-4D47-A3AA-02E29E938C49}" srcId="{C661D94A-77D8-0640-89C9-4BDE008D075B}" destId="{FBCB90A2-678D-D642-AAA4-2E21BB401671}" srcOrd="4" destOrd="0" parTransId="{183508A9-2945-BE4E-AE88-B0D19AED1990}" sibTransId="{643F9904-2E99-DE4A-8027-547A6C9A547E}"/>
    <dgm:cxn modelId="{2F265013-8C51-BB4C-98E0-2E299B4EF3B0}" type="presOf" srcId="{6CFB8870-407B-7447-9458-3DB508ECC239}" destId="{34DFA7E2-F952-0449-B50A-9E18900DFD7A}" srcOrd="1" destOrd="0" presId="urn:microsoft.com/office/officeart/2005/8/layout/process3"/>
    <dgm:cxn modelId="{1674DE18-CC81-3F48-84A4-7A19C5CF3AE9}" type="presOf" srcId="{C661D94A-77D8-0640-89C9-4BDE008D075B}" destId="{4894DE9A-D3A6-684C-8187-796AACF22442}" srcOrd="1" destOrd="0" presId="urn:microsoft.com/office/officeart/2005/8/layout/process3"/>
    <dgm:cxn modelId="{E56B5E1A-6EB3-4847-9E2B-C660E6E1BEDD}" type="presOf" srcId="{17AB7223-5BA6-9644-89DF-D0A1D5AED572}" destId="{63B12B18-F3B2-F14C-BACF-7A74FBC932EF}" srcOrd="0" destOrd="1" presId="urn:microsoft.com/office/officeart/2005/8/layout/process3"/>
    <dgm:cxn modelId="{234B591E-CCAB-7042-A19F-714D5E131A67}" srcId="{6CFB8870-407B-7447-9458-3DB508ECC239}" destId="{16245862-CA2D-0845-B959-B9DD50497401}" srcOrd="4" destOrd="0" parTransId="{53DA9176-2E7E-6C46-9910-E99C12897BB0}" sibTransId="{FD1CF4F5-8A76-9D45-AD53-5E16FF309DA1}"/>
    <dgm:cxn modelId="{F9D58F22-0D53-4343-9D59-39563D666491}" srcId="{1E0A2088-72DD-0540-8387-C64A139198CF}" destId="{74CF3AD5-2611-CD41-8E91-FF1820B39008}" srcOrd="1" destOrd="0" parTransId="{4E5FE05D-18E4-4147-86B0-041A3E11014A}" sibTransId="{89713EF1-CD5D-7D4A-B87D-44416CF4F87F}"/>
    <dgm:cxn modelId="{62F91E25-590F-A84C-9D2E-89D1E4600852}" srcId="{6CFB8870-407B-7447-9458-3DB508ECC239}" destId="{EC37672C-C27F-354C-93DC-D2EEC90CCB6A}" srcOrd="1" destOrd="0" parTransId="{7D3C92DD-A623-6046-B862-4302F0F822F8}" sibTransId="{673539CA-CBE4-3442-954D-9592827A5633}"/>
    <dgm:cxn modelId="{8B052235-0B74-C547-AF1F-52955AA31E0A}" srcId="{74CF3AD5-2611-CD41-8E91-FF1820B39008}" destId="{17AB7223-5BA6-9644-89DF-D0A1D5AED572}" srcOrd="1" destOrd="0" parTransId="{E591C0AF-ADC1-5249-9D84-67731F36C17B}" sibTransId="{C27FD2A7-E4B2-3C47-AA83-3AE9B2005658}"/>
    <dgm:cxn modelId="{1E3EB735-0708-4345-8C89-07A010FDC065}" type="presOf" srcId="{68A9EE0B-9D57-7D40-9BFB-08D5BABF3838}" destId="{253B7F19-939F-6249-8666-3E80F8EB6A8E}" srcOrd="0" destOrd="1" presId="urn:microsoft.com/office/officeart/2005/8/layout/process3"/>
    <dgm:cxn modelId="{8EBE1839-DCA3-4A4B-8F29-B5DED5EBA61E}" type="presOf" srcId="{6F3074C2-CC16-C644-8B6C-25CFE9404978}" destId="{854D73E1-6AFE-7040-B73B-7AC6299C83E2}" srcOrd="0" destOrd="0" presId="urn:microsoft.com/office/officeart/2005/8/layout/process3"/>
    <dgm:cxn modelId="{18D0A041-5913-0F42-A84D-7F81063988D0}" type="presOf" srcId="{16245862-CA2D-0845-B959-B9DD50497401}" destId="{854D73E1-6AFE-7040-B73B-7AC6299C83E2}" srcOrd="0" destOrd="4" presId="urn:microsoft.com/office/officeart/2005/8/layout/process3"/>
    <dgm:cxn modelId="{F8CD2B4A-19C9-1445-9CC5-5DE0FD059C87}" type="presOf" srcId="{5A5E67CD-A249-5145-A756-82EF8F1CE2CA}" destId="{253B7F19-939F-6249-8666-3E80F8EB6A8E}" srcOrd="0" destOrd="0" presId="urn:microsoft.com/office/officeart/2005/8/layout/process3"/>
    <dgm:cxn modelId="{659AA04A-3494-2C41-AA0A-69B7EBBEDBAF}" type="presOf" srcId="{74CF3AD5-2611-CD41-8E91-FF1820B39008}" destId="{739D411E-81A5-FD4B-A33E-1EC7FD45FEEA}" srcOrd="0" destOrd="0" presId="urn:microsoft.com/office/officeart/2005/8/layout/process3"/>
    <dgm:cxn modelId="{6F3C354B-3241-1D42-A4E5-FCA39252615D}" type="presOf" srcId="{22429663-233C-CF4D-B5A6-6B3CAEF4F361}" destId="{253B7F19-939F-6249-8666-3E80F8EB6A8E}" srcOrd="0" destOrd="2" presId="urn:microsoft.com/office/officeart/2005/8/layout/process3"/>
    <dgm:cxn modelId="{DEE1514B-22EA-1A4A-925F-A2E0BA24A623}" type="presOf" srcId="{EFBF5F16-53F0-9248-AA04-B00FAAC31D5D}" destId="{854D73E1-6AFE-7040-B73B-7AC6299C83E2}" srcOrd="0" destOrd="3" presId="urn:microsoft.com/office/officeart/2005/8/layout/process3"/>
    <dgm:cxn modelId="{06F8D25D-5361-BD4A-BB69-393D79B59D2B}" srcId="{C661D94A-77D8-0640-89C9-4BDE008D075B}" destId="{68A9EE0B-9D57-7D40-9BFB-08D5BABF3838}" srcOrd="1" destOrd="0" parTransId="{6D8F8A11-755D-F44F-AA50-8D8D7B680ABC}" sibTransId="{ED93422B-4A71-2C46-BB6A-7DA3DEF88F7A}"/>
    <dgm:cxn modelId="{AB7C1864-0939-9C46-A649-0A131C6162D1}" srcId="{C661D94A-77D8-0640-89C9-4BDE008D075B}" destId="{5A5E67CD-A249-5145-A756-82EF8F1CE2CA}" srcOrd="0" destOrd="0" parTransId="{8B504B33-04E1-8848-827A-D25F2A48615B}" sibTransId="{D8B908A0-C2D7-B84D-9431-A360FD324B0E}"/>
    <dgm:cxn modelId="{2276C66A-260F-4A48-9275-89AA94A288BE}" type="presOf" srcId="{74CF3AD5-2611-CD41-8E91-FF1820B39008}" destId="{0A5CFBD6-B7FE-0343-A9D2-385FCFB1C8AF}" srcOrd="1" destOrd="0" presId="urn:microsoft.com/office/officeart/2005/8/layout/process3"/>
    <dgm:cxn modelId="{57664D81-5257-774D-A11C-13C790EE6753}" srcId="{6CFB8870-407B-7447-9458-3DB508ECC239}" destId="{6F3074C2-CC16-C644-8B6C-25CFE9404978}" srcOrd="0" destOrd="0" parTransId="{84C02479-5CA6-6B43-BDC0-A6A28B0EE72F}" sibTransId="{0AAD339F-C5A5-4146-81C4-337D92D59AC7}"/>
    <dgm:cxn modelId="{6EA8CC81-56DE-304E-AD64-8292D417E074}" type="presOf" srcId="{C661D94A-77D8-0640-89C9-4BDE008D075B}" destId="{655F3C5D-A569-9E45-9D93-62F0D2A5C178}" srcOrd="0" destOrd="0" presId="urn:microsoft.com/office/officeart/2005/8/layout/process3"/>
    <dgm:cxn modelId="{8BEB0D8C-F1BE-8B48-BEF2-681E6F8B0DD3}" type="presOf" srcId="{35EBED79-9E29-4244-BB5F-9F0B2911CA7E}" destId="{854D73E1-6AFE-7040-B73B-7AC6299C83E2}" srcOrd="0" destOrd="2" presId="urn:microsoft.com/office/officeart/2005/8/layout/process3"/>
    <dgm:cxn modelId="{C205758C-53BD-2C4A-899E-E1CAAFC69068}" type="presOf" srcId="{D02B484D-E14F-D147-B00C-D3107C492093}" destId="{854D73E1-6AFE-7040-B73B-7AC6299C83E2}" srcOrd="0" destOrd="5" presId="urn:microsoft.com/office/officeart/2005/8/layout/process3"/>
    <dgm:cxn modelId="{18B97290-7763-F84F-9366-8E43EC90CB0C}" srcId="{1E0A2088-72DD-0540-8387-C64A139198CF}" destId="{C661D94A-77D8-0640-89C9-4BDE008D075B}" srcOrd="0" destOrd="0" parTransId="{DCF81B20-A471-A244-8F15-634DB6805270}" sibTransId="{D79645BC-891F-BC4E-AF7B-2171F9397180}"/>
    <dgm:cxn modelId="{6F0EB593-5C55-B548-B117-999BB1EEE7A6}" type="presOf" srcId="{FBCB90A2-678D-D642-AAA4-2E21BB401671}" destId="{253B7F19-939F-6249-8666-3E80F8EB6A8E}" srcOrd="0" destOrd="4" presId="urn:microsoft.com/office/officeart/2005/8/layout/process3"/>
    <dgm:cxn modelId="{37D34C94-6508-684C-9DC4-3EFDAE9BCCA5}" type="presOf" srcId="{D79645BC-891F-BC4E-AF7B-2171F9397180}" destId="{3AF1CF33-07DE-164C-90B6-9EFA7BDEB652}" srcOrd="1" destOrd="0" presId="urn:microsoft.com/office/officeart/2005/8/layout/process3"/>
    <dgm:cxn modelId="{B36A57A1-9837-A04F-B99C-F79464745881}" type="presOf" srcId="{1ED9E0CD-25A0-C849-99F0-1A1A8F921BF5}" destId="{854D73E1-6AFE-7040-B73B-7AC6299C83E2}" srcOrd="0" destOrd="6" presId="urn:microsoft.com/office/officeart/2005/8/layout/process3"/>
    <dgm:cxn modelId="{431C99AF-1BDF-BF41-83CD-512B3582AF9E}" srcId="{74CF3AD5-2611-CD41-8E91-FF1820B39008}" destId="{713EC85D-630D-634A-8253-FDCCE809ADE7}" srcOrd="0" destOrd="0" parTransId="{800A40DA-3D10-7040-AE96-E28B212DC014}" sibTransId="{B650CEC2-F2A8-0B48-8721-F0450BEA4A12}"/>
    <dgm:cxn modelId="{CE02EFAF-7694-A944-8D23-A0E8AEAEF0CD}" srcId="{74CF3AD5-2611-CD41-8E91-FF1820B39008}" destId="{0371B5F3-8D9D-134B-B584-93100FB0DC71}" srcOrd="2" destOrd="0" parTransId="{0F2E17DC-AC19-3945-B4A5-497CB7795818}" sibTransId="{7AF51D50-46C0-FB46-8001-ED090DBBE07E}"/>
    <dgm:cxn modelId="{96B6CBB5-98C6-B745-8876-20B181134F1B}" type="presOf" srcId="{EC37672C-C27F-354C-93DC-D2EEC90CCB6A}" destId="{854D73E1-6AFE-7040-B73B-7AC6299C83E2}" srcOrd="0" destOrd="1" presId="urn:microsoft.com/office/officeart/2005/8/layout/process3"/>
    <dgm:cxn modelId="{6AFE35B6-E450-CD41-AF52-1A327ED0F75D}" type="presOf" srcId="{8EA9FD57-F008-5E44-BB23-956ED0B7C661}" destId="{63B12B18-F3B2-F14C-BACF-7A74FBC932EF}" srcOrd="0" destOrd="3" presId="urn:microsoft.com/office/officeart/2005/8/layout/process3"/>
    <dgm:cxn modelId="{39B1A3B6-4D5C-FC4A-91CE-63610C22101F}" srcId="{6CFB8870-407B-7447-9458-3DB508ECC239}" destId="{35EBED79-9E29-4244-BB5F-9F0B2911CA7E}" srcOrd="2" destOrd="0" parTransId="{65F0145D-3713-8A48-9119-781DFF0763A0}" sibTransId="{66BC02C1-FF1B-174D-9D2E-EFA37F7D7542}"/>
    <dgm:cxn modelId="{31A433C5-6CE8-1D46-AE75-0675DFEBEB86}" type="presOf" srcId="{1E0A2088-72DD-0540-8387-C64A139198CF}" destId="{BC2B07FA-92CE-1C44-A8E2-058A81439C0C}" srcOrd="0" destOrd="0" presId="urn:microsoft.com/office/officeart/2005/8/layout/process3"/>
    <dgm:cxn modelId="{2511B1C5-E616-EB42-A79D-FDC49E95A5CE}" srcId="{6CFB8870-407B-7447-9458-3DB508ECC239}" destId="{EFBF5F16-53F0-9248-AA04-B00FAAC31D5D}" srcOrd="3" destOrd="0" parTransId="{7C8D9D93-73E3-DD40-961C-C428DC0CB705}" sibTransId="{D7A7264E-FBB6-D44F-9665-3F4E4D1FECA8}"/>
    <dgm:cxn modelId="{DBD0B4D6-F373-374E-BD50-2B6FD0A838FF}" type="presOf" srcId="{0371B5F3-8D9D-134B-B584-93100FB0DC71}" destId="{63B12B18-F3B2-F14C-BACF-7A74FBC932EF}" srcOrd="0" destOrd="2" presId="urn:microsoft.com/office/officeart/2005/8/layout/process3"/>
    <dgm:cxn modelId="{260E4CDA-FE05-D64C-A8D6-993FA6B86C26}" srcId="{C661D94A-77D8-0640-89C9-4BDE008D075B}" destId="{22429663-233C-CF4D-B5A6-6B3CAEF4F361}" srcOrd="2" destOrd="0" parTransId="{790199F9-7AC9-B340-B879-8CE4B1003ACF}" sibTransId="{A7FDC0A9-80DF-8847-8136-BD3606326BBA}"/>
    <dgm:cxn modelId="{DE7086DB-5CB7-F643-8008-F5CD4D632D92}" srcId="{6CFB8870-407B-7447-9458-3DB508ECC239}" destId="{D02B484D-E14F-D147-B00C-D3107C492093}" srcOrd="5" destOrd="0" parTransId="{376A9A2B-4825-DF48-A65E-6F81CAEE1D5D}" sibTransId="{B3A36E49-7B14-C144-B81B-F946A78B0AE4}"/>
    <dgm:cxn modelId="{7DD7C0DE-0F1A-4E40-9F22-8113472A7547}" srcId="{6CFB8870-407B-7447-9458-3DB508ECC239}" destId="{1ED9E0CD-25A0-C849-99F0-1A1A8F921BF5}" srcOrd="6" destOrd="0" parTransId="{11745938-B805-884E-AAF8-5B1D08407984}" sibTransId="{1C0835BA-DEEE-8A4A-9B66-C5A22BF789F0}"/>
    <dgm:cxn modelId="{D38D18E4-B1A9-6540-98CA-A916F777E219}" type="presOf" srcId="{D79645BC-891F-BC4E-AF7B-2171F9397180}" destId="{3A0C644F-75D3-264A-A54E-0C1BC4954F8B}" srcOrd="0" destOrd="0" presId="urn:microsoft.com/office/officeart/2005/8/layout/process3"/>
    <dgm:cxn modelId="{C8C5B5E9-EE8D-DC43-8E6E-AD178C72C98B}" srcId="{1E0A2088-72DD-0540-8387-C64A139198CF}" destId="{6CFB8870-407B-7447-9458-3DB508ECC239}" srcOrd="2" destOrd="0" parTransId="{56586ACB-5BB2-AC44-9D73-A4455607DE1C}" sibTransId="{E24DFB70-FA40-B24D-A594-C1B183587240}"/>
    <dgm:cxn modelId="{A4D1CBEC-1A14-3849-BC8D-EF12A6618687}" type="presOf" srcId="{89713EF1-CD5D-7D4A-B87D-44416CF4F87F}" destId="{14BA2D2D-0CFA-C942-8869-A870092CE003}" srcOrd="0" destOrd="0" presId="urn:microsoft.com/office/officeart/2005/8/layout/process3"/>
    <dgm:cxn modelId="{5EF9CCEF-7D41-D443-8A38-9FB8BFBB39B1}" type="presOf" srcId="{713EC85D-630D-634A-8253-FDCCE809ADE7}" destId="{63B12B18-F3B2-F14C-BACF-7A74FBC932EF}" srcOrd="0" destOrd="0" presId="urn:microsoft.com/office/officeart/2005/8/layout/process3"/>
    <dgm:cxn modelId="{4269B1F0-4CE2-1449-A0A1-70FE6734F985}" type="presOf" srcId="{6CFB8870-407B-7447-9458-3DB508ECC239}" destId="{05B4D1BE-D09D-5044-805C-6F4A637EE301}" srcOrd="0" destOrd="0" presId="urn:microsoft.com/office/officeart/2005/8/layout/process3"/>
    <dgm:cxn modelId="{5A1188BB-266A-8F40-AB64-9D84AC05B3E2}" type="presParOf" srcId="{BC2B07FA-92CE-1C44-A8E2-058A81439C0C}" destId="{896D22E7-AFBB-1F4C-8553-9AF31CA56834}" srcOrd="0" destOrd="0" presId="urn:microsoft.com/office/officeart/2005/8/layout/process3"/>
    <dgm:cxn modelId="{2FD5BA1F-746D-AE46-BE5F-5EDB6E6E9443}" type="presParOf" srcId="{896D22E7-AFBB-1F4C-8553-9AF31CA56834}" destId="{655F3C5D-A569-9E45-9D93-62F0D2A5C178}" srcOrd="0" destOrd="0" presId="urn:microsoft.com/office/officeart/2005/8/layout/process3"/>
    <dgm:cxn modelId="{82DA0301-7618-094E-9218-D6763B5C82F3}" type="presParOf" srcId="{896D22E7-AFBB-1F4C-8553-9AF31CA56834}" destId="{4894DE9A-D3A6-684C-8187-796AACF22442}" srcOrd="1" destOrd="0" presId="urn:microsoft.com/office/officeart/2005/8/layout/process3"/>
    <dgm:cxn modelId="{7E9FD52C-8A89-2547-B789-D0D88AB02489}" type="presParOf" srcId="{896D22E7-AFBB-1F4C-8553-9AF31CA56834}" destId="{253B7F19-939F-6249-8666-3E80F8EB6A8E}" srcOrd="2" destOrd="0" presId="urn:microsoft.com/office/officeart/2005/8/layout/process3"/>
    <dgm:cxn modelId="{548571BB-DEDA-F447-8481-39D544E6FAC5}" type="presParOf" srcId="{BC2B07FA-92CE-1C44-A8E2-058A81439C0C}" destId="{3A0C644F-75D3-264A-A54E-0C1BC4954F8B}" srcOrd="1" destOrd="0" presId="urn:microsoft.com/office/officeart/2005/8/layout/process3"/>
    <dgm:cxn modelId="{7301322E-50F2-114A-999A-1D6EE6105E43}" type="presParOf" srcId="{3A0C644F-75D3-264A-A54E-0C1BC4954F8B}" destId="{3AF1CF33-07DE-164C-90B6-9EFA7BDEB652}" srcOrd="0" destOrd="0" presId="urn:microsoft.com/office/officeart/2005/8/layout/process3"/>
    <dgm:cxn modelId="{B74CB51B-EF82-314F-A982-F19258865E50}" type="presParOf" srcId="{BC2B07FA-92CE-1C44-A8E2-058A81439C0C}" destId="{3EF5BD27-181E-964A-A19E-512AB82E4105}" srcOrd="2" destOrd="0" presId="urn:microsoft.com/office/officeart/2005/8/layout/process3"/>
    <dgm:cxn modelId="{ABE79D46-F286-8245-A326-FA38048DF82B}" type="presParOf" srcId="{3EF5BD27-181E-964A-A19E-512AB82E4105}" destId="{739D411E-81A5-FD4B-A33E-1EC7FD45FEEA}" srcOrd="0" destOrd="0" presId="urn:microsoft.com/office/officeart/2005/8/layout/process3"/>
    <dgm:cxn modelId="{02FA332E-7D8A-0640-9BFD-75A2EF840F54}" type="presParOf" srcId="{3EF5BD27-181E-964A-A19E-512AB82E4105}" destId="{0A5CFBD6-B7FE-0343-A9D2-385FCFB1C8AF}" srcOrd="1" destOrd="0" presId="urn:microsoft.com/office/officeart/2005/8/layout/process3"/>
    <dgm:cxn modelId="{C11CD74F-61E9-E547-93F1-78CE46001396}" type="presParOf" srcId="{3EF5BD27-181E-964A-A19E-512AB82E4105}" destId="{63B12B18-F3B2-F14C-BACF-7A74FBC932EF}" srcOrd="2" destOrd="0" presId="urn:microsoft.com/office/officeart/2005/8/layout/process3"/>
    <dgm:cxn modelId="{E604D1E1-F028-2640-B399-3B2D3D2DC572}" type="presParOf" srcId="{BC2B07FA-92CE-1C44-A8E2-058A81439C0C}" destId="{14BA2D2D-0CFA-C942-8869-A870092CE003}" srcOrd="3" destOrd="0" presId="urn:microsoft.com/office/officeart/2005/8/layout/process3"/>
    <dgm:cxn modelId="{91F00576-B426-5B42-A9F1-72CE3C78F694}" type="presParOf" srcId="{14BA2D2D-0CFA-C942-8869-A870092CE003}" destId="{10A3B1A6-D5AF-0043-BE95-D4200868086A}" srcOrd="0" destOrd="0" presId="urn:microsoft.com/office/officeart/2005/8/layout/process3"/>
    <dgm:cxn modelId="{61B49F7E-DE25-EF43-AA38-8610D07447AA}" type="presParOf" srcId="{BC2B07FA-92CE-1C44-A8E2-058A81439C0C}" destId="{0CA786AD-9B5B-A44C-B7C4-C89AC7FA1C74}" srcOrd="4" destOrd="0" presId="urn:microsoft.com/office/officeart/2005/8/layout/process3"/>
    <dgm:cxn modelId="{0DD3702F-E25C-0343-96B8-DED10224FD57}" type="presParOf" srcId="{0CA786AD-9B5B-A44C-B7C4-C89AC7FA1C74}" destId="{05B4D1BE-D09D-5044-805C-6F4A637EE301}" srcOrd="0" destOrd="0" presId="urn:microsoft.com/office/officeart/2005/8/layout/process3"/>
    <dgm:cxn modelId="{3710FB2B-172E-E24D-8E39-5F7F2874E31E}" type="presParOf" srcId="{0CA786AD-9B5B-A44C-B7C4-C89AC7FA1C74}" destId="{34DFA7E2-F952-0449-B50A-9E18900DFD7A}" srcOrd="1" destOrd="0" presId="urn:microsoft.com/office/officeart/2005/8/layout/process3"/>
    <dgm:cxn modelId="{3B8F6160-1D58-5C4C-AB1D-8EFBA0E0678B}" type="presParOf" srcId="{0CA786AD-9B5B-A44C-B7C4-C89AC7FA1C74}" destId="{854D73E1-6AFE-7040-B73B-7AC6299C83E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4DE9A-D3A6-684C-8187-796AACF22442}">
      <dsp:nvSpPr>
        <dsp:cNvPr id="0" name=""/>
        <dsp:cNvSpPr/>
      </dsp:nvSpPr>
      <dsp:spPr>
        <a:xfrm>
          <a:off x="4093" y="32882"/>
          <a:ext cx="1861062" cy="10686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Drawing Specification Generator</a:t>
          </a:r>
        </a:p>
      </dsp:txBody>
      <dsp:txXfrm>
        <a:off x="4093" y="32882"/>
        <a:ext cx="1861062" cy="712435"/>
      </dsp:txXfrm>
    </dsp:sp>
    <dsp:sp modelId="{253B7F19-939F-6249-8666-3E80F8EB6A8E}">
      <dsp:nvSpPr>
        <dsp:cNvPr id="0" name=""/>
        <dsp:cNvSpPr/>
      </dsp:nvSpPr>
      <dsp:spPr>
        <a:xfrm>
          <a:off x="385274" y="745317"/>
          <a:ext cx="1861062" cy="3641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Import  &amp; fit image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Extract edges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Remap to normalized dimensions:  </a:t>
          </a:r>
          <a:r>
            <a:rPr lang="en-US" sz="1800" i="1" kern="1200" dirty="0"/>
            <a:t>width =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Sort edges by length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Write spec to output file</a:t>
          </a:r>
        </a:p>
      </dsp:txBody>
      <dsp:txXfrm>
        <a:off x="439783" y="799826"/>
        <a:ext cx="1752044" cy="3532382"/>
      </dsp:txXfrm>
    </dsp:sp>
    <dsp:sp modelId="{3A0C644F-75D3-264A-A54E-0C1BC4954F8B}">
      <dsp:nvSpPr>
        <dsp:cNvPr id="0" name=""/>
        <dsp:cNvSpPr/>
      </dsp:nvSpPr>
      <dsp:spPr>
        <a:xfrm>
          <a:off x="2147286" y="157424"/>
          <a:ext cx="598116" cy="463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147286" y="250094"/>
        <a:ext cx="459111" cy="278010"/>
      </dsp:txXfrm>
    </dsp:sp>
    <dsp:sp modelId="{0A5CFBD6-B7FE-0343-A9D2-385FCFB1C8AF}">
      <dsp:nvSpPr>
        <dsp:cNvPr id="0" name=""/>
        <dsp:cNvSpPr/>
      </dsp:nvSpPr>
      <dsp:spPr>
        <a:xfrm>
          <a:off x="2993677" y="32882"/>
          <a:ext cx="1861062" cy="10686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Drawing Activity</a:t>
          </a:r>
        </a:p>
      </dsp:txBody>
      <dsp:txXfrm>
        <a:off x="2993677" y="32882"/>
        <a:ext cx="1861062" cy="712435"/>
      </dsp:txXfrm>
    </dsp:sp>
    <dsp:sp modelId="{63B12B18-F3B2-F14C-BACF-7A74FBC932EF}">
      <dsp:nvSpPr>
        <dsp:cNvPr id="0" name=""/>
        <dsp:cNvSpPr/>
      </dsp:nvSpPr>
      <dsp:spPr>
        <a:xfrm>
          <a:off x="3374859" y="745317"/>
          <a:ext cx="1861062" cy="3641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Load image spec file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Register Planar Motion Context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Feed edges to Motor Control Module: 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8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𝑒</m:t>
                  </m:r>
                </m:e>
                <m:sub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𝑖𝑗</m:t>
                  </m:r>
                </m:sub>
              </m:sSub>
              <m:r>
                <a:rPr lang="en-US" sz="1800" b="0" i="1" kern="1200" smtClean="0">
                  <a:latin typeface="Cambria Math" panose="02040503050406030204" pitchFamily="18" charset="0"/>
                </a:rPr>
                <m:t>≔</m:t>
              </m:r>
              <m:sSub>
                <m:sSubPr>
                  <m:ctrlPr>
                    <a:rPr lang="en-US" sz="18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𝑃</m:t>
                  </m:r>
                </m:e>
                <m:sub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  <m:r>
                <a:rPr lang="en-US" sz="1800" b="0" i="1" kern="1200" smtClean="0">
                  <a:latin typeface="Cambria Math" panose="02040503050406030204" pitchFamily="18" charset="0"/>
                </a:rPr>
                <m:t>, </m:t>
              </m:r>
              <m:sSub>
                <m:sSubPr>
                  <m:ctrlPr>
                    <a:rPr lang="en-US" sz="18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𝑃</m:t>
                  </m:r>
                </m:e>
                <m:sub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𝑗</m:t>
                  </m:r>
                </m:sub>
              </m:sSub>
              <m:r>
                <a:rPr lang="en-US" sz="18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3429368" y="799826"/>
        <a:ext cx="1752044" cy="3532382"/>
      </dsp:txXfrm>
    </dsp:sp>
    <dsp:sp modelId="{14BA2D2D-0CFA-C942-8869-A870092CE003}">
      <dsp:nvSpPr>
        <dsp:cNvPr id="0" name=""/>
        <dsp:cNvSpPr/>
      </dsp:nvSpPr>
      <dsp:spPr>
        <a:xfrm>
          <a:off x="5136871" y="157424"/>
          <a:ext cx="598116" cy="463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136871" y="250094"/>
        <a:ext cx="459111" cy="278010"/>
      </dsp:txXfrm>
    </dsp:sp>
    <dsp:sp modelId="{34DFA7E2-F952-0449-B50A-9E18900DFD7A}">
      <dsp:nvSpPr>
        <dsp:cNvPr id="0" name=""/>
        <dsp:cNvSpPr/>
      </dsp:nvSpPr>
      <dsp:spPr>
        <a:xfrm>
          <a:off x="5983262" y="32882"/>
          <a:ext cx="1861062" cy="10686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Motor Control Module</a:t>
          </a:r>
        </a:p>
      </dsp:txBody>
      <dsp:txXfrm>
        <a:off x="5983262" y="32882"/>
        <a:ext cx="1861062" cy="712435"/>
      </dsp:txXfrm>
    </dsp:sp>
    <dsp:sp modelId="{854D73E1-6AFE-7040-B73B-7AC6299C83E2}">
      <dsp:nvSpPr>
        <dsp:cNvPr id="0" name=""/>
        <dsp:cNvSpPr/>
      </dsp:nvSpPr>
      <dsp:spPr>
        <a:xfrm>
          <a:off x="6364443" y="745317"/>
          <a:ext cx="1861062" cy="3641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Add registered Motion Context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Receive edge from Drawing Activity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Move to start position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Calculate world-space </a:t>
          </a:r>
          <a:r>
            <a:rPr lang="en-US" sz="1400" kern="1200" dirty="0" err="1"/>
            <a:t>coords</a:t>
          </a:r>
          <a:r>
            <a:rPr lang="en-US" sz="1400" kern="1200" dirty="0"/>
            <a:t> of edge end points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Use windowing transformation to convert to drawing-space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Calculate interpolation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Execute motion</a:t>
          </a:r>
        </a:p>
      </dsp:txBody>
      <dsp:txXfrm>
        <a:off x="6418952" y="799826"/>
        <a:ext cx="1752044" cy="35323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93A2-C00B-48F1-8F7C-3BE850BB26D7}" type="datetimeFigureOut">
              <a:rPr lang="en-US" smtClean="0"/>
              <a:t>4/15/21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34060-6132-4B8B-8B22-FF0A6A4F4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8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89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52400" y="2314795"/>
            <a:ext cx="8839200" cy="3825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ja-JP" sz="3600" dirty="0">
                <a:ea typeface="ＭＳ Ｐゴシック" pitchFamily="34" charset="-128"/>
              </a:rPr>
              <a:t>Social Interactivity Mentor for Youth with Autism using the NAO Robot (SIMYAN)</a:t>
            </a:r>
          </a:p>
          <a:p>
            <a:pPr marL="0" indent="0" algn="ctr">
              <a:lnSpc>
                <a:spcPct val="110000"/>
              </a:lnSpc>
              <a:buNone/>
            </a:pPr>
            <a:endParaRPr lang="en-US" altLang="en-US" sz="1600" dirty="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en-US" sz="1600" dirty="0">
                <a:ea typeface="ＭＳ Ｐゴシック" pitchFamily="34" charset="-128"/>
              </a:rPr>
              <a:t>Andrew Nguyen | Bryce George | Colton </a:t>
            </a:r>
            <a:r>
              <a:rPr lang="en-US" altLang="en-US" sz="1600" dirty="0" err="1">
                <a:ea typeface="ＭＳ Ｐゴシック" pitchFamily="34" charset="-128"/>
              </a:rPr>
              <a:t>Homuth</a:t>
            </a:r>
            <a:r>
              <a:rPr lang="en-US" altLang="en-US" sz="1600" dirty="0">
                <a:ea typeface="ＭＳ Ｐゴシック" pitchFamily="34" charset="-128"/>
              </a:rPr>
              <a:t> | William Ross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Sponsor - Dr. </a:t>
            </a:r>
            <a:r>
              <a:rPr lang="en-US" altLang="en-US" sz="1600" dirty="0" err="1">
                <a:ea typeface="ＭＳ Ｐゴシック" pitchFamily="34" charset="-128"/>
              </a:rPr>
              <a:t>Adham</a:t>
            </a:r>
            <a:r>
              <a:rPr lang="en-US" altLang="en-US" sz="1600" dirty="0">
                <a:ea typeface="ＭＳ Ｐゴシック" pitchFamily="34" charset="-128"/>
              </a:rPr>
              <a:t> </a:t>
            </a:r>
            <a:r>
              <a:rPr lang="en-US" altLang="en-US" sz="1600" dirty="0" err="1">
                <a:ea typeface="ＭＳ Ｐゴシック" pitchFamily="34" charset="-128"/>
              </a:rPr>
              <a:t>Atyabi</a:t>
            </a:r>
            <a:endParaRPr lang="en-US" altLang="en-US" sz="1600" dirty="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Faculty Advisor - Mr. Bill Michael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March 26, 2021</a:t>
            </a:r>
            <a:endParaRPr lang="en-US" altLang="en-US" sz="1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BA36F43-BF41-674F-B195-88293086512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6096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dirty="0">
                <a:ea typeface="ＭＳ Ｐゴシック" pitchFamily="34" charset="-128"/>
              </a:rPr>
              <a:t>Social Robotics 2</a:t>
            </a:r>
          </a:p>
          <a:p>
            <a:pPr algn="ctr"/>
            <a:r>
              <a:rPr lang="en-US" altLang="en-US" sz="3600" dirty="0">
                <a:ea typeface="ＭＳ Ｐゴシック" pitchFamily="34" charset="-128"/>
              </a:rPr>
              <a:t>Weekly Report for 29 Mar – 2 April 2021</a:t>
            </a: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9D1D-7376-C34D-91C4-BE835EF2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484C6-F085-2C45-B3DB-7B6FC5C29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021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Current Phase: Development</a:t>
            </a:r>
          </a:p>
          <a:p>
            <a:pPr lvl="1"/>
            <a:r>
              <a:rPr lang="en-US" dirty="0"/>
              <a:t>Started: 2/1</a:t>
            </a:r>
          </a:p>
          <a:p>
            <a:pPr lvl="1"/>
            <a:r>
              <a:rPr lang="en-US" dirty="0"/>
              <a:t>Ends: 4/11</a:t>
            </a:r>
          </a:p>
          <a:p>
            <a:pPr marL="0" indent="0">
              <a:buNone/>
            </a:pPr>
            <a:r>
              <a:rPr lang="en-US" dirty="0"/>
              <a:t>Current Sprint: 4 (of 6)</a:t>
            </a:r>
          </a:p>
          <a:p>
            <a:pPr lvl="1"/>
            <a:r>
              <a:rPr lang="en-US" dirty="0"/>
              <a:t>Started: 3/24</a:t>
            </a:r>
          </a:p>
          <a:p>
            <a:pPr lvl="1"/>
            <a:r>
              <a:rPr lang="en-US" dirty="0"/>
              <a:t>Ends: 4/11</a:t>
            </a:r>
          </a:p>
          <a:p>
            <a:pPr lvl="1"/>
            <a:r>
              <a:rPr lang="en-US" dirty="0"/>
              <a:t>Days Remaining: 10</a:t>
            </a:r>
          </a:p>
          <a:p>
            <a:pPr marL="0" indent="0">
              <a:buNone/>
            </a:pPr>
            <a:r>
              <a:rPr lang="en-US" dirty="0"/>
              <a:t>Epics: </a:t>
            </a:r>
          </a:p>
          <a:p>
            <a:pPr lvl="1"/>
            <a:r>
              <a:rPr lang="en-US" dirty="0"/>
              <a:t>Core SDK 			  	[</a:t>
            </a:r>
            <a:r>
              <a:rPr lang="en-US" dirty="0">
                <a:solidFill>
                  <a:srgbClr val="FF0000"/>
                </a:solidFill>
              </a:rPr>
              <a:t>CRITICAL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Activities Master Module	  	</a:t>
            </a:r>
            <a:r>
              <a:rPr lang="en-US" b="0" i="0" dirty="0"/>
              <a:t>[</a:t>
            </a:r>
            <a:r>
              <a:rPr lang="en-US" b="0" i="0" dirty="0">
                <a:solidFill>
                  <a:srgbClr val="FF9300"/>
                </a:solidFill>
              </a:rPr>
              <a:t>In Progress – 90% (Paused)</a:t>
            </a:r>
            <a:r>
              <a:rPr lang="en-US" b="0" i="0" dirty="0"/>
              <a:t>]</a:t>
            </a:r>
          </a:p>
          <a:p>
            <a:pPr lvl="2"/>
            <a:r>
              <a:rPr lang="en-US" dirty="0"/>
              <a:t>Adv. Speech Recognition Module  	</a:t>
            </a:r>
            <a:r>
              <a:rPr lang="en-US" b="0" i="0" dirty="0"/>
              <a:t>[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</a:rPr>
              <a:t>In Progress – 75%</a:t>
            </a:r>
            <a:r>
              <a:rPr lang="en-US" b="0" i="0" dirty="0"/>
              <a:t>]</a:t>
            </a:r>
          </a:p>
          <a:p>
            <a:pPr lvl="2"/>
            <a:r>
              <a:rPr lang="en-US" dirty="0"/>
              <a:t>Adv. Motor Control Module 	  	</a:t>
            </a:r>
            <a:r>
              <a:rPr lang="en-US" b="0" i="0" dirty="0"/>
              <a:t>[</a:t>
            </a:r>
            <a:r>
              <a:rPr lang="en-US" b="0" i="0" dirty="0">
                <a:solidFill>
                  <a:srgbClr val="FF0000"/>
                </a:solidFill>
              </a:rPr>
              <a:t>In Progress – 50% </a:t>
            </a:r>
            <a:r>
              <a:rPr lang="en-US" b="0" i="0" dirty="0"/>
              <a:t>]</a:t>
            </a:r>
          </a:p>
          <a:p>
            <a:pPr lvl="2"/>
            <a:r>
              <a:rPr lang="en-US" dirty="0"/>
              <a:t>Adv. Computer Vision Module 	  	</a:t>
            </a:r>
            <a:r>
              <a:rPr lang="en-US" b="0" i="0" dirty="0"/>
              <a:t>[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</a:rPr>
              <a:t>In Progress – 70%</a:t>
            </a:r>
            <a:r>
              <a:rPr lang="en-US" b="0" i="0" dirty="0"/>
              <a:t>]</a:t>
            </a:r>
          </a:p>
          <a:p>
            <a:pPr lvl="2"/>
            <a:endParaRPr lang="en-US" b="0" i="0" dirty="0"/>
          </a:p>
          <a:p>
            <a:pPr lvl="1"/>
            <a:r>
              <a:rPr lang="en-US" b="0" i="0" dirty="0"/>
              <a:t>Drawing Activity			[</a:t>
            </a:r>
            <a:r>
              <a:rPr lang="en-US" b="0" i="0" dirty="0">
                <a:solidFill>
                  <a:schemeClr val="accent6"/>
                </a:solidFill>
              </a:rPr>
              <a:t>AT RISK</a:t>
            </a:r>
            <a:r>
              <a:rPr lang="en-US" b="0" i="0" dirty="0"/>
              <a:t>]</a:t>
            </a:r>
          </a:p>
          <a:p>
            <a:pPr lvl="2"/>
            <a:r>
              <a:rPr lang="en-US" dirty="0"/>
              <a:t>Drawing Specification Generator</a:t>
            </a:r>
            <a:r>
              <a:rPr lang="en-US" b="0" i="0" dirty="0"/>
              <a:t>	[</a:t>
            </a:r>
            <a:r>
              <a:rPr lang="en-US" b="0" i="0" dirty="0">
                <a:solidFill>
                  <a:schemeClr val="accent6"/>
                </a:solidFill>
              </a:rPr>
              <a:t>In Progress – 10%</a:t>
            </a:r>
            <a:r>
              <a:rPr lang="en-US" b="0" i="0" dirty="0"/>
              <a:t>]</a:t>
            </a:r>
          </a:p>
          <a:p>
            <a:pPr lvl="2"/>
            <a:r>
              <a:rPr lang="en-US" dirty="0"/>
              <a:t>Activity User Interaction Flow</a:t>
            </a:r>
            <a:r>
              <a:rPr lang="en-US" b="0" i="0" dirty="0"/>
              <a:t>		[</a:t>
            </a:r>
            <a:r>
              <a:rPr lang="en-US" b="0" i="0" dirty="0">
                <a:solidFill>
                  <a:schemeClr val="accent6"/>
                </a:solidFill>
              </a:rPr>
              <a:t>Not Started</a:t>
            </a:r>
            <a:r>
              <a:rPr lang="en-US" b="0" i="0" dirty="0"/>
              <a:t>]</a:t>
            </a:r>
          </a:p>
          <a:p>
            <a:pPr lvl="2"/>
            <a:r>
              <a:rPr lang="en-US" dirty="0"/>
              <a:t>Motor Control Integration</a:t>
            </a:r>
            <a:r>
              <a:rPr lang="en-US" b="0" i="0" dirty="0"/>
              <a:t>		[</a:t>
            </a:r>
            <a:r>
              <a:rPr lang="en-US" b="0" i="0" dirty="0">
                <a:solidFill>
                  <a:schemeClr val="accent2"/>
                </a:solidFill>
              </a:rPr>
              <a:t>Blocked</a:t>
            </a:r>
            <a:r>
              <a:rPr lang="en-US" b="0" i="0" dirty="0"/>
              <a:t>]</a:t>
            </a:r>
          </a:p>
          <a:p>
            <a:pPr lvl="2"/>
            <a:r>
              <a:rPr lang="en-US" dirty="0"/>
              <a:t>Vision Integration	</a:t>
            </a:r>
            <a:r>
              <a:rPr lang="en-US" b="0" i="0" dirty="0"/>
              <a:t>		[</a:t>
            </a:r>
            <a:r>
              <a:rPr lang="en-US" b="0" i="0" dirty="0">
                <a:solidFill>
                  <a:schemeClr val="accent2"/>
                </a:solidFill>
              </a:rPr>
              <a:t>Blocked</a:t>
            </a:r>
            <a:r>
              <a:rPr lang="en-US" b="0" i="0" dirty="0"/>
              <a:t>]</a:t>
            </a:r>
          </a:p>
          <a:p>
            <a:pPr lvl="2"/>
            <a:r>
              <a:rPr lang="en-US" dirty="0"/>
              <a:t>Speech Integration</a:t>
            </a:r>
            <a:r>
              <a:rPr lang="en-US" b="0" i="0" dirty="0"/>
              <a:t>			[</a:t>
            </a:r>
            <a:r>
              <a:rPr lang="en-US" b="0" i="0" dirty="0">
                <a:solidFill>
                  <a:schemeClr val="accent2"/>
                </a:solidFill>
              </a:rPr>
              <a:t>Blocked</a:t>
            </a:r>
            <a:r>
              <a:rPr lang="en-US" b="0" i="0" dirty="0"/>
              <a:t>]</a:t>
            </a:r>
          </a:p>
          <a:p>
            <a:pPr lvl="2"/>
            <a:r>
              <a:rPr lang="en-US" dirty="0"/>
              <a:t>Kinect Integration</a:t>
            </a:r>
            <a:r>
              <a:rPr lang="en-US" b="0" i="0" dirty="0"/>
              <a:t>			[</a:t>
            </a:r>
            <a:r>
              <a:rPr lang="en-US" b="0" i="0" dirty="0">
                <a:solidFill>
                  <a:srgbClr val="FF9300"/>
                </a:solidFill>
              </a:rPr>
              <a:t>Not Started</a:t>
            </a:r>
            <a:r>
              <a:rPr lang="en-US" b="0" i="0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340BE-D500-5243-A5E5-B1A2BDD9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6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755D-83CC-DA41-B6A6-116151C3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E19E2-BA4C-A64D-86ED-B75A9B929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5695"/>
            <a:ext cx="8229600" cy="4419600"/>
          </a:xfrm>
        </p:spPr>
        <p:txBody>
          <a:bodyPr>
            <a:normAutofit/>
          </a:bodyPr>
          <a:lstStyle/>
          <a:p>
            <a:r>
              <a:rPr lang="en-US" dirty="0"/>
              <a:t>Used Cartesian Control API (CCAPI) to move robot</a:t>
            </a:r>
          </a:p>
          <a:p>
            <a:r>
              <a:rPr lang="en-US" dirty="0"/>
              <a:t>Designed DSG workflow</a:t>
            </a:r>
          </a:p>
          <a:p>
            <a:pPr lvl="1"/>
            <a:r>
              <a:rPr lang="en-US" dirty="0"/>
              <a:t>Mathematical approach to convert image to drawing instructions</a:t>
            </a:r>
          </a:p>
          <a:p>
            <a:r>
              <a:rPr lang="en-US" dirty="0"/>
              <a:t>Defined Adv. Motor Control Module Interface</a:t>
            </a:r>
          </a:p>
          <a:p>
            <a:pPr lvl="1"/>
            <a:r>
              <a:rPr lang="en-US" dirty="0"/>
              <a:t>Motion Sequence Contexts</a:t>
            </a:r>
          </a:p>
          <a:p>
            <a:pPr lvl="1"/>
            <a:r>
              <a:rPr lang="en-US" dirty="0"/>
              <a:t>Point Interpolations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B303E-BB20-5A45-861A-110F3EAE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2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8609-5D9E-9048-A779-87F4AE535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Activity Workflow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7E4B960A-1A36-DE4B-9653-53DF090B16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40159761"/>
                  </p:ext>
                </p:extLst>
              </p:nvPr>
            </p:nvGraphicFramePr>
            <p:xfrm>
              <a:off x="457200" y="1600200"/>
              <a:ext cx="8229600" cy="44196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7E4B960A-1A36-DE4B-9653-53DF090B16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40159761"/>
                  </p:ext>
                </p:extLst>
              </p:nvPr>
            </p:nvGraphicFramePr>
            <p:xfrm>
              <a:off x="457200" y="1600200"/>
              <a:ext cx="8229600" cy="44196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FB289-C872-6740-B727-1A15A6BD6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ABE9030-26E0-0D42-BD8B-C077F9AB7EF0}"/>
              </a:ext>
            </a:extLst>
          </p:cNvPr>
          <p:cNvCxnSpPr/>
          <p:nvPr/>
        </p:nvCxnSpPr>
        <p:spPr>
          <a:xfrm>
            <a:off x="3078499" y="5410200"/>
            <a:ext cx="5684501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A picture containing toy, automaton&#10;&#10;Description automatically generated">
            <a:extLst>
              <a:ext uri="{FF2B5EF4-FFF2-40B4-BE49-F238E27FC236}">
                <a16:creationId xmlns:a16="http://schemas.microsoft.com/office/drawing/2014/main" id="{61600512-5FAF-0B4C-9889-C264A2CCF5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5" r="10581" b="2233"/>
          <a:stretch/>
        </p:blipFill>
        <p:spPr>
          <a:xfrm>
            <a:off x="4348302" y="1864778"/>
            <a:ext cx="2814498" cy="4025038"/>
          </a:xfrm>
          <a:prstGeom prst="rect">
            <a:avLst/>
          </a:prstGeom>
          <a:effectLst/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6E27A922-1636-9E43-9111-D1D697ED8B5B}"/>
              </a:ext>
            </a:extLst>
          </p:cNvPr>
          <p:cNvGrpSpPr/>
          <p:nvPr/>
        </p:nvGrpSpPr>
        <p:grpSpPr>
          <a:xfrm>
            <a:off x="5181600" y="2951993"/>
            <a:ext cx="1349514" cy="1353139"/>
            <a:chOff x="5195666" y="2975073"/>
            <a:chExt cx="1349514" cy="1353139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EF4C1E9-7F18-0545-97BD-F0F4C25E0C62}"/>
                </a:ext>
              </a:extLst>
            </p:cNvPr>
            <p:cNvCxnSpPr/>
            <p:nvPr/>
          </p:nvCxnSpPr>
          <p:spPr>
            <a:xfrm flipH="1">
              <a:off x="5505054" y="3842703"/>
              <a:ext cx="335299" cy="485509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38A0B5C-0FC7-5647-99A3-1F46ACD7EDB5}"/>
                </a:ext>
              </a:extLst>
            </p:cNvPr>
            <p:cNvCxnSpPr>
              <a:cxnSpLocks/>
            </p:cNvCxnSpPr>
            <p:nvPr/>
          </p:nvCxnSpPr>
          <p:spPr>
            <a:xfrm>
              <a:off x="5854800" y="3842703"/>
              <a:ext cx="583415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ABDC9AA-E08B-8749-944D-E448EEB6A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8749" y="3293441"/>
              <a:ext cx="1594" cy="549262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C4349BF-F376-5743-9EC7-97D0540F3A0B}"/>
                </a:ext>
              </a:extLst>
            </p:cNvPr>
            <p:cNvSpPr txBox="1"/>
            <p:nvPr/>
          </p:nvSpPr>
          <p:spPr>
            <a:xfrm>
              <a:off x="5195666" y="3833080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+x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3961CBA-C30F-E64B-84E5-C30B6CD3CB79}"/>
                </a:ext>
              </a:extLst>
            </p:cNvPr>
            <p:cNvSpPr txBox="1"/>
            <p:nvPr/>
          </p:nvSpPr>
          <p:spPr>
            <a:xfrm>
              <a:off x="6110446" y="3825584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+y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58C594-DFFB-944A-90AB-D36420E1C2BF}"/>
                </a:ext>
              </a:extLst>
            </p:cNvPr>
            <p:cNvSpPr txBox="1"/>
            <p:nvPr/>
          </p:nvSpPr>
          <p:spPr>
            <a:xfrm>
              <a:off x="5536493" y="2975073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</a:rPr>
                <a:t>+z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AE6B75-1405-2A41-B478-A104642C6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8" y="104702"/>
            <a:ext cx="8229600" cy="714825"/>
          </a:xfrm>
        </p:spPr>
        <p:txBody>
          <a:bodyPr/>
          <a:lstStyle/>
          <a:p>
            <a:r>
              <a:rPr lang="en-US" dirty="0"/>
              <a:t>Visualize Drawing Activity</a:t>
            </a:r>
          </a:p>
        </p:txBody>
      </p:sp>
      <p:pic>
        <p:nvPicPr>
          <p:cNvPr id="6" name="Content Placeholder 5" descr="Image outline">
            <a:extLst>
              <a:ext uri="{FF2B5EF4-FFF2-40B4-BE49-F238E27FC236}">
                <a16:creationId xmlns:a16="http://schemas.microsoft.com/office/drawing/2014/main" id="{E24E1827-66CC-B240-9B14-902EAE283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738" y="929983"/>
            <a:ext cx="1358462" cy="13584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597E5-6F32-764E-B99E-27968AE9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6BDBBF-FEF7-2E45-B464-98C968A0BFC9}"/>
              </a:ext>
            </a:extLst>
          </p:cNvPr>
          <p:cNvSpPr txBox="1"/>
          <p:nvPr/>
        </p:nvSpPr>
        <p:spPr>
          <a:xfrm>
            <a:off x="756745" y="205459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480x720</a:t>
            </a:r>
          </a:p>
        </p:txBody>
      </p:sp>
      <p:pic>
        <p:nvPicPr>
          <p:cNvPr id="8" name="Content Placeholder 5" descr="Image outline">
            <a:extLst>
              <a:ext uri="{FF2B5EF4-FFF2-40B4-BE49-F238E27FC236}">
                <a16:creationId xmlns:a16="http://schemas.microsoft.com/office/drawing/2014/main" id="{277BCB2E-AAE9-7A47-824C-4A73D8679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338" y="3065488"/>
            <a:ext cx="1839262" cy="1839262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015DE6FC-CB94-894E-A34E-48DBAE5DB7B6}"/>
              </a:ext>
            </a:extLst>
          </p:cNvPr>
          <p:cNvSpPr/>
          <p:nvPr/>
        </p:nvSpPr>
        <p:spPr>
          <a:xfrm rot="5400000">
            <a:off x="1063011" y="2552847"/>
            <a:ext cx="298231" cy="14346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078748-D4E9-3841-B35F-37691CF93306}"/>
              </a:ext>
            </a:extLst>
          </p:cNvPr>
          <p:cNvSpPr txBox="1"/>
          <p:nvPr/>
        </p:nvSpPr>
        <p:spPr>
          <a:xfrm>
            <a:off x="1058694" y="27588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060EB0D4-061E-8142-82B3-4A122363C064}"/>
              </a:ext>
            </a:extLst>
          </p:cNvPr>
          <p:cNvSpPr/>
          <p:nvPr/>
        </p:nvSpPr>
        <p:spPr>
          <a:xfrm>
            <a:off x="647406" y="2417900"/>
            <a:ext cx="1172001" cy="2846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Table outline">
            <a:extLst>
              <a:ext uri="{FF2B5EF4-FFF2-40B4-BE49-F238E27FC236}">
                <a16:creationId xmlns:a16="http://schemas.microsoft.com/office/drawing/2014/main" id="{B3022A4D-1B0A-0E47-BD74-C06BF66AF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7200" y="4797253"/>
            <a:ext cx="1539791" cy="15397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81E160E-E758-3C4E-8004-8B35F3E898E2}"/>
              </a:ext>
            </a:extLst>
          </p:cNvPr>
          <p:cNvSpPr txBox="1"/>
          <p:nvPr/>
        </p:nvSpPr>
        <p:spPr>
          <a:xfrm rot="16200000">
            <a:off x="-360425" y="541675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 List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6DEF72E6-682D-2948-9A4A-B6707FF5B1F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9718" y="4989421"/>
            <a:ext cx="1682327" cy="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FAF9EE40-BD82-E144-8826-66BE27BBD407}"/>
              </a:ext>
            </a:extLst>
          </p:cNvPr>
          <p:cNvCxnSpPr>
            <a:cxnSpLocks/>
          </p:cNvCxnSpPr>
          <p:nvPr/>
        </p:nvCxnSpPr>
        <p:spPr>
          <a:xfrm rot="5400000">
            <a:off x="402214" y="4813080"/>
            <a:ext cx="939361" cy="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073FBA4-A44D-1446-BD22-DC71CB6A9646}"/>
              </a:ext>
            </a:extLst>
          </p:cNvPr>
          <p:cNvSpPr txBox="1"/>
          <p:nvPr/>
        </p:nvSpPr>
        <p:spPr>
          <a:xfrm rot="16200000">
            <a:off x="-459736" y="148177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445069-82A6-1D48-A526-9F20E1D5F285}"/>
              </a:ext>
            </a:extLst>
          </p:cNvPr>
          <p:cNvSpPr txBox="1"/>
          <p:nvPr/>
        </p:nvSpPr>
        <p:spPr>
          <a:xfrm rot="16200000">
            <a:off x="-824914" y="368211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Image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868271-C57F-A24C-8092-FC5877EC0783}"/>
              </a:ext>
            </a:extLst>
          </p:cNvPr>
          <p:cNvSpPr txBox="1"/>
          <p:nvPr/>
        </p:nvSpPr>
        <p:spPr>
          <a:xfrm>
            <a:off x="4800600" y="79319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Whiteboard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BAA663-2322-D142-8A4E-64994B52F15D}"/>
              </a:ext>
            </a:extLst>
          </p:cNvPr>
          <p:cNvSpPr/>
          <p:nvPr/>
        </p:nvSpPr>
        <p:spPr>
          <a:xfrm>
            <a:off x="2697499" y="1151435"/>
            <a:ext cx="5574607" cy="3496765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94E4C25-B291-444E-8C29-DC61452B6DB2}"/>
              </a:ext>
            </a:extLst>
          </p:cNvPr>
          <p:cNvSpPr/>
          <p:nvPr/>
        </p:nvSpPr>
        <p:spPr>
          <a:xfrm>
            <a:off x="3459499" y="1864777"/>
            <a:ext cx="1722101" cy="1263437"/>
          </a:xfrm>
          <a:prstGeom prst="rect">
            <a:avLst/>
          </a:prstGeom>
          <a:solidFill>
            <a:schemeClr val="accent3">
              <a:lumMod val="20000"/>
              <a:lumOff val="80000"/>
              <a:alpha val="21000"/>
            </a:schemeClr>
          </a:solidFill>
          <a:ln w="57150"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072250-1658-4446-A919-E8B596C497F2}"/>
              </a:ext>
            </a:extLst>
          </p:cNvPr>
          <p:cNvSpPr txBox="1"/>
          <p:nvPr/>
        </p:nvSpPr>
        <p:spPr>
          <a:xfrm>
            <a:off x="3432403" y="151523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Drawing Space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00DC96C-80A2-424A-A559-AC3D698DC7FD}"/>
              </a:ext>
            </a:extLst>
          </p:cNvPr>
          <p:cNvSpPr/>
          <p:nvPr/>
        </p:nvSpPr>
        <p:spPr>
          <a:xfrm>
            <a:off x="4944794" y="2943549"/>
            <a:ext cx="1722101" cy="1263438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5715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10E859-7070-344F-9FE0-FFC9C3FB71C2}"/>
              </a:ext>
            </a:extLst>
          </p:cNvPr>
          <p:cNvSpPr txBox="1"/>
          <p:nvPr/>
        </p:nvSpPr>
        <p:spPr>
          <a:xfrm>
            <a:off x="5240840" y="2541677"/>
            <a:ext cx="3095719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Frame-aligned Image Space</a:t>
            </a:r>
          </a:p>
        </p:txBody>
      </p:sp>
      <p:pic>
        <p:nvPicPr>
          <p:cNvPr id="48" name="Content Placeholder 5" descr="Image outline">
            <a:extLst>
              <a:ext uri="{FF2B5EF4-FFF2-40B4-BE49-F238E27FC236}">
                <a16:creationId xmlns:a16="http://schemas.microsoft.com/office/drawing/2014/main" id="{EEB99B0F-CF88-694B-B823-BB4F1C4D3F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4776" y="1525795"/>
            <a:ext cx="2045555" cy="1925639"/>
          </a:xfrm>
          <a:prstGeom prst="rect">
            <a:avLst/>
          </a:prstGeom>
        </p:spPr>
      </p:pic>
      <p:pic>
        <p:nvPicPr>
          <p:cNvPr id="49" name="Content Placeholder 5" descr="Image outline">
            <a:extLst>
              <a:ext uri="{FF2B5EF4-FFF2-40B4-BE49-F238E27FC236}">
                <a16:creationId xmlns:a16="http://schemas.microsoft.com/office/drawing/2014/main" id="{82209DD4-378D-3244-8628-F763280E64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63609" y="2590800"/>
            <a:ext cx="2077647" cy="195585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7312C3D-C8AB-5D49-B94C-9FEE3A9637E3}"/>
              </a:ext>
            </a:extLst>
          </p:cNvPr>
          <p:cNvCxnSpPr/>
          <p:nvPr/>
        </p:nvCxnSpPr>
        <p:spPr>
          <a:xfrm>
            <a:off x="2621299" y="6019800"/>
            <a:ext cx="568450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C731A73-D32E-6C44-A7D2-2DE6C9D3B403}"/>
              </a:ext>
            </a:extLst>
          </p:cNvPr>
          <p:cNvCxnSpPr/>
          <p:nvPr/>
        </p:nvCxnSpPr>
        <p:spPr>
          <a:xfrm flipV="1">
            <a:off x="3657600" y="5410200"/>
            <a:ext cx="228600" cy="60960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978BEB2-EBE9-A34D-981B-500042B0D352}"/>
              </a:ext>
            </a:extLst>
          </p:cNvPr>
          <p:cNvSpPr txBox="1"/>
          <p:nvPr/>
        </p:nvSpPr>
        <p:spPr>
          <a:xfrm>
            <a:off x="3396070" y="54653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4"/>
                </a:solidFill>
              </a:rPr>
              <a:t>X</a:t>
            </a:r>
            <a:r>
              <a:rPr lang="en-US" baseline="-25000" dirty="0" err="1">
                <a:solidFill>
                  <a:schemeClr val="accent4"/>
                </a:solidFill>
              </a:rPr>
              <a:t>c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3443F09-E399-A04B-96D6-C0D02FADB1F1}"/>
              </a:ext>
            </a:extLst>
          </p:cNvPr>
          <p:cNvCxnSpPr/>
          <p:nvPr/>
        </p:nvCxnSpPr>
        <p:spPr>
          <a:xfrm>
            <a:off x="2286000" y="929983"/>
            <a:ext cx="0" cy="508981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5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1" grpId="0" animBg="1"/>
      <p:bldP spid="43" grpId="0" animBg="1"/>
      <p:bldP spid="46" grpId="0"/>
      <p:bldP spid="45" grpId="0" animBg="1"/>
      <p:bldP spid="47" grpId="0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AB5D-6E3A-7241-900C-82285A7D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Impediments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07FA-3F00-4542-89E5-A98FC462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Schedule/Workload</a:t>
            </a:r>
          </a:p>
          <a:p>
            <a:pPr lvl="1"/>
            <a:r>
              <a:rPr lang="en-US" dirty="0"/>
              <a:t>Conflicts from work/class/extracurricular schedules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Deficiencies in </a:t>
            </a:r>
            <a:r>
              <a:rPr lang="en-US" dirty="0" err="1"/>
              <a:t>ALMotion</a:t>
            </a:r>
            <a:r>
              <a:rPr lang="en-US" dirty="0"/>
              <a:t> Documentation</a:t>
            </a:r>
          </a:p>
          <a:p>
            <a:pPr lvl="1"/>
            <a:r>
              <a:rPr lang="en-US" dirty="0"/>
              <a:t>Attempted to use CCAPI sample scripts for testing</a:t>
            </a:r>
          </a:p>
          <a:p>
            <a:pPr lvl="2"/>
            <a:r>
              <a:rPr lang="en-US" dirty="0"/>
              <a:t>Result: Could not move/control end effector(s)</a:t>
            </a:r>
          </a:p>
          <a:p>
            <a:pPr lvl="2"/>
            <a:r>
              <a:rPr lang="en-US" dirty="0"/>
              <a:t>Solution: Found example in GitHub repository to base scripts on</a:t>
            </a:r>
          </a:p>
          <a:p>
            <a:pPr lvl="1"/>
            <a:r>
              <a:rPr lang="en-US" dirty="0"/>
              <a:t>API method documentation limited/missing</a:t>
            </a:r>
          </a:p>
          <a:p>
            <a:pPr lvl="2"/>
            <a:r>
              <a:rPr lang="en-US" dirty="0"/>
              <a:t>Solution: Inspect C++ source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B128B-8FA3-5845-B5F7-32795CB9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9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0999-B0C4-F043-930B-5D8B8BE51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910" y="28575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Any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C419C-8DA7-3C47-83A3-0EEEE670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45324"/>
      </p:ext>
    </p:extLst>
  </p:cSld>
  <p:clrMapOvr>
    <a:masterClrMapping/>
  </p:clrMapOvr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uccs-powerpoint-template-2014-cobranded</Template>
  <TotalTime>530</TotalTime>
  <Words>431</Words>
  <Application>Microsoft Macintosh PowerPoint</Application>
  <PresentationFormat>On-screen Show (4:3)</PresentationFormat>
  <Paragraphs>89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Cambria Math</vt:lpstr>
      <vt:lpstr>uccs-powerpoint-template-2014-cobranded</vt:lpstr>
      <vt:lpstr>PowerPoint Presentation</vt:lpstr>
      <vt:lpstr>Project Status</vt:lpstr>
      <vt:lpstr>Development Accomplishments</vt:lpstr>
      <vt:lpstr>Drawing Activity Workflow</vt:lpstr>
      <vt:lpstr>Visualize Drawing Activity</vt:lpstr>
      <vt:lpstr>Impediments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Lindsey</dc:creator>
  <cp:lastModifiedBy>titan.sword.of.god@gmail.com</cp:lastModifiedBy>
  <cp:revision>155</cp:revision>
  <dcterms:created xsi:type="dcterms:W3CDTF">2014-11-03T22:15:20Z</dcterms:created>
  <dcterms:modified xsi:type="dcterms:W3CDTF">2021-04-16T04:15:20Z</dcterms:modified>
</cp:coreProperties>
</file>