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0" r:id="rId3"/>
    <p:sldId id="271" r:id="rId4"/>
    <p:sldId id="272" r:id="rId5"/>
    <p:sldId id="269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>
      <p:cViewPr varScale="1">
        <p:scale>
          <a:sx n="121" d="100"/>
          <a:sy n="121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March 12,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8-12 March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4/11</a:t>
            </a:r>
          </a:p>
          <a:p>
            <a:pPr marL="0" indent="0">
              <a:buNone/>
            </a:pPr>
            <a:r>
              <a:rPr lang="en-US" dirty="0"/>
              <a:t>Current Sprint: 3 (of 6)</a:t>
            </a:r>
          </a:p>
          <a:p>
            <a:pPr lvl="1"/>
            <a:r>
              <a:rPr lang="en-US" dirty="0"/>
              <a:t>Started: 3/8</a:t>
            </a:r>
          </a:p>
          <a:p>
            <a:pPr lvl="1"/>
            <a:r>
              <a:rPr lang="en-US" dirty="0"/>
              <a:t>Ends: 3/23</a:t>
            </a:r>
          </a:p>
          <a:p>
            <a:pPr lvl="1"/>
            <a:r>
              <a:rPr lang="en-US" dirty="0"/>
              <a:t>Days Remaining: 11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[</a:t>
            </a:r>
            <a:r>
              <a:rPr lang="en-US" dirty="0">
                <a:solidFill>
                  <a:srgbClr val="FF9300"/>
                </a:solidFill>
              </a:rPr>
              <a:t>AT RISK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92D050"/>
                </a:solidFill>
              </a:rPr>
              <a:t>In Progress – 90%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~50%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In Progress - &lt;10%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~50%</a:t>
            </a:r>
            <a:r>
              <a:rPr lang="en-US" b="0" i="0" dirty="0"/>
              <a:t>]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 Status: </a:t>
            </a:r>
            <a:r>
              <a:rPr lang="en-US" dirty="0">
                <a:solidFill>
                  <a:srgbClr val="FF9300"/>
                </a:solidFill>
              </a:rPr>
              <a:t>At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qi Framework tested on Jetson Nano</a:t>
            </a:r>
          </a:p>
          <a:p>
            <a:pPr lvl="1"/>
            <a:r>
              <a:rPr lang="en-US" dirty="0"/>
              <a:t>Test run w/ Activities Master Module successful</a:t>
            </a:r>
          </a:p>
          <a:p>
            <a:r>
              <a:rPr lang="en-US" dirty="0"/>
              <a:t>Added </a:t>
            </a:r>
            <a:r>
              <a:rPr lang="en-US" dirty="0" err="1"/>
              <a:t>WiFi</a:t>
            </a:r>
            <a:r>
              <a:rPr lang="en-US" dirty="0"/>
              <a:t> adapters to Nano</a:t>
            </a:r>
          </a:p>
          <a:p>
            <a:pPr lvl="1"/>
            <a:r>
              <a:rPr lang="en-US" dirty="0" err="1"/>
              <a:t>Edimax</a:t>
            </a:r>
            <a:r>
              <a:rPr lang="en-US" dirty="0"/>
              <a:t> EW-7611ULB</a:t>
            </a:r>
          </a:p>
          <a:p>
            <a:pPr lvl="1"/>
            <a:r>
              <a:rPr lang="en-US" dirty="0"/>
              <a:t>EDUP Wireless Network Adapter</a:t>
            </a:r>
          </a:p>
          <a:p>
            <a:r>
              <a:rPr lang="en-US" dirty="0"/>
              <a:t>Setup wireless access point for Nano</a:t>
            </a:r>
          </a:p>
          <a:p>
            <a:pPr lvl="1"/>
            <a:r>
              <a:rPr lang="en-US" dirty="0"/>
              <a:t>Started automatically when at least one adapter present</a:t>
            </a:r>
          </a:p>
          <a:p>
            <a:pPr lvl="1"/>
            <a:r>
              <a:rPr lang="en-US" dirty="0"/>
              <a:t>Shares IP with connected devices when Nano connected to internet on another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92C6-944F-BC42-AB93-E34FF81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D05-B22C-334A-B473-D8CDF3CF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Xbox Kinect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Xbox Kinect Cable Adapter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Wi-Fi Adapters (x2)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Rubber Washers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423ED-D12C-1D41-8794-C2434172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Schedule/Workload</a:t>
            </a:r>
          </a:p>
          <a:p>
            <a:pPr lvl="1"/>
            <a:r>
              <a:rPr lang="en-US" dirty="0"/>
              <a:t>Conflicts from work/class/extracurricular schedules</a:t>
            </a:r>
          </a:p>
          <a:p>
            <a:pPr lvl="1"/>
            <a:r>
              <a:rPr lang="en-US" dirty="0"/>
              <a:t>Midterms/Projects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Motor Control System Complexity</a:t>
            </a:r>
          </a:p>
          <a:p>
            <a:pPr lvl="1"/>
            <a:r>
              <a:rPr lang="en-US" dirty="0"/>
              <a:t>Specification format</a:t>
            </a:r>
          </a:p>
          <a:p>
            <a:pPr lvl="1"/>
            <a:r>
              <a:rPr lang="en-US" dirty="0"/>
              <a:t>Scaling, feature prioritization, and boundary extraction</a:t>
            </a:r>
          </a:p>
          <a:p>
            <a:pPr lvl="1"/>
            <a:r>
              <a:rPr lang="en-US" dirty="0"/>
              <a:t>Realtime drawing surface bounds checking</a:t>
            </a:r>
          </a:p>
          <a:p>
            <a:pPr lvl="1"/>
            <a:r>
              <a:rPr lang="en-US" dirty="0"/>
              <a:t>Coordinate transformation series from image space to end-effector space</a:t>
            </a:r>
          </a:p>
          <a:p>
            <a:pPr lvl="1"/>
            <a:r>
              <a:rPr lang="en-US" dirty="0"/>
              <a:t>Motion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3372-8492-9240-A38F-234E3199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E3DF-C88D-E744-AA51-A3C22041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SIMYAN from Jetson Nano (Update)</a:t>
            </a:r>
          </a:p>
          <a:p>
            <a:pPr lvl="1"/>
            <a:r>
              <a:rPr lang="en-US" dirty="0"/>
              <a:t>Necessary facilities tested and working</a:t>
            </a:r>
          </a:p>
          <a:p>
            <a:pPr lvl="1"/>
            <a:r>
              <a:rPr lang="en-US" dirty="0"/>
              <a:t>Jetson Nano hosts wireless Access Point which NAO can connect to</a:t>
            </a:r>
          </a:p>
          <a:p>
            <a:pPr lvl="1"/>
            <a:r>
              <a:rPr lang="en-US" b="1" i="1" dirty="0"/>
              <a:t>Verified implementation strategy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1838-7383-FE48-8E40-C5D8FF82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DF25-69AC-D242-8F26-5D630C5E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5E59-2823-1745-9863-28E7CA75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Core SDK development through end of Sprint 3</a:t>
            </a:r>
          </a:p>
          <a:p>
            <a:r>
              <a:rPr lang="en-US" dirty="0"/>
              <a:t>Primary development effort towards Motor Control System for remainder of sprint</a:t>
            </a:r>
          </a:p>
          <a:p>
            <a:r>
              <a:rPr lang="en-US" dirty="0"/>
              <a:t>Drawing Activity Module development pushed back to 3/24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9F6EC-6726-484F-B975-DA577DC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316</TotalTime>
  <Words>334</Words>
  <Application>Microsoft Macintosh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uccs-powerpoint-template-2014-cobranded</vt:lpstr>
      <vt:lpstr>PowerPoint Presentation</vt:lpstr>
      <vt:lpstr>Project Status</vt:lpstr>
      <vt:lpstr>Development Accomplishments</vt:lpstr>
      <vt:lpstr>Parts Acquisition</vt:lpstr>
      <vt:lpstr>Impediments</vt:lpstr>
      <vt:lpstr>Implementation Modifications</vt:lpstr>
      <vt:lpstr>Schedule Updates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116</cp:revision>
  <dcterms:created xsi:type="dcterms:W3CDTF">2014-11-03T22:15:20Z</dcterms:created>
  <dcterms:modified xsi:type="dcterms:W3CDTF">2021-03-12T14:36:52Z</dcterms:modified>
</cp:coreProperties>
</file>