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70" r:id="rId3"/>
    <p:sldId id="271" r:id="rId4"/>
    <p:sldId id="269" r:id="rId5"/>
    <p:sldId id="276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>
      <p:cViewPr varScale="1">
        <p:scale>
          <a:sx n="121" d="100"/>
          <a:sy n="121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2314795"/>
            <a:ext cx="8839200" cy="3825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ja-JP" sz="36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April 9, 2021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5-9 April 2021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9D1D-7376-C34D-91C4-BE835EF2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84C6-F085-2C45-B3DB-7B6FC5C2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Current Phase: Development</a:t>
            </a:r>
          </a:p>
          <a:p>
            <a:pPr lvl="1"/>
            <a:r>
              <a:rPr lang="en-US" dirty="0"/>
              <a:t>Started: 2/1</a:t>
            </a:r>
          </a:p>
          <a:p>
            <a:pPr lvl="1"/>
            <a:r>
              <a:rPr lang="en-US" dirty="0"/>
              <a:t>Ends: 4/18</a:t>
            </a:r>
          </a:p>
          <a:p>
            <a:pPr marL="0" indent="0">
              <a:buNone/>
            </a:pPr>
            <a:r>
              <a:rPr lang="en-US" dirty="0"/>
              <a:t>Current Sprint: 4 (of 6)</a:t>
            </a:r>
          </a:p>
          <a:p>
            <a:pPr lvl="1"/>
            <a:r>
              <a:rPr lang="en-US" dirty="0"/>
              <a:t>Started: 3/24</a:t>
            </a:r>
          </a:p>
          <a:p>
            <a:pPr lvl="1"/>
            <a:r>
              <a:rPr lang="en-US" dirty="0"/>
              <a:t>Ends: 4/11</a:t>
            </a:r>
          </a:p>
          <a:p>
            <a:pPr lvl="1"/>
            <a:r>
              <a:rPr lang="en-US" dirty="0"/>
              <a:t>Days Remaining: 3</a:t>
            </a:r>
          </a:p>
          <a:p>
            <a:pPr marL="0" indent="0">
              <a:buNone/>
            </a:pPr>
            <a:r>
              <a:rPr lang="en-US" dirty="0"/>
              <a:t>Epics: </a:t>
            </a:r>
          </a:p>
          <a:p>
            <a:pPr lvl="1"/>
            <a:r>
              <a:rPr lang="en-US" dirty="0"/>
              <a:t>Core SDK 			  	[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Activities Master Module	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9300"/>
                </a:solidFill>
              </a:rPr>
              <a:t>In Progress – 90% (Paused)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Speech Recognition Module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0000"/>
                </a:solidFill>
              </a:rPr>
              <a:t>In Progress – 75%]</a:t>
            </a:r>
          </a:p>
          <a:p>
            <a:pPr lvl="2"/>
            <a:r>
              <a:rPr lang="en-US" dirty="0"/>
              <a:t>Adv. Motor Control Module 	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0000"/>
                </a:solidFill>
              </a:rPr>
              <a:t>In Progress – 70% 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Computer Vision Module 	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0000"/>
                </a:solidFill>
              </a:rPr>
              <a:t>In Progress – 70%]</a:t>
            </a:r>
          </a:p>
          <a:p>
            <a:pPr lvl="2"/>
            <a:endParaRPr lang="en-US" b="0" i="0" dirty="0"/>
          </a:p>
          <a:p>
            <a:pPr lvl="1"/>
            <a:r>
              <a:rPr lang="en-US" b="0" i="0" dirty="0"/>
              <a:t>Drawing Activity			[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Drawing Specification Generator</a:t>
            </a:r>
            <a:r>
              <a:rPr lang="en-US" b="0" i="0" dirty="0"/>
              <a:t>	[</a:t>
            </a:r>
            <a:r>
              <a:rPr lang="en-US" b="0" i="0" dirty="0">
                <a:solidFill>
                  <a:srgbClr val="FF0000"/>
                </a:solidFill>
              </a:rPr>
              <a:t>In Progress &lt; 50%]</a:t>
            </a:r>
          </a:p>
          <a:p>
            <a:pPr lvl="2"/>
            <a:r>
              <a:rPr lang="en-US" dirty="0"/>
              <a:t>Activity User Interaction Flow</a:t>
            </a:r>
            <a:r>
              <a:rPr lang="en-US" b="0" i="0" dirty="0"/>
              <a:t>		[</a:t>
            </a:r>
            <a:r>
              <a:rPr lang="en-US" b="0" i="0" dirty="0">
                <a:solidFill>
                  <a:srgbClr val="FF0000"/>
                </a:solidFill>
              </a:rPr>
              <a:t>Not Started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Motor Control Integration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Vision Integration	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Speech Integration</a:t>
            </a:r>
            <a:r>
              <a:rPr lang="en-US" b="0" i="0" dirty="0"/>
              <a:t>	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Kinect Integration</a:t>
            </a:r>
            <a:r>
              <a:rPr lang="en-US" b="0" i="0" dirty="0"/>
              <a:t>			[</a:t>
            </a:r>
            <a:r>
              <a:rPr lang="en-US" b="0" i="0" dirty="0">
                <a:solidFill>
                  <a:srgbClr val="FF0000"/>
                </a:solidFill>
              </a:rPr>
              <a:t>Not Started</a:t>
            </a:r>
            <a:r>
              <a:rPr lang="en-US" b="0" i="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40BE-D500-5243-A5E5-B1A2BDD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55D-83CC-DA41-B6A6-116151C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19E2-BA4C-A64D-86ED-B75A9B92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5695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err="1"/>
              <a:t>SIMMotorControl</a:t>
            </a:r>
            <a:r>
              <a:rPr lang="en-US" dirty="0"/>
              <a:t> service interface defined and stubbed out in code</a:t>
            </a:r>
          </a:p>
          <a:p>
            <a:r>
              <a:rPr lang="en-US" dirty="0"/>
              <a:t>(probably more)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303E-BB20-5A45-861A-110F3EAE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Impediments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Schedule/Workload</a:t>
            </a:r>
          </a:p>
          <a:p>
            <a:pPr lvl="1"/>
            <a:r>
              <a:rPr lang="en-US" dirty="0"/>
              <a:t>Easter weekend</a:t>
            </a:r>
          </a:p>
          <a:p>
            <a:pPr lvl="1"/>
            <a:r>
              <a:rPr lang="en-US" dirty="0"/>
              <a:t>Conflicts from work, class, and extracurricular schedules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1AE-DE0F-7F47-84B3-F2FAC9DE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Changes &amp; Triage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B530-86E4-214A-BD58-A47F29F5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7475"/>
            <a:ext cx="82296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Extending Development phase by 1 week</a:t>
            </a:r>
          </a:p>
          <a:p>
            <a:pPr lvl="1"/>
            <a:r>
              <a:rPr lang="en-US" dirty="0"/>
              <a:t>New end date 4/18</a:t>
            </a:r>
          </a:p>
          <a:p>
            <a:pPr lvl="1"/>
            <a:r>
              <a:rPr lang="en-US" dirty="0"/>
              <a:t>Afterward:</a:t>
            </a:r>
          </a:p>
          <a:p>
            <a:pPr lvl="2"/>
            <a:r>
              <a:rPr lang="en-US" dirty="0"/>
              <a:t>1 week for testing &amp; final dev</a:t>
            </a:r>
          </a:p>
          <a:p>
            <a:pPr lvl="2"/>
            <a:r>
              <a:rPr lang="en-US" dirty="0"/>
              <a:t>1 week for documentation</a:t>
            </a:r>
          </a:p>
          <a:p>
            <a:pPr lvl="2"/>
            <a:r>
              <a:rPr lang="en-US" dirty="0"/>
              <a:t>1 week for final presentation prep.</a:t>
            </a:r>
          </a:p>
          <a:p>
            <a:r>
              <a:rPr lang="en-US" dirty="0"/>
              <a:t>Triage Plan:</a:t>
            </a:r>
          </a:p>
          <a:p>
            <a:pPr lvl="1"/>
            <a:r>
              <a:rPr lang="en-US" dirty="0"/>
              <a:t>Goals</a:t>
            </a:r>
          </a:p>
          <a:p>
            <a:pPr lvl="2"/>
            <a:r>
              <a:rPr lang="en-US" dirty="0"/>
              <a:t>Finish all Core SDK Epics by 4/11</a:t>
            </a:r>
          </a:p>
          <a:p>
            <a:pPr lvl="2"/>
            <a:r>
              <a:rPr lang="en-US" dirty="0"/>
              <a:t>Complete all Drawing Activity Epics by 4/18</a:t>
            </a:r>
          </a:p>
          <a:p>
            <a:pPr lvl="1"/>
            <a:r>
              <a:rPr lang="en-US" dirty="0"/>
              <a:t>If unsuccessful reaching goals:</a:t>
            </a:r>
          </a:p>
          <a:p>
            <a:pPr lvl="2"/>
            <a:r>
              <a:rPr lang="en-US" dirty="0"/>
              <a:t>Rescope development based on what can be finished within &lt;= 12 (total) </a:t>
            </a:r>
            <a:r>
              <a:rPr lang="en-US" dirty="0" err="1"/>
              <a:t>add’l</a:t>
            </a:r>
            <a:r>
              <a:rPr lang="en-US" dirty="0"/>
              <a:t> hours of work</a:t>
            </a:r>
          </a:p>
          <a:p>
            <a:pPr lvl="2"/>
            <a:r>
              <a:rPr lang="en-US" dirty="0"/>
              <a:t>All dev &amp; testing halts completely 4/27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95EC-D614-5645-8A63-AD3B308F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0999-B0C4-F043-930B-5D8B8BE5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0" y="28575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419C-8DA7-3C47-83A3-0EEEE67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532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704</TotalTime>
  <Words>334</Words>
  <Application>Microsoft Macintosh PowerPoint</Application>
  <PresentationFormat>On-screen Show (4:3)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uccs-powerpoint-template-2014-cobranded</vt:lpstr>
      <vt:lpstr>PowerPoint Presentation</vt:lpstr>
      <vt:lpstr>Project Status</vt:lpstr>
      <vt:lpstr>Development Accomplishments</vt:lpstr>
      <vt:lpstr>Impediments</vt:lpstr>
      <vt:lpstr>Schedule Changes &amp; Triage Plan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182</cp:revision>
  <dcterms:created xsi:type="dcterms:W3CDTF">2014-11-03T22:15:20Z</dcterms:created>
  <dcterms:modified xsi:type="dcterms:W3CDTF">2021-04-09T16:11:34Z</dcterms:modified>
</cp:coreProperties>
</file>