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7" autoAdjust="0"/>
    <p:restoredTop sz="94660"/>
  </p:normalViewPr>
  <p:slideViewPr>
    <p:cSldViewPr snapToGrid="0">
      <p:cViewPr>
        <p:scale>
          <a:sx n="100" d="100"/>
          <a:sy n="100" d="100"/>
        </p:scale>
        <p:origin x="564" y="-2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77585" y="203880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27 53 13 10 138 109 49 174 26 24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baseline="-25000" dirty="0"/>
              <a:t>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048000" y="-80963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Hashing Lab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4708340" cy="40318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</a:p>
          <a:p>
            <a:pPr>
              <a:defRPr/>
            </a:pPr>
            <a:r>
              <a:rPr lang="en-US" sz="1600" dirty="0"/>
              <a:t>and the linear-quotient collision path algorithm</a:t>
            </a:r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194241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56514"/>
            <a:ext cx="1665685" cy="368953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21012" y="1923809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27</a:t>
                </a: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26</a:t>
                </a: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109</a:t>
                </a:r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53</a:t>
                </a: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49</a:t>
                </a: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138</a:t>
                </a: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24</a:t>
                </a: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</a:t>
                </a: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174</a:t>
                </a: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76634" y="1004052"/>
            <a:ext cx="371567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169202" y="1767346"/>
            <a:ext cx="3084341" cy="27631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433068" y="2010810"/>
            <a:ext cx="1170932" cy="2362185"/>
            <a:chOff x="5853253" y="1746270"/>
            <a:chExt cx="690119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88531" y="1753437"/>
              <a:ext cx="454841" cy="2292347"/>
              <a:chOff x="5427641" y="1844409"/>
              <a:chExt cx="455369" cy="2292433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</a:t>
                </a:r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53 &gt; 13</a:t>
                </a:r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174 &gt;24</a:t>
                </a:r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000" dirty="0"/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26</a:t>
                </a:r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27</a:t>
                </a:r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3" y="3910080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  109 &gt;49</a:t>
                </a:r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E212193-3000-7891-C1D0-2893CE9B578A}"/>
              </a:ext>
            </a:extLst>
          </p:cNvPr>
          <p:cNvSpPr txBox="1"/>
          <p:nvPr/>
        </p:nvSpPr>
        <p:spPr>
          <a:xfrm>
            <a:off x="3615394" y="1867004"/>
            <a:ext cx="1029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C80ABD-5F58-8B95-323D-5AF50981E660}"/>
              </a:ext>
            </a:extLst>
          </p:cNvPr>
          <p:cNvSpPr txBox="1"/>
          <p:nvPr/>
        </p:nvSpPr>
        <p:spPr>
          <a:xfrm>
            <a:off x="6027164" y="3811804"/>
            <a:ext cx="6936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138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B11CA5-FD36-65CC-0809-0413B602D6FF}"/>
              </a:ext>
            </a:extLst>
          </p:cNvPr>
          <p:cNvSpPr txBox="1"/>
          <p:nvPr/>
        </p:nvSpPr>
        <p:spPr>
          <a:xfrm>
            <a:off x="3575050" y="4839197"/>
            <a:ext cx="269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52600" y="1600200"/>
            <a:ext cx="434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6482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004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0" y="1600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752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00400" y="1676400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Linear array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(Length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Collision Path +1)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Buckets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(# of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in  linked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compared)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Key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1828800" y="1219200"/>
            <a:ext cx="411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Number of comparisons to retrieve this element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1752600" y="4191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1752600" y="3200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1752600" y="3657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17526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1752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2041525" y="2805113"/>
            <a:ext cx="18261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53	            2</a:t>
            </a:r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2041525" y="3262313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138                           1 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2041072" y="3830638"/>
            <a:ext cx="18261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109                        4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2057400" y="4287838"/>
            <a:ext cx="24929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49                         4              </a:t>
            </a:r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2068830" y="4745038"/>
            <a:ext cx="198002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174                           2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2075316" y="5287055"/>
            <a:ext cx="21339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26		2</a:t>
            </a: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2.  Fill in the table based on exercise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55F0E6-B7A7-7045-04BD-A8B37F932618}"/>
              </a:ext>
            </a:extLst>
          </p:cNvPr>
          <p:cNvSpPr txBox="1"/>
          <p:nvPr/>
        </p:nvSpPr>
        <p:spPr>
          <a:xfrm>
            <a:off x="4831279" y="5268202"/>
            <a:ext cx="1165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43069C-CF6E-7972-E233-CC9B61F19973}"/>
              </a:ext>
            </a:extLst>
          </p:cNvPr>
          <p:cNvSpPr txBox="1"/>
          <p:nvPr/>
        </p:nvSpPr>
        <p:spPr>
          <a:xfrm>
            <a:off x="4800600" y="4745038"/>
            <a:ext cx="1006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4FAF0D-71C9-C3CA-8C04-93736BC30F20}"/>
              </a:ext>
            </a:extLst>
          </p:cNvPr>
          <p:cNvSpPr txBox="1"/>
          <p:nvPr/>
        </p:nvSpPr>
        <p:spPr>
          <a:xfrm>
            <a:off x="4772247" y="4186535"/>
            <a:ext cx="1006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9CBB17-A06A-E8D6-023F-7DC705527226}"/>
              </a:ext>
            </a:extLst>
          </p:cNvPr>
          <p:cNvSpPr txBox="1"/>
          <p:nvPr/>
        </p:nvSpPr>
        <p:spPr>
          <a:xfrm>
            <a:off x="4713948" y="3707527"/>
            <a:ext cx="1006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B704E1-EC63-4603-9E9C-35D7C7CBD047}"/>
              </a:ext>
            </a:extLst>
          </p:cNvPr>
          <p:cNvSpPr txBox="1"/>
          <p:nvPr/>
        </p:nvSpPr>
        <p:spPr>
          <a:xfrm>
            <a:off x="4800600" y="2736539"/>
            <a:ext cx="1006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B54FCC-BF81-017D-A05A-91F7E47CD0EF}"/>
              </a:ext>
            </a:extLst>
          </p:cNvPr>
          <p:cNvSpPr txBox="1"/>
          <p:nvPr/>
        </p:nvSpPr>
        <p:spPr>
          <a:xfrm>
            <a:off x="4762818" y="3193702"/>
            <a:ext cx="1006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</TotalTime>
  <Words>257</Words>
  <Application>Microsoft Office PowerPoint</Application>
  <PresentationFormat>On-screen Show (4:3)</PresentationFormat>
  <Paragraphs>86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Times New Roman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Tafesse, Azariyas D</cp:lastModifiedBy>
  <cp:revision>61</cp:revision>
  <cp:lastPrinted>2015-10-07T21:36:22Z</cp:lastPrinted>
  <dcterms:created xsi:type="dcterms:W3CDTF">2003-12-08T11:02:30Z</dcterms:created>
  <dcterms:modified xsi:type="dcterms:W3CDTF">2022-10-25T21:37:43Z</dcterms:modified>
</cp:coreProperties>
</file>