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100" d="100"/>
          <a:sy n="100" d="100"/>
        </p:scale>
        <p:origin x="224" y="-1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16 35 34 39 44 41 38 55 64 63 72 65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height 3    @lvl 2 34 41 63 72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48 - 7 % 2 / 24 * 18 - 5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7 2 % - 24 / 18 5 2 * - 12 +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   50 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  50.0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B9026-6148-C4B8-5770-F1F88A355AB2}"/>
              </a:ext>
            </a:extLst>
          </p:cNvPr>
          <p:cNvSpPr txBox="1"/>
          <p:nvPr/>
        </p:nvSpPr>
        <p:spPr>
          <a:xfrm>
            <a:off x="1501481" y="1876917"/>
            <a:ext cx="1373777" cy="508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dirty="0"/>
              <a:t>14 </a:t>
            </a:r>
          </a:p>
          <a:p>
            <a:pPr>
              <a:lnSpc>
                <a:spcPts val="2300"/>
              </a:lnSpc>
            </a:pPr>
            <a:r>
              <a:rPr lang="en-US" dirty="0"/>
              <a:t>73</a:t>
            </a:r>
          </a:p>
          <a:p>
            <a:pPr>
              <a:lnSpc>
                <a:spcPts val="2300"/>
              </a:lnSpc>
            </a:pPr>
            <a:r>
              <a:rPr lang="en-US" dirty="0"/>
              <a:t>21</a:t>
            </a:r>
          </a:p>
          <a:p>
            <a:pPr>
              <a:lnSpc>
                <a:spcPts val="2300"/>
              </a:lnSpc>
            </a:pPr>
            <a:r>
              <a:rPr lang="en-US" dirty="0"/>
              <a:t>7</a:t>
            </a:r>
          </a:p>
          <a:p>
            <a:pPr>
              <a:lnSpc>
                <a:spcPts val="2300"/>
              </a:lnSpc>
            </a:pPr>
            <a:r>
              <a:rPr lang="en-US" dirty="0"/>
              <a:t>Null</a:t>
            </a:r>
          </a:p>
          <a:p>
            <a:pPr>
              <a:lnSpc>
                <a:spcPts val="2300"/>
              </a:lnSpc>
            </a:pPr>
            <a:r>
              <a:rPr lang="en-US" dirty="0"/>
              <a:t>19</a:t>
            </a:r>
          </a:p>
          <a:p>
            <a:pPr>
              <a:lnSpc>
                <a:spcPts val="2300"/>
              </a:lnSpc>
            </a:pPr>
            <a:r>
              <a:rPr lang="en-US" dirty="0"/>
              <a:t>6</a:t>
            </a:r>
          </a:p>
          <a:p>
            <a:pPr>
              <a:lnSpc>
                <a:spcPts val="2300"/>
              </a:lnSpc>
            </a:pPr>
            <a:r>
              <a:rPr lang="en-US" dirty="0"/>
              <a:t>Null</a:t>
            </a:r>
          </a:p>
          <a:p>
            <a:pPr>
              <a:lnSpc>
                <a:spcPts val="2300"/>
              </a:lnSpc>
            </a:pPr>
            <a:r>
              <a:rPr lang="en-US" dirty="0"/>
              <a:t>51</a:t>
            </a:r>
          </a:p>
          <a:p>
            <a:pPr>
              <a:lnSpc>
                <a:spcPts val="2300"/>
              </a:lnSpc>
            </a:pPr>
            <a:r>
              <a:rPr lang="en-US" dirty="0"/>
              <a:t>Null</a:t>
            </a:r>
          </a:p>
          <a:p>
            <a:pPr>
              <a:lnSpc>
                <a:spcPts val="2300"/>
              </a:lnSpc>
            </a:pPr>
            <a:r>
              <a:rPr lang="en-US" dirty="0"/>
              <a:t>Null</a:t>
            </a:r>
          </a:p>
          <a:p>
            <a:pPr>
              <a:lnSpc>
                <a:spcPts val="2300"/>
              </a:lnSpc>
            </a:pPr>
            <a:r>
              <a:rPr lang="en-US" dirty="0"/>
              <a:t>Null</a:t>
            </a:r>
          </a:p>
          <a:p>
            <a:pPr>
              <a:lnSpc>
                <a:spcPts val="2300"/>
              </a:lnSpc>
            </a:pPr>
            <a:r>
              <a:rPr lang="en-US" dirty="0"/>
              <a:t>45</a:t>
            </a:r>
          </a:p>
          <a:p>
            <a:pPr>
              <a:lnSpc>
                <a:spcPts val="2300"/>
              </a:lnSpc>
            </a:pPr>
            <a:endParaRPr lang="en-US" dirty="0"/>
          </a:p>
          <a:p>
            <a:pPr>
              <a:lnSpc>
                <a:spcPts val="2300"/>
              </a:lnSpc>
            </a:pPr>
            <a:endParaRPr lang="en-US" dirty="0"/>
          </a:p>
          <a:p>
            <a:pPr>
              <a:lnSpc>
                <a:spcPts val="2300"/>
              </a:lnSpc>
            </a:pPr>
            <a:endParaRPr lang="en-US" dirty="0"/>
          </a:p>
          <a:p>
            <a:pPr>
              <a:lnSpc>
                <a:spcPts val="23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EAA17D34-171C-D9B4-4A2B-46FC0586E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Oval 146">
            <a:extLst>
              <a:ext uri="{FF2B5EF4-FFF2-40B4-BE49-F238E27FC236}">
                <a16:creationId xmlns:a16="http://schemas.microsoft.com/office/drawing/2014/main" id="{435FDD3F-D111-8215-7B17-E94BA19C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31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	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Oval 147">
            <a:extLst>
              <a:ext uri="{FF2B5EF4-FFF2-40B4-BE49-F238E27FC236}">
                <a16:creationId xmlns:a16="http://schemas.microsoft.com/office/drawing/2014/main" id="{7441D5FD-5481-B875-A269-3D0E62E1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8">
            <a:extLst>
              <a:ext uri="{FF2B5EF4-FFF2-40B4-BE49-F238E27FC236}">
                <a16:creationId xmlns:a16="http://schemas.microsoft.com/office/drawing/2014/main" id="{043E9D15-3E9A-91A4-5D43-8BEA2A20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23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Oval 149">
            <a:extLst>
              <a:ext uri="{FF2B5EF4-FFF2-40B4-BE49-F238E27FC236}">
                <a16:creationId xmlns:a16="http://schemas.microsoft.com/office/drawing/2014/main" id="{A022283D-7F12-CA42-14D3-03A6A207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23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" name="Oval 150">
            <a:extLst>
              <a:ext uri="{FF2B5EF4-FFF2-40B4-BE49-F238E27FC236}">
                <a16:creationId xmlns:a16="http://schemas.microsoft.com/office/drawing/2014/main" id="{557DCA8F-324E-E2FA-FEFA-6B4F0FC1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609" y="3648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0" name="Oval 154">
            <a:extLst>
              <a:ext uri="{FF2B5EF4-FFF2-40B4-BE49-F238E27FC236}">
                <a16:creationId xmlns:a16="http://schemas.microsoft.com/office/drawing/2014/main" id="{738936D1-8A70-2F32-6A68-1625D1C1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12" y="438162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1" name="Line 155">
            <a:extLst>
              <a:ext uri="{FF2B5EF4-FFF2-40B4-BE49-F238E27FC236}">
                <a16:creationId xmlns:a16="http://schemas.microsoft.com/office/drawing/2014/main" id="{4029CA04-8DEC-CD2C-BA35-272C2C478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438399"/>
            <a:ext cx="1066800" cy="4571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56">
            <a:extLst>
              <a:ext uri="{FF2B5EF4-FFF2-40B4-BE49-F238E27FC236}">
                <a16:creationId xmlns:a16="http://schemas.microsoft.com/office/drawing/2014/main" id="{C2D5DD74-F33D-F9BC-165C-74B15DE11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9F932013-C3FC-6375-BDFC-C28B8EA1F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062" y="3200400"/>
            <a:ext cx="1055369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F6C4E7E2-F317-260A-1C95-2A4234899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8156" y="3124200"/>
            <a:ext cx="310243" cy="5238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9">
            <a:extLst>
              <a:ext uri="{FF2B5EF4-FFF2-40B4-BE49-F238E27FC236}">
                <a16:creationId xmlns:a16="http://schemas.microsoft.com/office/drawing/2014/main" id="{BC8644E1-48A3-0780-0B12-FCD377B31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23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5">
            <a:extLst>
              <a:ext uri="{FF2B5EF4-FFF2-40B4-BE49-F238E27FC236}">
                <a16:creationId xmlns:a16="http://schemas.microsoft.com/office/drawing/2014/main" id="{634E3B00-C961-0178-7F32-1DE6498D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6">
            <a:extLst>
              <a:ext uri="{FF2B5EF4-FFF2-40B4-BE49-F238E27FC236}">
                <a16:creationId xmlns:a16="http://schemas.microsoft.com/office/drawing/2014/main" id="{CBC3A62C-8768-943A-3B6C-C8E2C8FA3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18F46-2791-022C-1BFD-68A08D21A3A1}"/>
              </a:ext>
            </a:extLst>
          </p:cNvPr>
          <p:cNvSpPr txBox="1"/>
          <p:nvPr/>
        </p:nvSpPr>
        <p:spPr>
          <a:xfrm>
            <a:off x="3775167" y="16177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tree</a:t>
            </a:r>
            <a:endParaRPr lang="en-US" dirty="0"/>
          </a:p>
        </p:txBody>
      </p:sp>
      <p:sp>
        <p:nvSpPr>
          <p:cNvPr id="23" name="Oval 154">
            <a:extLst>
              <a:ext uri="{FF2B5EF4-FFF2-40B4-BE49-F238E27FC236}">
                <a16:creationId xmlns:a16="http://schemas.microsoft.com/office/drawing/2014/main" id="{85346605-0638-260A-1EE0-EE998966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431" y="364807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" name="Line 163">
            <a:extLst>
              <a:ext uri="{FF2B5EF4-FFF2-40B4-BE49-F238E27FC236}">
                <a16:creationId xmlns:a16="http://schemas.microsoft.com/office/drawing/2014/main" id="{13A537B2-EBB6-AABC-F068-FA1C55466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031" y="3267073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50">
            <a:extLst>
              <a:ext uri="{FF2B5EF4-FFF2-40B4-BE49-F238E27FC236}">
                <a16:creationId xmlns:a16="http://schemas.microsoft.com/office/drawing/2014/main" id="{6BD448D7-E5CA-9978-0781-97055E0A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671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Line 158">
            <a:extLst>
              <a:ext uri="{FF2B5EF4-FFF2-40B4-BE49-F238E27FC236}">
                <a16:creationId xmlns:a16="http://schemas.microsoft.com/office/drawing/2014/main" id="{C41B02E3-F848-5B12-5502-402E25DBA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4872" y="4083505"/>
            <a:ext cx="221695" cy="3360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49">
            <a:extLst>
              <a:ext uri="{FF2B5EF4-FFF2-40B4-BE49-F238E27FC236}">
                <a16:creationId xmlns:a16="http://schemas.microsoft.com/office/drawing/2014/main" id="{5DB0BB6B-6B46-7F97-FBE0-BAD4F8AD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642" y="4381083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Line 163">
            <a:extLst>
              <a:ext uri="{FF2B5EF4-FFF2-40B4-BE49-F238E27FC236}">
                <a16:creationId xmlns:a16="http://schemas.microsoft.com/office/drawing/2014/main" id="{B836FDA2-1E3C-B5AF-3C8A-5564A8CCA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0343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63">
            <a:extLst>
              <a:ext uri="{FF2B5EF4-FFF2-40B4-BE49-F238E27FC236}">
                <a16:creationId xmlns:a16="http://schemas.microsoft.com/office/drawing/2014/main" id="{43824E06-CFEF-6DCF-44EE-BF67ACD74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3320" y="4019546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437</Words>
  <Application>Microsoft Office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Tafesse, Azariyas D</cp:lastModifiedBy>
  <cp:revision>24</cp:revision>
  <cp:lastPrinted>2016-04-12T17:35:20Z</cp:lastPrinted>
  <dcterms:created xsi:type="dcterms:W3CDTF">2006-11-01T05:42:40Z</dcterms:created>
  <dcterms:modified xsi:type="dcterms:W3CDTF">2022-11-02T16:20:00Z</dcterms:modified>
</cp:coreProperties>
</file>