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5" r:id="rId11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66" d="100"/>
          <a:sy n="66" d="100"/>
        </p:scale>
        <p:origin x="1584" y="-3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8:34:0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38:2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9136 0 24575,'1'8'0,"0"-1"0,0 0 0,1 1 0,0-1 0,1 0 0,5 11 0,4 15 0,2 16 0,-2 1 0,-3 1 0,-2 0 0,2 87 0,-12 325 0,2-434 0,-2-1 0,-1 0 0,-14 49 0,-3 15 0,17-41 0,4-41 0,0 0 0,-1 0 0,0 0 0,-1 0 0,0 0 0,-5 15 0,2-14 0,-70 153 0,54-125 0,-1-1 0,-31 40 0,27-42 0,-2-2 0,-1-1 0,-47 40 0,14-21 0,-109 82 0,-76 55 0,75-55 0,148-115 0,1 0 0,0 2 0,2 0 0,-21 27 0,15-16 0,-1-1 0,-1-2 0,-2 0 0,0-2 0,-2-2 0,-55 33 0,25-17 0,-95 80 0,-9 6 0,138-107 0,-208 132 0,189-125 0,-1-2 0,-2-2 0,-57 18 0,-163 52 0,38-11 0,202-71 0,-251 69 0,-504 18 0,545-87 0,24-2 0,-813 7 0,683-17 0,246 0 0,-190-25 0,196 9 0,1-5 0,-109-38 0,145 35 0,-104-61 0,-19-9 0,-52 11 0,17 8 0,132 36 0,50 23 0,-49-18 0,40 18 0,1-2 0,-60-37 0,-36-16 0,-97-12 0,137 53 0,77 25 0,-34-5 0,42 10 0,0-1 0,1-1 0,-1 0 0,1-1 0,0 0 0,0 0 0,0-2 0,-14-8 0,1-1 0,-2 1 0,-49-20 0,24 12 0,35 15 0,0 0 0,0 1 0,-1 1 0,0 1 0,0 0 0,0 1 0,-35 0 0,27 1 0,0-2 0,0 0 0,1-2 0,0 0 0,-28-12 0,27 8 0,-1 2 0,0 1 0,0 1 0,-32-2 0,41 8 0,18 0 0,0 0 0,0 0 0,1 0 0,-1 0 0,0 0 0,0 0 0,0 0 0,0 0 0,0 0 0,0 0 0,0 0 0,0 0 0,0 0 0,0 0 0,0 0 0,0 0 0,0 0 0,0 0 0,0 0 0,0 0 0,0 1 0,0-1 0,0 0 0,0 0 0,1 0 0,-1 0 0,0 0 0,0 0 0,0 0 0,0 0 0,0 0 0,0 0 0,0 0 0,0 0 0,0 0 0,0 0 0,0 1 0,0-1 0,-1 0 0,1 0 0,0 0 0,0 0 0,0 0 0,0 0 0,0 0 0,0 0 0,0 0 0,0 0 0,0 0 0,0 0 0,0 0 0,0 0 0,0 0 0,0 0 0,0 0 0,0 0 0,0 1 0,28 8 0,-11-4 0,-7 0 0,1-1 0,-1 1 0,-1 1 0,1 0 0,-1 0 0,0 1 0,0 1 0,-1-1 0,0 1 0,0 0 0,-1 1 0,9 13 0,-8-10 0,1-1 0,0-1 0,1 0 0,0 0 0,0-1 0,13 8 0,-11-8 0,-1 1 0,1 0 0,-1 0 0,16 22 0,-15-13 0,-8-13 0,-1 0 0,1 0 0,0-1 0,5 6 0,-5-9 0,-5-4 0,-8-6 0,-18-7 0,1-2 0,-41-34 0,14 10 0,38 28 0,0-1 0,1 0 0,1 0 0,-12-18 0,-22-24 0,43 53 0,1-1 0,1 1 0,-1-1 0,0 0 0,1 0 0,0 0 0,0 0 0,0 0 0,0 0 0,1-1 0,-1 1 0,1-1 0,0-6 0,0 8 0,1 0 0,0 0 0,0 0 0,1 1 0,-1-1 0,1 0 0,-1 0 0,1 0 0,0 1 0,0-1 0,0 0 0,0 1 0,1-1 0,-1 1 0,1-1 0,-1 1 0,1 0 0,0 0 0,0-1 0,0 1 0,0 1 0,4-4 0,9-4 0,2 0 0,-1 1 0,1 1 0,0 1 0,1 0 0,-1 1 0,28-4 0,-16 3 0,52-18 0,-6-8 0,-32 13 0,1 2 0,57-15 0,-64 22 0,-19 5 0,1 1 0,-1 1 0,22-2 0,-15 4-1365,-3 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6:0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24575,'8'0'0,"11"1"0,1-1 0,0-2 0,-1 0 0,32-7 0,118-30 0,-146 36 170,40-2-1,-44 5-737,1-2 0,33-6 0,-33 2-6258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6:0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34 24575,'0'14'0,"0"-1"0,-1 1 0,-1-1 0,0 1 0,-1-1 0,0 0 0,-1 0 0,-1 0 0,0 0 0,-7 12 0,4-10 0,0 0 0,0 1 0,1 0 0,-6 22 0,11-34 0,1 1 0,0-1 0,1 1 0,-1 0 0,1 0 0,0 0 0,0-1 0,0 1 0,1 0 0,0 0 0,0-1 0,0 1 0,0-1 0,1 1 0,0-1 0,4 9 0,-2-6 0,2 0 0,-1 0 0,1-1 0,-1 1 0,2-1 0,-1-1 0,10 8 0,6 1 0,26 13 0,-27-16 0,37 25 0,-45-25 0,1-1 0,0-1 0,1 0 0,-1-1 0,2-1 0,-1 0 0,27 7 0,-30-10 0,0-1 0,0-1 0,1 0 0,-1-1 0,24 0 0,-29-2 0,-1 0 0,0 0 0,0 0 0,1-1 0,-1 0 0,0 0 0,0 0 0,-1-1 0,1 0 0,0 0 0,-1 0 0,0-1 0,7-5 0,-1-2 0,0-1 0,-1-1 0,0 1 0,-1-2 0,0 1 0,-1-1 0,10-25 0,-13 29 0,-1 2 0,0 1 0,1 0 0,0 0 0,0 0 0,1 1 0,11-10 0,-5 3 0,-8 9 0,-1 0 0,1-1 0,-1 0 0,-1 1 0,1-1 0,-1 0 0,1 0 0,-1 0 0,-1-1 0,1 1 0,-1 0 0,2-10 0,-2-6 0,0 0 0,-2-21 0,1 20 0,0 15 0,0 0 0,0 0 0,-1 0 0,0 0 0,0 0 0,-1 0 0,0 0 0,0 1 0,0-1 0,-1 1 0,0-1 0,0 1 0,-1 0 0,0 0 0,0 0 0,0 0 0,-1 1 0,0 0 0,0 0 0,0 0 0,0 1 0,-8-6 0,3 5 0,-1-1 0,1 1 0,-1 1 0,0 0 0,-1 0 0,-21-4 0,6 5 0,1 1 0,-27 2 0,-3 0 0,-73 3 0,125-3 0,-1 1 0,1 0 0,0 1 0,-1-1 0,1 1 0,0-1 0,0 1 0,0 0 0,0 1 0,0-1 0,1 1 0,-7 5 0,-2 4 0,1 0 0,-12 18 0,13-17 0,-22 22 0,23-25-124,0 0 0,1 1 0,0 0 0,0 0 0,1 0 0,1 1-1,0 0 1,0 1 0,1-1 0,-4 18 0,1-4-6702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6:0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24575,'0'542'0,"0"-541"0,-1 8 0,1 1 0,0-1 0,1 0 0,0 0 0,1 0 0,0 0 0,5 16 0,-7-25 0,0 0 0,0 0 0,0 1 0,0-1 0,0 0 0,0 0 0,0 1 0,0-1 0,0 0 0,0 0 0,1 0 0,-1 1 0,0-1 0,0 0 0,0 0 0,0 1 0,0-1 0,1 0 0,-1 0 0,0 0 0,0 0 0,0 1 0,0-1 0,1 0 0,-1 0 0,0 0 0,0 0 0,1 0 0,-1 0 0,0 1 0,0-1 0,1 0 0,-1 0 0,0 0 0,0 0 0,1 0 0,-1 0 0,0 0 0,0 0 0,1 0 0,-1 0 0,0 0 0,0 0 0,1-1 0,4-11 0,0-21 0,-4-178 0,0-6 0,-1 207 0,1 1 0,1-1 0,-1 0 0,2 0 0,-1 1 0,1-1 0,5-10 0,-6 17 0,0-1 0,0 1 0,0 0 0,1 0 0,-1 0 0,1 0 0,-1 1 0,1-1 0,0 1 0,0-1 0,0 1 0,1 0 0,-1 0 0,0 1 0,1-1 0,-1 1 0,1-1 0,0 1 0,-1 0 0,1 0 0,4 0 0,31-2 0,0 2 0,48 4 0,-5 1 0,-75-4 0,0 0 0,1 1 0,-1 0 0,0 0 0,0 1 0,1 0 0,-1 0 0,0 1 0,-1 0 0,12 6 0,-16-8 0,1 1 0,-1 0 0,0-1 0,0 1 0,0 0 0,0 0 0,0 1 0,-1-1 0,1 0 0,-1 1 0,1-1 0,-1 0 0,0 1 0,0 0 0,0-1 0,0 1 0,-1 0 0,1-1 0,-1 1 0,1 0 0,-1 0 0,0 0 0,0-1 0,0 1 0,0 0 0,-1 0 0,1-1 0,-1 1 0,0 0 0,0-1 0,-1 5 0,-5 8 0,-1 0 0,0 0 0,-1-1 0,-1 0 0,0-1 0,-1 0 0,-16 16 0,-11 7 0,-43 33 0,73-62-124,0 0 0,-1-1 0,0-1 0,0 1 0,0-1 0,-1-1-1,0 0 1,0 0 0,0-1 0,-18 3 0,3-3-6702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6:0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 24575,'-78'-1'0,"-87"3"0,160-2 0,0 0 0,0 1 0,0 0 0,0 0 0,0 0 0,0 1 0,0 0 0,1-1 0,-1 2 0,1-1 0,-1 0 0,-6 6 0,8-5 0,0 0 0,1 0 0,-1 1 0,1-1 0,0 1 0,-1-1 0,2 1 0,-1 0 0,0-1 0,1 1 0,0 0 0,0 0 0,0 0 0,0 0 0,0 8 0,-1 44 0,5 65 0,0-20 0,-3-88 0,0-4 0,0 0 0,0-1 0,1 1 0,0 0 0,0-1 0,3 9 0,-3-14 0,0-1 0,1 1 0,-1-1 0,0 0 0,1 1 0,0-1 0,-1 0 0,1 0 0,0 0 0,0 0 0,0 0 0,0-1 0,0 1 0,1-1 0,-1 1 0,1-1 0,-1 0 0,0 0 0,1 0 0,0 0 0,-1 0 0,1-1 0,4 1 0,24 3 0,0-2 0,0-2 0,44-4 0,4 0 0,73 4-1365,-126 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8:1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24575,'1'5'0,"1"0"0,-1-1 0,1 1 0,0 0 0,1-1 0,-1 0 0,6 8 0,3 7 0,-3-5 0,1 0 0,0-1 0,1 0 0,19 19 0,23 32 0,-52-62 0,1-1 0,-1 0 0,1 0 0,-1 0 0,1 1 0,-1-1 0,1 0 0,0 0 0,0 0 0,0 0 0,0 0 0,-1 0 0,1-1 0,0 1 0,0 0 0,1 0 0,-1-1 0,0 1 0,0 0 0,0-1 0,0 1 0,1-1 0,-1 0 0,0 1 0,0-1 0,1 0 0,-1 0 0,0 0 0,1 0 0,-1 0 0,2 0 0,-1-2 0,0 1 0,0-1 0,-1 0 0,1 0 0,0 0 0,-1 0 0,0 0 0,1-1 0,-1 1 0,0 0 0,0-1 0,0 1 0,0 0 0,-1-1 0,2-4 0,13-47 0,16-72 0,-8 2-1365,-21 108-5461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35:4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37:4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24575,'1'5'0,"1"0"0,-1-1 0,1 1 0,0 0 0,1-1 0,-1 0 0,6 8 0,3 7 0,-3-5 0,1 0 0,0-1 0,1 0 0,19 19 0,23 32 0,-52-62 0,1-1 0,-1 0 0,1 0 0,-1 0 0,1 1 0,-1-1 0,1 0 0,0 0 0,0 0 0,0 0 0,0 0 0,-1 0 0,1-1 0,0 1 0,0 0 0,1 0 0,-1-1 0,0 1 0,0 0 0,0-1 0,0 1 0,1-1 0,-1 0 0,0 1 0,0-1 0,1 0 0,-1 0 0,0 0 0,1 0 0,-1 0 0,2 0 0,-1-2 0,0 1 0,0-1 0,-1 0 0,1 0 0,0 0 0,-1 0 0,0 0 0,1-1 0,-1 1 0,0 0 0,0-1 0,0 1 0,0 0 0,-1-1 0,2-4 0,13-47 0,16-72 0,-8 2-1365,-21 108-5461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0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24575,'0'5'0,"0"6"0,0 8 0,0 5 0,0 4 0,0 2 0,0 2 0,0 0 0,0 0 0,0-1 0,0 1 0,0-1 0,0 0 0,0-1 0,0-4-8191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1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24575,'552'0'-1365,"-526"0"-5461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1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35 24575,'-7'-1'0,"-1"2"0,1-1 0,-1 1 0,1 0 0,0 1 0,-1 0 0,1 0 0,0 0 0,0 1 0,0 0 0,1 1 0,-10 5 0,11-5 0,1 0 0,0-1 0,0 2 0,0-1 0,0 0 0,1 1 0,0-1 0,0 1 0,0 0 0,0 0 0,1 0 0,0 1 0,0-1 0,0 0 0,1 1 0,0 0 0,-1 5 0,1-7 0,1 0 0,0 0 0,-1 1 0,1-1 0,1 0 0,-1 0 0,1 0 0,-1 0 0,1 0 0,0 0 0,1 0 0,3 7 0,-4-8 0,1-1 0,0 1 0,0-1 0,0 0 0,0 1 0,1-1 0,-1 0 0,1-1 0,-1 1 0,1 0 0,0-1 0,-1 1 0,1-1 0,0 0 0,0 0 0,0 0 0,0 0 0,4 0 0,22 3 0,1-2 0,-1-1 0,55-5 0,-7 0 0,-36 5 0,-29 1 0,0-2 0,0 0 0,0 0 0,0-1 0,0-1 0,22-4 0,-31 4 0,0 0 0,-1 0 0,1 0 0,0 0 0,-1 0 0,1-1 0,-1 1 0,1-1 0,-1 1 0,0-1 0,0 0 0,-1 0 0,1 0 0,0 0 0,-1 0 0,0 0 0,0 0 0,0-1 0,0 1 0,0 0 0,-1-1 0,1 1 0,-1-1 0,0-4 0,0 2 0,0-1 0,0 1 0,-1 0 0,1-1 0,-1 1 0,-1 0 0,1 0 0,-1 0 0,0 0 0,-1 0 0,1 0 0,-6-7 0,3 7 0,0 0 0,-1 1 0,0-1 0,0 2 0,-1-1 0,1 1 0,-1-1 0,0 2 0,0-1 0,0 1 0,-15-4 0,3 1 0,-1 2 0,1 0 0,-31-2 0,35 5 0,-1 1 0,1 0 0,-31 5 0,39-3 0,-1-1 0,1 2 0,0-1 0,0 1 0,-1 0 0,2 1 0,-1-1 0,0 1 0,-11 10 0,-29 28 0,-45 36 0,82-70-195,1 0 0,0 0 0,1 1 0,-1 0 0,2 1 0,-8 11 0,4-4-6631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38:2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1103 24575,'-1'-6'0,"0"0"0,0 0 0,0 0 0,-1 0 0,0 0 0,0 1 0,0-1 0,-1 1 0,-4-7 0,-9-23 0,-31-76 0,21 56 0,-4 0 0,22 43 0,1 1 0,1-1 0,0 0 0,-7-23 0,6 14 0,-1-1 0,-1 1 0,-16-27 0,5 10 0,11 15 0,0 1 0,-6-27 0,-6-16 0,17 53 0,1 0 0,1 0 0,-1 0 0,1-18 0,1 16 0,-1 1 0,-6-26 0,7 36 0,0 0 0,0 0 0,0 1 0,0-1 0,-1 0 0,1 1 0,-1-1 0,0 1 0,1-1 0,-1 1 0,0 0 0,-1 0 0,1 0 0,0 0 0,-1 0 0,1 1 0,-1-1 0,-5-2 0,6 3 0,0 1 0,0-1 0,-1 1 0,1 0 0,0-1 0,0 1 0,-1 0 0,1 0 0,0 1 0,-1-1 0,1 0 0,0 1 0,0-1 0,-1 1 0,1 0 0,0 0 0,0 0 0,0 0 0,0 0 0,0 0 0,0 0 0,0 1 0,0-1 0,-2 4 0,-4 3 0,1 1 0,0 0 0,1 0 0,0 1 0,0-1 0,1 1 0,0 1 0,-5 16 0,8-22 0,-2 4 0,-1-1 0,0 1 0,0-1 0,-1 0 0,0 0 0,-12 12 0,-13 17 0,28-33 0,0 1 0,0 0 0,1 0 0,0 0 0,-3 9 0,2-4 0,5-17 0,9-9 0,-11 15 0,14-13 0,-1 0 0,0-1 0,-1 0 0,-1-1 0,11-20 0,99-184 0,-105 182 0,-14 29 0,2 0 0,-1 1 0,9-14 0,-10 20 0,0-1 0,0 1 0,0 0 0,0-1 0,0 1 0,0 0 0,1 0 0,-1 1 0,1-1 0,0 0 0,-1 1 0,1 0 0,0-1 0,0 1 0,3-1 0,16-1 0,-1 0 0,1 1 0,-1 2 0,1 0 0,21 3 0,16 0 0,-12-2 0,0 2 0,47 9 0,-73-8 58,3-1-414,-1 2 0,1 1 1,42 16-1,-51-14-6470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1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36 249 24575,'-2'78'0,"4"90"0,-1-157 0,1-1 0,-1 1 0,2 0 0,-1-1 0,8 17 0,-11-27 0,1 0 0,0 1 0,0-1 0,0 0 0,0 0 0,0 0 0,0 0 0,0 1 0,0-1 0,0 0 0,1 0 0,-1 0 0,0 0 0,0 0 0,0 1 0,0-1 0,0 0 0,0 0 0,0 0 0,0 0 0,0 0 0,0 0 0,0 1 0,1-1 0,-1 0 0,0 0 0,0 0 0,0 0 0,0 0 0,0 0 0,0 0 0,1 0 0,-1 0 0,0 0 0,0 0 0,0 0 0,0 0 0,0 0 0,1 0 0,-1 1 0,0-1 0,0 0 0,0-1 0,0 1 0,0 0 0,1 0 0,-1 0 0,0 0 0,0 0 0,0 0 0,0 0 0,0 0 0,1 0 0,-1 0 0,0 0 0,0 0 0,0 0 0,0-1 0,4-11 0,0-21 0,-5 14 0,-1-1 0,-1 1 0,0 0 0,-2 0 0,0 0 0,-8-19 0,5 16 0,1-1 0,1 0 0,-5-42 0,8 19 0,7-90 0,-4 133 0,0 0 0,1 0 0,-1 0 0,1 1 0,0-1 0,0 0 0,0 0 0,0 1 0,1-1 0,-1 0 0,1 1 0,-1-1 0,1 1 0,0 0 0,0 0 0,0-1 0,0 1 0,1 1 0,-1-1 0,1 0 0,-1 0 0,1 1 0,-1 0 0,1-1 0,0 1 0,-1 0 0,1 0 0,0 0 0,0 1 0,0-1 0,3 1 0,0-1 0,0 1 0,1 0 0,-1 0 0,0 1 0,0-1 0,0 2 0,1-1 0,-1 1 0,0-1 0,0 2 0,-1-1 0,1 1 0,10 6 0,40 22 0,8 5 0,-59-33 0,0 1 0,0-1 0,-1 1 0,1 0 0,-1 1 0,0-1 0,-1 1 0,1-1 0,4 9 0,-7-11 0,0 0 0,0 0 0,0 1 0,0-1 0,0 0 0,-1 1 0,1-1 0,-1 1 0,1-1 0,-1 1 0,0-1 0,0 0 0,0 1 0,0-1 0,-1 1 0,1-1 0,-1 1 0,1-1 0,-1 1 0,0-1 0,0 0 0,0 0 0,0 1 0,0-1 0,0 0 0,-1 0 0,1 0 0,-1 0 0,-1 2 0,-6 3 0,0 0 0,0 0 0,0-1 0,-1 0 0,-13 6 0,-12 8 0,19-10-195,-1-1 0,-1-1 0,1 0 0,-1-2 0,0 0 0,-35 7 0,31-10-6631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2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24575,'-340'0'0,"335"-1"0,-1 1 0,1 1 0,-1-1 0,0 1 0,1 0 0,0 0 0,-1 1 0,-9 3 0,13-3 0,-1-1 0,1 1 0,0-1 0,0 1 0,0 0 0,0 0 0,0 0 0,0 0 0,1 0 0,-1 1 0,1-1 0,-1 1 0,1-1 0,0 1 0,0-1 0,0 1 0,0-1 0,0 1 0,1 0 0,-1 3 0,-2 25 0,1 0 0,1 0 0,5 43 0,0 6 0,-4-74 0,0 1 0,1 0 0,-1 0 0,1 0 0,1 0 0,-1-1 0,1 1 0,1-1 0,-1 1 0,4 6 0,-3-9 0,-1-1 0,1 0 0,-1 0 0,1 0 0,0 0 0,0-1 0,1 1 0,-1-1 0,0 0 0,1 0 0,-1 0 0,1 0 0,0 0 0,-1-1 0,1 0 0,0 0 0,0 0 0,7 1 0,10 0 0,0-1 0,0-1 0,0-1 0,0-1 0,0 0 0,0-2 0,33-10 0,-13 8 248,-34 6-382,-1-1-1,0 0 1,1 0-1,-1 0 1,0-1 0,0 1-1,0-1 1,0-1-1,0 1 1,0-1-1,7-5 1,0-5-6692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7:4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41 24575,'-9'-1'0,"1"1"0,-1 0 0,1 0 0,-1 1 0,1 0 0,-1 1 0,1 0 0,0 0 0,0 1 0,0 0 0,0 0 0,0 1 0,0 0 0,1 0 0,0 1 0,0 0 0,0 0 0,-6 7 0,-44 46 0,41-44 0,2 2 0,-20 23 0,29-32 0,0 1 0,1 0 0,0-1 0,0 2 0,1-1 0,0 0 0,0 1 0,1-1 0,-2 13 0,1-5 0,1 0 0,1 0 0,0 0 0,1 0 0,1 0 0,1-1 0,0 1 0,1 0 0,0 0 0,1-1 0,1 0 0,1 0 0,0 0 0,1 0 0,0-1 0,1 0 0,1-1 0,0 0 0,1 0 0,0-1 0,22 20 0,-30-30 0,12 11 0,0 0 0,0-1 0,1 0 0,0-1 0,1-1 0,1-1 0,-1 0 0,23 8 0,-33-15 0,19 7 0,1-1 0,0-1 0,30 3 0,-49-9 0,1 0 0,-1-1 0,0 0 0,0 0 0,0-1 0,0 0 0,1 0 0,-1 0 0,0-1 0,-1 0 0,1-1 0,0 1 0,-1-1 0,1-1 0,-1 1 0,0-1 0,6-5 0,1-3 0,-2 1 0,0-2 0,0 0 0,-1 0 0,-1-1 0,0 0 0,-1 0 0,0-1 0,-1 0 0,-1-1 0,6-23 0,-6 18 0,-2 0 0,-1-1 0,0 1 0,-2-1 0,0 1 0,-1-1 0,-2 0 0,-5-31 0,4 39 0,-1 0 0,-1 1 0,0-1 0,-1 1 0,0 0 0,-1 0 0,0 1 0,-15-18 0,-6-3 0,-48-46 0,66 71 0,1 1 0,-2 0 0,1 0 0,-1 1 0,0 1 0,-18-7 0,15 6 0,0 0 0,0-1 0,-18-13 0,4 6-1365,14 10-5461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7:4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24575,'8'1'0,"-1"1"0,1-1 0,-1 2 0,1-1 0,-1 1 0,0 0 0,0 0 0,12 9 0,22 9 0,25 10 0,-43-20 0,-1-1 0,44 13 0,3-3-1365,-53-18-5461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7:4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24575,'0'542'0,"0"-541"0,-1 8 0,1 1 0,0-1 0,1 0 0,0 0 0,1 0 0,0 0 0,5 16 0,-7-25 0,0 0 0,0 0 0,0 1 0,0-1 0,0 0 0,0 0 0,0 1 0,0-1 0,0 0 0,0 0 0,1 0 0,-1 1 0,0-1 0,0 0 0,0 0 0,0 1 0,0-1 0,1 0 0,-1 0 0,0 0 0,0 0 0,0 1 0,0-1 0,1 0 0,-1 0 0,0 0 0,0 0 0,1 0 0,-1 0 0,0 1 0,0-1 0,1 0 0,-1 0 0,0 0 0,0 0 0,1 0 0,-1 0 0,0 0 0,0 0 0,1 0 0,-1 0 0,0 0 0,0 0 0,1-1 0,4-11 0,0-21 0,-4-178 0,0-6 0,-1 207 0,1 1 0,1-1 0,-1 0 0,2 0 0,-1 1 0,1-1 0,5-10 0,-6 17 0,0-1 0,0 1 0,0 0 0,1 0 0,-1 0 0,1 0 0,-1 1 0,1-1 0,0 1 0,0-1 0,0 1 0,1 0 0,-1 0 0,0 1 0,1-1 0,-1 1 0,1-1 0,0 1 0,-1 0 0,1 0 0,4 0 0,31-2 0,0 2 0,48 4 0,-5 1 0,-75-4 0,0 0 0,1 1 0,-1 0 0,0 0 0,0 1 0,1 0 0,-1 0 0,0 1 0,-1 0 0,12 6 0,-16-8 0,1 1 0,-1 0 0,0-1 0,0 1 0,0 0 0,0 0 0,0 1 0,-1-1 0,1 0 0,-1 1 0,1-1 0,-1 0 0,0 1 0,0 0 0,0-1 0,0 1 0,-1 0 0,1-1 0,-1 1 0,1 0 0,-1 0 0,0 0 0,0-1 0,0 1 0,0 0 0,-1 0 0,1-1 0,-1 1 0,0 0 0,0-1 0,-1 5 0,-5 8 0,-1 0 0,0 0 0,-1-1 0,-1 0 0,0-1 0,-1 0 0,-16 16 0,-11 7 0,-43 33 0,73-62-124,0 0 0,-1-1 0,0-1 0,0 1 0,0-1 0,-1-1-1,0 0 1,0 0 0,0-1 0,-18 3 0,3-3-6702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7:4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 24575,'-78'-1'0,"-87"3"0,160-2 0,0 0 0,0 1 0,0 0 0,0 0 0,0 0 0,0 1 0,0 0 0,1-1 0,-1 2 0,1-1 0,-1 0 0,-6 6 0,8-5 0,0 0 0,1 0 0,-1 1 0,1-1 0,0 1 0,-1-1 0,2 1 0,-1 0 0,0-1 0,1 1 0,0 0 0,0 0 0,0 0 0,0 0 0,0 8 0,-1 44 0,5 65 0,0-20 0,-3-88 0,0-4 0,0 0 0,0-1 0,1 1 0,0 0 0,0-1 0,3 9 0,-3-14 0,0-1 0,1 1 0,-1-1 0,0 0 0,1 1 0,0-1 0,-1 0 0,1 0 0,0 0 0,0 0 0,0 0 0,0-1 0,0 1 0,1-1 0,-1 1 0,1-1 0,-1 0 0,0 0 0,1 0 0,0 0 0,-1 0 0,1-1 0,4 1 0,24 3 0,0-2 0,0-2 0,44-4 0,4 0 0,73 4-1365,-126 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9:3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41 24575,'-9'-1'0,"1"1"0,-1 0 0,1 0 0,-1 1 0,1 0 0,-1 1 0,1 0 0,0 0 0,0 1 0,0 0 0,0 0 0,0 1 0,0 0 0,1 0 0,0 1 0,0 0 0,0 0 0,-6 7 0,-44 46 0,41-44 0,2 2 0,-20 23 0,29-32 0,0 1 0,1 0 0,0-1 0,0 2 0,1-1 0,0 0 0,0 1 0,1-1 0,-2 13 0,1-5 0,1 0 0,1 0 0,0 0 0,1 0 0,1 0 0,1-1 0,0 1 0,1 0 0,0 0 0,1-1 0,1 0 0,1 0 0,0 0 0,1 0 0,0-1 0,1 0 0,1-1 0,0 0 0,1 0 0,0-1 0,22 20 0,-30-30 0,12 11 0,0 0 0,0-1 0,1 0 0,0-1 0,1-1 0,1-1 0,-1 0 0,23 8 0,-33-15 0,19 7 0,1-1 0,0-1 0,30 3 0,-49-9 0,1 0 0,-1-1 0,0 0 0,0 0 0,0-1 0,0 0 0,1 0 0,-1 0 0,0-1 0,-1 0 0,1-1 0,0 1 0,-1-1 0,1-1 0,-1 1 0,0-1 0,6-5 0,1-3 0,-2 1 0,0-2 0,0 0 0,-1 0 0,-1-1 0,0 0 0,-1 0 0,0-1 0,-1 0 0,-1-1 0,6-23 0,-6 18 0,-2 0 0,-1-1 0,0 1 0,-2-1 0,0 1 0,-1-1 0,-2 0 0,-5-31 0,4 39 0,-1 0 0,-1 1 0,0-1 0,-1 1 0,0 0 0,-1 0 0,0 1 0,-15-18 0,-6-3 0,-48-46 0,66 71 0,1 1 0,-2 0 0,1 0 0,-1 1 0,0 1 0,-18-7 0,15 6 0,0 0 0,0-1 0,-18-13 0,4 6-1365,14 10-5461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9:3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24575,'8'1'0,"-1"1"0,1-1 0,-1 2 0,1-1 0,-1 1 0,0 0 0,0 0 0,12 9 0,22 9 0,25 10 0,-43-20 0,-1-1 0,44 13 0,3-3-1365,-53-18-5461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9:3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24575,'0'542'0,"0"-541"0,-1 8 0,1 1 0,0-1 0,1 0 0,0 0 0,1 0 0,0 0 0,5 16 0,-7-25 0,0 0 0,0 0 0,0 1 0,0-1 0,0 0 0,0 0 0,0 1 0,0-1 0,0 0 0,0 0 0,1 0 0,-1 1 0,0-1 0,0 0 0,0 0 0,0 1 0,0-1 0,1 0 0,-1 0 0,0 0 0,0 0 0,0 1 0,0-1 0,1 0 0,-1 0 0,0 0 0,0 0 0,1 0 0,-1 0 0,0 1 0,0-1 0,1 0 0,-1 0 0,0 0 0,0 0 0,1 0 0,-1 0 0,0 0 0,0 0 0,1 0 0,-1 0 0,0 0 0,0 0 0,1-1 0,4-11 0,0-21 0,-4-178 0,0-6 0,-1 207 0,1 1 0,1-1 0,-1 0 0,2 0 0,-1 1 0,1-1 0,5-10 0,-6 17 0,0-1 0,0 1 0,0 0 0,1 0 0,-1 0 0,1 0 0,-1 1 0,1-1 0,0 1 0,0-1 0,0 1 0,1 0 0,-1 0 0,0 1 0,1-1 0,-1 1 0,1-1 0,0 1 0,-1 0 0,1 0 0,4 0 0,31-2 0,0 2 0,48 4 0,-5 1 0,-75-4 0,0 0 0,1 1 0,-1 0 0,0 0 0,0 1 0,1 0 0,-1 0 0,0 1 0,-1 0 0,12 6 0,-16-8 0,1 1 0,-1 0 0,0-1 0,0 1 0,0 0 0,0 0 0,0 1 0,-1-1 0,1 0 0,-1 1 0,1-1 0,-1 0 0,0 1 0,0 0 0,0-1 0,0 1 0,-1 0 0,1-1 0,-1 1 0,1 0 0,-1 0 0,0 0 0,0-1 0,0 1 0,0 0 0,-1 0 0,1-1 0,-1 1 0,0 0 0,0-1 0,-1 5 0,-5 8 0,-1 0 0,0 0 0,-1-1 0,-1 0 0,0-1 0,-1 0 0,-16 16 0,-11 7 0,-43 33 0,73-62-124,0 0 0,-1-1 0,0-1 0,0 1 0,0-1 0,-1-1-1,0 0 1,0 0 0,0-1 0,-18 3 0,3-3-6702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9:3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 24575,'-78'-1'0,"-87"3"0,160-2 0,0 0 0,0 1 0,0 0 0,0 0 0,0 0 0,0 1 0,0 0 0,1-1 0,-1 2 0,1-1 0,-1 0 0,-6 6 0,8-5 0,0 0 0,1 0 0,-1 1 0,1-1 0,0 1 0,-1-1 0,2 1 0,-1 0 0,0-1 0,1 1 0,0 0 0,0 0 0,0 0 0,0 0 0,0 8 0,-1 44 0,5 65 0,0-20 0,-3-88 0,0-4 0,0 0 0,0-1 0,1 1 0,0 0 0,0-1 0,3 9 0,-3-14 0,0-1 0,1 1 0,-1-1 0,0 0 0,1 1 0,0-1 0,-1 0 0,1 0 0,0 0 0,0 0 0,0 0 0,0-1 0,0 1 0,1-1 0,-1 1 0,1-1 0,-1 0 0,0 0 0,1 0 0,0 0 0,-1 0 0,1-1 0,4 1 0,24 3 0,0-2 0,0-2 0,44-4 0,4 0 0,73 4-1365,-126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38:4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1449 24575,'7'-1'0,"0"0"0,1 0 0,-1 0 0,0-1 0,0 0 0,0 0 0,0-1 0,-1 0 0,1 0 0,8-7 0,9-6 0,28-25 0,-31 24 0,3 0 0,1 1 0,0 1 0,34-14 0,-27 14 0,51-33 0,-44 20 0,-13 8 0,1 2 0,52-28 0,-48 32 0,-1-2 0,-1-1 0,0-1 0,51-44 0,-55 42 0,0 2 0,48-27 0,17-10 0,182-126 0,-230 154 0,-21 12 0,23-22 0,18-12 0,-55 44 0,0 1 0,1 0 0,0 0 0,-1 1 0,1-1 0,0 2 0,10-3 0,19-5 0,-1-1 0,0-1 0,-1-3 0,53-29 0,2 0 0,-7 10 0,-50 22 0,-1-2 0,59-34 0,29-25 0,-87 54 0,-20 10 0,1-1 0,-1 0 0,19-20 0,-1 1 0,-25 24 0,0 0 0,1 1 0,0 0 0,11-5 0,-6 3 0,-12 6 0,0 0 0,0 0 0,0 0 0,0 0 0,0 0 0,-1 0 0,1 0 0,0 0 0,0 0 0,0 0 0,0 0 0,0 0 0,0 0 0,0 0 0,0 0 0,0 0 0,0 0 0,0 0 0,0 0 0,0 0 0,0 0 0,0 0 0,0 0 0,-1 0 0,1 0 0,0 0 0,0 0 0,0-1 0,0 1 0,0 0 0,0 0 0,0 0 0,0 0 0,0 0 0,0 0 0,0 0 0,0 0 0,0 0 0,0 0 0,0 0 0,0 0 0,0 0 0,0 0 0,0 0 0,0 0 0,0-1 0,0 1 0,0 0 0,0 0 0,0 0 0,0 0 0,0 0 0,0 0 0,0 0 0,0 0 0,0 0 0,0 0 0,0 0 0,0 0 0,0 0 0,-11-2 0,-15 2 0,-267 4 0,257-4 0,33 0 0,-2 0 0,1 0 0,0 0 0,0-1 0,-1 1 0,1-1 0,0 0 0,-5-1 0,9 2 0,-1 0 0,1 0 0,0 0 0,0-1 0,0 1 0,-1 0 0,1 0 0,0 0 0,0 0 0,0 0 0,0 0 0,-1 0 0,1 0 0,0 0 0,0-1 0,0 1 0,0 0 0,0 0 0,-1 0 0,1 0 0,0 0 0,0-1 0,0 1 0,0 0 0,0 0 0,0 0 0,0 0 0,0-1 0,0 1 0,0 0 0,0 0 0,0 0 0,-1-1 0,1 1 0,0 0 0,0 0 0,1 0 0,-1-1 0,0 1 0,8-5 0,13-1 0,36 0 0,0 3 0,78 4 0,-41 1 0,-89-2 0,-1 0 0,1 0 0,-1 1 0,1-1 0,-1 1 0,0 0 0,1 0 0,-1 0 0,6 3 0,-8-3 0,-1 0 0,0 0 0,1 1 0,-1-1 0,0 0 0,1 1 0,-1-1 0,0 0 0,0 1 0,0-1 0,0 1 0,-1 0 0,1-1 0,0 1 0,-1 0 0,1-1 0,-1 1 0,1 0 0,-1 0 0,0 0 0,0-1 0,0 1 0,0 0 0,0 0 0,0 0 0,-1 1 0,-2 15 0,0-1 0,-1 0 0,-10 22 0,0 4 0,-3 11-1365,10-31-5461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0:1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24575,'0'522'0,"1"-506"0,0 0 0,2 0 0,6 25 0,5 25 0,-9-38 123,10 35-1,-3-13-1732,-10-39-5216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0:1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24575,'1103'0'-1365,"-1076"0"-5461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0:2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24575,'-16'0'0,"0"1"0,0 0 0,0 1 0,0 1 0,-26 8 0,31-7 0,0 0 0,1 2 0,-1-1 0,1 1 0,0 1 0,0 0 0,1 0 0,-12 12 0,8-7 0,1 1 0,-16 21 0,24-28 0,1 0 0,-1 0 0,1 0 0,0 0 0,1 1 0,0-1 0,0 1 0,0 0 0,-1 10 0,0 38 0,4 76 0,1-49 0,-2-72 0,0-1 0,1 1 0,0-1 0,1 1 0,4 16 0,-5-23 0,1 1 0,-1-1 0,1 0 0,0 0 0,-1 0 0,1 0 0,1-1 0,-1 1 0,0 0 0,1-1 0,-1 0 0,1 1 0,0-1 0,-1 0 0,1 0 0,0-1 0,1 1 0,-1-1 0,4 2 0,4 0 0,-1 0 0,1-1 0,0-1 0,0 1 0,0-2 0,0 0 0,0 0 0,0-1 0,17-3 0,7-4 0,54-19 0,-79 23 0,-1 0 0,0-1 0,0 0 0,0 0 0,0-1 0,-1 0 0,13-13 0,-17 16 0,16-13 0,37-22 0,-39 28 0,-1-2 0,0 1 0,21-21 0,-33 27 0,-1 0 0,1-1 0,-1 1 0,0-1 0,0 0 0,-1 0 0,1 0 0,-1-1 0,-1 1 0,1-1 0,-1 0 0,0 0 0,1-13 0,-1 7 0,-1-1 0,-1 1 0,0 0 0,-1-1 0,0 1 0,-1 0 0,-6-21 0,7 29 0,-1 0 0,0 1 0,0-1 0,0 0 0,-1 1 0,1 0 0,-1-1 0,0 1 0,0 0 0,-1 0 0,1 1 0,-1-1 0,0 1 0,0 0 0,0 0 0,0 0 0,-1 0 0,1 1 0,-1-1 0,0 1 0,1 1 0,-10-3 0,-12 0 0,-1 1 0,0 1 0,1 2 0,-42 4 0,-2-1 0,-113-3-1365,157 0-5461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0:59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0:5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41 24575,'-9'-1'0,"1"1"0,-1 0 0,1 0 0,-1 1 0,1 0 0,-1 1 0,1 0 0,0 0 0,0 1 0,0 0 0,0 0 0,0 1 0,0 0 0,1 0 0,0 1 0,0 0 0,0 0 0,-6 7 0,-44 46 0,41-44 0,2 2 0,-20 23 0,29-32 0,0 1 0,1 0 0,0-1 0,0 2 0,1-1 0,0 0 0,0 1 0,1-1 0,-2 13 0,1-5 0,1 0 0,1 0 0,0 0 0,1 0 0,1 0 0,1-1 0,0 1 0,1 0 0,0 0 0,1-1 0,1 0 0,1 0 0,0 0 0,1 0 0,0-1 0,1 0 0,1-1 0,0 0 0,1 0 0,0-1 0,22 20 0,-30-30 0,12 11 0,0 0 0,0-1 0,1 0 0,0-1 0,1-1 0,1-1 0,-1 0 0,23 8 0,-33-15 0,19 7 0,1-1 0,0-1 0,30 3 0,-49-9 0,1 0 0,-1-1 0,0 0 0,0 0 0,0-1 0,0 0 0,1 0 0,-1 0 0,0-1 0,-1 0 0,1-1 0,0 1 0,-1-1 0,1-1 0,-1 1 0,0-1 0,6-5 0,1-3 0,-2 1 0,0-2 0,0 0 0,-1 0 0,-1-1 0,0 0 0,-1 0 0,0-1 0,-1 0 0,-1-1 0,6-23 0,-6 18 0,-2 0 0,-1-1 0,0 1 0,-2-1 0,0 1 0,-1-1 0,-2 0 0,-5-31 0,4 39 0,-1 0 0,-1 1 0,0-1 0,-1 1 0,0 0 0,-1 0 0,0 1 0,-15-18 0,-6-3 0,-48-46 0,66 71 0,1 1 0,-2 0 0,1 0 0,-1 1 0,0 1 0,-18-7 0,15 6 0,0 0 0,0-1 0,-18-13 0,4 6-1365,14 10-5461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0:5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24575,'8'1'0,"-1"1"0,1-1 0,-1 2 0,1-1 0,-1 1 0,0 0 0,0 0 0,12 9 0,22 9 0,25 10 0,-43-20 0,-1-1 0,44 13 0,3-3-1365,-53-18-5461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0:5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24575,'0'542'0,"0"-541"0,-1 8 0,1 1 0,0-1 0,1 0 0,0 0 0,1 0 0,0 0 0,5 16 0,-7-25 0,0 0 0,0 0 0,0 1 0,0-1 0,0 0 0,0 0 0,0 1 0,0-1 0,0 0 0,0 0 0,1 0 0,-1 1 0,0-1 0,0 0 0,0 0 0,0 1 0,0-1 0,1 0 0,-1 0 0,0 0 0,0 0 0,0 1 0,0-1 0,1 0 0,-1 0 0,0 0 0,0 0 0,1 0 0,-1 0 0,0 1 0,0-1 0,1 0 0,-1 0 0,0 0 0,0 0 0,1 0 0,-1 0 0,0 0 0,0 0 0,1 0 0,-1 0 0,0 0 0,0 0 0,1-1 0,4-11 0,0-21 0,-4-178 0,0-6 0,-1 207 0,1 1 0,1-1 0,-1 0 0,2 0 0,-1 1 0,1-1 0,5-10 0,-6 17 0,0-1 0,0 1 0,0 0 0,1 0 0,-1 0 0,1 0 0,-1 1 0,1-1 0,0 1 0,0-1 0,0 1 0,1 0 0,-1 0 0,0 1 0,1-1 0,-1 1 0,1-1 0,0 1 0,-1 0 0,1 0 0,4 0 0,31-2 0,0 2 0,48 4 0,-5 1 0,-75-4 0,0 0 0,1 1 0,-1 0 0,0 0 0,0 1 0,1 0 0,-1 0 0,0 1 0,-1 0 0,12 6 0,-16-8 0,1 1 0,-1 0 0,0-1 0,0 1 0,0 0 0,0 0 0,0 1 0,-1-1 0,1 0 0,-1 1 0,1-1 0,-1 0 0,0 1 0,0 0 0,0-1 0,0 1 0,-1 0 0,1-1 0,-1 1 0,1 0 0,-1 0 0,0 0 0,0-1 0,0 1 0,0 0 0,-1 0 0,1-1 0,-1 1 0,0 0 0,0-1 0,-1 5 0,-5 8 0,-1 0 0,0 0 0,-1-1 0,-1 0 0,0-1 0,-1 0 0,-16 16 0,-11 7 0,-43 33 0,73-62-124,0 0 0,-1-1 0,0-1 0,0 1 0,0-1 0,-1-1-1,0 0 1,0 0 0,0-1 0,-18 3 0,3-3-6702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0:5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 24575,'-78'-1'0,"-87"3"0,160-2 0,0 0 0,0 1 0,0 0 0,0 0 0,0 0 0,0 1 0,0 0 0,1-1 0,-1 2 0,1-1 0,-1 0 0,-6 6 0,8-5 0,0 0 0,1 0 0,-1 1 0,1-1 0,0 1 0,-1-1 0,2 1 0,-1 0 0,0-1 0,1 1 0,0 0 0,0 0 0,0 0 0,0 0 0,0 8 0,-1 44 0,5 65 0,0-20 0,-3-88 0,0-4 0,0 0 0,0-1 0,1 1 0,0 0 0,0-1 0,3 9 0,-3-14 0,0-1 0,1 1 0,-1-1 0,0 0 0,1 1 0,0-1 0,-1 0 0,1 0 0,0 0 0,0 0 0,0 0 0,0-1 0,0 1 0,1-1 0,-1 1 0,1-1 0,-1 0 0,0 0 0,1 0 0,0 0 0,-1 0 0,1-1 0,4 1 0,24 3 0,0-2 0,0-2 0,44-4 0,4 0 0,73 4-1365,-126 0-5461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0:5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24575,'0'522'0,"1"-506"0,0 0 0,2 0 0,6 25 0,5 25 0,-9-38 123,10 35-1,-3-13-1732,-10-39-5216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0:5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24575,'1103'0'-1365,"-1076"0"-5461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39:0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0:5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24575,'-16'0'0,"0"1"0,0 0 0,0 1 0,0 1 0,-26 8 0,31-7 0,0 0 0,1 2 0,-1-1 0,1 1 0,0 1 0,0 0 0,1 0 0,-12 12 0,8-7 0,1 1 0,-16 21 0,24-28 0,1 0 0,-1 0 0,1 0 0,0 0 0,1 1 0,0-1 0,0 1 0,0 0 0,-1 10 0,0 38 0,4 76 0,1-49 0,-2-72 0,0-1 0,1 1 0,0-1 0,1 1 0,4 16 0,-5-23 0,1 1 0,-1-1 0,1 0 0,0 0 0,-1 0 0,1 0 0,1-1 0,-1 1 0,0 0 0,1-1 0,-1 0 0,1 1 0,0-1 0,-1 0 0,1 0 0,0-1 0,1 1 0,-1-1 0,4 2 0,4 0 0,-1 0 0,1-1 0,0-1 0,0 1 0,0-2 0,0 0 0,0 0 0,0-1 0,17-3 0,7-4 0,54-19 0,-79 23 0,-1 0 0,0-1 0,0 0 0,0 0 0,0-1 0,-1 0 0,13-13 0,-17 16 0,16-13 0,37-22 0,-39 28 0,-1-2 0,0 1 0,21-21 0,-33 27 0,-1 0 0,1-1 0,-1 1 0,0-1 0,0 0 0,-1 0 0,1 0 0,-1-1 0,-1 1 0,1-1 0,-1 0 0,0 0 0,1-13 0,-1 7 0,-1-1 0,-1 1 0,0 0 0,-1-1 0,0 1 0,-1 0 0,-6-21 0,7 29 0,-1 0 0,0 1 0,0-1 0,0 0 0,-1 1 0,1 0 0,-1-1 0,0 1 0,0 0 0,-1 0 0,1 1 0,-1-1 0,0 1 0,0 0 0,0 0 0,0 0 0,-1 0 0,1 1 0,-1-1 0,0 1 0,1 1 0,-10-3 0,-12 0 0,-1 1 0,0 1 0,1 2 0,-42 4 0,-2-1 0,-113-3-1365,157 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1:5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24575,'0'522'0,"1"-506"0,0 0 0,2 0 0,6 25 0,5 25 0,-9-38 123,10 35-1,-3-13-1732,-10-39-5216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1:5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24575,'1103'0'-1365,"-1076"0"-5461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1:5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24575,'-16'0'0,"0"1"0,0 0 0,0 1 0,0 1 0,-26 8 0,31-7 0,0 0 0,1 2 0,-1-1 0,1 1 0,0 1 0,0 0 0,1 0 0,-12 12 0,8-7 0,1 1 0,-16 21 0,24-28 0,1 0 0,-1 0 0,1 0 0,0 0 0,1 1 0,0-1 0,0 1 0,0 0 0,-1 10 0,0 38 0,4 76 0,1-49 0,-2-72 0,0-1 0,1 1 0,0-1 0,1 1 0,4 16 0,-5-23 0,1 1 0,-1-1 0,1 0 0,0 0 0,-1 0 0,1 0 0,1-1 0,-1 1 0,0 0 0,1-1 0,-1 0 0,1 1 0,0-1 0,-1 0 0,1 0 0,0-1 0,1 1 0,-1-1 0,4 2 0,4 0 0,-1 0 0,1-1 0,0-1 0,0 1 0,0-2 0,0 0 0,0 0 0,0-1 0,17-3 0,7-4 0,54-19 0,-79 23 0,-1 0 0,0-1 0,0 0 0,0 0 0,0-1 0,-1 0 0,13-13 0,-17 16 0,16-13 0,37-22 0,-39 28 0,-1-2 0,0 1 0,21-21 0,-33 27 0,-1 0 0,1-1 0,-1 1 0,0-1 0,0 0 0,-1 0 0,1 0 0,-1-1 0,-1 1 0,1-1 0,-1 0 0,0 0 0,1-13 0,-1 7 0,-1-1 0,-1 1 0,0 0 0,-1-1 0,0 1 0,-1 0 0,-6-21 0,7 29 0,-1 0 0,0 1 0,0-1 0,0 0 0,-1 1 0,1 0 0,-1-1 0,0 1 0,0 0 0,-1 0 0,1 1 0,-1-1 0,0 1 0,0 0 0,0 0 0,0 0 0,-1 0 0,1 1 0,-1-1 0,0 1 0,1 1 0,-10-3 0,-12 0 0,-1 1 0,0 1 0,1 2 0,-42 4 0,-2-1 0,-113-3-1365,157 0-5461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2:0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41 24575,'-9'-1'0,"1"1"0,-1 0 0,1 0 0,-1 1 0,1 0 0,-1 1 0,1 0 0,0 0 0,0 1 0,0 0 0,0 0 0,0 1 0,0 0 0,1 0 0,0 1 0,0 0 0,0 0 0,-6 7 0,-44 46 0,41-44 0,2 2 0,-20 23 0,29-32 0,0 1 0,1 0 0,0-1 0,0 2 0,1-1 0,0 0 0,0 1 0,1-1 0,-2 13 0,1-5 0,1 0 0,1 0 0,0 0 0,1 0 0,1 0 0,1-1 0,0 1 0,1 0 0,0 0 0,1-1 0,1 0 0,1 0 0,0 0 0,1 0 0,0-1 0,1 0 0,1-1 0,0 0 0,1 0 0,0-1 0,22 20 0,-30-30 0,12 11 0,0 0 0,0-1 0,1 0 0,0-1 0,1-1 0,1-1 0,-1 0 0,23 8 0,-33-15 0,19 7 0,1-1 0,0-1 0,30 3 0,-49-9 0,1 0 0,-1-1 0,0 0 0,0 0 0,0-1 0,0 0 0,1 0 0,-1 0 0,0-1 0,-1 0 0,1-1 0,0 1 0,-1-1 0,1-1 0,-1 1 0,0-1 0,6-5 0,1-3 0,-2 1 0,0-2 0,0 0 0,-1 0 0,-1-1 0,0 0 0,-1 0 0,0-1 0,-1 0 0,-1-1 0,6-23 0,-6 18 0,-2 0 0,-1-1 0,0 1 0,-2-1 0,0 1 0,-1-1 0,-2 0 0,-5-31 0,4 39 0,-1 0 0,-1 1 0,0-1 0,-1 1 0,0 0 0,-1 0 0,0 1 0,-15-18 0,-6-3 0,-48-46 0,66 71 0,1 1 0,-2 0 0,1 0 0,-1 1 0,0 1 0,-18-7 0,15 6 0,0 0 0,0-1 0,-18-13 0,4 6-1365,14 10-5461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2:0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24575,'8'1'0,"-1"1"0,1-1 0,-1 2 0,1-1 0,-1 1 0,0 0 0,0 0 0,12 9 0,22 9 0,25 10 0,-43-20 0,-1-1 0,44 13 0,3-3-1365,-53-18-5461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2:1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24575,'0'542'0,"0"-540"0,-1 7 0,1 0 0,0 0 0,1 0 0,0 0 0,1 0 0,0 0 0,5 16 0,-7-25 0,0 0 0,0 1 0,0-1 0,0 0 0,0 0 0,0 1 0,0-1 0,0 0 0,0 0 0,0 1 0,1-1 0,-1 0 0,0 0 0,0 1 0,0-1 0,0 0 0,0 0 0,1 0 0,-1 1 0,0-1 0,0 0 0,0 0 0,0 0 0,1 0 0,-1 0 0,0 1 0,0-1 0,1 0 0,-1 0 0,0 0 0,0 0 0,1 0 0,-1 0 0,0 0 0,0 0 0,1 0 0,-1 0 0,0 0 0,0 0 0,1 0 0,-1 0 0,0 0 0,0 0 0,1 0 0,4-13 0,0-20 0,-4-177 0,0-7 0,-1 207 0,1 0 0,1 0 0,-1 0 0,2 1 0,-1-1 0,1 1 0,5-12 0,-6 18 0,0 0 0,0 0 0,0-1 0,1 1 0,-1 1 0,1-1 0,-1 0 0,1 1 0,0-1 0,0 1 0,0 0 0,1 0 0,-1 0 0,0 0 0,1 0 0,-1 1 0,1 0 0,0 0 0,-1 0 0,1 0 0,4 0 0,31-2 0,0 1 0,48 6 0,-5-1 0,-75-3 0,0 1 0,1-1 0,-1 1 0,0 1 0,0-1 0,1 1 0,-1 1 0,0-1 0,-1 1 0,12 6 0,-16-7 0,1-1 0,-1 1 0,0 0 0,0 0 0,0 0 0,0 0 0,0 0 0,-1 0 0,1 1 0,-1-1 0,1 0 0,-1 1 0,0 0 0,0-1 0,0 1 0,0-1 0,-1 1 0,1 0 0,-1 0 0,1-1 0,-1 1 0,0 0 0,0 0 0,0 0 0,0-1 0,-1 1 0,1 0 0,-1 0 0,0-1 0,0 1 0,-1 3 0,-5 9 0,-1 0 0,0 0 0,-1-1 0,-1 0 0,0 0 0,-1-1 0,-16 15 0,-11 9 0,-43 32 0,73-62-124,0-1 0,-1 0 0,0 0 0,0-1 0,0 0 0,-1 0-1,0-1 1,0-1 0,0 0 0,-18 4 0,3-4-6702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2:1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5 24575,'-78'-1'0,"-87"3"0,160-2 0,0 1 0,0-1 0,0 1 0,0 0 0,0 1 0,0-1 0,0 1 0,1 0 0,-1 0 0,1 0 0,-1 1 0,-6 5 0,8-5 0,0 0 0,1 0 0,-1 0 0,1 1 0,0-1 0,-1 1 0,2-1 0,-1 1 0,0 0 0,1 0 0,0 0 0,0 0 0,0 0 0,0 0 0,0 7 0,-1 45 0,5 65 0,0-20 0,-3-87 0,0-6 0,0 1 0,0 0 0,1-1 0,0 1 0,0 0 0,3 8 0,-3-15 0,0 1 0,1-1 0,-1 1 0,0-1 0,1 0 0,0 0 0,-1 0 0,1 0 0,0 0 0,0 0 0,0 0 0,0 0 0,0-1 0,1 1 0,-1-1 0,1 0 0,-1 1 0,0-1 0,1 0 0,0-1 0,-1 1 0,1 0 0,4 0 0,24 2 0,0-1 0,0-1 0,44-5 0,4 0 0,73 3-1365,-126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2:2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24575,'0'522'0,"1"-506"0,0 0 0,2 0 0,6 25 0,5 25 0,-9-38 123,10 35-1,-3-13-1732,-10-39-5216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2:2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24575,'1103'0'-1365,"-1076"0"-5461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0:3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24575,'900'0'0,"-870"-1"0,0-2 0,38-9 0,-35 6 0,54-4 0,-18 12 0,-50-1 0,0 0 0,-1-1 0,1 0 0,-1-2 0,29-5 0,-46 7 0,1-1 0,-1 1 0,0 0 0,0-1 0,0 1 0,0 0 0,0-1 0,0 1 0,0-1 0,0 0 0,0 1 0,0-1 0,-1 0 0,1 1 0,0-1 0,0 0 0,-1 0 0,1 0 0,0 0 0,-1 0 0,1 0 0,-1 0 0,1 0 0,-1 0 0,1 0 0,-1 0 0,0 0 0,1 0 0,-1-2 0,0 1 0,-1-1 0,1 1 0,-1-1 0,0 1 0,0-1 0,0 1 0,0 0 0,0 0 0,0-1 0,-1 1 0,1 0 0,-3-2 0,-5-7 0,-1 0 0,-1 1 0,-14-11 0,-17-11 0,-56-58 0,94 86 0,0 0 0,0 0 0,-1 0 0,1 1 0,-1 0 0,1 0 0,-1 0 0,0 0 0,0 1 0,-1 0 0,1 0 0,0 0 0,-11-1 0,17 3 0,-1 0 0,0 0 0,0 0 0,1 0 0,-1 1 0,0-1 0,1 0 0,-1 0 0,0 1 0,0-1 0,0 0 0,1 0 0,-1 1 0,0-1 0,0 0 0,0 1 0,1-1 0,-1 0 0,0 0 0,0 1 0,0-1 0,0 0 0,0 1 0,0-1 0,0 0 0,0 1 0,0-1 0,0 0 0,0 1 0,0-1 0,0 1 0,0-1 0,0 0 0,0 1 0,0-1 0,0 0 0,-1 0 0,1 1 0,0-1 0,0 0 0,0 1 0,-1-1 0,1 0 0,0 0 0,0 1 0,0-1 0,-1 0 0,1 0 0,0 1 0,-1-1 0,1 0 0,0 0 0,0 0 0,-1 0 0,1 0 0,0 1 0,-1-1 0,1 0 0,0 0 0,-1 0 0,1 0 0,0 0 0,-1 0 0,1 0 0,-1 0 0,1 0 0,0 0 0,-1-1 0,20 21 0,16 5 0,62 32 0,-66-40 0,0 0 0,-2 2 0,36 30 0,-62-46 0,1 1 0,-1-1 0,0 1 0,-1-1 0,1 1 0,-1 0 0,1 0 0,-1 0 0,0 0 0,-1 1 0,1-1 0,-1 0 0,0 1 0,0-1 0,0 1 0,-1 0 0,1-1 0,-1 1 0,0-1 0,0 1 0,-1 0 0,0-1 0,1 1 0,-1-1 0,-1 1 0,1-1 0,-1 0 0,0 1 0,-2 3 0,-1 2 0,-1 0 0,0-1 0,0 0 0,0 0 0,-2 0 0,1-1 0,-1 0 0,0-1 0,0 0 0,-1 0 0,-10 6 0,14-10-86,-1 0-42,-1 0 0,1 1 0,0 0 0,1 0 0,-1 1 0,1-1 1,0 1-1,0 0 0,-7 10 0,3 2-6698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42:2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24575,'-16'0'0,"0"1"0,0 0 0,0 1 0,0 1 0,-26 8 0,31-7 0,0 0 0,1 2 0,-1-1 0,1 1 0,0 1 0,0 0 0,1 0 0,-12 12 0,8-7 0,1 1 0,-16 21 0,24-28 0,1 0 0,-1 0 0,1 0 0,0 0 0,1 1 0,0-1 0,0 1 0,0 0 0,-1 10 0,0 38 0,4 76 0,1-49 0,-2-72 0,0-1 0,1 1 0,0-1 0,1 1 0,4 16 0,-5-23 0,1 1 0,-1-1 0,1 0 0,0 0 0,-1 0 0,1 0 0,1-1 0,-1 1 0,0 0 0,1-1 0,-1 0 0,1 1 0,0-1 0,-1 0 0,1 0 0,0-1 0,1 1 0,-1-1 0,4 2 0,4 0 0,-1 0 0,1-1 0,0-1 0,0 1 0,0-2 0,0 0 0,0 0 0,0-1 0,17-3 0,7-4 0,54-19 0,-79 23 0,-1 0 0,0-1 0,0 0 0,0 0 0,0-1 0,-1 0 0,13-13 0,-17 16 0,16-13 0,37-22 0,-39 28 0,-1-2 0,0 1 0,21-21 0,-33 27 0,-1 0 0,1-1 0,-1 1 0,0-1 0,0 0 0,-1 0 0,1 0 0,-1-1 0,-1 1 0,1-1 0,-1 0 0,0 0 0,1-13 0,-1 7 0,-1-1 0,-1 1 0,0 0 0,-1-1 0,0 1 0,-1 0 0,-6-21 0,7 29 0,-1 0 0,0 1 0,0-1 0,0 0 0,-1 1 0,1 0 0,-1-1 0,0 1 0,0 0 0,-1 0 0,1 1 0,-1-1 0,0 1 0,0 0 0,0 0 0,0 0 0,-1 0 0,1 1 0,-1-1 0,0 1 0,1 1 0,-10-3 0,-12 0 0,-1 1 0,0 1 0,1 2 0,-42 4 0,-2-1 0,-113-3-1365,157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0:4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24575,'19'1'0,"-1"1"0,1 0 0,24 8 0,43 6 0,89-16 0,-116-2 0,0 3 0,91 12 0,-86-5 0,0-3 0,76-3 0,46 2 0,-99 11 0,-64-9 0,0-2 0,33 2 0,-10-4 0,-16 1 0,-1-3 0,1 0 0,39-6 0,-68 6 0,-1 0 0,0 0 0,0 0 0,1 0 0,-1 0 0,0-1 0,0 1 0,1 0 0,-1 0 0,0 0 0,0 0 0,1 0 0,-1-1 0,0 1 0,0 0 0,0 0 0,1 0 0,-1-1 0,0 1 0,0 0 0,0 0 0,0-1 0,1 1 0,-1 0 0,0 0 0,0-1 0,0 1 0,0 0 0,0 0 0,0-1 0,0 1 0,0 0 0,0 0 0,0-1 0,0 1 0,0 0 0,0-1 0,0 1 0,0 0 0,0 0 0,0-1 0,0 1 0,0 0 0,-1 0 0,1-1 0,0 1 0,0 0 0,0 0 0,0-1 0,-1 1 0,1 0 0,0 0 0,0 0 0,0-1 0,-1 1 0,1 0 0,0 0 0,-1 0 0,-15-15 0,13 12 0,-20-15 0,-1 1 0,-39-19 0,42 24 0,0 0 0,0-1 0,2-1 0,-35-32 0,34 25 0,13 11 0,-2 1 0,0-1 0,0 2 0,0-1 0,-1 1 0,0 1 0,-1-1 0,-18-8 0,26 18 0,11 7 0,14 9 0,9 2 0,0 1 0,2-1 0,60 27 0,-62-35 0,-2 0 0,0 2 0,0 2 0,-1 0 0,36 29 0,-62-44 0,0 1 0,0-1 0,0 1 0,0-1 0,-1 1 0,1 0 0,0 0 0,-1 0 0,1 0 0,-1 0 0,0 0 0,1 0 0,-1 0 0,0 1 0,0-1 0,-1 0 0,1 1 0,0-1 0,-1 1 0,1-1 0,-1 0 0,0 1 0,0-1 0,0 1 0,0-1 0,0 1 0,-1-1 0,1 1 0,-1-1 0,0 1 0,1-1 0,-1 0 0,0 1 0,0-1 0,-1 0 0,1 0 0,0 0 0,-1 0 0,1 0 0,-1 0 0,0 0 0,0 0 0,1-1 0,-1 1 0,0-1 0,-5 3 0,-2 2 0,0 0 0,-1 0 0,0-1 0,0-1 0,0 0 0,-1 0 0,1-1 0,-1 0 0,-17 2 0,-219 28 0,240-31 11,0 0 1,0 0-1,1 0 0,-1 1 0,1 0 1,-1 1-1,1-1 0,0 1 0,0 0 1,-9 9-1,-33 20-1500,25-23-5337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4:5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5:0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24575,'0'-2'0,"0"-1"0,1 1 0,0-1 0,0 0 0,0 1 0,0 0 0,0-1 0,0 1 0,0 0 0,1-1 0,-1 1 0,1 0 0,0 0 0,0 0 0,0 0 0,0 1 0,0-1 0,0 0 0,0 1 0,0-1 0,0 1 0,1 0 0,-1 0 0,1 0 0,-1 0 0,1 0 0,-1 1 0,1-1 0,3 0 0,12-2 0,0 0 0,0 1 0,19 0 0,-33 2 0,343 3 0,-190 25 0,-95-17 0,-50-8 0,1-1 0,-1 0 0,0-1 0,23 0 0,-35 0 0,1-1 0,0 0 0,-1 0 0,1 0 0,0 0 0,0 0 0,-1 0 0,1 0 0,0-1 0,0 1 0,-1 0 0,1 0 0,0-1 0,-1 1 0,1 0 0,0-1 0,-1 1 0,1 0 0,-1-1 0,1 1 0,0-1 0,-1 1 0,1-1 0,-1 1 0,1-1 0,-1 0 0,0 1 0,1-2 0,-11-15 0,-34-15 0,42 31 0,-39-27 0,31 20 0,0 0 0,-1 1 0,0 1 0,-1 0 0,1 0 0,-1 1 0,-15-4 0,-81-19 0,119 30 0,0 1 0,0 0 0,21 9 0,19 17 0,86 67 0,-109-77 0,57 31 0,-7-5 0,-65-35 0,0 0 0,0 1 0,-1 1 0,0 0 0,16 22 0,-28-33 0,1-1 0,-1 0 0,0 1 0,0-1 0,1 0 0,-1 1 0,0-1 0,0 0 0,0 1 0,0-1 0,1 1 0,-1-1 0,0 0 0,0 1 0,0-1 0,0 1 0,0-1 0,0 1 0,0-1 0,0 0 0,0 1 0,0-1 0,0 1 0,0-1 0,-1 0 0,1 1 0,0-1 0,0 1 0,0-1 0,-1 0 0,1 1 0,0-1 0,0 0 0,-1 1 0,-16 6 0,-27-3 0,41-4 0,-422-5-1365,399 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5:0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24575,'72'1'0,"-28"1"0,0-3 0,0-1 0,58-10 0,27-6 0,-98 16 0,-1-2 0,1 0 0,-1-3 0,54-17 0,-42 13 0,-36 11 0,-1-1 0,1 0 0,-1 0 0,1-1 0,-1 1 0,0-1 0,0 0 0,0-1 0,0 1 0,0-1 0,5-4 0,-10 6 0,0 0 0,-1 0 0,1 0 0,-1 0 0,1 0 0,-1 1 0,1-1 0,-1 0 0,0 0 0,0 0 0,1 1 0,-1-1 0,0 0 0,0 1 0,0-1 0,1 1 0,-1-1 0,0 1 0,0-1 0,0 1 0,0 0 0,0-1 0,-1 1 0,-28-13 0,-33-17 0,-23-9 0,80 37 0,1 0 0,-1 0 0,0 1 0,0 0 0,0 0 0,0 0 0,0 1 0,0 0 0,0 0 0,0 0 0,-11 3 0,17-3 0,0 0 0,0 0 0,0 0 0,-1 0 0,1 0 0,0 0 0,0 0 0,0 0 0,-1 0 0,1 0 0,0 0 0,0 0 0,0 0 0,-1 0 0,1 1 0,0-1 0,0 0 0,0 0 0,0 0 0,0 0 0,-1 0 0,1 0 0,0 1 0,0-1 0,0 0 0,0 0 0,0 0 0,0 0 0,0 1 0,-1-1 0,1 0 0,0 0 0,0 0 0,0 1 0,0-1 0,0 0 0,0 0 0,0 0 0,0 1 0,0-1 0,0 0 0,0 0 0,0 0 0,0 1 0,0-1 0,1 0 0,-1 0 0,0 0 0,0 0 0,0 1 0,0-1 0,0 0 0,0 0 0,14 11 0,20 5 0,139 35 0,-171-51 0,0 0 0,0 0 0,0 1 0,-1-1 0,1 1 0,0-1 0,0 1 0,0 0 0,-1 0 0,1 0 0,0 0 0,-1 0 0,1 0 0,-1 0 0,1 1 0,-1-1 0,0 0 0,0 1 0,1-1 0,-1 1 0,0-1 0,0 1 0,0 0 0,0-1 0,-1 1 0,1 0 0,0 0 0,-1 0 0,0 0 0,1-1 0,-1 5 0,0-3 0,-1-1 0,0 1 0,0 0 0,-1 0 0,1-1 0,-1 1 0,1-1 0,-1 0 0,0 1 0,0-1 0,0 0 0,0 0 0,0 0 0,0 0 0,0 0 0,-1 0 0,1-1 0,-1 1 0,0-1 0,-2 1 0,-14 6-136,0-1-1,0 0 1,0-2-1,-1 0 1,0-1-1,0-2 1,0 0-1,-1 0 0,-25-3 1,19 0-6690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5:0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0 402 24575,'8'-2'0,"0"-1"0,0 1 0,-1-1 0,1 0 0,-1-1 0,0 1 0,0-1 0,0-1 0,-1 0 0,12-10 0,14-8 0,-10 10 0,1 0 0,-1 2 0,2 1 0,-1 1 0,1 0 0,1 2 0,31-5 0,72-15 0,-83 16 0,0 2 0,1 1 0,63-1 0,-47 12 0,-42-1 0,0-1 0,0-1 0,0-1 0,0 0 0,28-7 0,-48 8 0,1 0 0,0 0 0,-1 0 0,1 0 0,0 0 0,-1 0 0,1 0 0,0 0 0,-1-1 0,1 1 0,-1 0 0,1-1 0,-1 1 0,1 0 0,-1-1 0,1 1 0,-1 0 0,1-1 0,-1 1 0,1-1 0,-1 1 0,1-1 0,-1 1 0,0-1 0,1 0 0,-1 1 0,0-1 0,0 1 0,1-1 0,-1 0 0,0 1 0,0-2 0,-15-13 0,-32-6 0,-143-51 0,189 72 0,-35-15 0,3 1 0,-46-14 0,164 45 0,251 110 0,-332-126 0,-1 0 0,0 1 0,1-1 0,-1 0 0,0 1 0,0 0 0,0 0 0,0 0 0,0 0 0,-1 0 0,1 1 0,-1-1 0,1 1 0,-1 0 0,0-1 0,0 1 0,0 0 0,0 0 0,-1 0 0,1 1 0,-1-1 0,0 0 0,1 5 0,-1-3 0,-1-1 0,0 0 0,0 0 0,0 0 0,-1 0 0,1 0 0,-1 0 0,0 0 0,0 0 0,0 0 0,-1 0 0,0 0 0,1-1 0,-1 1 0,0-1 0,-1 1 0,1-1 0,-1 0 0,-4 5 0,-7 4 0,0 0 0,0-1 0,-1-1 0,-1-1 0,0 0 0,0-1 0,0 0 0,-1-2 0,0 0 0,-27 6 0,28-7 0,5-1-64,0 1-1,1 0 1,0 0-1,-11 8 1,9-5-979,-9 4-5783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8:41:2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5:1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24575,'621'0'0,"-591"2"0,0 1 0,44 10 0,-5 0 0,-135-49 0,3 14 0,32 13 0,1-1 0,1-2 0,0-2 0,-51-31 0,-39-20 0,131 65 0,13 7 0,57 30 0,-9-4 0,71 44 0,-140-75 0,0 1 0,-1-1 0,1 1 0,-1 0 0,0 0 0,0 0 0,0 1 0,0-1 0,-1 1 0,1 0 0,-1-1 0,0 1 0,0 0 0,0 0 0,-1 1 0,1-1 0,-1 0 0,1 8 0,-2-9 0,0 0 0,0 0 0,0 0 0,0 0 0,-1 0 0,1 0 0,-1-1 0,0 1 0,0 0 0,0 0 0,0-1 0,0 1 0,-1-1 0,1 1 0,-1-1 0,0 1 0,0-1 0,1 0 0,-2 0 0,1 0 0,0 0 0,0 0 0,0-1 0,-1 1 0,1 0 0,-1-1 0,0 0 0,1 0 0,-6 2 0,-24 7 0,0-2 0,-1-1 0,-61 5 0,36-10-1365,32-1-5461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5:1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24575,'560'0'0,"-536"-1"0,0-2 0,39-8 0,-37 5 0,0 2 0,27-2 0,14 8 0,-42-1 0,0-1 0,32-3 0,-56 3 0,-1 0 0,0 0 0,1 0 0,-1 0 0,0 0 0,0 0 0,1 0 0,-1 0 0,0 0 0,1 0 0,-1 0 0,0 0 0,1 0 0,-1 0 0,0 0 0,1 0 0,-1 0 0,0 0 0,0 0 0,1-1 0,-1 1 0,0 0 0,0 0 0,1 0 0,-1 0 0,0-1 0,0 1 0,1 0 0,-1 0 0,0-1 0,0 1 0,0 0 0,0 0 0,1-1 0,-1 1 0,0 0 0,0-1 0,0 1 0,0 0 0,0 0 0,0-1 0,0 1 0,0 0 0,0-1 0,0 1 0,0 0 0,0-1 0,0 1 0,0 0 0,0-1 0,0 1 0,0-1 0,-19-14 0,-26-9 0,-108-61 0,143 80 0,-5-1 0,-1-1 0,2 0 0,-1-2 0,1 1 0,0-2 0,1 0 0,0 0 0,-12-14 0,24 24 0,1 0 0,0 0 0,0 0 0,-1 0 0,1-1 0,0 1 0,0 0 0,-1 0 0,1 0 0,0-1 0,0 1 0,0 0 0,0 0 0,-1-1 0,1 1 0,0 0 0,0 0 0,0-1 0,0 1 0,0 0 0,0-1 0,0 1 0,0 0 0,0 0 0,0-1 0,0 1 0,0 0 0,0-1 0,0 1 0,0 0 0,0 0 0,0-1 0,0 1 0,0 0 0,0 0 0,1-1 0,-1 1 0,0 0 0,0 0 0,0-1 0,0 1 0,1 0 0,-1 0 0,0-1 0,0 1 0,0 0 0,1 0 0,-1-1 0,20 1 0,21 11 0,-29-7 0,10 3 0,-1 0 0,0 2 0,0 0 0,0 2 0,-2 0 0,29 21 0,0-1 0,-43-29 0,-1 0 0,1 1 0,0-1 0,-1 1 0,0 0 0,1 0 0,-1 0 0,-1 1 0,1-1 0,0 1 0,-1 0 0,0 0 0,0 0 0,0 0 0,0 1 0,-1-1 0,1 1 0,-1 0 0,0 0 0,1 6 0,-2-6 0,0-1 0,0 1 0,0 0 0,-1 0 0,0 0 0,0 0 0,0 0 0,-1 0 0,1 0 0,-1-1 0,0 1 0,-1 0 0,1 0 0,-1-1 0,0 1 0,0-1 0,0 0 0,-4 5 0,1-3 0,-1-1 0,1 0 0,-1 0 0,-1 0 0,1-1 0,-1 0 0,1-1 0,-1 1 0,0-1 0,0 0 0,-9 2 0,-35 12 0,3-2 0,2 2 0,-69 35 0,66-32-1365,26-13-5461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21:26:14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1,'1716'0,"-1694"1,1 1,23 6,41 3,28-12,-58 0,0 1,87 14,-82-7,0-2,113-7,-59 0,-40 1,381 18,-400-12,82-6,29 3,-86 7,-32-3,51-1,-83-5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26:1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1 408 24575,'1'-19'0,"1"1"0,1 0 0,0 0 0,10-27 0,-7 26 0,-1 0 0,-1 0 0,3-39 0,-6 44-124,0 0 0,1 1 0,0-1 0,1 1 0,0-1 0,1 1-1,1 0 1,0 0 0,1 1 0,10-18 0,-9 18-6702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26:22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1 340 24575,'2'-3'0,"-1"0"0,1 1 0,0-1 0,1 1 0,-1 0 0,0-1 0,1 1 0,-1 0 0,1 1 0,0-1 0,4-2 0,5-4 0,8-10 0,29-34 0,-32 33 0,34-31 0,-47 47 0,22-18 0,-2 0 0,0-2 0,40-46 0,-57 55-1365,-1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26:2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24575,'934'0'0,"-908"1"0,0 2 0,24 5 0,20 2 0,211 30 0,1 0 0,-1-2 0,-188-29 0,1-4 0,103-8 0,-41 0 0,974 3-1365,-1111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26:2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24575,'82'-19'0,"248"14"0,-178 7 0,1313-2 0,-1445 1 0,0 1 0,27 7 0,-27-5 0,0-1 0,26 1 0,123 16 0,-27-9 0,11 0 0,483-12-1365,-617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26:4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0 252 24575,'4'0'0,"0"-4"0,5-1 0,-1-3 0,3-4 0,-1-4 0,2-2 0,-2-2 0,2-1 0,-2-1 0,1 4 0,0 1 0,0 3 0,-1 1 0,-3-1 0,-2-2 0,-2-2 0,-1 2-8191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26:47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24575,'2'-5'0,"1"0"0,-1 1 0,1-1 0,-1 1 0,1 0 0,1-1 0,-1 1 0,0 1 0,1-1 0,0 0 0,8-5 0,1-3 0,4-7 0,29-43 0,-32 42 0,0 0 0,29-28 0,-7 10-1365,-22 20-5461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21:27:10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43,'1610'0,"-1586"-1,0-1,23-6,-22 4,46-3,1114 8,-1169-2,0-1,28-6,6-1,-32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8:41:2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32:3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24575,'4'0'0,"1"-4"0,3 0 0,4-4 0,3-1 0,4 2 0,-3-2 0,0 1 0,2 1 0,0 2 0,1 2 0,-2-1 0,-1-2 0,-3-2 0,-1 0 0,-1 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32:3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1 355 24575,'2'0'0,"-1"-1"0,1 1 0,0-1 0,-1 1 0,1-1 0,-1 1 0,1-1 0,0 0 0,-1 0 0,0 0 0,1 0 0,-1 0 0,1 0 0,-1 0 0,0-1 0,0 1 0,0 0 0,0-1 0,1-1 0,21-37 0,-11 16 0,60-76 0,0 25 0,-50 48-53,-16 18-166,1 0 0,0 1 1,1 0-1,0 0 1,15-11-1,-12 12-6607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5:5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1 24575,'-3'4'0,"0"-1"0,1 1 0,0 0 0,0 0 0,0 0 0,0 0 0,-1 5 0,-5 11 0,-10 14 0,-194 381 0,166-312 0,6 2 0,4 1 0,-23 113 0,23-25 0,5-24 0,-3 2 0,7 1 0,8 2 0,4 194 0,15-289 0,-2-5 0,4 1 0,20 121 0,-1-88 0,69 196 0,40 66 0,-118-336 0,2 0 0,1-1 0,26 45 0,-28-57 0,111 164 0,-108-161-1365,-9-13-5461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5:58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24575,'0'936'-1365,"0"-921"-5461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6:0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1818 24575,'7'-12'0,"1"0"0,0 1 0,1 0 0,12-12 0,9-10 0,225-274 0,-106 152 0,-51 57 0,-38 36 0,68-53 0,-40 38 0,77-88 0,-46 43 0,-105 108 0,55-54 0,98-76 0,-29 52 0,-121 82 0,0 0 0,1 2 0,29-11 0,-26 12 0,-1-2 0,30-16 0,-31 12 0,0 2 0,1 0 0,1 1 0,0 1 0,0 0 0,1 2 0,42-8 0,-36 9 0,-1-1 0,0-1 0,-1-1 0,46-23 0,24-8 0,-81 35 0,1 1 0,0 0 0,0 1 0,0 0 0,0 1 0,29 1 0,44 2-1365,-74-1-5461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6:03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24575,'3'-2'0,"-1"0"0,1 0 0,0 0 0,-1 0 0,1 0 0,-1-1 0,3-3 0,7-6 0,-8 9 0,0 0 0,1 1 0,-1-1 0,1 1 0,-1 0 0,1 1 0,0-1 0,0 1 0,0 0 0,0 0 0,5 0 0,9 0 0,31 2 0,-21 0 0,-26-1 0,0 0 0,0 0 0,-1 0 0,1 1 0,0-1 0,0 1 0,0-1 0,-1 1 0,1 0 0,0 0 0,-1 0 0,1 0 0,0 1 0,-1-1 0,0 1 0,1 0 0,-1-1 0,0 1 0,0 0 0,0 0 0,0 0 0,0 1 0,0-1 0,-1 0 0,1 1 0,-1-1 0,0 1 0,1-1 0,-1 1 0,0 0 0,-1-1 0,1 1 0,0 0 0,-1 0 0,0 0 0,1 0 0,-1 3 0,0 3 0,0 1 0,0-1 0,-1 0 0,0 1 0,0-1 0,-1 0 0,-1 0 0,1 0 0,-6 10 0,1-3 0,-1-1 0,0 0 0,-1 0 0,-13 14 0,14-18 0,1 1 0,-7 15 0,2-5 0,10-18 0,0 1 0,0 0 0,0 0 0,1 0 0,-1 0 0,1 0 0,0 0 0,1 0 0,-1 0 0,1 1 0,1 5 0,-1-11 0,0 1 0,0-1 0,0 0 0,0 1 0,0-1 0,0 0 0,0 0 0,0 1 0,0-1 0,0 0 0,0 1 0,0-1 0,1 0 0,-1 0 0,0 1 0,0-1 0,0 0 0,0 0 0,1 1 0,-1-1 0,0 0 0,0 0 0,0 0 0,1 1 0,-1-1 0,0 0 0,0 0 0,1 0 0,-1 0 0,0 0 0,0 0 0,1 1 0,-1-1 0,9-5 0,7-14 0,-16 19 0,17-22 0,0 0 0,1 1 0,2 2 0,25-22 0,-31 29 0,2 2 0,-1 0 0,1 0 0,0 2 0,1 0 0,0 1 0,23-7 0,-21 9 0,-10 4 0,0-2 0,0 1 0,-1-1 0,1-1 0,0 1 0,-1-1 0,0-1 0,14-10 0,-18 12-195,0 0 0,0 0 0,0 0 0,0 0 0,1 1 0,8-4 0,-1 2-6631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6:06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1835 24575,'1'-5'0,"0"-1"0,0 1 0,0-1 0,1 1 0,0 0 0,0 0 0,1 0 0,-1 0 0,5-5 0,6-14 0,30-68 0,63-99 0,-13 35 0,-52 85 0,2 1 0,67-81 0,-24 41 0,-38 48 0,-9 10 0,-24 30 0,2 0 0,0 1 0,2 0 0,0 2 0,1 0 0,23-16 0,121-82 0,-21 7 0,-122 96 0,1 0 0,1 1 0,45-18 0,20-10 0,-45 9 0,-35 25 0,0 0 0,1 1 0,16-9 0,-1 4 0,0 1 0,1 2 0,0 0 0,1 2 0,-1 1 0,50-4 0,-43 4 0,-1-1 0,60-19 0,-14-1 0,-22 6 0,74-14 0,-108 31 0,0 1 0,25 1 0,-28 1 0,-1 0 0,0-1 0,0-1 0,22-6 0,11-4-273,1 1 0,0 3 0,0 2 0,88 1 0,-124 5-6553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6:0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24575,'4'-3'0,"0"1"0,0 0 0,1 0 0,-1 0 0,1 0 0,-1 1 0,1 0 0,-1 0 0,1 0 0,0 0 0,9 1 0,8-3 0,4-3 0,-1-2 0,0-1 0,47-23 0,-35 15 0,-29 14 0,0 0 0,1 1 0,-1 0 0,1 0 0,-1 1 0,1 0 0,8 1 0,-15 0 0,0 0 0,1 0 0,-1 0 0,0 1 0,0-1 0,0 1 0,1-1 0,-1 1 0,0 0 0,0 0 0,0 0 0,0 0 0,3 3 0,-4-3 0,0 0 0,0 0 0,-1 0 0,1 0 0,0 0 0,-1 0 0,1 1 0,-1-1 0,1 0 0,-1 0 0,0 1 0,0-1 0,1 0 0,-1 1 0,0-1 0,0 0 0,0 1 0,0-1 0,0 0 0,-1 1 0,1-1 0,0 0 0,-1 0 0,1 1 0,-1 1 0,-2 3 0,-1 0 0,1 0 0,-1 0 0,0-1 0,-1 1 0,1-1 0,-1 0 0,0 0 0,0 0 0,-7 3 0,-24 28 0,24-23 0,0 0 0,-26 21 0,-3 3 0,34-30 0,12-12 0,15-14 0,-7 10 0,0 1 0,0 1 0,1-1 0,0 2 0,1 0 0,0 1 0,-1 0 0,2 2 0,-1-1 0,0 2 0,1 0 0,-1 1 0,1 0 0,26 3 0,-40-2 0,0 1 0,0-1 0,0 0 0,0 1 0,0-1 0,0 1 0,0 0 0,0 0 0,0-1 0,0 1 0,-1 0 0,1 1 0,0-1 0,-1 0 0,1 0 0,-1 1 0,1-1 0,-1 1 0,0-1 0,1 1 0,-1 0 0,0 0 0,0-1 0,0 1 0,0 0 0,-1 0 0,1 0 0,-1 0 0,1 0 0,-1 0 0,1 0 0,-1 0 0,0 0 0,0 0 0,0 0 0,0 0 0,0 0 0,-1 0 0,0 4 0,0-1 0,0 0 0,0 1 0,-1-1 0,0 0 0,0 0 0,0 0 0,-1 0 0,1 0 0,-1 0 0,0-1 0,-1 1 0,1-1 0,-1 0 0,-4 4 0,-70 50 0,57-45-273,0-1 0,-2-1 0,1-1 0,-30 8 0,40-14-6553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6:1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24575,'5'6'0,"0"1"0,0 0 0,-1 0 0,0 0 0,0 0 0,-1 1 0,4 10 0,14 60 0,-16-57 0,6 21 0,2-2 0,33 73 0,-36-92 0,-3-8 0,0 0 0,-2 0 0,9 28 0,-4-5 0,26 58 0,-14-38 0,11 26 0,-13-33 0,21 73 0,-18-57 0,-18-53 0,0 0 0,-1 1 0,0-1 0,-1 1 0,0 0 0,1 24 0,-5 280 0,0-296 0,-1-1 0,-7 26 0,3-10 0,-13 53 0,18-78-85,-1-1 0,0 1-1,0 0 1,-2-1 0,1 0-1,-1 0 1,-1 0 0,1 0-1,-2-1 1,1 1 0,-1-1-1,-1-1 1,0 1 0,0-1-1,-10 9 1,8-11-6741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6:1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35:3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1585 24575,'-1'-9'0,"0"-1"0,-1 1 0,0-1 0,-1 1 0,-7-17 0,-2-9 0,-21-142 0,26 128 0,1-11 0,1-92 0,6 89 0,-11-77 0,-2 12 0,7-187 0,6 194 0,-3 94 0,0 0 0,-7-29 0,3 27 0,-2-44 0,8 72 0,0-5 0,0 0 0,0 1 0,-1-1 0,0 0 0,-3-10 0,4 15 0,-1 0 0,1 0 0,-1 1 0,1-1 0,-1 0 0,1 0 0,-1 1 0,1-1 0,-1 0 0,1 1 0,-1-1 0,0 1 0,0-1 0,1 0 0,-1 1 0,0 0 0,0-1 0,-1 0 0,1 1 0,0 0 0,-1 0 0,1 0 0,-1 0 0,1 0 0,0 0 0,-1 0 0,1 0 0,0 1 0,-1-1 0,1 1 0,0-1 0,-1 1 0,1-1 0,0 1 0,-2 1 0,-6 3 0,1 2 0,-1-1 0,1 1 0,0 1 0,0-1 0,-8 13 0,-37 56 0,32-33 0,17-34 0,0-1 0,0 1 0,-1-1 0,0 0 0,-10 13 0,6-12 0,1 0 0,1 1 0,0 0 0,0 1 0,1-1 0,0 1 0,1 0 0,0 1 0,-5 17 0,10-28 0,0-1 0,0 0 0,0 0 0,0 0 0,0 0 0,0 1 0,0-1 0,0 0 0,0 0 0,0 0 0,0 1 0,0-1 0,0 0 0,0 0 0,0 1 0,0-1 0,0 0 0,0 0 0,0 0 0,0 0 0,0 1 0,0-1 0,0 0 0,0 0 0,0 0 0,1 1 0,-1-1 0,0 0 0,0 0 0,0 0 0,0 0 0,0 0 0,1 1 0,-1-1 0,0 0 0,0 0 0,0 0 0,0 0 0,1 0 0,-1 0 0,0 0 0,0 0 0,0 0 0,1 0 0,-1 0 0,0 0 0,0 0 0,0 0 0,1 0 0,-1 0 0,0 0 0,0 0 0,0 0 0,1 0 0,-1 0 0,0 0 0,0 0 0,0 0 0,1 0 0,-1 0 0,0-1 0,0 1 0,0 0 0,0 0 0,1 0 0,-1 0 0,0-1 0,13-8 0,33-25 0,-37 28 0,0 0 0,0-1 0,-1 0 0,1 0 0,-2-1 0,14-15 0,-17 15 0,0 0 0,-1 0 0,1 0 0,2-11 0,10-25 0,-8 29 0,0 0 0,-1 1 0,2 0 0,0 0 0,0 1 0,14-13 0,-21 23 0,0 1 0,0 0 0,1 0 0,0 0 0,-1 0 0,1 0 0,0 1 0,0-1 0,0 1 0,0 0 0,0 0 0,0 0 0,0 0 0,0 0 0,0 1 0,0-1 0,1 1 0,-1 0 0,0 0 0,0 0 0,0 0 0,1 1 0,-1-1 0,0 1 0,0 0 0,0 0 0,0 0 0,0 0 0,0 1 0,0-1 0,0 1 0,3 2 0,43 23 0,-37-21 0,1 0 0,-1 1 0,-1 1 0,15 11 0,17 12 0,-35-26 0,0 0 0,0 1 0,-1 0 0,0 0 0,0 1 0,8 8 0,-5-3 0,0-1 0,1 0 0,1-1 0,-1 0 0,2-1 0,-1 0 0,15 7 0,-13-7 0,-9-6-170,-1 0-1,0 0 0,-1 0 1,1 0-1,0 1 0,-1 0 1,4 5-1,3 8-6655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6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24575,'0'390'0,"0"-388"0,0 1 0,0 0 0,0-1 0,0 1 0,0 0 0,1-1 0,0 1 0,-1-1 0,1 1 0,2 4 0,-2-6 0,0 0 0,0-1 0,-1 1 0,1 0 0,0-1 0,0 1 0,0-1 0,0 1 0,0-1 0,0 1 0,0-1 0,0 0 0,0 0 0,0 1 0,0-1 0,0 0 0,0 0 0,0 0 0,0 0 0,0 0 0,0 0 0,0 0 0,1-1 0,-1 1 0,0 0 0,0-1 0,0 1 0,0 0 0,-1-1 0,2 0 0,33-10 0,0 1 0,39-5 0,-44 13 0,-23 2 0,-1 0 0,1 0 0,0-1 0,12-3 0,-18 4 0,1-1 0,0 0 0,-1 1 0,1-1 0,-1 0 0,0 0 0,1 0 0,-1 0 0,0 0 0,1 0 0,-1 0 0,0-1 0,0 1 0,0 0 0,0-1 0,0 1 0,0-1 0,-1 1 0,1-1 0,0 1 0,-1-1 0,1 1 0,0-4 0,1-12 0,-1 0 0,0 0 0,-4-30 0,1 3 0,0 25 0,0 1 0,-1 0 0,-11-35 0,-2-9 0,19 98 0,2 16 0,10 8 0,-4-17 0,10 80 0,-14-57 0,3 97 0,-9-153-341,-1-1 0,1 1-1,4 13 1,-2-8-6485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6:2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24575,'11'1'0,"-1"1"0,1 0 0,-1 1 0,0 0 0,0 1 0,0 0 0,10 6 0,6 1 0,-16-7 0,79 33 0,100 58 0,33 51 0,-30-18 0,-164-110 0,0 2 0,-1 0 0,-2 2 0,0 0 0,26 31 0,-44-44 0,29 32 0,-1 2 0,30 49 0,-38-45 0,-1 1 0,-3 1 0,-3 0 0,21 71 0,-29-77 0,11 37 0,-3 0 0,13 115 0,-26-31 0,-6 0 0,-24 188 0,13-288 0,-2-1 0,-29 85 0,0 2 0,23-87 0,-35 83 0,17-52 0,23-61 0,-3 0 0,0-1 0,-2 0 0,-2-2 0,-1 0 0,-38 42 0,52-65 0,-2 1 0,1-1 0,-1 0 0,-1-1 0,1 0 0,-12 5 0,12-6 0,0-1 0,0 2 0,0-1 0,1 1 0,0 1 0,0 0 0,-11 12 0,8-6 0,0-2 0,-1 1 0,-1-2 0,-15 12 0,-12 9 0,25-19 0,-1-1 0,-29 15 0,-13 9 0,-20 20 0,66-47 0,-1 0 0,1-1 0,-22 9 0,-12 7 0,27-14 0,15-7 0,0 0 0,-1 0 0,1 1 0,0-1 0,0 1 0,1 0 0,-1 0 0,0 0 0,-4 7 0,5-6-91,0-1 0,0 1 0,0-1 0,-1 1 0,1-1 0,-1 0 0,0 0 0,0-1 0,0 1 0,0-1 0,0 0 0,-1 0 0,1 0 0,-6 1 0,-2-1-6735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6:3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18 24575,'0'-1'0,"-1"0"0,1 1 0,0-1 0,-1 0 0,1 0 0,-1 1 0,1-1 0,-1 0 0,1 1 0,-1-1 0,1 1 0,-1-1 0,0 1 0,1-1 0,-1 1 0,0-1 0,1 1 0,-1-1 0,0 1 0,0 0 0,1 0 0,-1-1 0,0 1 0,0 0 0,0 0 0,1 0 0,-3 0 0,-25-3 0,24 2 0,-141 0 0,75 2 0,68-1 0,0-1 0,0 1 0,0 0 0,0 0 0,0 0 0,0 0 0,0 1 0,0-1 0,0 1 0,1-1 0,-1 1 0,0-1 0,0 1 0,0 0 0,0 0 0,1 0 0,-1 0 0,0 0 0,1 0 0,-1 1 0,1-1 0,-1 0 0,1 1 0,0-1 0,-1 1 0,1 0 0,0-1 0,0 1 0,0 0 0,0 0 0,1 0 0,-1 0 0,0-1 0,1 1 0,-1 0 0,1 0 0,0 0 0,0 0 0,0 0 0,0 0 0,0 3 0,1 157 0,1-60 0,-2 124 0,1-229 0,-1 1 0,1 0 0,0 0 0,0 0 0,0 0 0,0 0 0,1 1 0,-1-1 0,0 0 0,1 0 0,-1 1 0,3-3 0,31-26 0,-18 14 0,-11 11 0,1 0 0,-1 0 0,1 1 0,0 0 0,-1 0 0,2 1 0,-1 0 0,0 0 0,1 0 0,0 1 0,-1 0 0,10-1 0,2 2 0,1 0 0,-1 0 0,35 5 0,-45-2 0,0 0 0,0 0 0,0 1 0,-1 0 0,1 1 0,-1 0 0,0 0 0,0 1 0,12 8 0,6 8 0,28 28 0,-53-49 0,4 6 0,1 0 0,-1 0 0,-1 0 0,1 1 0,-1 0 0,0 0 0,-1 0 0,1 0 0,-1 0 0,-1 1 0,1-1 0,1 16 0,-2-8 0,-1-1 0,0 0 0,-1 1 0,-1-1 0,0 0 0,-5 20 0,4-27 0,0 0 0,0-1 0,-1 1 0,0-1 0,0 0 0,0 1 0,-8 9 0,-36 38 0,13-17 0,27-28 0,-1 0 0,0 0 0,-1-1 0,-14 12 0,18-17 0,0 0 0,0-1 0,0 1 0,0-1 0,-1 0 0,1 0 0,-1 0 0,1-1 0,-1 0 0,0 0 0,-7 0 0,-154-4 0,160 3 0,0-1 0,0 0 0,0 0 0,0-1 0,1 0 0,-8-3 0,12 4 0,0 0 0,-1-1 0,1 1 0,0-1 0,0 1 0,0-1 0,0 0 0,0 0 0,0 0 0,0 0 0,1 0 0,-1 0 0,1-1 0,-1 1 0,1-1 0,0 1 0,0 0 0,-1-4 0,-3-16-227,1 0-1,1 0 1,0 0-1,2-1 1,1-25-1,1 33-6598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6:3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24575,'335'0'-1365,"-320"0"-5461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04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2086 24575,'30'-78'0,"4"1"0,69-115 0,56-62 0,-90 146 0,121-172 0,-140 212 0,-1 1 0,42-75 0,-2-2 0,-53 89 0,0-4 0,51-72 0,-79 120 0,0 0 0,1 0 0,1 1 0,0 1 0,0-1 0,1 2 0,23-16 0,27-13 0,37-19 0,-26 19 0,96-43 0,-143 72 0,48-9 0,4-1 0,143-49 0,-204 63 0,0 0 0,1 1 0,-1 0 0,24 0 0,69 5 0,-42 0 0,-44-2 0,1 1 0,-1 1 0,1 1 0,-1 1 0,23 7 0,-27-7-227,0 0-1,1-1 1,-1 0-1,1-2 1,27-1-1,-32 0-6598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06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24575,'1'10'0,"1"1"0,0-1 0,0 0 0,1 0 0,1 0 0,-1 0 0,2 0 0,7 12 0,1 5 0,4 0 0,-14-23 0,0 1 0,0 0 0,0-1 0,-1 1 0,0 0 0,2 6 0,-1-1 0,1 7 0,1 1 0,1-1 0,1 0 0,12 23 0,-17-36-195,0 0 0,0 0 0,0 1 0,-1-1 0,0 1 0,2 8 0,-1 1-6631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1818 24575,'1'-3'0,"0"0"0,0 0 0,0 0 0,1 0 0,0 1 0,-1-1 0,1 0 0,0 1 0,0-1 0,0 1 0,1 0 0,3-4 0,6-7 0,144-183 0,105-158 0,-181 239 0,-37 53 0,88-114 0,-106 145 0,21-34 0,-8 11 0,-22 34 0,2 1 0,0 0 0,29-21 0,3-3 0,-20 15 0,2 2 0,0 2 0,2 1 0,1 1 0,73-33 0,-66 35 0,64-44 0,-7 4 0,-55 36 0,0 2 0,1 2 0,1 2 0,72-18 0,147-30 0,-196 50 0,-9 2 0,0 1 0,1 4 0,96-3 0,-104 13-1365,-39-1-5461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11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24575,'0'-7'0,"1"-1"0,0 1 0,1-1 0,-1 1 0,2 0 0,-1 0 0,6-12 0,1 2 0,0 1 0,12-15 0,-16 24 0,1 1 0,0 0 0,1 0 0,-1 0 0,12-7 0,-11 8 0,0 0 0,0 0 0,-1-1 0,1 0 0,5-8 0,-9 11 0,0 0 0,0 0 0,1 0 0,-1 1 0,0-1 0,1 1 0,0 0 0,-1 0 0,1 0 0,0 1 0,0-1 0,0 1 0,0 0 0,0 0 0,1 1 0,-1-1 0,5 1 0,-7-1 0,0 1 0,1 0 0,-1 0 0,0 0 0,1 0 0,-1 1 0,0-1 0,0 0 0,1 1 0,-1 0 0,0-1 0,0 1 0,0 0 0,0 0 0,0 0 0,0 1 0,0-1 0,0 0 0,0 1 0,0-1 0,-1 1 0,1 0 0,-1-1 0,1 1 0,-1 0 0,0 0 0,1 0 0,-1 0 0,0 0 0,0 0 0,1 5 0,0 13 0,0 0 0,-2 1 0,-3 37 0,1 1 0,2-48 0,-1 0 0,0 0 0,-1 0 0,-4 16 0,5-22 0,-1 0 0,0 0 0,0 0 0,0 0 0,-1-1 0,1 1 0,-1-1 0,0 1 0,-1-1 0,1 0 0,-6 5 0,5-5 0,0 1 0,0 0 0,1 0 0,0 0 0,0 0 0,0 1 0,1-1 0,-1 1 0,2 0 0,-1-1 0,-1 9 0,-9 22 0,0 2 0,15-48 0,1 1 0,0 0 0,1-1 0,-1 1 0,2 1 0,-1-1 0,2 1 0,-1 0 0,1 0 0,0 1 0,0 0 0,1 0 0,0 1 0,16-11 0,-5 7 0,-1-1 0,0-1 0,-1 0 0,24-25 0,-19 18 0,37-26 0,-53 41 17,-1 0-132,1 0 0,-1 1-1,1 0 1,0 0 0,0 0 0,0 0 0,1 1 0,-1 0-1,0 0 1,1 1 0,9-1 0,-2 1-6711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1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2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24575,'5'1'0,"-1"0"0,1 1 0,0-1 0,-1 1 0,1 0 0,-1 0 0,1 0 0,-1 1 0,0 0 0,5 4 0,10 5 0,12 9 0,-1 1 0,-1 2 0,32 32 0,-2-1 0,-34-33 0,-2 1 0,0 1 0,-2 1 0,37 56 0,-21-31 0,-30-42 0,0 1 0,0-1 0,-1 1 0,0 1 0,-1-1 0,0 1 0,0 0 0,-1 0 0,4 14 0,15 55 0,-16-59 0,-1-1 0,-1 2 0,5 35 0,-7 184 0,-5-123 0,1-102 0,-1 0 0,0 0 0,-1 0 0,-9 27 0,-3 8 0,9-28 0,-1-1 0,-1 0 0,-2-1 0,-19 34 0,13-26 0,-14 36 0,11-25 0,-2 0 0,-1-2 0,-51 67 0,67-96 0,-18 21 245,18-24-424,1 0 0,0 1 0,1 0 0,-1 0 1,1 0-1,0 0 0,1 1 0,-5 10 0,5-4-6647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35:4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1482 993 24575,'-4'0'0,"1"-1"0,-1 0 0,1-1 0,0 1 0,-1-1 0,1 1 0,0-1 0,0 0 0,0 0 0,0-1 0,0 1 0,1 0 0,-1-1 0,-3-5 0,-11-7 0,-5 0 0,1 2 0,-2 0 0,0 2 0,-28-10 0,3 0 0,35 16 0,-16-8 0,-1-2 0,-46-30 0,-126-79 0,156 98 0,-63-29 0,43 25 0,49 24 0,0-1 0,1-1 0,0 0 0,-15-11 0,-7-7 0,-2 3 0,-75-33 0,106 52 0,-16-9 0,1-2 0,1 0 0,0-2 0,-37-34 0,55 47 0,-6-4 0,0 0 0,-1 1 0,0 0 0,0 1 0,0 1 0,-19-7 0,-23-10 0,48 20 0,-1-1 0,1 2 0,-1-1 0,-8-1 0,21 10 0,0 0 0,-1 0 0,1 1 0,-2 0 0,1 0 0,-1 0 0,6 16 0,8 14 0,-14-30 0,0-1 0,1 0 0,9 9 0,-12-14 0,0 0 0,0 1 0,0-2 0,0 1 0,1 0 0,-1 0 0,1-1 0,-1 1 0,1-1 0,-1 0 0,1 1 0,0-2 0,4 2 0,-7-2 0,1 0 0,-1 0 0,1 0 0,0 0 0,-1 0 0,1 0 0,-1 0 0,1-1 0,0 1 0,-1 0 0,1 0 0,-1-1 0,1 1 0,-1 0 0,1-1 0,-1 1 0,1-1 0,-1 1 0,0-1 0,1 1 0,-1-1 0,1 1 0,-1-1 0,0 1 0,1-1 0,-1 1 0,0-1 0,0 1 0,0-1 0,1 0 0,-1 1 0,0-1 0,0 1 0,0-1 0,0 0 0,0 1 0,0-1 0,0 1 0,0-1 0,0 0 0,0 1 0,-1-1 0,1 1 0,0-1 0,-1 0 0,-7-36 0,5 30 0,-3-13 0,-1 1 0,-1 0 0,-1 0 0,-1 0 0,-13-17 0,-18-35 0,40 68 0,-1 0 0,1 0 0,0 0 0,0 0 0,0 0 0,0 0 0,0-1 0,0 1 0,1 0 0,0-1 0,0 1 0,0 0 0,0-1 0,0 1 0,1-4 0,0 5 0,0 0 0,0 0 0,0 0 0,0 0 0,1 1 0,-1-1 0,0 0 0,1 1 0,-1-1 0,1 1 0,0-1 0,-1 1 0,1 0 0,0-1 0,0 1 0,0 0 0,0 0 0,0 1 0,0-1 0,0 0 0,0 1 0,0-1 0,0 1 0,3-1 0,6 0 0,1 0 0,-1 0 0,1 1 0,-1 1 0,23 3 0,59 19 0,-62-14 0,42 6 0,-27-11 0,-32-4 0,0 2 0,0-1 0,1 2 0,15 4 0,-30-7 0,1 0 0,-1 0 0,1 0 0,-1 0 0,1 0 0,-1 0 0,1 0 0,-1 1 0,1-1 0,-1 0 0,1 0 0,-1 1 0,1-1 0,-1 0 0,1 0 0,-1 1 0,1-1 0,-1 1 0,0-1 0,1 0 0,-1 1 0,0-1 0,1 1 0,-1-1 0,0 1 0,1 0 0,-13 4 0,-25-2 0,12-3-1365,0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2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24575,'8'0'0,"0"1"0,0-2 0,-1 1 0,1-1 0,0-1 0,0 1 0,0-1 0,-1 0 0,1-1 0,8-4 0,14-10 0,-22 11 0,0 1 0,0 1 0,1 0 0,17-6 0,-25 9 0,0 1 0,0 0 0,0 0 0,0 0 0,0 0 0,0 0 0,0 0 0,0 1 0,0-1 0,0 0 0,0 0 0,0 1 0,0-1 0,0 0 0,0 1 0,0-1 0,0 1 0,-1-1 0,1 1 0,0 0 0,0-1 0,-1 1 0,1 0 0,0 0 0,-1-1 0,1 1 0,0 0 0,-1 0 0,1 0 0,-1 0 0,0 0 0,1 0 0,-1 0 0,0 0 0,1 0 0,-1 0 0,0 0 0,0 0 0,0 1 0,1 7 0,0 0 0,0 0 0,-2 13 0,1-16 0,0 2 0,0-1 0,0 1 0,-1-1 0,0 0 0,-1 1 0,0-1 0,0 0 0,0 0 0,-1 0 0,0 0 0,0-1 0,0 1 0,-1-1 0,0 0 0,-1 0 0,1 0 0,-9 7 0,6-8 0,10-8 0,15-9 0,-11 9 0,0 1 0,0 0 0,0 0 0,1 1 0,-1 0 0,0 0 0,1 1 0,-1 0 0,1 0 0,-1 1 0,10 1 0,-14-1 0,0 0 0,1 0 0,-1 0 0,0 1 0,0-1 0,0 1 0,0-1 0,0 1 0,0 0 0,0 1 0,-1-1 0,1 0 0,-1 1 0,1-1 0,-1 1 0,0 0 0,0 0 0,0 0 0,0 0 0,-1 0 0,1 0 0,-1 0 0,0 1 0,0-1 0,1 6 0,10 90 0,-10-90 0,0 0 0,-1 0 0,0 1 0,-1-1 0,0 0 0,-1 1 0,-1 10 0,0-14 0,1-1 0,-1 1 0,0-1 0,-1 1 0,0-1 0,1 0 0,-2 0 0,1 0 0,0 0 0,-1-1 0,0 1 0,-7 5 0,5-5 0,-1 0 0,0 0 0,0-1 0,0 0 0,-1-1 0,1 1 0,-1-1 0,0-1 0,0 1 0,-13 1 0,4-2 0,0 0 0,1 0 0,-1-2 0,-21-2 0,36 2-44,0 0 0,1 0 0,-1-1 0,0 1 0,1-1 0,-1 1 0,0-1 0,1 1 0,-1-1 0,1 0 0,-1 0 0,1 0 0,0 0 0,-1 0 0,1 0 0,0 0 0,0-1 0,-1 1-1,1 0 1,0-1 0,0 1 0,1-1 0,-1 1 0,0-1 0,0 1 0,1-1 0,-1 1 0,1-1 0,-1 0 0,1-1 0,-2-10-6782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2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796 1 24575,'-1'4'0,"0"0"0,-1 0 0,1 0 0,-1 0 0,1-1 0,-1 1 0,0 0 0,-1-1 0,1 1 0,-1-1 0,1 0 0,-1 0 0,0 0 0,-4 3 0,-8 10 0,-35 43 0,11-16 0,2 2 0,3 1 0,-31 53 0,-153 314 0,188-356 0,-119 251 0,129-256 0,1 0 0,3 2 0,2 0 0,-8 64 0,5 30 0,2 152 0,16-151 0,8 0 0,44 242 0,-44-354 0,1-1 0,2-1 0,25 50 0,62 93 0,-57-116 0,52 60 0,23 32 0,-81-103 0,2-1 0,3-3 0,49 47 0,-51-54 0,-21-21 0,32 28 0,52 38 0,9 9 0,-91-80 0,-13-10 0,0 1 0,-1 0 0,1 0 0,-1 0 0,6 8 0,24 29-1365,-28-35-5461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3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24575,'-4'5'0,"0"1"0,1 0 0,0-1 0,0 1 0,1 0 0,-1 1 0,1-1 0,-1 9 0,-2 2 0,-1 1 0,-2 4 0,1 1 0,1 0 0,1 1 0,1-1 0,-1 39 0,5-22 0,2 53 0,-2-92 0,0 1 0,0-1 0,1 0 0,-1 0 0,0 0 0,0 0 0,1 0 0,-1 0 0,1 0 0,-1 0 0,1 0 0,-1 0 0,1 0 0,0 0 0,-1 0 0,1 0 0,0 0 0,0 0 0,-1-1 0,1 1 0,0 0 0,0-1 0,0 1 0,2 0 0,-1 0 0,0-1 0,1 1 0,-1-1 0,0 1 0,1-1 0,-1 0 0,0 0 0,1 0 0,-1-1 0,0 1 0,4-1 0,6-3 0,0 0 0,0-1 0,17-9 0,-26 13 0,6-3 0,-1 1 0,1 1 0,-1-1 0,1 1 0,0 1 0,15-1 0,-12 1 0,0-1 0,17-4 0,-25 5 0,0 0 0,0-1 0,0 0 0,0 0 0,0 0 0,-1 0 0,1 0 0,-1-1 0,1 0 0,4-5 0,-3 3 0,0-1 0,-1 1 0,0-1 0,0 0 0,-1 0 0,1-1 0,-1 1 0,-1 0 0,4-14 0,-3 7 0,-1-1 0,-1 1 0,0-1 0,-2-15 0,1 0 0,-2-29 0,2 54 0,-1-1 0,0 1 0,0 0 0,0-1 0,-1 1 0,0 0 0,0 0 0,0 0 0,0 0 0,-4-5 0,6 9 0,0 0 0,0-1 0,0 1 0,0 0 0,0 0 0,0-1 0,-1 1 0,1 0 0,0 0 0,0 0 0,0-1 0,-1 1 0,1 0 0,0 0 0,0 0 0,0 0 0,-1-1 0,1 1 0,0 0 0,0 0 0,-1 0 0,1 0 0,0 0 0,0 0 0,-1 0 0,1 0 0,0 0 0,0 0 0,-1 0 0,1 0 0,0 0 0,-1 0 0,1 0 0,0 0 0,0 0 0,-1 0 0,1 0 0,0 0 0,0 0 0,-1 1 0,-4 12 0,3 21 0,2-32 0,0 7 0,1 9 0,-1-1 0,-1 1 0,-1 0 0,0-1 0,-9 33 0,5-33 0,2 1 0,0 1 0,1-1 0,0 24 0,3 76 0,2-46 0,-2-26 0,10 80 0,-1-60 0,12 62 0,-16-99 169,2 38-1,-6-42-735,2 0-1,7 34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3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24575,'94'89'0,"-54"-53"0,-29-27 0,0 0 0,0 1 0,-1 1 0,-1-1 0,0 1 0,0 1 0,10 18 0,-4 0 0,2-1 0,26 35 0,11 24 0,-1-2 0,-33-57 0,-1 1 0,25 51 0,107 274 0,-124-284 0,-4 1 0,26 134 0,-24-91 0,8 15 0,15 70 0,-40-153 0,-1 1 0,0 62 0,-6-5 0,-4 219 0,0-290 0,-2-1 0,-2 1 0,-18 54 0,-3 10 0,24-82 0,-2-1 0,-11 26 0,9-25 0,1 1 0,-6 21 0,7-19 0,-2 1 0,0-1 0,-2 0 0,0-1 0,-1 0 0,-20 26 0,10-16 0,-16 33 0,23-37 0,-33 41 0,6-9 0,21-24 0,14-20 0,-1-1 0,-1 0 0,0 0 0,0 0 0,-1-1 0,-1 0 0,-20 16 0,17-16 0,1 1 0,0 0 0,-13 16 0,13-13 0,0-1 0,-23 17 0,0 3 0,28-26 0,0 1 0,-1-1 0,-10 7 0,-103 75 0,37-14-1365,74-66-5461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3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24575,'0'277'0,"37"-316"0,-29 31 0,0 0 0,1 1 0,0 0 0,0 1 0,1 0 0,-1 0 0,1 1 0,0 0 0,1 1 0,-1 0 0,1 0 0,0 2 0,0-1 0,12 0 0,-5 1 0,-1 0 0,1 2 0,0 0 0,0 1 0,-1 1 0,35 8 0,-47-8 0,0-1 0,0 1 0,-1 0 0,1 0 0,-1 0 0,1 1 0,-1-1 0,0 1 0,0 0 0,0 1 0,0-1 0,0 1 0,-1-1 0,0 1 0,0 0 0,0 0 0,0 1 0,0-1 0,-1 0 0,0 1 0,0 0 0,0-1 0,0 1 0,-1 0 0,0 0 0,0 0 0,0 0 0,-1 8 0,1 0 0,-1-1 0,-1 0 0,0 1 0,-1-1 0,0 0 0,-1 1 0,0-1 0,-1-1 0,-7 17 0,8-21 0,-1-1 0,0 1 0,-1-1 0,1 0 0,-1 0 0,0 0 0,-1-1 0,1 1 0,-1-1 0,0-1 0,-1 1 0,1-1 0,-1 0 0,0 0 0,0-1 0,-8 3 0,-3 0 0,0-2 0,0 0 0,0-1 0,0-1 0,-1 0 0,-29-2 0,-8 0 0,-47-2 0,89 0-1365,3-2-5461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7:40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24575,'28'0'0,"-1"-2"0,1-1 0,-1-1 0,31-8 0,-24 5-62,0 3-1,0 0 1,1 2-1,41 3 1,-33 0-991,-28-1-5773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0:32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24575,'0'407'-1365,"0"-392"-5461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0:3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24575,'1'-4'0,"-1"-1"0,1 1 0,0 0 0,1 0 0,-1 0 0,1 0 0,0 0 0,0 1 0,0-1 0,0 0 0,1 1 0,0-1 0,-1 1 0,1 0 0,0 0 0,7-5 0,6-5 0,1 1 0,19-10 0,-28 17 0,1 1 0,0 0 0,0 1 0,1 0 0,-1 0 0,1 1 0,-1 0 0,15-1 0,9 2 0,39 3 0,-11 0 0,-55-2 0,1 0 0,0 0 0,0 1 0,0 0 0,-1 0 0,1 1 0,0 0 0,9 3 0,-14-3 0,1-1 0,-1 1 0,0 0 0,1-1 0,-1 1 0,0 0 0,0 0 0,0 0 0,0 1 0,-1-1 0,1 0 0,0 1 0,-1-1 0,0 1 0,0 0 0,1-1 0,-2 1 0,1 0 0,0 0 0,0-1 0,-1 1 0,1 5 0,0 24 0,-2 39 0,-1-14 0,1-51 0,1 1 0,-2-1 0,1 0 0,-1 1 0,0-1 0,0 0 0,0 0 0,-1 0 0,0 0 0,-5 7 0,2-3 0,1-1 0,-7 20 0,4-8 0,-1-1 0,-1 0 0,-17 25 0,22-39 0,0 1 0,0-1 0,-1 0 0,0 0 0,0-1 0,-8 5 0,6-4 0,1-1 0,1 1 0,-1 0 0,-10 14 0,9-10 0,-1 1 0,0-1 0,-1-1 0,-14 12 0,17-16 0,-3 5 0,0 0 0,0 1 0,-15 23 0,24-33 0,1-1 0,-1 1 0,1-1 0,0 1 0,-1-1 0,1 1 0,0 0 0,-1-1 0,1 1 0,0-1 0,0 1 0,0 0 0,-1-1 0,1 1 0,0 0 0,0 0 0,0-1 0,0 1 0,0 0 0,0-1 0,0 1 0,1 0 0,-1-1 0,0 1 0,0 0 0,0-1 0,1 1 0,-1-1 0,0 1 0,1 0 0,-1-1 0,0 1 0,1-1 0,-1 1 0,1-1 0,-1 1 0,1-1 0,-1 1 0,1-1 0,-1 0 0,1 1 0,0-1 0,-1 0 0,1 1 0,-1-1 0,1 0 0,0 0 0,-1 1 0,1-1 0,0 0 0,-1 0 0,1 0 0,0 0 0,0 0 0,0 0 0,8 1 0,0 0 0,0-1 0,11-1 0,-13 1 0,373-2 0,-262 2 0,-109 1 42,1 0-1,-1 0 0,14 5 1,0-1-1573,-10-3-5295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0:3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24575,'27'0'0,"1"2"0,40 7 0,-41-6 0,14 5 0,-40-8 0,-1 0 0,0 0 0,0 0 0,1 0 0,-1 0 0,0 0 0,1 0 0,-1 1 0,0-1 0,1 0 0,-1 0 0,0 0 0,0 1 0,1-1 0,-1 0 0,0 0 0,0 1 0,0-1 0,1 0 0,-1 1 0,0-1 0,0 0 0,0 0 0,0 1 0,0-1 0,1 0 0,-1 1 0,0-1 0,0 0 0,0 1 0,0-1 0,0 0 0,0 1 0,0-1 0,0 0 0,0 1 0,0-1 0,-1 0 0,1 1 0,0-1 0,0 0 0,0 1 0,0-1 0,0 0 0,0 1 0,-1-1 0,1 0 0,0 0 0,0 1 0,-1-1 0,1 0 0,0 0 0,0 1 0,-1-1 0,1 0 0,0 0 0,-1 0 0,1 1 0,-22 13 0,20-12 0,-22 10 0,-34 14 0,-9 5 0,66-31 0,1 0 0,0 0 0,0 1 0,0-1 0,0 0 0,0 0 0,0 0 0,0 1 0,-1-1 0,1 0 0,0 0 0,0 1 0,0-1 0,0 0 0,0 0 0,0 0 0,0 1 0,0-1 0,0 0 0,0 0 0,0 1 0,0-1 0,1 0 0,-1 0 0,0 0 0,0 1 0,0-1 0,0 0 0,0 0 0,0 0 0,0 0 0,1 1 0,-1-1 0,0 0 0,0 0 0,0 0 0,0 0 0,1 0 0,-1 1 0,0-1 0,0 0 0,0 0 0,1 0 0,-1 0 0,0 0 0,0 0 0,0 0 0,1 0 0,-1 0 0,0 0 0,0 0 0,0 0 0,1 0 0,-1 0 0,14 6 0,27 1 0,-32-6 0,0 0 0,0 1 0,0 0 0,0 0 0,-1 1 0,1 0 0,-1 1 0,0 0 0,13 8 0,-19-10 0,0 0 0,0 0 0,0 0 0,0 1 0,-1-1 0,1 1 0,-1-1 0,1 1 0,-1 0 0,0 0 0,0 0 0,0-1 0,-1 1 0,1 0 0,-1 0 0,1 0 0,-1 0 0,0 0 0,0 0 0,0 0 0,-1 0 0,1 0 0,-2 5 0,1-4 0,0 0 0,0 0 0,0 0 0,-1 1 0,0-1 0,0-1 0,0 1 0,0 0 0,0 0 0,-1-1 0,0 1 0,0-1 0,0 0 0,0 0 0,-6 4 0,-7 2 0,-1-1 0,-18 6 0,-19 10 0,-45 35 0,85-51-1365,2-2-5461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0:42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 24575,'69'-1'0,"75"2"0,-135 1 0,0 0 0,0 0 0,0 1 0,-1 0 0,1 0 0,15 9 0,-16-8 0,0 0 0,0 0 0,0-1 0,0 0 0,1 0 0,-1-1 0,16 2 0,-18-4 0,12 1 0,-15 2 0,-10 3 0,-130 64 0,45-24 0,61-28 0,-30 24 0,31-21 0,31-21 0,-1 0 0,0 1 0,0-1 0,1 0 0,-1 0 0,0 1 0,0-1 0,1 0 0,-1 0 0,0 1 0,1-1 0,-1 0 0,0 0 0,1 0 0,-1 1 0,0-1 0,1 0 0,-1 0 0,1 0 0,-1 0 0,0 0 0,1 0 0,-1 0 0,0 0 0,1 0 0,-1 0 0,1 0 0,-1 0 0,0 0 0,1 0 0,0-1 0,22 3 0,-20-2 0,147 16 0,-138-14 0,0 1 0,0-1 0,0 2 0,0 0 0,-1 0 0,1 2 0,-1-1 0,0 1 0,0 0 0,-1 1 0,0 1 0,0 0 0,-1 0 0,14 16 0,-3-7 0,-16-14 0,-1 0 0,1 1 0,-1-1 0,1 0 0,-1 1 0,4 6 0,-6-8 0,-1-1 0,1 1 0,0 0 0,-1 0 0,1 0 0,-1 0 0,1 0 0,-1 0 0,0 0 0,0 1 0,0-1 0,0 0 0,-1 0 0,1 0 0,0 0 0,-1 0 0,1 0 0,-1 0 0,-1 2 0,-2 3 0,0 0 0,-1 0 0,1-1 0,-1 0 0,-1 0 0,1 0 0,-13 9 0,-14 17 0,25-24 0,1-2 0,-1 1 0,-1-1 0,1 0 0,-1 0 0,0-1 0,0 0 0,-1-1 0,-9 5 0,-12 1 0,-44 12 0,8-4 0,44-13-79,0 0 0,-1-2 1,0 0-1,1-1 0,-42-3 0,36 0-813,13 1-5934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35:4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1611 24575,'0'-2'0,"1"-1"0,0 1 0,-1-1 0,1 1 0,0 0 0,0 0 0,0-1 0,0 1 0,1 0 0,-1 0 0,1 0 0,-1 0 0,3-2 0,28-27 0,-23 23 0,-6 5 0,59-54 0,-2-2 0,58-77 0,-90 100 0,-7 9 0,-1 0 0,19-38 0,-28 47 0,1 0 0,0 1 0,1 0 0,16-15 0,-2 3 0,-18 16 0,0-1 0,0 1 0,-1-1 0,8-20 0,14-25 0,49-58 0,-68 100 0,-2 1 0,0-1 0,0-1 0,7-24 0,-9 25 0,0-1 0,0 1 0,2 1 0,0 0 0,13-17 0,-2 7 0,53-70 0,33-53 0,-83 121 0,2 1 0,55-48 0,-8 15 0,-51 41 0,-21 19 0,0-1 0,1 1 0,-1 0 0,0-1 0,0 1 0,0-1 0,1 1 0,-1-1 0,0 1 0,0-1 0,0 1 0,0-1 0,0 1 0,0-1 0,0 1 0,0-1 0,0 1 0,0-1 0,0 1 0,0-1 0,0 1 0,0-1 0,0 1 0,-1 0 0,1-1 0,0 1 0,0-1 0,-1 1 0,1-1 0,0 1 0,0 0 0,-1-1 0,1 1 0,0 0 0,-1-1 0,1 1 0,-1 0 0,1-1 0,0 1 0,-1 0 0,1 0 0,-1 0 0,1-1 0,-1 1 0,1 0 0,-1 0 0,1 0 0,-1 0 0,1 0 0,-1 0 0,0 0 0,-17-4 0,1 2 0,-1 0 0,0 1 0,0 1 0,-26 3 0,-4-1 0,-371-1 0,1026-1 0,-602 0 0,0 0 0,-1 0 0,1 0 0,0 1 0,0 0 0,-1 0 0,1 0 0,0 1 0,4 2 0,-7-3 0,1 0 0,-1 1 0,0-1 0,-1 1 0,1 0 0,0-1 0,0 1 0,-1 0 0,1 0 0,-1 0 0,0 1 0,1-1 0,-1 0 0,0 0 0,0 1 0,-1-1 0,1 0 0,0 1 0,0 3 0,2 23 0,-1 0 0,-1 0 0,-5 43 0,1 33 0,6-75 0,1-1 0,2 0 0,1 1 0,14 37 0,12 49 0,-29-90-341,-2 1 0,0-1-1,-3 28 1,1-31-6485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0:4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24575,'-1'13'0,"0"0"0,-6 24 0,4-23 0,0 0 0,0 18 0,-1 135 0,6-164 0,2-9 0,4-9 0,-5 9 0,0 0 0,0 1 0,0-1 0,1 1 0,0 0 0,0 0 0,0 0 0,1 0 0,0 1 0,-1 0 0,2 0 0,9-6 0,16-14 0,-27 20 0,0 0 0,0 0 0,-1-1 0,6-8 0,-8 10 0,1 0 0,0 1 0,0-1 0,0 0 0,0 1 0,0-1 0,0 1 0,1 0 0,-1 0 0,1 0 0,-1 0 0,1 0 0,0 0 0,0 1 0,0-1 0,0 1 0,6-2 0,11 0 0,1 1 0,0 0 0,0 2 0,31 3 0,8-1 0,-52-1 0,0 0 0,0 0 0,-1 1 0,1 0 0,0 1 0,-1 0 0,1 0 0,-1 0 0,0 1 0,0 0 0,0 0 0,-1 1 0,1 0 0,-1 0 0,0 0 0,-1 1 0,1 0 0,7 11 0,-9-11 0,0 0 0,-1 1 0,0-1 0,0 1 0,0 0 0,2 11 0,-2-10 0,-1 1 0,2 0 0,6 12 0,-6-14 0,0 1 0,-1-1 0,0 1 0,0-1 0,-1 1 0,0 0 0,-1 0 0,1 0 0,-1 0 0,-1 1 0,0-1 0,0 0 0,0 0 0,-1 0 0,-1 0 0,1 0 0,-5 14 0,0-7 0,0 0 0,0 0 0,-2 0 0,0-1 0,0-1 0,-2 1 0,1-1 0,-14 13 0,18-21 0,0 0 0,-1-1 0,1 0 0,-1 1 0,0-2 0,-1 1 0,1-1 0,-12 5 0,-5-1 0,-30 7 0,4-2 0,30-8-151,0-1-1,0 0 0,0-2 0,0 0 1,0-1-1,0-1 0,-1 0 1,-36-9-1,41 7-6674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0:50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24575,'481'0'0,"-462"-1"68,1-1 0,0-1-1,29-9 1,15-2-1704,-49 12-5190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2:2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24575,'1'12'0,"1"0"0,0 0 0,1 0 0,0 0 0,1-1 0,1 1 0,-1-1 0,2 0 0,10 16 0,-15-24 0,1 0 0,-1-1 0,1 1 0,0 0 0,0-1 0,0 1 0,0-1 0,1 0 0,-1 0 0,1 0 0,-1 0 0,1 0 0,4 2 0,-6-4 0,1 0 0,0 1 0,0-1 0,-1 0 0,1 0 0,0 0 0,-1 0 0,1 0 0,0-1 0,0 1 0,-1 0 0,1-1 0,0 1 0,-1-1 0,1 0 0,-1 1 0,1-1 0,-1 0 0,1 0 0,-1 0 0,0 0 0,1 0 0,-1-1 0,0 1 0,0 0 0,2-3 0,1-1 0,0-1 0,0 1 0,-1-1 0,0 0 0,0 0 0,0 0 0,2-10 0,11-48 0,-13 51 0,5-19-1365,-3 21-5461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2:37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1431 1 24575,'-1'8'0,"-1"0"0,1 0 0,-1 1 0,-1-2 0,1 1 0,-6 9 0,-3 13 0,-40 185 0,8 41 0,37-231 0,-1-1 0,-21 47 0,3-15 0,3 1 0,3 1 0,-15 71 0,31-116 0,-1 0 0,0-1 0,-11 21 0,-4 13 0,4-2 0,-35 99 0,38-110 0,7-19 0,0-1 0,0 0 0,-2 0 0,1 0 0,-2 0 0,-11 15 0,-3 2 0,0 1 0,-25 51 0,8-12 0,-71 141 0,73-144 0,-2-2 0,-81 101 0,27-40 0,72-97 0,-4 6 0,1 1 0,-19 40 0,16-16 0,-24 82 0,-7 44 0,23-80 0,8-50 0,20-43 0,0-1 0,1 2 0,0-1 0,-4 19 0,1 6 0,-2 0 0,-2-1 0,-29 62 0,36-87-136,0 1-1,1-1 1,0 1-1,1 1 1,1-1-1,0 0 1,0 1-1,2 0 0,-1 26 1,3-25-6690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2:4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24575,'8'13'0,"1"0"0,0-1 0,1 1 0,21 18 0,-1 1 0,8 9 0,60 74 0,-36-40 0,15 22 0,53 80 0,-48-70 0,71 89 0,197 269 0,-288-377 0,4-3 0,128 129 0,-49-75 0,79 115 0,-108-118 0,-68-83 0,2-3 0,95 75 0,45 25 0,-149-117 0,62 56 0,-88-74 0,135 132 0,-50-53 0,-91-85 0,0 0 0,0 0 0,6 12 0,-8-12 0,0 0 0,1 0 0,17 14 0,-4-5 0,29 33 0,3 3 0,-19-20 0,-27-26 0,1 0 0,0 0 0,1 0 0,-1-1 0,18 10 0,-18-12-151,0 0-1,0 1 0,-1 0 0,0 0 1,0 1-1,-1-1 0,1 1 1,5 10-1,-3-6-6674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2:4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24575,'3'0'0,"0"0"0,-1 1 0,1-1 0,0 1 0,0-1 0,0 1 0,-1 0 0,1 0 0,0 0 0,-1 1 0,1-1 0,-1 1 0,1-1 0,3 4 0,1 2 0,0 1 0,12 15 0,-13-15 0,0-1 0,0 1 0,11 8 0,-9-10 0,0 1 0,0 0 0,-1 0 0,1 1 0,-2-1 0,1 1 0,-1 1 0,8 16 0,-9-18 0,0 1 0,0-1 0,1 0 0,10 10 0,-9-9 0,0-1 0,0 1 0,6 10 0,-5-5 0,2 1 0,-1-2 0,2 1 0,0-2 0,0 1 0,1-1 0,14 9 0,-23-17-124,0-1 0,0 1 0,0 0 0,0 0 0,0 0 0,-1 0-1,0 0 1,1 1 0,-1-1 0,2 5 0,0 5-6702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2:46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24575,'0'-1'0,"0"-1"0,1 1 0,-1 0 0,0 0 0,1-1 0,0 1 0,-1 0 0,1 0 0,-1 0 0,1-1 0,0 1 0,0 0 0,0 0 0,0 0 0,0 0 0,0 0 0,0 1 0,0-1 0,0 0 0,0 0 0,0 1 0,3-2 0,32-12 0,-23 10 0,20-12 0,-25 11 0,0 0 0,0 1 0,1 0 0,-1 1 0,1 0 0,11-2 0,-18 5 0,0-1 0,0 1 0,0 0 0,0 0 0,0 1 0,0-1 0,0 0 0,0 1 0,0-1 0,0 1 0,0 0 0,0 0 0,0-1 0,0 1 0,-1 0 0,1 1 0,0-1 0,-1 0 0,1 0 0,-1 1 0,1-1 0,-1 1 0,0-1 0,1 1 0,-1 0 0,0-1 0,0 1 0,0 0 0,0 0 0,-1 0 0,1 0 0,0 0 0,0 3 0,1 3 0,0 1 0,-1-1 0,0 0 0,0 0 0,-1 0 0,0 1 0,-1 9 0,-13 59 0,10-57 0,2-12 0,-1-1 0,0 0 0,0 0 0,-1 0 0,0 0 0,0 0 0,-10 11 0,7-9 0,0 1 0,-9 16 0,-22 69 0,42-101 0,0 0 0,1-1 0,-1 2 0,1-1 0,0 0 0,1 1 0,0 0 0,-1 0 0,1 1 0,1 0 0,-1 0 0,1 0 0,-1 1 0,1 0 0,0 0 0,0 0 0,1 1 0,-1 0 0,0 1 0,1 0 0,-1 0 0,15 0 0,190 3-1365,-197-2-5461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2:5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24575,'103'9'0,"-8"-1"0,11 2 0,11-1 0,735-10 0,-840 0 0,1 0 0,-1-1 0,13-3 0,-11 2 0,-1 0 0,19 0 0,-18 0-95,0 0 0,0-1 0,0 0 0,0-1 0,-1 0 0,0-1 0,19-12 0,-22 13-510,1-2-6221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2:56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24575,'248'0'0,"-247"0"0,1 0 0,0 0 0,-1 0 0,1 0 0,0 0 0,-1 0 0,1 1 0,0-1 0,-1 0 0,1 1 0,0 0 0,-1-1 0,1 1 0,-1 0 0,1 0 0,-1 0 0,3 2 0,-4-3 0,0 1 0,1-1 0,-1 1 0,0-1 0,0 1 0,0-1 0,1 1 0,-1-1 0,0 1 0,0-1 0,0 1 0,0-1 0,0 1 0,0-1 0,0 1 0,0-1 0,0 1 0,-1-1 0,1 1 0,0-1 0,0 0 0,-1 2 0,-12 13 0,-52 30 0,65-45 0,-1 0 0,1 1 0,0-1 0,0 0 0,0 0 0,0 1 0,0-1 0,0 0 0,0 0 0,-1 1 0,1-1 0,0 0 0,0 0 0,0 1 0,0-1 0,0 0 0,0 0 0,0 1 0,0-1 0,0 0 0,1 1 0,-1-1 0,0 0 0,0 0 0,0 1 0,0-1 0,0 0 0,0 0 0,0 0 0,1 1 0,-1-1 0,0 0 0,0 0 0,0 0 0,1 1 0,-1-1 0,0 0 0,0 0 0,0 0 0,1 0 0,-1 1 0,0-1 0,0 0 0,1 0 0,-1 0 0,0 0 0,1 0 0,17 9 0,-10-5 0,-4-1 0,0 0 0,0 1 0,0-1 0,0 1 0,0 0 0,-1 0 0,1 0 0,-1 1 0,0-1 0,0 1 0,-1 0 0,0 0 0,1 0 0,-2 0 0,3 8 0,-3-10 0,0 0 0,-1-1 0,1 1 0,-1 0 0,1-1 0,-1 1 0,0 0 0,0 0 0,-1-1 0,1 1 0,0 0 0,-1-1 0,0 1 0,0-1 0,1 1 0,-1-1 0,-1 1 0,1-1 0,0 1 0,-1-1 0,1 0 0,-1 0 0,0 0 0,1 0 0,-1 0 0,0 0 0,0 0 0,-1 0 0,1-1 0,0 1 0,0-1 0,-5 2 0,-7 2-195,1 0 0,-1-1 0,0-1 0,0 0 0,0-1 0,-28 1 0,27-3-6631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3:0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24575,'1'7'0,"0"0"0,0-1 0,1 1 0,0-1 0,0 1 0,5 8 0,4 13 0,19 102 0,34 49 0,-62-171 0,4 11 0,-1 1 0,3 21 0,-1 9 0,-2-23 0,0 35 0,-3-46 0,0 0 0,1 0 0,1 0 0,0-1 0,8 18 0,-6-16 0,0 1 0,-2-1 0,5 30 0,-8-36 0,0 8 0,1-1 0,1 0 0,0 1 0,12 31 0,-8-27 0,-1 0 0,-1 1 0,-1 0 0,2 32 0,-5-42 0,2 6 0,1-1 0,11 31 0,1 10 0,-13-48 0,-1 0 0,2 0 0,-1-1 0,2 0 0,0 1 0,9 14 0,-11-20 0,-1 0 0,1 0 0,-1-1 0,0 1 0,-1 1 0,1-1 0,-1 0 0,0 12 0,-2 55 0,-1-32 0,3-24 113,0 1-1,6 21 1,1 27-1816,-7-51-5123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35:5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1343 1 24575,'-2'12'0,"1"0"0,-2 0 0,0 0 0,0-1 0,-1 1 0,0-1 0,-1 1 0,-8 12 0,-13 36 0,21-43 0,-6 16 0,-1-1 0,-30 59 0,17-42 0,18-34 0,-1 0 0,-17 26 0,17-29 0,1 0 0,0 0 0,1 1 0,-8 23 0,9-23 0,0 0 0,-1 0 0,0-1 0,-17 24 0,-9 10 0,19-27 0,-25 30 0,32-42 0,1 0 0,0 1 0,0 0 0,1 0 0,0 0 0,0 1 0,-4 15 0,4-12 0,0-1 0,-1 1 0,-8 14 0,3-12 0,-1 0 0,-20 20 0,21-25 0,1 1 0,1 0 0,-1 0 0,2 1 0,-1 0 0,-6 14 0,4-4 0,-1-1 0,-1 1 0,-1-2 0,-26 32 0,-71 61 0,50-54 0,35-30 0,-27 40 0,32-41 0,-44 47 0,52-61 0,1 0 0,-12 18 0,-13 15 0,20-29 0,-2-1 0,-38 27 0,56-42 0,-7 4 0,1 1 0,1 0 0,-1 0 0,1 1 0,0 0 0,-7 12 0,-13 18 0,17-27 0,-1-1 0,0 0 0,0 0 0,-1-1 0,0-1 0,0 1 0,-17 8 0,26-16 0,0 1 0,0-1 0,1 1 0,-1-1 0,0 0 0,0 0 0,0 1 0,0-1 0,0 0 0,0 0 0,0 0 0,0 0 0,0 0 0,0 0 0,0 0 0,0-1 0,0 1 0,0 0 0,0 0 0,0-1 0,1 1 0,-1-1 0,0 1 0,-1-1 0,0-1 0,1 1 0,0-1 0,0 1 0,0-1 0,0 1 0,0-1 0,1 1 0,-1-1 0,0 0 0,1 1 0,-1-1 0,0-3 0,0-6 0,0 0 0,0 0 0,2-18 0,-1 21 0,5-150 0,-6 176 0,-1-1 0,2 1 0,0 0 0,1 0 0,0 0 0,5 18 0,-5-33 0,0-1 0,1 1 0,-1-1 0,1 0 0,-1 1 0,1-1 0,0 0 0,0 0 0,0 0 0,0 0 0,0 0 0,0-1 0,1 1 0,-1-1 0,1 1 0,-1-1 0,1 0 0,-1 0 0,1 0 0,0 0 0,0 0 0,-1-1 0,6 1 0,6 1 0,1-1 0,-1-1 0,21-2 0,-16 1 0,118-3-1365,-114 4-5461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3:3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3303 0 24575,'-3'1'0,"1"0"0,0 0 0,-1 1 0,1-1 0,0 1 0,0-1 0,0 1 0,0 0 0,0 0 0,0 0 0,-2 3 0,-4 3 0,-193 211 0,80-81 0,-158 136 0,-209 190 0,282-252 0,156-163 0,-70 54 0,98-85 0,-183 158 0,65-71 0,61-47 0,-114 105 0,-21 29 0,106-99 0,-75 65 0,170-148 0,0-2 0,0 0 0,-19 9 0,19-11 0,0 0 0,1 2 0,0-1 0,-13 12 0,10-7 0,0-1 0,-1 0 0,-23 12 0,28-18 0,-40 27 0,-16 9 0,46-32 0,12-5 0,0 0 0,0 1 0,0 0 0,0 0 0,1 1 0,-1 0 0,1 1 0,1-1 0,-8 10 0,8-9 0,0 1 0,0-1 0,-1-1 0,0 1 0,0-2 0,0 1 0,-1-1 0,0 0 0,0-1 0,0 0 0,-1 0 0,1-1 0,-12 3 0,-23 12-1365,33-12-5461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3:3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1327 24575,'49'-2'0,"94"-17"0,-117 13 0,0-2 0,0 0 0,36-19 0,-10 5 0,8-3 0,-26 10 0,40-13 0,103-30 0,-150 48 0,-1-1 0,30-17 0,4-1 0,-35 17 0,1 1 0,0 1 0,1 1 0,41-7 0,32-7 0,-47 10 0,212-74 0,-246 80 0,10-4 0,17-7 0,1 2 0,76-15 0,56-8 0,27-4 0,-54 13 0,9-1 0,-107 21 0,-1-2 0,0-2 0,-1-2 0,61-29 0,-71 30 0,-1 2 0,2 2 0,54-8 0,-40 9 0,60-19 0,-102 24 0,166-61 0,0-10 0,-50 24 0,-113 43 0,0 0 0,-1-1 0,0 0 0,27-23 0,-27 20 0,0 2 0,26-14 0,-8 6 0,-7 2-455,-2-1 0,32-27 0,-46 34-6371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4:57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24575,'-15'37'0,"9"-20"0,-2 0 0,0 0 0,-17 25 0,-5 9 0,27-45 0,0 0 0,0-1 0,1 1 0,0 0 0,0 0 0,1 0 0,-1 8 0,2-13 0,0 0 0,0-1 0,1 1 0,-1 0 0,0-1 0,1 1 0,-1 0 0,0-1 0,1 1 0,-1 0 0,1-1 0,-1 1 0,1-1 0,-1 1 0,1-1 0,0 1 0,-1-1 0,1 0 0,0 1 0,-1-1 0,1 0 0,0 1 0,-1-1 0,1 0 0,0 0 0,0 1 0,-1-1 0,1 0 0,0 0 0,0 0 0,0 0 0,29 0 0,-24 0 0,32-1 0,-5 1 0,0-1 0,1-2 0,43-9 0,-74 11 0,-1 0 0,0 0 0,0 0 0,0 0 0,0 0 0,0 0 0,0-1 0,0 1 0,-1-1 0,1 1 0,0-1 0,-1 1 0,1-1 0,-1 0 0,1 0 0,-1 0 0,0 0 0,0 0 0,0 0 0,0 0 0,0 0 0,-1-1 0,1 1 0,-1 0 0,1 0 0,-1-4 0,2-6 0,-2 0 0,0-1 0,-3-21 0,2 16 0,1 19 0,0-1 0,0 0 0,0 0 0,0 0 0,-1 0 0,1 0 0,0 0 0,0 0 0,0 0 0,0 0 0,0 0 0,0 0 0,0 0 0,0 0 0,0 0 0,0 0 0,0 0 0,-1 0 0,1 0 0,0 0 0,0 0 0,0 0 0,0 0 0,0 0 0,0 0 0,0 0 0,0 0 0,0 0 0,0 0 0,0 0 0,-1 0 0,1 0 0,0 0 0,0 0 0,0-1 0,0 1 0,0 0 0,0 0 0,0 0 0,0 0 0,0 0 0,0 0 0,0 0 0,0 0 0,0 0 0,0 0 0,0 0 0,0 0 0,0-1 0,0 1 0,0 0 0,0 0 0,0 0 0,0 0 0,0 0 0,0 0 0,0 0 0,0 0 0,0 0 0,0 0 0,0-1 0,0 1 0,0 0 0,0 0 0,0 0 0,0 0 0,0 0 0,0 0 0,0 0 0,-5 8 0,-3 13 0,-5 24 0,7-27 0,0 0 0,2 1 0,0-1 0,1 1 0,0 23 0,4 169-1365,-1-196-5461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5:0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24575,'0'495'0,"0"-492"0,0 0 0,0 0 0,0 0 0,1 0 0,-1 0 0,1 0 0,2 5 0,-3-8 0,0 1 0,1-1 0,-1 1 0,0-1 0,1 1 0,-1-1 0,1 1 0,-1-1 0,0 0 0,1 1 0,-1-1 0,1 0 0,-1 1 0,1-1 0,-1 0 0,1 0 0,0 1 0,-1-1 0,1 0 0,-1 0 0,1 0 0,-1 0 0,1 0 0,0 0 0,-1 0 0,1 0 0,-1 0 0,1 0 0,-1 0 0,1 0 0,0 0 0,-1-1 0,1 1 0,-1 0 0,1 0 0,-1-1 0,1 1 0,-1 0 0,1 0 0,-1-1 0,1 1 0,-1-1 0,1 1 0,-1 0 0,0-1 0,1 1 0,-1-1 0,21-14 0,0 1 0,1 1 0,0 1 0,1 1 0,34-11 0,-29 9 0,-22 10 0,0 0 0,-1 0 0,1 1 0,0 0 0,1 0 0,-1 1 0,13-2 0,6 1 0,0 1 0,44 6 0,-61-4 0,1 0 0,-1 1 0,1 1 0,-1-1 0,0 1 0,0 1 0,0-1 0,0 1 0,-1 1 0,1 0 0,10 9 0,-15-11 0,-1 0 0,1 0 0,-1 1 0,1-1 0,-1 1 0,0-1 0,-1 1 0,1 0 0,1 5 0,-2-5 0,1 1 0,0-1 0,0 0 0,0 0 0,1 0 0,-1 0 0,5 5 0,-4-4 0,1-1 0,-1 1 0,0 0 0,0 0 0,0 0 0,-1 1 0,0-1 0,0 0 0,0 1 0,0 0 0,-1-1 0,0 1 0,0 8 0,0 8 0,-1-1 0,-4 28 0,2-39 0,-1-1 0,0 1 0,0 0 0,-1-1 0,-10 18 0,6-12 0,5-9 0,-1 0 0,1-1 0,-1 1 0,-1-1 0,1 0 0,-1 0 0,0-1 0,0 1 0,0-1 0,-1 0 0,1-1 0,-1 1 0,0-1 0,0 0 0,0 0 0,-1-1 0,1 0 0,-1 0 0,-11 1 0,-10 1 0,-1-1 0,0-2 0,-39-2 0,21-1 0,38 2 0,-3 0 0,1 0 0,-19-3 0,26 2 0,0 0 0,0-1 0,0 1 0,0-1 0,0 1 0,0-1 0,0-1 0,1 1 0,-1 0 0,-4-5 0,-25-15 327,28 20-569,0-1 0,0 0 1,0 0-1,1-1 0,-1 1 1,-6-8-1,4 1-6584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5:02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24575,'18'-1'0,"1"-1"0,-1-1 0,1-1 0,-1-1 0,18-7 0,-17 6 0,1 0 0,0 1 0,0 1 0,21-2 0,8-2 219,-24 3-1803,-12 3-5242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25:05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24575,'-9'109'0,"0"2"0,9-59 0,-1-5 0,6 53 0,-3-86 0,0 1 0,2-1 0,-1 1 0,2-1 0,-1 0 0,2-1 0,13 25 0,-3-5 0,-15-29 0,1 0 0,-1 1 0,1-1 0,0-1 0,0 1 0,1 0 0,-1 0 0,1-1 0,0 1 0,0-1 0,0 0 0,0 0 0,0 0 0,6 4 0,22 10 0,-7-2 0,26 11 0,-41-22 0,0-1 0,1 0 0,-1 0 0,1-1 0,0 0 0,15 1 0,101-4 0,-50 0 0,-73 1 0,0 0 0,1 0 0,-1 0 0,0 0 0,1-1 0,-1 1 0,0-1 0,0 0 0,0 0 0,1 0 0,-1-1 0,0 1 0,0-1 0,-1 1 0,5-4 0,-5 3 0,0-1 0,0 1 0,-1-1 0,1 1 0,-1-1 0,1 0 0,-1 0 0,0 0 0,0 0 0,0 0 0,-1 0 0,1 0 0,-1 0 0,1 0 0,-1 0 0,0-5 0,-3-118 0,2 122 0,0 0 0,1 0 0,-1 0 0,-1 0 0,1 0 0,0 0 0,-1 1 0,0-1 0,0 0 0,0 1 0,0-1 0,-1 1 0,1 0 0,-1 0 0,0 0 0,-4-3 0,-4-3 0,0 1 0,-1 1 0,-18-9 0,-5-3 0,24 13 0,0 0 0,0 1 0,-1 0 0,-22-6 0,28 10 0,0-1 0,0 1 0,-1 0 0,1 1 0,-1-1 0,1 2 0,-1-1 0,1 0 0,0 1 0,-1 0 0,-7 3 0,8-1 0,0 1 0,0 0 0,0 0 0,0 0 0,1 1 0,-10 10 0,-3 2 0,15-14 0,1 0 0,-1 0 0,1 0 0,0 0 0,0 1 0,0-1 0,0 1 0,0 0 0,1-1 0,0 1 0,0 0 0,0 0 0,0 0 0,0-1 0,0 6 0,1 10 0,-1 0 0,4 19 0,-1-4 0,-3-7 165,0 21-59,1-45-232,0 0 0,0 0 0,1-1 0,-1 1 1,1 0-1,0 0 0,0 0 0,0 0 0,0-1 0,1 1 1,-1-1-1,2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35:4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1:37:4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24575,'1'5'0,"1"0"0,-1-1 0,1 1 0,0 0 0,1-1 0,-1 0 0,6 8 0,3 7 0,-3-5 0,1 0 0,0-1 0,1 0 0,19 19 0,23 32 0,-52-62 0,1-1 0,-1 0 0,1 0 0,-1 0 0,1 1 0,-1-1 0,1 0 0,0 0 0,0 0 0,0 0 0,0 0 0,-1 0 0,1-1 0,0 1 0,0 0 0,1 0 0,-1-1 0,0 1 0,0 0 0,0-1 0,0 1 0,1-1 0,-1 0 0,0 1 0,0-1 0,1 0 0,-1 0 0,0 0 0,1 0 0,-1 0 0,2 0 0,-1-2 0,0 1 0,0-1 0,-1 0 0,1 0 0,0 0 0,-1 0 0,0 0 0,1-1 0,-1 1 0,0 0 0,0-1 0,0 1 0,0 0 0,-1-1 0,2-4 0,13-47 0,16-72 0,-8 2-1365,-21 108-5461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2:11:4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41 24575,'-9'-1'0,"1"1"0,-1 0 0,1 0 0,-1 1 0,1 0 0,-1 1 0,1 0 0,0 0 0,0 1 0,0 0 0,0 0 0,0 1 0,0 0 0,1 0 0,0 1 0,0 0 0,0 0 0,-6 7 0,-44 46 0,41-44 0,2 2 0,-20 23 0,29-32 0,0 1 0,1 0 0,0-1 0,0 2 0,1-1 0,0 0 0,0 1 0,1-1 0,-2 13 0,1-5 0,1 0 0,1 0 0,0 0 0,1 0 0,1 0 0,1-1 0,0 1 0,1 0 0,0 0 0,1-1 0,1 0 0,1 0 0,0 0 0,1 0 0,0-1 0,1 0 0,1-1 0,0 0 0,1 0 0,0-1 0,22 20 0,-30-30 0,12 11 0,0 0 0,0-1 0,1 0 0,0-1 0,1-1 0,1-1 0,-1 0 0,23 8 0,-33-15 0,19 7 0,1-1 0,0-1 0,30 3 0,-49-9 0,1 0 0,-1-1 0,0 0 0,0 0 0,0-1 0,0 0 0,1 0 0,-1 0 0,0-1 0,-1 0 0,1-1 0,0 1 0,-1-1 0,1-1 0,-1 1 0,0-1 0,6-5 0,1-3 0,-2 1 0,0-2 0,0 0 0,-1 0 0,-1-1 0,0 0 0,-1 0 0,0-1 0,-1 0 0,-1-1 0,6-23 0,-6 18 0,-2 0 0,-1-1 0,0 1 0,-2-1 0,0 1 0,-1-1 0,-2 0 0,-5-31 0,4 39 0,-1 0 0,-1 1 0,0-1 0,-1 1 0,0 0 0,-1 0 0,0 1 0,-15-18 0,-6-3 0,-48-46 0,66 71 0,1 1 0,-2 0 0,1 0 0,-1 1 0,0 1 0,-18-7 0,15 6 0,0 0 0,0-1 0,-18-13 0,4 6-1365,14 10-5461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2:11:4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24575,'8'1'0,"-1"1"0,1-1 0,-1 2 0,1-1 0,-1 1 0,0 0 0,0 0 0,12 9 0,22 9 0,25 10 0,-43-20 0,-1-1 0,44 13 0,3-3-1365,-53-18-5461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36:0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4186 2035 24575,'-22'-2'0,"0"0"0,0-2 0,0 0 0,1-2 0,-24-8 0,12 3 0,-380-120 0,4-28 0,341 125 0,-89-60 0,-8-5 0,36 21 0,7 3 0,11 26 0,11 4 0,-122-67 0,199 102 0,1 0 0,-1 2 0,-27-6 0,32 9 0,0 0 0,0-1 0,1 0 0,-1-2 0,2 0 0,-30-19 0,20 7 0,3 2 0,0 1 0,-40-22 0,24 17 0,-60-44 0,-25-13 0,103 67 0,-1 1 0,-35-12 0,30 13 0,-34-19 0,6 0 0,0 3 0,-80-25 0,99 39 0,1-2 0,1-1 0,0-1 0,-55-37 0,71 41 0,-1 2 0,0 0 0,0 2 0,-35-12 0,32 13 0,1-1 0,1-1 0,-1 0 0,-18-14 0,17 9 0,4 1 0,0 0 0,-1 2 0,-24-10 0,21 13 0,1-1 0,0-1 0,0-1 0,1-1 0,1-1 0,0 0 0,0-1 0,-21-22 0,32 27 0,-1 1 0,0 1 0,-1 0 0,0 0 0,-15-7 0,19 10 0,-1 1 0,0 0 0,0 0 0,0 0 0,-1 1 0,1 0 0,-1 1 0,1 0 0,-10-1 0,16 2 0,1 1 0,0-1 0,0 0 0,0 0 0,-1 0 0,1 0 0,0 1 0,0-1 0,0 0 0,0 0 0,-1 0 0,1 1 0,0-1 0,0 0 0,0 0 0,0 1 0,0-1 0,0 0 0,0 0 0,0 1 0,0-1 0,0 0 0,0 0 0,0 1 0,0-1 0,0 0 0,0 0 0,0 1 0,0-1 0,0 0 0,0 0 0,0 1 0,0-1 0,0 0 0,0 0 0,1 0 0,-1 1 0,0-1 0,0 0 0,0 0 0,0 0 0,1 1 0,-1-1 0,0 0 0,10 16 0,-8-12 0,22 37 0,41 76 0,-56-97 0,1-1 0,1 0 0,0-1 0,2 0 0,0-1 0,29 30 0,-14-20 0,29 36 0,-23-24 0,-23-29 0,-11-10 0,0 0 0,0 0 0,0 0 0,0 0 0,1 0 0,-1 0 0,0 0 0,0 0 0,0 0 0,0 0 0,0 0 0,0 0 0,0 0 0,0 0 0,0 0 0,0 0 0,0 0 0,1 0 0,-1 0 0,0 0 0,0 0 0,0 0 0,0 0 0,0 0 0,0 0 0,0 0 0,0 0 0,0 0 0,0 0 0,0 0 0,0 0 0,0 0 0,0-1 0,0 1 0,0 0 0,0 0 0,1 0 0,-1 0 0,0 0 0,0 0 0,0 0 0,0 0 0,0 0 0,0 0 0,0 0 0,0-1 0,0 1 0,0 0 0,0 0 0,0 0 0,0 0 0,0 0 0,-1 0 0,1 0 0,0 0 0,0 0 0,0 0 0,0 0 0,0 0 0,0-1 0,0 1 0,0 0 0,0 0 0,0 0 0,-10-24 0,7 18 0,-13-26 0,-1 1 0,-35-47 0,49 73 0,-15-19 0,-31-35 0,0 0 0,40 45 0,0 2 0,-2-1 0,1 1 0,-2 1 0,-21-18 0,24 23 0,0 0 0,0-1 0,1 0 0,0 0 0,1-1 0,0 1 0,0-2 0,0 1 0,-8-15 0,15 22 0,-1 0 0,1 0 0,0 0 0,-1 0 0,1 0 0,0 0 0,-1 0 0,1 0 0,0 0 0,0 0 0,0 0 0,0 0 0,0 0 0,0-1 0,0 1 0,0 0 0,1 0 0,-1 0 0,0 0 0,0 0 0,1 0 0,-1 0 0,1 1 0,-1-1 0,1 0 0,-1 0 0,1 0 0,0 0 0,-1 0 0,1 1 0,0-1 0,0 0 0,0 1 0,-1-1 0,1 0 0,0 1 0,0-1 0,0 1 0,0 0 0,0-1 0,0 1 0,0 0 0,0-1 0,0 1 0,0 0 0,2 0 0,7-2 0,-1 1 0,1 0 0,19 0 0,-23 1 0,19 1 0,1 0 0,0 2 0,49 12 0,-52-10 0,49 3 0,8 1 0,1 4-1365,-58-11-5461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0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24575,'0'5'0,"1"-1"0,-1 0 0,1 0 0,0 0 0,1 0 0,2 6 0,5 17 0,-4 2 0,2 52 0,-6-54 0,1 1 0,9 41 0,-6-39 0,0 1 0,-2 0 0,-1 42 0,1 17 0,0-68 0,10 38 0,-2-15 0,0 4 250,-3-18-1058,3 37 1,-9-41-6019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0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24575,'8'0'0,"11"1"0,1-1 0,0-2 0,-1 0 0,32-7 0,118-30 0,-146 36 170,40-2-1,-44 5-737,1-2 0,33-6 0,-33 2-6258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0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34 24575,'0'14'0,"0"-1"0,-1 1 0,-1-1 0,0 1 0,-1-1 0,0 0 0,-1 0 0,-1 0 0,0 0 0,-7 12 0,4-10 0,0 0 0,0 1 0,1 0 0,-6 22 0,11-34 0,1 1 0,0-1 0,1 1 0,-1 0 0,1 0 0,0 0 0,0-1 0,0 1 0,1 0 0,0 0 0,0-1 0,0 1 0,0-1 0,1 1 0,0-1 0,4 9 0,-2-6 0,2 0 0,-1 0 0,1-1 0,-1 1 0,2-1 0,-1-1 0,10 8 0,6 1 0,26 13 0,-27-16 0,37 25 0,-45-25 0,1-1 0,0-1 0,1 0 0,-1-1 0,2-1 0,-1 0 0,27 7 0,-30-10 0,0-1 0,0-1 0,1 0 0,-1-1 0,24 0 0,-29-2 0,-1 0 0,0 0 0,0 0 0,1-1 0,-1 0 0,0 0 0,0 0 0,-1-1 0,1 0 0,0 0 0,-1 0 0,0-1 0,7-5 0,-1-2 0,0-1 0,-1-1 0,0 1 0,-1-2 0,0 1 0,-1-1 0,10-25 0,-13 29 0,-1 2 0,0 1 0,1 0 0,0 0 0,0 0 0,1 1 0,11-10 0,-5 3 0,-8 9 0,-1 0 0,1-1 0,-1 0 0,-1 1 0,1-1 0,-1 0 0,1 0 0,-1 0 0,-1-1 0,1 1 0,-1 0 0,2-10 0,-2-6 0,0 0 0,-2-21 0,1 20 0,0 15 0,0 0 0,0 0 0,-1 0 0,0 0 0,0 0 0,-1 0 0,0 0 0,0 1 0,0-1 0,-1 1 0,0-1 0,0 1 0,-1 0 0,0 0 0,0 0 0,0 0 0,-1 1 0,0 0 0,0 0 0,0 0 0,0 1 0,-8-6 0,3 5 0,-1-1 0,1 1 0,-1 1 0,0 0 0,-1 0 0,-21-4 0,6 5 0,1 1 0,-27 2 0,-3 0 0,-73 3 0,125-3 0,-1 1 0,1 0 0,0 1 0,-1-1 0,1 1 0,0-1 0,0 1 0,0 0 0,0 1 0,0-1 0,1 1 0,-7 5 0,-2 4 0,1 0 0,-12 18 0,13-17 0,-22 22 0,23-25-124,0 0 0,1 1 0,0 0 0,0 0 0,1 0 0,1 1-1,0 0 1,0 1 0,1-1 0,-4 18 0,1-4-6702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0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24575,'0'5'0,"0"6"0,0 8 0,0 5 0,0 4 0,0 2 0,0 2 0,0 0 0,0 0 0,0-1 0,0 1 0,0-1 0,0 0 0,0-1 0,0-4-8191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1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24575,'552'0'-1365,"-526"0"-5461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1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35 24575,'-7'-1'0,"-1"2"0,1-1 0,-1 1 0,1 0 0,0 1 0,-1 0 0,1 0 0,0 0 0,0 1 0,0 0 0,1 1 0,-10 5 0,11-5 0,1 0 0,0-1 0,0 2 0,0-1 0,0 0 0,1 1 0,0-1 0,0 1 0,0 0 0,0 0 0,1 0 0,0 1 0,0-1 0,0 0 0,1 1 0,0 0 0,-1 5 0,1-7 0,1 0 0,0 0 0,-1 1 0,1-1 0,1 0 0,-1 0 0,1 0 0,-1 0 0,1 0 0,0 0 0,1 0 0,3 7 0,-4-8 0,1-1 0,0 1 0,0-1 0,0 0 0,0 1 0,1-1 0,-1 0 0,1-1 0,-1 1 0,1 0 0,0-1 0,-1 1 0,1-1 0,0 0 0,0 0 0,0 0 0,0 0 0,4 0 0,22 3 0,1-2 0,-1-1 0,55-5 0,-7 0 0,-36 5 0,-29 1 0,0-2 0,0 0 0,0 0 0,0-1 0,0-1 0,22-4 0,-31 4 0,0 0 0,-1 0 0,1 0 0,0 0 0,-1 0 0,1-1 0,-1 1 0,1-1 0,-1 1 0,0-1 0,0 0 0,-1 0 0,1 0 0,0 0 0,-1 0 0,0 0 0,0 0 0,0-1 0,0 1 0,0 0 0,-1-1 0,1 1 0,-1-1 0,0-4 0,0 2 0,0-1 0,0 1 0,-1 0 0,1-1 0,-1 1 0,-1 0 0,1 0 0,-1 0 0,0 0 0,-1 0 0,1 0 0,-6-7 0,3 7 0,0 0 0,-1 1 0,0-1 0,0 2 0,-1-1 0,1 1 0,-1-1 0,0 2 0,0-1 0,0 1 0,-15-4 0,3 1 0,-1 2 0,1 0 0,-31-2 0,35 5 0,-1 1 0,1 0 0,-31 5 0,39-3 0,-1-1 0,1 2 0,0-1 0,0 1 0,-1 0 0,2 1 0,-1-1 0,0 1 0,-11 10 0,-29 28 0,-45 36 0,82-70-195,1 0 0,0 0 0,1 1 0,-1 0 0,2 1 0,-8 11 0,4-4-6631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1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36 249 24575,'-2'78'0,"4"90"0,-1-157 0,1-1 0,-1 1 0,2 0 0,-1-1 0,8 17 0,-11-27 0,1 0 0,0 1 0,0-1 0,0 0 0,0 0 0,0 0 0,0 0 0,0 1 0,0-1 0,0 0 0,1 0 0,-1 0 0,0 0 0,0 0 0,0 1 0,0-1 0,0 0 0,0 0 0,0 0 0,0 0 0,0 0 0,0 0 0,0 1 0,1-1 0,-1 0 0,0 0 0,0 0 0,0 0 0,0 0 0,0 0 0,0 0 0,1 0 0,-1 0 0,0 0 0,0 0 0,0 0 0,0 0 0,0 0 0,1 0 0,-1 1 0,0-1 0,0 0 0,0-1 0,0 1 0,0 0 0,1 0 0,-1 0 0,0 0 0,0 0 0,0 0 0,0 0 0,0 0 0,1 0 0,-1 0 0,0 0 0,0 0 0,0 0 0,0-1 0,4-11 0,0-21 0,-5 14 0,-1-1 0,-1 1 0,0 0 0,-2 0 0,0 0 0,-8-19 0,5 16 0,1-1 0,1 0 0,-5-42 0,8 19 0,7-90 0,-4 133 0,0 0 0,1 0 0,-1 0 0,1 1 0,0-1 0,0 0 0,0 0 0,0 1 0,1-1 0,-1 0 0,1 1 0,-1-1 0,1 1 0,0 0 0,0 0 0,0-1 0,0 1 0,1 1 0,-1-1 0,1 0 0,-1 0 0,1 1 0,-1 0 0,1-1 0,0 1 0,-1 0 0,1 0 0,0 0 0,0 1 0,0-1 0,3 1 0,0-1 0,0 1 0,1 0 0,-1 0 0,0 1 0,0-1 0,0 2 0,1-1 0,-1 1 0,0-1 0,0 2 0,-1-1 0,1 1 0,10 6 0,40 22 0,8 5 0,-59-33 0,0 1 0,0-1 0,-1 1 0,1 0 0,-1 1 0,0-1 0,-1 1 0,1-1 0,4 9 0,-7-11 0,0 0 0,0 0 0,0 1 0,0-1 0,0 0 0,-1 1 0,1-1 0,-1 1 0,1-1 0,-1 1 0,0-1 0,0 0 0,0 1 0,0-1 0,-1 1 0,1-1 0,-1 1 0,1-1 0,-1 1 0,0-1 0,0 0 0,0 0 0,0 1 0,0-1 0,0 0 0,-1 0 0,1 0 0,-1 0 0,-1 2 0,-6 3 0,0 0 0,0 0 0,0-1 0,-1 0 0,-13 6 0,-12 8 0,19-10-195,-1-1 0,-1-1 0,1 0 0,-1-2 0,0 0 0,-35 7 0,31-10-6631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2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24575,'-340'0'0,"335"-1"0,-1 1 0,1 1 0,-1-1 0,0 1 0,1 0 0,0 0 0,-1 1 0,-9 3 0,13-3 0,-1-1 0,1 1 0,0-1 0,0 1 0,0 0 0,0 0 0,0 0 0,0 0 0,1 0 0,-1 1 0,1-1 0,-1 1 0,1-1 0,0 1 0,0-1 0,0 1 0,0-1 0,0 1 0,1 0 0,-1 3 0,-2 25 0,1 0 0,1 0 0,5 43 0,0 6 0,-4-74 0,0 1 0,1 0 0,-1 0 0,1 0 0,1 0 0,-1-1 0,1 1 0,1-1 0,-1 1 0,4 6 0,-3-9 0,-1-1 0,1 0 0,-1 0 0,1 0 0,0 0 0,0-1 0,1 1 0,-1-1 0,0 0 0,1 0 0,-1 0 0,1 0 0,0 0 0,-1-1 0,1 0 0,0 0 0,0 0 0,7 1 0,10 0 0,0-1 0,0-1 0,0-1 0,0-1 0,0 0 0,0-2 0,33-10 0,-13 8 248,-34 6-382,-1-1-1,0 0 1,1 0-1,-1 0 1,0-1 0,0 1-1,0-1 1,0-1-1,0 1 1,0-1-1,7-5 1,0-5-6692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2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24575,'0'542'0,"0"-541"0,-1 8 0,1 1 0,0-1 0,1 0 0,0 0 0,1 0 0,0 0 0,5 16 0,-7-25 0,0 0 0,0 0 0,0 1 0,0-1 0,0 0 0,0 0 0,0 1 0,0-1 0,0 0 0,0 0 0,1 0 0,-1 1 0,0-1 0,0 0 0,0 0 0,0 1 0,0-1 0,1 0 0,-1 0 0,0 0 0,0 0 0,0 1 0,0-1 0,1 0 0,-1 0 0,0 0 0,0 0 0,1 0 0,-1 0 0,0 1 0,0-1 0,1 0 0,-1 0 0,0 0 0,0 0 0,1 0 0,-1 0 0,0 0 0,0 0 0,1 0 0,-1 0 0,0 0 0,0 0 0,1-1 0,4-11 0,0-21 0,-4-178 0,0-6 0,-1 207 0,1 1 0,1-1 0,-1 0 0,2 0 0,-1 1 0,1-1 0,5-10 0,-6 17 0,0-1 0,0 1 0,0 0 0,1 0 0,-1 0 0,1 0 0,-1 1 0,1-1 0,0 1 0,0-1 0,0 1 0,1 0 0,-1 0 0,0 1 0,1-1 0,-1 1 0,1-1 0,0 1 0,-1 0 0,1 0 0,4 0 0,31-2 0,0 2 0,48 4 0,-5 1 0,-75-4 0,0 0 0,1 1 0,-1 0 0,0 0 0,0 1 0,1 0 0,-1 0 0,0 1 0,-1 0 0,12 6 0,-16-8 0,1 1 0,-1 0 0,0-1 0,0 1 0,0 0 0,0 0 0,0 1 0,-1-1 0,1 0 0,-1 1 0,1-1 0,-1 0 0,0 1 0,0 0 0,0-1 0,0 1 0,-1 0 0,1-1 0,-1 1 0,1 0 0,-1 0 0,0 0 0,0-1 0,0 1 0,0 0 0,-1 0 0,1-1 0,-1 1 0,0 0 0,0-1 0,-1 5 0,-5 8 0,-1 0 0,0 0 0,-1-1 0,-1 0 0,0-1 0,-1 0 0,-16 16 0,-11 7 0,-43 33 0,73-62-124,0 0 0,-1-1 0,0-1 0,0 1 0,0-1 0,-1-1-1,0 0 1,0 0 0,0-1 0,-18 3 0,3-3-6702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2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 24575,'-78'-1'0,"-87"3"0,160-2 0,0 0 0,0 1 0,0 0 0,0 0 0,0 0 0,0 1 0,0 0 0,1-1 0,-1 2 0,1-1 0,-1 0 0,-6 6 0,8-5 0,0 0 0,1 0 0,-1 1 0,1-1 0,0 1 0,-1-1 0,2 1 0,-1 0 0,0-1 0,1 1 0,0 0 0,0 0 0,0 0 0,0 0 0,0 8 0,-1 44 0,5 65 0,0-20 0,-3-88 0,0-4 0,0 0 0,0-1 0,1 1 0,0 0 0,0-1 0,3 9 0,-3-14 0,0-1 0,1 1 0,-1-1 0,0 0 0,1 1 0,0-1 0,-1 0 0,1 0 0,0 0 0,0 0 0,0 0 0,0-1 0,0 1 0,1-1 0,-1 1 0,1-1 0,-1 0 0,0 0 0,1 0 0,0 0 0,-1 0 0,1-1 0,4 1 0,24 3 0,0-2 0,0-2 0,44-4 0,4 0 0,73 4-1365,-126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36:1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3133 24575,'-1'-15'0,"-2"0"0,1 0 0,-2 0 0,0 0 0,-1 1 0,-8-19 0,-7-22 0,-96-419 0,100 396 0,-23-57 0,-3-16 0,15 20 0,8 48 0,4-1 0,-8-146 0,25-208 0,-2 420 0,2-1 0,0 1 0,1 0 0,1 0 0,0 0 0,9-21 0,0 7 0,2 1 0,26-41 0,-29 50 0,12-30 0,5-10 0,-22 51 0,1 0 0,0 1 0,0 0 0,12-11 0,-9 10 0,0 0 0,14-21 0,-15 17 0,0 0 0,1 1 0,0 1 0,18-17 0,5-4 0,-1-1 0,42-58 0,-44 50 0,-21 26 0,2 1 0,0 1 0,0 0 0,2 0 0,17-14 0,-24 23 0,1 0 0,-1-1 0,0 1 0,0-1 0,-1-1 0,0 1 0,-1-1 0,1 0 0,4-10 0,-6 10 0,0 1 0,1 0 0,1 0 0,-1 0 0,1 0 0,0 1 0,8-7 0,15-16 0,-28 29 0,-1-1 0,1 0 0,0 0 0,0 0 0,0 0 0,-1 0 0,1 0 0,-1 0 0,1 0 0,0 0 0,-1 0 0,0 0 0,1-1 0,-1 1 0,0 0 0,0 0 0,1 0 0,-1 0 0,0-1 0,0 1 0,-1-2 0,1 2 0,-1 0 0,1 0 0,-1 0 0,0 0 0,1 0 0,-1 1 0,0-1 0,0 0 0,0 0 0,1 1 0,-1-1 0,0 1 0,0-1 0,0 1 0,0-1 0,0 1 0,0-1 0,-2 1 0,-6-2 0,0 0 0,-1 1 0,1 0 0,-11 1 0,18 0 0,-290 3 0,738-3 0,-433 0 0,-1 1 0,1 0 0,-1 1 0,0 0 0,1 1 0,-1 1 0,-1-1 0,22 11 0,-30-12 0,0 1 0,-1-1 0,1 0 0,-1 1 0,0 0 0,0-1 0,0 1 0,0 0 0,0 0 0,-1 0 0,1 0 0,-1 0 0,0 1 0,0-1 0,0 0 0,0 0 0,0 1 0,-1 4 0,2 8 0,-2 1 0,-1 25 0,0-21 0,-1 8 0,0 1 0,-2-2 0,-8 33 0,9-46 114,1 1 0,-1 24-1,3-26-539,-2 0-1,1 1 1,-5 14-1,1-12-6399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5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41 24575,'-9'-1'0,"1"1"0,-1 0 0,1 0 0,-1 1 0,1 0 0,-1 1 0,1 0 0,0 0 0,0 1 0,0 0 0,0 0 0,0 1 0,0 0 0,1 0 0,0 1 0,0 0 0,0 0 0,-6 7 0,-44 46 0,41-44 0,2 2 0,-20 23 0,29-32 0,0 1 0,1 0 0,0-1 0,0 2 0,1-1 0,0 0 0,0 1 0,1-1 0,-2 13 0,1-5 0,1 0 0,1 0 0,0 0 0,1 0 0,1 0 0,1-1 0,0 1 0,1 0 0,0 0 0,1-1 0,1 0 0,1 0 0,0 0 0,1 0 0,0-1 0,1 0 0,1-1 0,0 0 0,1 0 0,0-1 0,22 20 0,-30-30 0,12 11 0,0 0 0,0-1 0,1 0 0,0-1 0,1-1 0,1-1 0,-1 0 0,23 8 0,-33-15 0,19 7 0,1-1 0,0-1 0,30 3 0,-49-9 0,1 0 0,-1-1 0,0 0 0,0 0 0,0-1 0,0 0 0,1 0 0,-1 0 0,0-1 0,-1 0 0,1-1 0,0 1 0,-1-1 0,1-1 0,-1 1 0,0-1 0,6-5 0,1-3 0,-2 1 0,0-2 0,0 0 0,-1 0 0,-1-1 0,0 0 0,-1 0 0,0-1 0,-1 0 0,-1-1 0,6-23 0,-6 18 0,-2 0 0,-1-1 0,0 1 0,-2-1 0,0 1 0,-1-1 0,-2 0 0,-5-31 0,4 39 0,-1 0 0,-1 1 0,0-1 0,-1 1 0,0 0 0,-1 0 0,0 1 0,-15-18 0,-6-3 0,-48-46 0,66 71 0,1 1 0,-2 0 0,1 0 0,-1 1 0,0 1 0,-18-7 0,15 6 0,0 0 0,0-1 0,-18-13 0,4 6-1365,14 10-5461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24575,'8'1'0,"-1"1"0,1-1 0,-1 2 0,1-1 0,-1 1 0,0 0 0,0 0 0,12 9 0,22 9 0,25 10 0,-43-20 0,-1-1 0,44 13 0,3-3-1365,-53-18-5461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5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24575,'0'5'0,"1"-1"0,-1 0 0,1 0 0,0 0 0,1 0 0,2 6 0,5 17 0,-4 2 0,2 52 0,-6-54 0,1 1 0,9 41 0,-6-39 0,0 1 0,-2 0 0,-1 42 0,1 17 0,0-68 0,10 38 0,-2-15 0,0 4 250,-3-18-1058,3 37 1,-9-41-6019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5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24575,'8'0'0,"11"1"0,1-1 0,0-2 0,-1 0 0,32-7 0,118-30 0,-146 36 170,40-2-1,-44 5-737,1-2 0,33-6 0,-33 2-6258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5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34 24575,'0'14'0,"0"-1"0,-1 1 0,-1-1 0,0 1 0,-1-1 0,0 0 0,-1 0 0,-1 0 0,0 0 0,-7 12 0,4-10 0,0 0 0,0 1 0,1 0 0,-6 22 0,11-34 0,1 1 0,0-1 0,1 1 0,-1 0 0,1 0 0,0 0 0,0-1 0,0 1 0,1 0 0,0 0 0,0-1 0,0 1 0,0-1 0,1 1 0,0-1 0,4 9 0,-2-6 0,2 0 0,-1 0 0,1-1 0,-1 1 0,2-1 0,-1-1 0,10 8 0,6 1 0,26 13 0,-27-16 0,37 25 0,-45-25 0,1-1 0,0-1 0,1 0 0,-1-1 0,2-1 0,-1 0 0,27 7 0,-30-10 0,0-1 0,0-1 0,1 0 0,-1-1 0,24 0 0,-29-2 0,-1 0 0,0 0 0,0 0 0,1-1 0,-1 0 0,0 0 0,0 0 0,-1-1 0,1 0 0,0 0 0,-1 0 0,0-1 0,7-5 0,-1-2 0,0-1 0,-1-1 0,0 1 0,-1-2 0,0 1 0,-1-1 0,10-25 0,-13 29 0,-1 2 0,0 1 0,1 0 0,0 0 0,0 0 0,1 1 0,11-10 0,-5 3 0,-8 9 0,-1 0 0,1-1 0,-1 0 0,-1 1 0,1-1 0,-1 0 0,1 0 0,-1 0 0,-1-1 0,1 1 0,-1 0 0,2-10 0,-2-6 0,0 0 0,-2-21 0,1 20 0,0 15 0,0 0 0,0 0 0,-1 0 0,0 0 0,0 0 0,-1 0 0,0 0 0,0 1 0,0-1 0,-1 1 0,0-1 0,0 1 0,-1 0 0,0 0 0,0 0 0,0 0 0,-1 1 0,0 0 0,0 0 0,0 0 0,0 1 0,-8-6 0,3 5 0,-1-1 0,1 1 0,-1 1 0,0 0 0,-1 0 0,-21-4 0,6 5 0,1 1 0,-27 2 0,-3 0 0,-73 3 0,125-3 0,-1 1 0,1 0 0,0 1 0,-1-1 0,1 1 0,0-1 0,0 1 0,0 0 0,0 1 0,0-1 0,1 1 0,-7 5 0,-2 4 0,1 0 0,-12 18 0,13-17 0,-22 22 0,23-25-124,0 0 0,1 1 0,0 0 0,0 0 0,1 0 0,1 1-1,0 0 1,0 1 0,1-1 0,-4 18 0,1-4-6702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5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24575,'0'542'0,"0"-541"0,-1 8 0,1 1 0,0-1 0,1 0 0,0 0 0,1 0 0,0 0 0,5 16 0,-7-25 0,0 0 0,0 0 0,0 1 0,0-1 0,0 0 0,0 0 0,0 1 0,0-1 0,0 0 0,0 0 0,1 0 0,-1 1 0,0-1 0,0 0 0,0 0 0,0 1 0,0-1 0,1 0 0,-1 0 0,0 0 0,0 0 0,0 1 0,0-1 0,1 0 0,-1 0 0,0 0 0,0 0 0,1 0 0,-1 0 0,0 1 0,0-1 0,1 0 0,-1 0 0,0 0 0,0 0 0,1 0 0,-1 0 0,0 0 0,0 0 0,1 0 0,-1 0 0,0 0 0,0 0 0,1-1 0,4-11 0,0-21 0,-4-178 0,0-6 0,-1 207 0,1 1 0,1-1 0,-1 0 0,2 0 0,-1 1 0,1-1 0,5-10 0,-6 17 0,0-1 0,0 1 0,0 0 0,1 0 0,-1 0 0,1 0 0,-1 1 0,1-1 0,0 1 0,0-1 0,0 1 0,1 0 0,-1 0 0,0 1 0,1-1 0,-1 1 0,1-1 0,0 1 0,-1 0 0,1 0 0,4 0 0,31-2 0,0 2 0,48 4 0,-5 1 0,-75-4 0,0 0 0,1 1 0,-1 0 0,0 0 0,0 1 0,1 0 0,-1 0 0,0 1 0,-1 0 0,12 6 0,-16-8 0,1 1 0,-1 0 0,0-1 0,0 1 0,0 0 0,0 0 0,0 1 0,-1-1 0,1 0 0,-1 1 0,1-1 0,-1 0 0,0 1 0,0 0 0,0-1 0,0 1 0,-1 0 0,1-1 0,-1 1 0,1 0 0,-1 0 0,0 0 0,0-1 0,0 1 0,0 0 0,-1 0 0,1-1 0,-1 1 0,0 0 0,0-1 0,-1 5 0,-5 8 0,-1 0 0,0 0 0,-1-1 0,-1 0 0,0-1 0,-1 0 0,-16 16 0,-11 7 0,-43 33 0,73-62-124,0 0 0,-1-1 0,0-1 0,0 1 0,0-1 0,-1-1-1,0 0 1,0 0 0,0-1 0,-18 3 0,3-3-6702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4:5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 24575,'-78'-1'0,"-87"3"0,160-2 0,0 0 0,0 1 0,0 0 0,0 0 0,0 0 0,0 1 0,0 0 0,1-1 0,-1 2 0,1-1 0,-1 0 0,-6 6 0,8-5 0,0 0 0,1 0 0,-1 1 0,1-1 0,0 1 0,-1-1 0,2 1 0,-1 0 0,0-1 0,1 1 0,0 0 0,0 0 0,0 0 0,0 0 0,0 8 0,-1 44 0,5 65 0,0-20 0,-3-88 0,0-4 0,0 0 0,0-1 0,1 1 0,0 0 0,0-1 0,3 9 0,-3-14 0,0-1 0,1 1 0,-1-1 0,0 0 0,1 1 0,0-1 0,-1 0 0,1 0 0,0 0 0,0 0 0,0 0 0,0-1 0,0 1 0,1-1 0,-1 1 0,1-1 0,-1 0 0,0 0 0,1 0 0,0 0 0,-1 0 0,1-1 0,4 1 0,24 3 0,0-2 0,0-2 0,44-4 0,4 0 0,73 4-1365,-126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6:0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41 24575,'-9'-1'0,"1"1"0,-1 0 0,1 0 0,-1 1 0,1 0 0,-1 1 0,1 0 0,0 0 0,0 1 0,0 0 0,0 0 0,0 1 0,0 0 0,1 0 0,0 1 0,0 0 0,0 0 0,-6 7 0,-44 46 0,41-44 0,2 2 0,-20 23 0,29-32 0,0 1 0,1 0 0,0-1 0,0 2 0,1-1 0,0 0 0,0 1 0,1-1 0,-2 13 0,1-5 0,1 0 0,1 0 0,0 0 0,1 0 0,1 0 0,1-1 0,0 1 0,1 0 0,0 0 0,1-1 0,1 0 0,1 0 0,0 0 0,1 0 0,0-1 0,1 0 0,1-1 0,0 0 0,1 0 0,0-1 0,22 20 0,-30-30 0,12 11 0,0 0 0,0-1 0,1 0 0,0-1 0,1-1 0,1-1 0,-1 0 0,23 8 0,-33-15 0,19 7 0,1-1 0,0-1 0,30 3 0,-49-9 0,1 0 0,-1-1 0,0 0 0,0 0 0,0-1 0,0 0 0,1 0 0,-1 0 0,0-1 0,-1 0 0,1-1 0,0 1 0,-1-1 0,1-1 0,-1 1 0,0-1 0,6-5 0,1-3 0,-2 1 0,0-2 0,0 0 0,-1 0 0,-1-1 0,0 0 0,-1 0 0,0-1 0,-1 0 0,-1-1 0,6-23 0,-6 18 0,-2 0 0,-1-1 0,0 1 0,-2-1 0,0 1 0,-1-1 0,-2 0 0,-5-31 0,4 39 0,-1 0 0,-1 1 0,0-1 0,-1 1 0,0 0 0,-1 0 0,0 1 0,-15-18 0,-6-3 0,-48-46 0,66 71 0,1 1 0,-2 0 0,1 0 0,-1 1 0,0 1 0,-18-7 0,15 6 0,0 0 0,0-1 0,-18-13 0,4 6-1365,14 10-5461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6:0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24575,'8'1'0,"-1"1"0,1-1 0,-1 2 0,1-1 0,-1 1 0,0 0 0,0 0 0,12 9 0,22 9 0,25 10 0,-43-20 0,-1-1 0,44 13 0,3-3-1365,-53-18-5461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3:36:0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24575,'0'5'0,"1"-1"0,-1 0 0,1 0 0,0 0 0,1 0 0,2 6 0,5 17 0,-4 2 0,2 52 0,-6-54 0,1 1 0,9 41 0,-6-39 0,0 1 0,-2 0 0,-1 42 0,1 17 0,0-68 0,10 38 0,-2-15 0,0 4 250,-3-18-1058,3 37 1,-9-41-6019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4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10" Type="http://schemas.openxmlformats.org/officeDocument/2006/relationships/customXml" Target="../ink/ink5.xml"/><Relationship Id="rId19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customXml" Target="../ink/ink19.xml"/><Relationship Id="rId17" Type="http://schemas.openxmlformats.org/officeDocument/2006/relationships/image" Target="../media/image19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5.png"/><Relationship Id="rId14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7.xml"/><Relationship Id="rId18" Type="http://schemas.openxmlformats.org/officeDocument/2006/relationships/image" Target="../media/image28.png"/><Relationship Id="rId3" Type="http://schemas.openxmlformats.org/officeDocument/2006/relationships/customXml" Target="../ink/ink22.xml"/><Relationship Id="rId21" Type="http://schemas.openxmlformats.org/officeDocument/2006/relationships/customXml" Target="../ink/ink31.xml"/><Relationship Id="rId7" Type="http://schemas.openxmlformats.org/officeDocument/2006/relationships/customXml" Target="../ink/ink24.xml"/><Relationship Id="rId12" Type="http://schemas.openxmlformats.org/officeDocument/2006/relationships/image" Target="../media/image25.png"/><Relationship Id="rId17" Type="http://schemas.openxmlformats.org/officeDocument/2006/relationships/customXml" Target="../ink/ink29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24.png"/><Relationship Id="rId19" Type="http://schemas.openxmlformats.org/officeDocument/2006/relationships/customXml" Target="../ink/ink30.xml"/><Relationship Id="rId4" Type="http://schemas.openxmlformats.org/officeDocument/2006/relationships/image" Target="../media/image21.png"/><Relationship Id="rId9" Type="http://schemas.openxmlformats.org/officeDocument/2006/relationships/customXml" Target="../ink/ink25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customXml" Target="../ink/ink37.xml"/><Relationship Id="rId18" Type="http://schemas.openxmlformats.org/officeDocument/2006/relationships/image" Target="../media/image240.png"/><Relationship Id="rId26" Type="http://schemas.openxmlformats.org/officeDocument/2006/relationships/image" Target="../media/image280.png"/><Relationship Id="rId3" Type="http://schemas.openxmlformats.org/officeDocument/2006/relationships/customXml" Target="../ink/ink32.xml"/><Relationship Id="rId21" Type="http://schemas.openxmlformats.org/officeDocument/2006/relationships/customXml" Target="../ink/ink41.xml"/><Relationship Id="rId7" Type="http://schemas.openxmlformats.org/officeDocument/2006/relationships/customXml" Target="../ink/ink34.xml"/><Relationship Id="rId12" Type="http://schemas.openxmlformats.org/officeDocument/2006/relationships/image" Target="../media/image210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2" Type="http://schemas.openxmlformats.org/officeDocument/2006/relationships/image" Target="../media/image32.png"/><Relationship Id="rId16" Type="http://schemas.openxmlformats.org/officeDocument/2006/relationships/image" Target="../media/image230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customXml" Target="../ink/ink36.xml"/><Relationship Id="rId24" Type="http://schemas.openxmlformats.org/officeDocument/2006/relationships/image" Target="../media/image270.png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10" Type="http://schemas.openxmlformats.org/officeDocument/2006/relationships/image" Target="../media/image200.png"/><Relationship Id="rId19" Type="http://schemas.openxmlformats.org/officeDocument/2006/relationships/customXml" Target="../ink/ink40.xml"/><Relationship Id="rId4" Type="http://schemas.openxmlformats.org/officeDocument/2006/relationships/image" Target="../media/image170.png"/><Relationship Id="rId9" Type="http://schemas.openxmlformats.org/officeDocument/2006/relationships/customXml" Target="../ink/ink35.xml"/><Relationship Id="rId14" Type="http://schemas.openxmlformats.org/officeDocument/2006/relationships/image" Target="../media/image220.png"/><Relationship Id="rId22" Type="http://schemas.openxmlformats.org/officeDocument/2006/relationships/image" Target="../media/image26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9.xm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21" Type="http://schemas.openxmlformats.org/officeDocument/2006/relationships/customXml" Target="../ink/ink53.xml"/><Relationship Id="rId34" Type="http://schemas.openxmlformats.org/officeDocument/2006/relationships/image" Target="../media/image43.png"/><Relationship Id="rId7" Type="http://schemas.openxmlformats.org/officeDocument/2006/relationships/customXml" Target="../ink/ink46.xml"/><Relationship Id="rId12" Type="http://schemas.openxmlformats.org/officeDocument/2006/relationships/image" Target="../media/image240.png"/><Relationship Id="rId17" Type="http://schemas.openxmlformats.org/officeDocument/2006/relationships/customXml" Target="../ink/ink51.xml"/><Relationship Id="rId25" Type="http://schemas.openxmlformats.org/officeDocument/2006/relationships/customXml" Target="../ink/ink55.xml"/><Relationship Id="rId33" Type="http://schemas.openxmlformats.org/officeDocument/2006/relationships/customXml" Target="../ink/ink59.xml"/><Relationship Id="rId38" Type="http://schemas.openxmlformats.org/officeDocument/2006/relationships/image" Target="../media/image45.png"/><Relationship Id="rId2" Type="http://schemas.openxmlformats.org/officeDocument/2006/relationships/image" Target="../media/image32.png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29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customXml" Target="../ink/ink48.xml"/><Relationship Id="rId24" Type="http://schemas.openxmlformats.org/officeDocument/2006/relationships/image" Target="../media/image38.png"/><Relationship Id="rId32" Type="http://schemas.openxmlformats.org/officeDocument/2006/relationships/image" Target="../media/image42.png"/><Relationship Id="rId37" Type="http://schemas.openxmlformats.org/officeDocument/2006/relationships/customXml" Target="../ink/ink61.xml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23" Type="http://schemas.openxmlformats.org/officeDocument/2006/relationships/customXml" Target="../ink/ink54.xml"/><Relationship Id="rId28" Type="http://schemas.openxmlformats.org/officeDocument/2006/relationships/image" Target="../media/image40.png"/><Relationship Id="rId36" Type="http://schemas.openxmlformats.org/officeDocument/2006/relationships/image" Target="../media/image44.png"/><Relationship Id="rId10" Type="http://schemas.openxmlformats.org/officeDocument/2006/relationships/image" Target="../media/image320.png"/><Relationship Id="rId19" Type="http://schemas.openxmlformats.org/officeDocument/2006/relationships/customXml" Target="../ink/ink52.xml"/><Relationship Id="rId31" Type="http://schemas.openxmlformats.org/officeDocument/2006/relationships/customXml" Target="../ink/ink58.xml"/><Relationship Id="rId4" Type="http://schemas.openxmlformats.org/officeDocument/2006/relationships/image" Target="../media/image290.png"/><Relationship Id="rId9" Type="http://schemas.openxmlformats.org/officeDocument/2006/relationships/customXml" Target="../ink/ink47.xm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customXml" Target="../ink/ink56.xml"/><Relationship Id="rId30" Type="http://schemas.openxmlformats.org/officeDocument/2006/relationships/image" Target="../media/image41.png"/><Relationship Id="rId35" Type="http://schemas.openxmlformats.org/officeDocument/2006/relationships/customXml" Target="../ink/ink60.xml"/><Relationship Id="rId8" Type="http://schemas.openxmlformats.org/officeDocument/2006/relationships/image" Target="../media/image310.png"/><Relationship Id="rId3" Type="http://schemas.openxmlformats.org/officeDocument/2006/relationships/customXml" Target="../ink/ink4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67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customXml" Target="../ink/ink62.xml"/><Relationship Id="rId21" Type="http://schemas.openxmlformats.org/officeDocument/2006/relationships/customXml" Target="../ink/ink71.xml"/><Relationship Id="rId7" Type="http://schemas.openxmlformats.org/officeDocument/2006/relationships/customXml" Target="../ink/ink64.xml"/><Relationship Id="rId12" Type="http://schemas.openxmlformats.org/officeDocument/2006/relationships/image" Target="../media/image51.png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2" Type="http://schemas.openxmlformats.org/officeDocument/2006/relationships/image" Target="../media/image33.jpe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66.xml"/><Relationship Id="rId24" Type="http://schemas.openxmlformats.org/officeDocument/2006/relationships/image" Target="../media/image57.png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59.png"/><Relationship Id="rId10" Type="http://schemas.openxmlformats.org/officeDocument/2006/relationships/image" Target="../media/image50.png"/><Relationship Id="rId19" Type="http://schemas.openxmlformats.org/officeDocument/2006/relationships/customXml" Target="../ink/ink70.xml"/><Relationship Id="rId4" Type="http://schemas.openxmlformats.org/officeDocument/2006/relationships/image" Target="../media/image47.png"/><Relationship Id="rId9" Type="http://schemas.openxmlformats.org/officeDocument/2006/relationships/customXml" Target="../ink/ink65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74.xml"/><Relationship Id="rId30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67.png"/><Relationship Id="rId26" Type="http://schemas.openxmlformats.org/officeDocument/2006/relationships/image" Target="../media/image71.png"/><Relationship Id="rId39" Type="http://schemas.openxmlformats.org/officeDocument/2006/relationships/customXml" Target="../ink/ink98.xml"/><Relationship Id="rId21" Type="http://schemas.openxmlformats.org/officeDocument/2006/relationships/customXml" Target="../ink/ink85.xml"/><Relationship Id="rId34" Type="http://schemas.openxmlformats.org/officeDocument/2006/relationships/customXml" Target="../ink/ink93.xml"/><Relationship Id="rId42" Type="http://schemas.openxmlformats.org/officeDocument/2006/relationships/customXml" Target="../ink/ink101.xml"/><Relationship Id="rId7" Type="http://schemas.openxmlformats.org/officeDocument/2006/relationships/customXml" Target="../ink/ink78.xml"/><Relationship Id="rId2" Type="http://schemas.openxmlformats.org/officeDocument/2006/relationships/image" Target="../media/image34.jpg"/><Relationship Id="rId16" Type="http://schemas.openxmlformats.org/officeDocument/2006/relationships/image" Target="../media/image66.png"/><Relationship Id="rId29" Type="http://schemas.openxmlformats.org/officeDocument/2006/relationships/customXml" Target="../ink/ink8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customXml" Target="../ink/ink80.xml"/><Relationship Id="rId24" Type="http://schemas.openxmlformats.org/officeDocument/2006/relationships/image" Target="../media/image70.png"/><Relationship Id="rId32" Type="http://schemas.openxmlformats.org/officeDocument/2006/relationships/customXml" Target="../ink/ink91.xml"/><Relationship Id="rId37" Type="http://schemas.openxmlformats.org/officeDocument/2006/relationships/customXml" Target="../ink/ink96.xml"/><Relationship Id="rId40" Type="http://schemas.openxmlformats.org/officeDocument/2006/relationships/customXml" Target="../ink/ink99.xml"/><Relationship Id="rId45" Type="http://schemas.openxmlformats.org/officeDocument/2006/relationships/customXml" Target="../ink/ink104.xml"/><Relationship Id="rId5" Type="http://schemas.openxmlformats.org/officeDocument/2006/relationships/customXml" Target="../ink/ink77.xml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72.png"/><Relationship Id="rId36" Type="http://schemas.openxmlformats.org/officeDocument/2006/relationships/customXml" Target="../ink/ink95.xml"/><Relationship Id="rId10" Type="http://schemas.openxmlformats.org/officeDocument/2006/relationships/image" Target="../media/image6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customXml" Target="../ink/ink103.xml"/><Relationship Id="rId4" Type="http://schemas.openxmlformats.org/officeDocument/2006/relationships/image" Target="../media/image46.png"/><Relationship Id="rId9" Type="http://schemas.openxmlformats.org/officeDocument/2006/relationships/customXml" Target="../ink/ink79.xml"/><Relationship Id="rId14" Type="http://schemas.openxmlformats.org/officeDocument/2006/relationships/image" Target="../media/image65.png"/><Relationship Id="rId22" Type="http://schemas.openxmlformats.org/officeDocument/2006/relationships/image" Target="../media/image69.png"/><Relationship Id="rId27" Type="http://schemas.openxmlformats.org/officeDocument/2006/relationships/customXml" Target="../ink/ink88.xml"/><Relationship Id="rId30" Type="http://schemas.openxmlformats.org/officeDocument/2006/relationships/image" Target="../media/image73.png"/><Relationship Id="rId35" Type="http://schemas.openxmlformats.org/officeDocument/2006/relationships/customXml" Target="../ink/ink94.xml"/><Relationship Id="rId43" Type="http://schemas.openxmlformats.org/officeDocument/2006/relationships/customXml" Target="../ink/ink102.xml"/><Relationship Id="rId8" Type="http://schemas.openxmlformats.org/officeDocument/2006/relationships/image" Target="../media/image62.png"/><Relationship Id="rId3" Type="http://schemas.openxmlformats.org/officeDocument/2006/relationships/customXml" Target="../ink/ink76.xml"/><Relationship Id="rId12" Type="http://schemas.openxmlformats.org/officeDocument/2006/relationships/image" Target="../media/image6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2.xml"/><Relationship Id="rId38" Type="http://schemas.openxmlformats.org/officeDocument/2006/relationships/customXml" Target="../ink/ink97.xml"/><Relationship Id="rId46" Type="http://schemas.openxmlformats.org/officeDocument/2006/relationships/image" Target="../media/image74.png"/><Relationship Id="rId20" Type="http://schemas.openxmlformats.org/officeDocument/2006/relationships/image" Target="../media/image68.png"/><Relationship Id="rId41" Type="http://schemas.openxmlformats.org/officeDocument/2006/relationships/customXml" Target="../ink/ink10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customXml" Target="../ink/ink113.xml"/><Relationship Id="rId26" Type="http://schemas.openxmlformats.org/officeDocument/2006/relationships/customXml" Target="../ink/ink118.xml"/><Relationship Id="rId39" Type="http://schemas.openxmlformats.org/officeDocument/2006/relationships/customXml" Target="../ink/ink128.xml"/><Relationship Id="rId21" Type="http://schemas.openxmlformats.org/officeDocument/2006/relationships/image" Target="../media/image72.png"/><Relationship Id="rId34" Type="http://schemas.openxmlformats.org/officeDocument/2006/relationships/customXml" Target="../ink/ink123.xml"/><Relationship Id="rId42" Type="http://schemas.openxmlformats.org/officeDocument/2006/relationships/customXml" Target="../ink/ink131.xml"/><Relationship Id="rId47" Type="http://schemas.openxmlformats.org/officeDocument/2006/relationships/customXml" Target="../ink/ink136.xml"/><Relationship Id="rId50" Type="http://schemas.openxmlformats.org/officeDocument/2006/relationships/image" Target="../media/image83.png"/><Relationship Id="rId7" Type="http://schemas.openxmlformats.org/officeDocument/2006/relationships/image" Target="../media/image67.png"/><Relationship Id="rId2" Type="http://schemas.openxmlformats.org/officeDocument/2006/relationships/customXml" Target="../ink/ink105.xml"/><Relationship Id="rId16" Type="http://schemas.openxmlformats.org/officeDocument/2006/relationships/customXml" Target="../ink/ink112.xml"/><Relationship Id="rId29" Type="http://schemas.openxmlformats.org/officeDocument/2006/relationships/image" Target="../media/image79.png"/><Relationship Id="rId11" Type="http://schemas.openxmlformats.org/officeDocument/2006/relationships/image" Target="../media/image76.png"/><Relationship Id="rId24" Type="http://schemas.openxmlformats.org/officeDocument/2006/relationships/customXml" Target="../ink/ink116.xml"/><Relationship Id="rId32" Type="http://schemas.openxmlformats.org/officeDocument/2006/relationships/customXml" Target="../ink/ink122.xml"/><Relationship Id="rId37" Type="http://schemas.openxmlformats.org/officeDocument/2006/relationships/customXml" Target="../ink/ink126.xml"/><Relationship Id="rId40" Type="http://schemas.openxmlformats.org/officeDocument/2006/relationships/customXml" Target="../ink/ink129.xml"/><Relationship Id="rId45" Type="http://schemas.openxmlformats.org/officeDocument/2006/relationships/customXml" Target="../ink/ink134.xml"/><Relationship Id="rId53" Type="http://schemas.openxmlformats.org/officeDocument/2006/relationships/customXml" Target="../ink/ink140.xml"/><Relationship Id="rId5" Type="http://schemas.openxmlformats.org/officeDocument/2006/relationships/image" Target="../media/image74.png"/><Relationship Id="rId10" Type="http://schemas.openxmlformats.org/officeDocument/2006/relationships/customXml" Target="../ink/ink109.xml"/><Relationship Id="rId19" Type="http://schemas.openxmlformats.org/officeDocument/2006/relationships/image" Target="../media/image63.png"/><Relationship Id="rId31" Type="http://schemas.openxmlformats.org/officeDocument/2006/relationships/image" Target="../media/image80.png"/><Relationship Id="rId44" Type="http://schemas.openxmlformats.org/officeDocument/2006/relationships/customXml" Target="../ink/ink133.xml"/><Relationship Id="rId52" Type="http://schemas.openxmlformats.org/officeDocument/2006/relationships/customXml" Target="../ink/ink139.xml"/><Relationship Id="rId4" Type="http://schemas.openxmlformats.org/officeDocument/2006/relationships/customXml" Target="../ink/ink106.xml"/><Relationship Id="rId9" Type="http://schemas.openxmlformats.org/officeDocument/2006/relationships/image" Target="../media/image68.png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customXml" Target="../ink/ink119.xml"/><Relationship Id="rId30" Type="http://schemas.openxmlformats.org/officeDocument/2006/relationships/customXml" Target="../ink/ink121.xml"/><Relationship Id="rId35" Type="http://schemas.openxmlformats.org/officeDocument/2006/relationships/customXml" Target="../ink/ink124.xml"/><Relationship Id="rId43" Type="http://schemas.openxmlformats.org/officeDocument/2006/relationships/customXml" Target="../ink/ink132.xml"/><Relationship Id="rId48" Type="http://schemas.openxmlformats.org/officeDocument/2006/relationships/image" Target="../media/image82.png"/><Relationship Id="rId8" Type="http://schemas.openxmlformats.org/officeDocument/2006/relationships/customXml" Target="../ink/ink108.xml"/><Relationship Id="rId51" Type="http://schemas.openxmlformats.org/officeDocument/2006/relationships/customXml" Target="../ink/ink138.xml"/><Relationship Id="rId3" Type="http://schemas.openxmlformats.org/officeDocument/2006/relationships/image" Target="../media/image75.png"/><Relationship Id="rId12" Type="http://schemas.openxmlformats.org/officeDocument/2006/relationships/customXml" Target="../ink/ink110.xml"/><Relationship Id="rId17" Type="http://schemas.openxmlformats.org/officeDocument/2006/relationships/image" Target="../media/image62.png"/><Relationship Id="rId25" Type="http://schemas.openxmlformats.org/officeDocument/2006/relationships/customXml" Target="../ink/ink117.xml"/><Relationship Id="rId33" Type="http://schemas.openxmlformats.org/officeDocument/2006/relationships/image" Target="../media/image81.png"/><Relationship Id="rId38" Type="http://schemas.openxmlformats.org/officeDocument/2006/relationships/customXml" Target="../ink/ink127.xml"/><Relationship Id="rId46" Type="http://schemas.openxmlformats.org/officeDocument/2006/relationships/customXml" Target="../ink/ink135.xml"/><Relationship Id="rId20" Type="http://schemas.openxmlformats.org/officeDocument/2006/relationships/customXml" Target="../ink/ink114.xml"/><Relationship Id="rId41" Type="http://schemas.openxmlformats.org/officeDocument/2006/relationships/customXml" Target="../ink/ink1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7.xml"/><Relationship Id="rId15" Type="http://schemas.openxmlformats.org/officeDocument/2006/relationships/image" Target="../media/image78.png"/><Relationship Id="rId23" Type="http://schemas.openxmlformats.org/officeDocument/2006/relationships/image" Target="../media/image73.png"/><Relationship Id="rId28" Type="http://schemas.openxmlformats.org/officeDocument/2006/relationships/customXml" Target="../ink/ink120.xml"/><Relationship Id="rId36" Type="http://schemas.openxmlformats.org/officeDocument/2006/relationships/customXml" Target="../ink/ink125.xml"/><Relationship Id="rId49" Type="http://schemas.openxmlformats.org/officeDocument/2006/relationships/customXml" Target="../ink/ink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078408"/>
              </p:ext>
            </p:extLst>
          </p:nvPr>
        </p:nvGraphicFramePr>
        <p:xfrm>
          <a:off x="88900" y="5118100"/>
          <a:ext cx="701675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5703" imgH="2474603" progId="Word.Document.8">
                  <p:embed/>
                </p:oleObj>
              </mc:Choice>
              <mc:Fallback>
                <p:oleObj name="Document" r:id="rId2" imgW="5485703" imgH="24746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5118100"/>
                        <a:ext cx="701675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/>
              <a:t>Az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D7A7B4-7777-EA6C-C288-F2BB5C07F722}"/>
              </a:ext>
            </a:extLst>
          </p:cNvPr>
          <p:cNvSpPr/>
          <p:nvPr/>
        </p:nvSpPr>
        <p:spPr bwMode="auto">
          <a:xfrm>
            <a:off x="4419600" y="2407444"/>
            <a:ext cx="1143000" cy="3897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F2315-BFF9-0D3B-5475-9688608DC21B}"/>
              </a:ext>
            </a:extLst>
          </p:cNvPr>
          <p:cNvSpPr/>
          <p:nvPr/>
        </p:nvSpPr>
        <p:spPr bwMode="auto">
          <a:xfrm>
            <a:off x="1072358" y="4192588"/>
            <a:ext cx="1032668" cy="379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B43AE-D73F-E734-7370-24B1A0FC6BBC}"/>
              </a:ext>
            </a:extLst>
          </p:cNvPr>
          <p:cNvSpPr/>
          <p:nvPr/>
        </p:nvSpPr>
        <p:spPr bwMode="auto">
          <a:xfrm>
            <a:off x="3554413" y="4211636"/>
            <a:ext cx="990600" cy="379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F1606E-A123-D68A-CEB5-BB734A8967BD}"/>
              </a:ext>
            </a:extLst>
          </p:cNvPr>
          <p:cNvSpPr/>
          <p:nvPr/>
        </p:nvSpPr>
        <p:spPr bwMode="auto">
          <a:xfrm>
            <a:off x="4902200" y="3200400"/>
            <a:ext cx="736600" cy="379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C763D-6680-ACD5-49DB-37E71ABB22C0}"/>
              </a:ext>
            </a:extLst>
          </p:cNvPr>
          <p:cNvSpPr/>
          <p:nvPr/>
        </p:nvSpPr>
        <p:spPr bwMode="auto">
          <a:xfrm>
            <a:off x="2638422" y="3361530"/>
            <a:ext cx="857252" cy="379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F109-2850-8BBD-AB84-C211ADD7069E}"/>
              </a:ext>
            </a:extLst>
          </p:cNvPr>
          <p:cNvSpPr/>
          <p:nvPr/>
        </p:nvSpPr>
        <p:spPr bwMode="auto">
          <a:xfrm>
            <a:off x="2627312" y="2276475"/>
            <a:ext cx="954088" cy="3667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5E498-0C84-19D0-4608-D0C43C2F6396}"/>
              </a:ext>
            </a:extLst>
          </p:cNvPr>
          <p:cNvSpPr/>
          <p:nvPr/>
        </p:nvSpPr>
        <p:spPr bwMode="auto">
          <a:xfrm>
            <a:off x="704849" y="3260725"/>
            <a:ext cx="1123952" cy="379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0B2567-309A-8ECD-CD27-5A6A2BC44CCD}"/>
                  </a:ext>
                </a:extLst>
              </p14:cNvPr>
              <p14:cNvContentPartPr/>
              <p14:nvPr/>
            </p14:nvContentPartPr>
            <p14:xfrm>
              <a:off x="3111090" y="33780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0B2567-309A-8ECD-CD27-5A6A2BC44C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2450" y="3369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C4E07D6-83A6-C687-A41C-CC5D46B48D24}"/>
              </a:ext>
            </a:extLst>
          </p:cNvPr>
          <p:cNvGrpSpPr/>
          <p:nvPr/>
        </p:nvGrpSpPr>
        <p:grpSpPr>
          <a:xfrm>
            <a:off x="5447850" y="6705480"/>
            <a:ext cx="360" cy="360"/>
            <a:chOff x="5447850" y="67054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DA0191-734B-255F-0564-29FF62569A01}"/>
                    </a:ext>
                  </a:extLst>
                </p14:cNvPr>
                <p14:cNvContentPartPr/>
                <p14:nvPr/>
              </p14:nvContentPartPr>
              <p14:xfrm>
                <a:off x="5447850" y="670548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DA0191-734B-255F-0564-29FF62569A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9210" y="6696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1855D-50DB-55BD-C0E6-0A241F0C65AF}"/>
                    </a:ext>
                  </a:extLst>
                </p14:cNvPr>
                <p14:cNvContentPartPr/>
                <p14:nvPr/>
              </p14:nvContentPartPr>
              <p14:xfrm>
                <a:off x="5447850" y="670548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1855D-50DB-55BD-C0E6-0A241F0C65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9210" y="6696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26C951A-D346-4B94-B40F-A8869A221191}"/>
              </a:ext>
            </a:extLst>
          </p:cNvPr>
          <p:cNvSpPr txBox="1"/>
          <p:nvPr/>
        </p:nvSpPr>
        <p:spPr>
          <a:xfrm>
            <a:off x="2097043" y="6738185"/>
            <a:ext cx="530916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6E4B66D-2C0F-4FA1-85A1-03A2B0BB7BC7}"/>
              </a:ext>
            </a:extLst>
          </p:cNvPr>
          <p:cNvSpPr txBox="1"/>
          <p:nvPr/>
        </p:nvSpPr>
        <p:spPr>
          <a:xfrm>
            <a:off x="4072719" y="7182304"/>
            <a:ext cx="594073" cy="43088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A1A485-858A-322C-C728-73F9A75C99AF}"/>
              </a:ext>
            </a:extLst>
          </p:cNvPr>
          <p:cNvSpPr txBox="1"/>
          <p:nvPr/>
        </p:nvSpPr>
        <p:spPr>
          <a:xfrm>
            <a:off x="990600" y="79248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6B11430-BD91-3BB9-C664-3731ED56091F}"/>
                  </a:ext>
                </a:extLst>
              </p14:cNvPr>
              <p14:cNvContentPartPr/>
              <p14:nvPr/>
            </p14:nvContentPartPr>
            <p14:xfrm>
              <a:off x="3052156" y="2749832"/>
              <a:ext cx="266760" cy="570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6B11430-BD91-3BB9-C664-3731ED5609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3516" y="2741192"/>
                <a:ext cx="2844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02DBDF3-F5D0-26FA-B2A5-52F1613DF80B}"/>
                  </a:ext>
                </a:extLst>
              </p14:cNvPr>
              <p14:cNvContentPartPr/>
              <p14:nvPr/>
            </p14:nvContentPartPr>
            <p14:xfrm>
              <a:off x="3499636" y="3829472"/>
              <a:ext cx="533520" cy="35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02DBDF3-F5D0-26FA-B2A5-52F1613DF8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0996" y="3820472"/>
                <a:ext cx="5511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E341EB9-8B69-748A-F59C-8B1C7995D8F0}"/>
                  </a:ext>
                </a:extLst>
              </p14:cNvPr>
              <p14:cNvContentPartPr/>
              <p14:nvPr/>
            </p14:nvContentPartPr>
            <p14:xfrm>
              <a:off x="4369756" y="3684032"/>
              <a:ext cx="492480" cy="580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E341EB9-8B69-748A-F59C-8B1C7995D8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60756" y="3675032"/>
                <a:ext cx="5101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DA74E3-0C8E-529A-8104-33B0B58340A5}"/>
                  </a:ext>
                </a:extLst>
              </p14:cNvPr>
              <p14:cNvContentPartPr/>
              <p14:nvPr/>
            </p14:nvContentPartPr>
            <p14:xfrm>
              <a:off x="4801036" y="3560912"/>
              <a:ext cx="483840" cy="682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DA74E3-0C8E-529A-8104-33B0B58340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2036" y="3552272"/>
                <a:ext cx="50148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08CEEC1-1B39-76DB-CF4A-231BDFC9CFD7}"/>
                  </a:ext>
                </a:extLst>
              </p14:cNvPr>
              <p14:cNvContentPartPr/>
              <p14:nvPr/>
            </p14:nvContentPartPr>
            <p14:xfrm>
              <a:off x="2035156" y="3646592"/>
              <a:ext cx="1506960" cy="732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08CEEC1-1B39-76DB-CF4A-231BDFC9CF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6516" y="3637592"/>
                <a:ext cx="15246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E1082B6-A6B0-9EFB-838B-F1E1ED42A919}"/>
                  </a:ext>
                </a:extLst>
              </p14:cNvPr>
              <p14:cNvContentPartPr/>
              <p14:nvPr/>
            </p14:nvContentPartPr>
            <p14:xfrm>
              <a:off x="4051156" y="3020552"/>
              <a:ext cx="359280" cy="112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E1082B6-A6B0-9EFB-838B-F1E1ED42A9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2516" y="3011912"/>
                <a:ext cx="376920" cy="11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7D1B1A-DA85-9269-F8CB-D005BD6AB766}"/>
                  </a:ext>
                </a:extLst>
              </p14:cNvPr>
              <p14:cNvContentPartPr/>
              <p14:nvPr/>
            </p14:nvContentPartPr>
            <p14:xfrm>
              <a:off x="2188156" y="3609152"/>
              <a:ext cx="3318120" cy="1310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7D1B1A-DA85-9269-F8CB-D005BD6AB7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9156" y="3600152"/>
                <a:ext cx="3335760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B7A78B7-CE6C-3465-FDAD-EAB718A6E6D5}"/>
                  </a:ext>
                </a:extLst>
              </p14:cNvPr>
              <p14:cNvContentPartPr/>
              <p14:nvPr/>
            </p14:nvContentPartPr>
            <p14:xfrm>
              <a:off x="1289596" y="3780152"/>
              <a:ext cx="313200" cy="397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B7A78B7-CE6C-3465-FDAD-EAB718A6E6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80956" y="3771512"/>
                <a:ext cx="3308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4F1DBF-375B-6A1B-0AE7-56A0AA7CB1B1}"/>
                  </a:ext>
                </a:extLst>
              </p14:cNvPr>
              <p14:cNvContentPartPr/>
              <p14:nvPr/>
            </p14:nvContentPartPr>
            <p14:xfrm>
              <a:off x="2001676" y="3800312"/>
              <a:ext cx="873360" cy="521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4F1DBF-375B-6A1B-0AE7-56A0AA7CB1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3036" y="3791672"/>
                <a:ext cx="8910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BDF3678-97B3-FB1C-F8C7-A672E01EC80C}"/>
                  </a:ext>
                </a:extLst>
              </p14:cNvPr>
              <p14:cNvContentPartPr/>
              <p14:nvPr/>
            </p14:nvContentPartPr>
            <p14:xfrm>
              <a:off x="2309476" y="6978032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BDF3678-97B3-FB1C-F8C7-A672E01EC8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00836" y="69693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827C40-3D68-FA93-616C-D58A492F2AC4}"/>
              </a:ext>
            </a:extLst>
          </p:cNvPr>
          <p:cNvSpPr txBox="1"/>
          <p:nvPr/>
        </p:nvSpPr>
        <p:spPr>
          <a:xfrm>
            <a:off x="2438400" y="4114800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  <a:p>
            <a:r>
              <a:rPr lang="en-US" sz="1400" dirty="0"/>
              <a:t>Programing 1</a:t>
            </a:r>
          </a:p>
          <a:p>
            <a:r>
              <a:rPr lang="en-US" sz="1400" dirty="0"/>
              <a:t>Discrete Math</a:t>
            </a:r>
          </a:p>
          <a:p>
            <a:r>
              <a:rPr lang="en-US" sz="1400" dirty="0"/>
              <a:t>Programing 2</a:t>
            </a:r>
          </a:p>
          <a:p>
            <a:r>
              <a:rPr lang="en-US" sz="1400" dirty="0"/>
              <a:t>Computer org</a:t>
            </a:r>
          </a:p>
          <a:p>
            <a:r>
              <a:rPr lang="en-US" sz="1400" dirty="0"/>
              <a:t>Algorithms</a:t>
            </a:r>
          </a:p>
          <a:p>
            <a:r>
              <a:rPr lang="en-US" sz="1400" dirty="0"/>
              <a:t>High </a:t>
            </a:r>
            <a:r>
              <a:rPr lang="en-US" sz="1400" dirty="0" err="1"/>
              <a:t>lvl</a:t>
            </a:r>
            <a:r>
              <a:rPr lang="en-US" sz="1400" dirty="0"/>
              <a:t> lang</a:t>
            </a:r>
          </a:p>
          <a:p>
            <a:r>
              <a:rPr lang="en-US" sz="1400" dirty="0"/>
              <a:t>Operating System*</a:t>
            </a:r>
          </a:p>
          <a:p>
            <a:r>
              <a:rPr lang="en-US" sz="1400" dirty="0"/>
              <a:t>Theory of computation</a:t>
            </a:r>
          </a:p>
          <a:p>
            <a:r>
              <a:rPr lang="en-US" sz="1400" dirty="0"/>
              <a:t>Senior Seminar</a:t>
            </a:r>
          </a:p>
          <a:p>
            <a:r>
              <a:rPr lang="en-US" sz="1400" dirty="0"/>
              <a:t>Compilers</a:t>
            </a:r>
          </a:p>
          <a:p>
            <a:r>
              <a:rPr lang="en-US" sz="1400" dirty="0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C9B4-971E-971C-AFBC-BC910A3334BC}"/>
              </a:ext>
            </a:extLst>
          </p:cNvPr>
          <p:cNvSpPr txBox="1"/>
          <p:nvPr/>
        </p:nvSpPr>
        <p:spPr>
          <a:xfrm>
            <a:off x="949926" y="6019800"/>
            <a:ext cx="14884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Oregon </a:t>
            </a:r>
          </a:p>
          <a:p>
            <a:r>
              <a:rPr lang="en-US" altLang="en-US" dirty="0"/>
              <a:t>Alaska</a:t>
            </a:r>
          </a:p>
          <a:p>
            <a:r>
              <a:rPr lang="en-US" altLang="en-US" dirty="0"/>
              <a:t> Texas</a:t>
            </a:r>
          </a:p>
          <a:p>
            <a:r>
              <a:rPr lang="en-US" altLang="en-US" dirty="0"/>
              <a:t> Hawaii</a:t>
            </a:r>
          </a:p>
          <a:p>
            <a:r>
              <a:rPr lang="en-US" altLang="en-US" dirty="0"/>
              <a:t> Vermont</a:t>
            </a:r>
          </a:p>
          <a:p>
            <a:r>
              <a:rPr lang="en-US" altLang="en-US" dirty="0"/>
              <a:t>New York California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000CB-C406-F5AE-70CA-8479D1771882}"/>
              </a:ext>
            </a:extLst>
          </p:cNvPr>
          <p:cNvSpPr txBox="1"/>
          <p:nvPr/>
        </p:nvSpPr>
        <p:spPr>
          <a:xfrm>
            <a:off x="917307" y="1603177"/>
            <a:ext cx="15646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Oregon </a:t>
            </a:r>
          </a:p>
          <a:p>
            <a:r>
              <a:rPr lang="en-US" altLang="en-US" dirty="0"/>
              <a:t>Alaska</a:t>
            </a:r>
          </a:p>
          <a:p>
            <a:r>
              <a:rPr lang="en-US" altLang="en-US" dirty="0"/>
              <a:t> Texas</a:t>
            </a:r>
          </a:p>
          <a:p>
            <a:r>
              <a:rPr lang="en-US" altLang="en-US" dirty="0"/>
              <a:t> Hawaii</a:t>
            </a:r>
          </a:p>
          <a:p>
            <a:r>
              <a:rPr lang="en-US" altLang="en-US" dirty="0"/>
              <a:t> Vermont</a:t>
            </a:r>
          </a:p>
          <a:p>
            <a:r>
              <a:rPr lang="en-US" altLang="en-US" dirty="0"/>
              <a:t>New York California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41F49-E8E0-1DB9-62A4-E644E405F2C2}"/>
              </a:ext>
            </a:extLst>
          </p:cNvPr>
          <p:cNvSpPr txBox="1"/>
          <p:nvPr/>
        </p:nvSpPr>
        <p:spPr>
          <a:xfrm>
            <a:off x="2182662" y="1295400"/>
            <a:ext cx="4675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/>
              <a:t>Oregon   Alaska    Texas    Hawaii   Vermont      NY        Cali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37E8C2-101E-CFEB-2F95-25D56966B8A1}"/>
                  </a:ext>
                </a:extLst>
              </p14:cNvPr>
              <p14:cNvContentPartPr/>
              <p14:nvPr/>
            </p14:nvContentPartPr>
            <p14:xfrm>
              <a:off x="2062607" y="6522980"/>
              <a:ext cx="515160" cy="190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37E8C2-101E-CFEB-2F95-25D56966B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967" y="6514340"/>
                <a:ext cx="532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22DDED-3560-5DB2-7369-E193FC088237}"/>
                  </a:ext>
                </a:extLst>
              </p14:cNvPr>
              <p14:cNvContentPartPr/>
              <p14:nvPr/>
            </p14:nvContentPartPr>
            <p14:xfrm>
              <a:off x="2074127" y="6915380"/>
              <a:ext cx="555480" cy="186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22DDED-3560-5DB2-7369-E193FC0882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127" y="6906380"/>
                <a:ext cx="573120" cy="203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9FF76A5-7721-7FAD-8BB1-13F1AF2319BB}"/>
              </a:ext>
            </a:extLst>
          </p:cNvPr>
          <p:cNvSpPr txBox="1"/>
          <p:nvPr/>
        </p:nvSpPr>
        <p:spPr>
          <a:xfrm>
            <a:off x="2438400" y="7211225"/>
            <a:ext cx="451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Texas </a:t>
            </a:r>
            <a:r>
              <a:rPr lang="en-US" sz="2000" dirty="0">
                <a:sym typeface="Wingdings" panose="05000000000000000000" pitchFamily="2" charset="2"/>
              </a:rPr>
              <a:t> Alaska California  NY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44EBD4-D6C9-28B8-20BA-A9242BA8D325}"/>
              </a:ext>
            </a:extLst>
          </p:cNvPr>
          <p:cNvSpPr txBox="1"/>
          <p:nvPr/>
        </p:nvSpPr>
        <p:spPr>
          <a:xfrm>
            <a:off x="2629607" y="6808385"/>
            <a:ext cx="255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Hawaii  --&gt; Vermont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01A7D-E01A-BBEF-0618-CA291268EFA2}"/>
              </a:ext>
            </a:extLst>
          </p:cNvPr>
          <p:cNvSpPr txBox="1"/>
          <p:nvPr/>
        </p:nvSpPr>
        <p:spPr>
          <a:xfrm>
            <a:off x="2577767" y="6366086"/>
            <a:ext cx="133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Oregon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864FC8-8F31-9077-B29B-53CD038A61CC}"/>
                  </a:ext>
                </a:extLst>
              </p14:cNvPr>
              <p14:cNvContentPartPr/>
              <p14:nvPr/>
            </p14:nvContentPartPr>
            <p14:xfrm>
              <a:off x="2464007" y="78611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864FC8-8F31-9077-B29B-53CD038A61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5367" y="78524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714757-9D5F-ECF8-D3FB-4A30E9717E59}"/>
                  </a:ext>
                </a:extLst>
              </p14:cNvPr>
              <p14:cNvContentPartPr/>
              <p14:nvPr/>
            </p14:nvContentPartPr>
            <p14:xfrm>
              <a:off x="2263127" y="7706660"/>
              <a:ext cx="377280" cy="134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714757-9D5F-ECF8-D3FB-4A30E9717E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4487" y="7697660"/>
                <a:ext cx="394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B8B4D5-0A6F-8872-BCD9-1A113299D24B}"/>
                  </a:ext>
                </a:extLst>
              </p14:cNvPr>
              <p14:cNvContentPartPr/>
              <p14:nvPr/>
            </p14:nvContentPartPr>
            <p14:xfrm>
              <a:off x="2084927" y="7315340"/>
              <a:ext cx="270720" cy="78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B8B4D5-0A6F-8872-BCD9-1A113299D2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75927" y="7306700"/>
                <a:ext cx="2883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88B580-573B-5F5A-092E-A12AACD75760}"/>
                  </a:ext>
                </a:extLst>
              </p14:cNvPr>
              <p14:cNvContentPartPr/>
              <p14:nvPr/>
            </p14:nvContentPartPr>
            <p14:xfrm>
              <a:off x="2017967" y="6144620"/>
              <a:ext cx="367560" cy="160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88B580-573B-5F5A-092E-A12AACD757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8967" y="6135620"/>
                <a:ext cx="385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29BE67-7A8B-095D-B56D-0EDE7E394594}"/>
                  </a:ext>
                </a:extLst>
              </p14:cNvPr>
              <p14:cNvContentPartPr/>
              <p14:nvPr/>
            </p14:nvContentPartPr>
            <p14:xfrm>
              <a:off x="2352767" y="7985300"/>
              <a:ext cx="297360" cy="122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29BE67-7A8B-095D-B56D-0EDE7E3945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4127" y="7976660"/>
                <a:ext cx="315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2EDDB9F-C792-507E-F6D9-73A61EA277AA}"/>
                  </a:ext>
                </a:extLst>
              </p14:cNvPr>
              <p14:cNvContentPartPr/>
              <p14:nvPr/>
            </p14:nvContentPartPr>
            <p14:xfrm>
              <a:off x="2274647" y="8398580"/>
              <a:ext cx="347760" cy="176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2EDDB9F-C792-507E-F6D9-73A61EA277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65647" y="8389580"/>
                <a:ext cx="365400" cy="1936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3B0254F-F03E-619D-6220-837D0BCB4E53}"/>
              </a:ext>
            </a:extLst>
          </p:cNvPr>
          <p:cNvSpPr txBox="1"/>
          <p:nvPr/>
        </p:nvSpPr>
        <p:spPr>
          <a:xfrm>
            <a:off x="2666014" y="7521005"/>
            <a:ext cx="2514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Alaska </a:t>
            </a:r>
            <a:r>
              <a:rPr lang="en-US" sz="2000" dirty="0">
                <a:sym typeface="Wingdings" panose="05000000000000000000" pitchFamily="2" charset="2"/>
              </a:rPr>
              <a:t> California</a:t>
            </a:r>
            <a:endParaRPr lang="en-US" sz="2000" dirty="0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54F41511-5AA6-15B9-E845-FD0C65A8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64693"/>
              </p:ext>
            </p:extLst>
          </p:nvPr>
        </p:nvGraphicFramePr>
        <p:xfrm>
          <a:off x="2260695" y="1673807"/>
          <a:ext cx="4572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56719268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4479441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91109688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93373102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33577587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76094476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2243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4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6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048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D)  a, b, and c are all breadth first traversals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30C84A-CCB2-875B-C2A7-D83EBFCE231F}"/>
                  </a:ext>
                </a:extLst>
              </p14:cNvPr>
              <p14:cNvContentPartPr/>
              <p14:nvPr/>
            </p14:nvContentPartPr>
            <p14:xfrm>
              <a:off x="1234260" y="5112720"/>
              <a:ext cx="1379160" cy="3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30C84A-CCB2-875B-C2A7-D83EBFCE2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0260" y="5005080"/>
                <a:ext cx="14868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49E9EB7-C5E8-7CB9-BE33-A9C721F2BE4A}"/>
                  </a:ext>
                </a:extLst>
              </p14:cNvPr>
              <p14:cNvContentPartPr/>
              <p14:nvPr/>
            </p14:nvContentPartPr>
            <p14:xfrm>
              <a:off x="2194020" y="5430960"/>
              <a:ext cx="36000" cy="147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49E9EB7-C5E8-7CB9-BE33-A9C721F2BE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5380" y="5421960"/>
                <a:ext cx="53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01E6AB-5F27-9663-BA83-286E53A480A9}"/>
                  </a:ext>
                </a:extLst>
              </p14:cNvPr>
              <p14:cNvContentPartPr/>
              <p14:nvPr/>
            </p14:nvContentPartPr>
            <p14:xfrm>
              <a:off x="2308500" y="5424840"/>
              <a:ext cx="121320" cy="122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01E6AB-5F27-9663-BA83-286E53A480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9860" y="5416200"/>
                <a:ext cx="1389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330E98D-DF93-437E-E0A6-E7B5BCF10069}"/>
                  </a:ext>
                </a:extLst>
              </p14:cNvPr>
              <p14:cNvContentPartPr/>
              <p14:nvPr/>
            </p14:nvContentPartPr>
            <p14:xfrm>
              <a:off x="1226340" y="5272560"/>
              <a:ext cx="1310400" cy="55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330E98D-DF93-437E-E0A6-E7B5BCF100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7700" y="5263920"/>
                <a:ext cx="13280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EDB348F-3971-2F3F-8D06-179E4A1EF1CA}"/>
                  </a:ext>
                </a:extLst>
              </p14:cNvPr>
              <p14:cNvContentPartPr/>
              <p14:nvPr/>
            </p14:nvContentPartPr>
            <p14:xfrm>
              <a:off x="982620" y="4113360"/>
              <a:ext cx="1195920" cy="24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EDB348F-3971-2F3F-8D06-179E4A1EF1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3980" y="4104720"/>
                <a:ext cx="121356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8C5F3B3-55C7-B0EC-3CBD-B8A2AFDF2574}"/>
              </a:ext>
            </a:extLst>
          </p:cNvPr>
          <p:cNvGrpSpPr/>
          <p:nvPr/>
        </p:nvGrpSpPr>
        <p:grpSpPr>
          <a:xfrm>
            <a:off x="1363860" y="3856680"/>
            <a:ext cx="231840" cy="121320"/>
            <a:chOff x="1363860" y="3856680"/>
            <a:chExt cx="23184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ED0115-5900-540F-5CEC-3EF65E9BD502}"/>
                    </a:ext>
                  </a:extLst>
                </p14:cNvPr>
                <p14:cNvContentPartPr/>
                <p14:nvPr/>
              </p14:nvContentPartPr>
              <p14:xfrm>
                <a:off x="1363860" y="3886920"/>
                <a:ext cx="54000" cy="91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ED0115-5900-540F-5CEC-3EF65E9BD5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4860" y="3877920"/>
                  <a:ext cx="71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7F3178-8478-FE08-7075-917164AF4F96}"/>
                    </a:ext>
                  </a:extLst>
                </p14:cNvPr>
                <p14:cNvContentPartPr/>
                <p14:nvPr/>
              </p14:nvContentPartPr>
              <p14:xfrm>
                <a:off x="1508580" y="3856680"/>
                <a:ext cx="87120" cy="105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7F3178-8478-FE08-7075-917164AF4F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9580" y="3847680"/>
                  <a:ext cx="10476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831C8E-8F4B-2FD6-3075-59BE7BFFE7D9}"/>
                  </a:ext>
                </a:extLst>
              </p14:cNvPr>
              <p14:cNvContentPartPr/>
              <p14:nvPr/>
            </p14:nvContentPartPr>
            <p14:xfrm>
              <a:off x="997740" y="4282200"/>
              <a:ext cx="1127160" cy="15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831C8E-8F4B-2FD6-3075-59BE7BFFE7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4100" y="4174200"/>
                <a:ext cx="1234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CBEC73-8C9A-0BC8-D152-7BE5B841E4BA}"/>
                  </a:ext>
                </a:extLst>
              </p14:cNvPr>
              <p14:cNvContentPartPr/>
              <p14:nvPr/>
            </p14:nvContentPartPr>
            <p14:xfrm>
              <a:off x="1866780" y="4460760"/>
              <a:ext cx="79200" cy="34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CBEC73-8C9A-0BC8-D152-7BE5B841E4B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57780" y="4451760"/>
                <a:ext cx="968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2D09B3-A26E-C1E7-4346-A5B57A5901FC}"/>
                  </a:ext>
                </a:extLst>
              </p14:cNvPr>
              <p14:cNvContentPartPr/>
              <p14:nvPr/>
            </p14:nvContentPartPr>
            <p14:xfrm>
              <a:off x="1485540" y="4398480"/>
              <a:ext cx="108360" cy="127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2D09B3-A26E-C1E7-4346-A5B57A5901F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76900" y="4389840"/>
                <a:ext cx="12600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362FB-31EA-B1FF-934B-4B6288662DE2}"/>
              </a:ext>
            </a:extLst>
          </p:cNvPr>
          <p:cNvSpPr txBox="1"/>
          <p:nvPr/>
        </p:nvSpPr>
        <p:spPr>
          <a:xfrm>
            <a:off x="685800" y="4343400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Atlanta &gt; Washington:  600</a:t>
            </a:r>
          </a:p>
          <a:p>
            <a:r>
              <a:rPr lang="en-US" sz="1400" dirty="0"/>
              <a:t>Atlanta &gt; Houston:  800</a:t>
            </a:r>
          </a:p>
          <a:p>
            <a:r>
              <a:rPr lang="en-US" sz="1400" dirty="0"/>
              <a:t>Atlanta &gt;Dallas : 600+1300=1900</a:t>
            </a:r>
          </a:p>
          <a:p>
            <a:r>
              <a:rPr lang="en-US" sz="1400" dirty="0"/>
              <a:t>Atlanta &gt; Austin: Dallas+200=2100</a:t>
            </a:r>
          </a:p>
          <a:p>
            <a:r>
              <a:rPr lang="en-US" sz="1400" dirty="0"/>
              <a:t>Atlanta &gt; Denver: Dallas + 780= 2680</a:t>
            </a:r>
          </a:p>
          <a:p>
            <a:r>
              <a:rPr lang="en-US" sz="1400" dirty="0"/>
              <a:t>Atlanta &gt; Chicago : Dallas + 900= 2800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97EEE7B-A5D2-6751-9837-8E616B0C8364}"/>
              </a:ext>
            </a:extLst>
          </p:cNvPr>
          <p:cNvGrpSpPr/>
          <p:nvPr/>
        </p:nvGrpSpPr>
        <p:grpSpPr>
          <a:xfrm>
            <a:off x="488490" y="1834770"/>
            <a:ext cx="387720" cy="1415880"/>
            <a:chOff x="488490" y="1834770"/>
            <a:chExt cx="387720" cy="14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C4FE53-1860-D88D-F76E-0FE0A02CD175}"/>
                    </a:ext>
                  </a:extLst>
                </p14:cNvPr>
                <p14:cNvContentPartPr/>
                <p14:nvPr/>
              </p14:nvContentPartPr>
              <p14:xfrm>
                <a:off x="659490" y="1834770"/>
                <a:ext cx="216720" cy="1415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C4FE53-1860-D88D-F76E-0FE0A02CD1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0490" y="1826130"/>
                  <a:ext cx="234360" cy="14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089C09-903E-DAC4-4E28-DECD4B2C351F}"/>
                    </a:ext>
                  </a:extLst>
                </p14:cNvPr>
                <p14:cNvContentPartPr/>
                <p14:nvPr/>
              </p14:nvContentPartPr>
              <p14:xfrm>
                <a:off x="488490" y="2438130"/>
                <a:ext cx="360" cy="342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089C09-903E-DAC4-4E28-DECD4B2C35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9850" y="2429490"/>
                  <a:ext cx="1800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AC2FE6-4B90-B48D-B137-DEA98DF22C20}"/>
              </a:ext>
            </a:extLst>
          </p:cNvPr>
          <p:cNvGrpSpPr/>
          <p:nvPr/>
        </p:nvGrpSpPr>
        <p:grpSpPr>
          <a:xfrm>
            <a:off x="1053690" y="1497810"/>
            <a:ext cx="1879200" cy="1709280"/>
            <a:chOff x="1053690" y="1497810"/>
            <a:chExt cx="1879200" cy="170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68985D-3918-4A3D-2A2D-0475391FA590}"/>
                    </a:ext>
                  </a:extLst>
                </p14:cNvPr>
                <p14:cNvContentPartPr/>
                <p14:nvPr/>
              </p14:nvContentPartPr>
              <p14:xfrm>
                <a:off x="1053690" y="2552250"/>
                <a:ext cx="882360" cy="65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68985D-3918-4A3D-2A2D-0475391FA5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5050" y="2543250"/>
                  <a:ext cx="90000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926A859-D77F-DE4C-6C2E-3EEDB38F6A42}"/>
                    </a:ext>
                  </a:extLst>
                </p14:cNvPr>
                <p14:cNvContentPartPr/>
                <p14:nvPr/>
              </p14:nvContentPartPr>
              <p14:xfrm>
                <a:off x="1485690" y="2437410"/>
                <a:ext cx="215640" cy="14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926A859-D77F-DE4C-6C2E-3EEDB38F6A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7050" y="2428410"/>
                  <a:ext cx="233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5B5750-C108-8D81-3DCB-560859309B3D}"/>
                    </a:ext>
                  </a:extLst>
                </p14:cNvPr>
                <p14:cNvContentPartPr/>
                <p14:nvPr/>
              </p14:nvContentPartPr>
              <p14:xfrm>
                <a:off x="1993650" y="1764930"/>
                <a:ext cx="939240" cy="660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5B5750-C108-8D81-3DCB-560859309B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85010" y="1756290"/>
                  <a:ext cx="95688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33F43D-2E29-BBCF-F303-E1C4FE7DD7B7}"/>
                    </a:ext>
                  </a:extLst>
                </p14:cNvPr>
                <p14:cNvContentPartPr/>
                <p14:nvPr/>
              </p14:nvContentPartPr>
              <p14:xfrm>
                <a:off x="2425290" y="1497810"/>
                <a:ext cx="180360" cy="152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33F43D-2E29-BBCF-F303-E1C4FE7DD7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16650" y="1489170"/>
                  <a:ext cx="1980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81842B-1504-F3ED-2964-60A139C8319B}"/>
              </a:ext>
            </a:extLst>
          </p:cNvPr>
          <p:cNvGrpSpPr/>
          <p:nvPr/>
        </p:nvGrpSpPr>
        <p:grpSpPr>
          <a:xfrm>
            <a:off x="2171490" y="2583930"/>
            <a:ext cx="334440" cy="639720"/>
            <a:chOff x="2171490" y="2583930"/>
            <a:chExt cx="33444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4AE859E-6D64-BC5A-174E-8C8A86AE8EAC}"/>
                    </a:ext>
                  </a:extLst>
                </p14:cNvPr>
                <p14:cNvContentPartPr/>
                <p14:nvPr/>
              </p14:nvContentPartPr>
              <p14:xfrm>
                <a:off x="2171490" y="2583930"/>
                <a:ext cx="140760" cy="63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4AE859E-6D64-BC5A-174E-8C8A86AE8E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62850" y="2575290"/>
                  <a:ext cx="15840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FA0E3F-8887-2693-00B6-4167438059E4}"/>
                    </a:ext>
                  </a:extLst>
                </p14:cNvPr>
                <p14:cNvContentPartPr/>
                <p14:nvPr/>
              </p14:nvContentPartPr>
              <p14:xfrm>
                <a:off x="2222250" y="3194130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FA0E3F-8887-2693-00B6-4167438059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13610" y="31851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DFED7BF-AC84-5C90-D3AF-2326E7C0F432}"/>
                    </a:ext>
                  </a:extLst>
                </p14:cNvPr>
                <p14:cNvContentPartPr/>
                <p14:nvPr/>
              </p14:nvContentPartPr>
              <p14:xfrm>
                <a:off x="2387130" y="2768610"/>
                <a:ext cx="118800" cy="234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DFED7BF-AC84-5C90-D3AF-2326E7C0F4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78490" y="2759610"/>
                  <a:ext cx="13644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E9E831D-A5F0-E9E9-FAD4-F26136EE3175}"/>
                  </a:ext>
                </a:extLst>
              </p14:cNvPr>
              <p14:cNvContentPartPr/>
              <p14:nvPr/>
            </p14:nvContentPartPr>
            <p14:xfrm>
              <a:off x="3231690" y="1917210"/>
              <a:ext cx="497160" cy="1321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E9E831D-A5F0-E9E9-FAD4-F26136EE317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23050" y="1908570"/>
                <a:ext cx="514800" cy="13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31C65C1F-8C14-81E5-0D00-D3CBCD10B5C4}"/>
              </a:ext>
            </a:extLst>
          </p:cNvPr>
          <p:cNvGrpSpPr/>
          <p:nvPr/>
        </p:nvGrpSpPr>
        <p:grpSpPr>
          <a:xfrm>
            <a:off x="3910290" y="2558730"/>
            <a:ext cx="197280" cy="357120"/>
            <a:chOff x="3910290" y="2558730"/>
            <a:chExt cx="19728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D7F1A1-E187-4838-8E0D-DDCE69D1A497}"/>
                    </a:ext>
                  </a:extLst>
                </p14:cNvPr>
                <p14:cNvContentPartPr/>
                <p14:nvPr/>
              </p14:nvContentPartPr>
              <p14:xfrm>
                <a:off x="3910290" y="2558730"/>
                <a:ext cx="187200" cy="357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D7F1A1-E187-4838-8E0D-DDCE69D1A49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01650" y="2549730"/>
                  <a:ext cx="204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4EA0E1-9225-5519-F847-94BF8F8FF5C9}"/>
                    </a:ext>
                  </a:extLst>
                </p14:cNvPr>
                <p14:cNvContentPartPr/>
                <p14:nvPr/>
              </p14:nvContentPartPr>
              <p14:xfrm>
                <a:off x="3981210" y="2558730"/>
                <a:ext cx="126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4EA0E1-9225-5519-F847-94BF8F8FF5C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72570" y="2550090"/>
                  <a:ext cx="144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607673-560C-1653-B507-2A11F4D59C7D}"/>
              </a:ext>
            </a:extLst>
          </p:cNvPr>
          <p:cNvGrpSpPr/>
          <p:nvPr/>
        </p:nvGrpSpPr>
        <p:grpSpPr>
          <a:xfrm>
            <a:off x="1199850" y="2380890"/>
            <a:ext cx="907920" cy="902520"/>
            <a:chOff x="1199850" y="2380890"/>
            <a:chExt cx="907920" cy="90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442CA4-9313-4B70-9702-E18F0C98A40C}"/>
                    </a:ext>
                  </a:extLst>
                </p14:cNvPr>
                <p14:cNvContentPartPr/>
                <p14:nvPr/>
              </p14:nvContentPartPr>
              <p14:xfrm>
                <a:off x="1199850" y="2532090"/>
                <a:ext cx="907920" cy="75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442CA4-9313-4B70-9702-E18F0C98A4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1210" y="2523090"/>
                  <a:ext cx="92556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01CFEB-08F5-42EE-EE52-71DD62B40B34}"/>
                    </a:ext>
                  </a:extLst>
                </p14:cNvPr>
                <p14:cNvContentPartPr/>
                <p14:nvPr/>
              </p14:nvContentPartPr>
              <p14:xfrm>
                <a:off x="1593330" y="2380890"/>
                <a:ext cx="51840" cy="132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01CFEB-08F5-42EE-EE52-71DD62B40B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84690" y="2372250"/>
                  <a:ext cx="6948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BEB5FC-AB25-3C02-ABA6-869DD4C0D878}"/>
                  </a:ext>
                </a:extLst>
              </p14:cNvPr>
              <p14:cNvContentPartPr/>
              <p14:nvPr/>
            </p14:nvContentPartPr>
            <p14:xfrm>
              <a:off x="2304690" y="1840890"/>
              <a:ext cx="908280" cy="654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BEB5FC-AB25-3C02-ABA6-869DD4C0D8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6050" y="1832250"/>
                <a:ext cx="9259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AD3C38-449B-761C-A9DB-330D946C2FF4}"/>
                  </a:ext>
                </a:extLst>
              </p14:cNvPr>
              <p14:cNvContentPartPr/>
              <p14:nvPr/>
            </p14:nvContentPartPr>
            <p14:xfrm>
              <a:off x="2349330" y="1884090"/>
              <a:ext cx="208440" cy="178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AD3C38-449B-761C-A9DB-330D946C2F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40690" y="1875090"/>
                <a:ext cx="226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342FD6-C77B-5369-B5DE-41F2ABB78506}"/>
                  </a:ext>
                </a:extLst>
              </p14:cNvPr>
              <p14:cNvContentPartPr/>
              <p14:nvPr/>
            </p14:nvContentPartPr>
            <p14:xfrm>
              <a:off x="1002930" y="331473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342FD6-C77B-5369-B5DE-41F2ABB785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4290" y="33057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2D17D5-1106-04A9-CDB1-05AF5F851723}"/>
                  </a:ext>
                </a:extLst>
              </p14:cNvPr>
              <p14:cNvContentPartPr/>
              <p14:nvPr/>
            </p14:nvContentPartPr>
            <p14:xfrm>
              <a:off x="2336370" y="2717850"/>
              <a:ext cx="210600" cy="653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2D17D5-1106-04A9-CDB1-05AF5F8517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27730" y="2708850"/>
                <a:ext cx="22824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8A930DD-E9CF-ACB3-FA45-5C638C4B1DF1}"/>
                  </a:ext>
                </a:extLst>
              </p14:cNvPr>
              <p14:cNvContentPartPr/>
              <p14:nvPr/>
            </p14:nvContentPartPr>
            <p14:xfrm>
              <a:off x="2609610" y="2891370"/>
              <a:ext cx="127080" cy="201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A930DD-E9CF-ACB3-FA45-5C638C4B1D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00970" y="2882370"/>
                <a:ext cx="14472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771CA3F-6823-A8F2-1C85-176FD8A40047}"/>
              </a:ext>
            </a:extLst>
          </p:cNvPr>
          <p:cNvGrpSpPr/>
          <p:nvPr/>
        </p:nvGrpSpPr>
        <p:grpSpPr>
          <a:xfrm>
            <a:off x="405330" y="1904610"/>
            <a:ext cx="720360" cy="1420560"/>
            <a:chOff x="405330" y="1904610"/>
            <a:chExt cx="720360" cy="14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20D989-60A7-DF6E-F3DD-7A8094E2E62D}"/>
                    </a:ext>
                  </a:extLst>
                </p14:cNvPr>
                <p14:cNvContentPartPr/>
                <p14:nvPr/>
              </p14:nvContentPartPr>
              <p14:xfrm>
                <a:off x="723210" y="1904610"/>
                <a:ext cx="402480" cy="142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20D989-60A7-DF6E-F3DD-7A8094E2E62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4570" y="1895970"/>
                  <a:ext cx="420120" cy="14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FA4CAA-D154-FC67-0A48-6F2D9CC44237}"/>
                    </a:ext>
                  </a:extLst>
                </p14:cNvPr>
                <p14:cNvContentPartPr/>
                <p14:nvPr/>
              </p14:nvContentPartPr>
              <p14:xfrm>
                <a:off x="405330" y="2475930"/>
                <a:ext cx="122400" cy="405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FA4CAA-D154-FC67-0A48-6F2D9CC4423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690" y="2467290"/>
                  <a:ext cx="140040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835E39-24B7-4F1F-9398-8FC6E70F6B2A}"/>
              </a:ext>
            </a:extLst>
          </p:cNvPr>
          <p:cNvGrpSpPr/>
          <p:nvPr/>
        </p:nvGrpSpPr>
        <p:grpSpPr>
          <a:xfrm>
            <a:off x="3402690" y="2000010"/>
            <a:ext cx="751320" cy="1353960"/>
            <a:chOff x="3402690" y="2000010"/>
            <a:chExt cx="751320" cy="13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4ACF1D-41EE-FBF8-7BC8-B3A57D899E1B}"/>
                    </a:ext>
                  </a:extLst>
                </p14:cNvPr>
                <p14:cNvContentPartPr/>
                <p14:nvPr/>
              </p14:nvContentPartPr>
              <p14:xfrm>
                <a:off x="3402690" y="2000010"/>
                <a:ext cx="319680" cy="1353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4ACF1D-41EE-FBF8-7BC8-B3A57D899E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93690" y="1991370"/>
                  <a:ext cx="337320" cy="13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EDA024-49EA-8B14-D818-9705E00F0606}"/>
                    </a:ext>
                  </a:extLst>
                </p14:cNvPr>
                <p14:cNvContentPartPr/>
                <p14:nvPr/>
              </p14:nvContentPartPr>
              <p14:xfrm>
                <a:off x="3984450" y="2564850"/>
                <a:ext cx="169560" cy="191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EDA024-49EA-8B14-D818-9705E00F06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75810" y="2556210"/>
                  <a:ext cx="187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4F82FC-D02A-265C-356B-AAF899A6256F}"/>
                    </a:ext>
                  </a:extLst>
                </p14:cNvPr>
                <p14:cNvContentPartPr/>
                <p14:nvPr/>
              </p14:nvContentPartPr>
              <p14:xfrm>
                <a:off x="3981210" y="2513730"/>
                <a:ext cx="158400" cy="1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4F82FC-D02A-265C-356B-AAF899A6256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72570" y="2504730"/>
                  <a:ext cx="17604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412F8CD-8594-13F6-E35C-ADBB5FFB4593}"/>
                  </a:ext>
                </a:extLst>
              </p14:cNvPr>
              <p14:cNvContentPartPr/>
              <p14:nvPr/>
            </p14:nvContentPartPr>
            <p14:xfrm>
              <a:off x="4876530" y="1523730"/>
              <a:ext cx="360" cy="152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412F8CD-8594-13F6-E35C-ADBB5FFB459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67890" y="1515090"/>
                <a:ext cx="18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8B7CECC-A431-EE6B-F799-FB54E28FAF6C}"/>
                  </a:ext>
                </a:extLst>
              </p14:cNvPr>
              <p14:cNvContentPartPr/>
              <p14:nvPr/>
            </p14:nvContentPartPr>
            <p14:xfrm>
              <a:off x="4781130" y="1839810"/>
              <a:ext cx="292320" cy="261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8B7CECC-A431-EE6B-F799-FB54E28FAF6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72490" y="1831170"/>
                <a:ext cx="30996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DB44CE4-94EB-0D7C-8644-556EAEA4D34C}"/>
              </a:ext>
            </a:extLst>
          </p:cNvPr>
          <p:cNvGrpSpPr/>
          <p:nvPr/>
        </p:nvGrpSpPr>
        <p:grpSpPr>
          <a:xfrm>
            <a:off x="4800930" y="2336250"/>
            <a:ext cx="203040" cy="541080"/>
            <a:chOff x="4800930" y="2336250"/>
            <a:chExt cx="20304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E18207-0003-C05A-3626-80FD0B8E9DD4}"/>
                    </a:ext>
                  </a:extLst>
                </p14:cNvPr>
                <p14:cNvContentPartPr/>
                <p14:nvPr/>
              </p14:nvContentPartPr>
              <p14:xfrm>
                <a:off x="4838010" y="2336250"/>
                <a:ext cx="104760" cy="15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E18207-0003-C05A-3626-80FD0B8E9D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29010" y="2327610"/>
                  <a:ext cx="122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DDE6F2-82BA-B9B9-1591-72D1DBE64BFF}"/>
                    </a:ext>
                  </a:extLst>
                </p14:cNvPr>
                <p14:cNvContentPartPr/>
                <p14:nvPr/>
              </p14:nvContentPartPr>
              <p14:xfrm>
                <a:off x="4800930" y="2628210"/>
                <a:ext cx="203040" cy="24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DDE6F2-82BA-B9B9-1591-72D1DBE64B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92290" y="2619570"/>
                  <a:ext cx="22068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686549-256F-576A-1BEB-1F2E520C9462}"/>
              </a:ext>
            </a:extLst>
          </p:cNvPr>
          <p:cNvGrpSpPr/>
          <p:nvPr/>
        </p:nvGrpSpPr>
        <p:grpSpPr>
          <a:xfrm>
            <a:off x="4830810" y="2997210"/>
            <a:ext cx="241920" cy="293040"/>
            <a:chOff x="4830810" y="2997210"/>
            <a:chExt cx="24192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BC0D93-619A-7202-CAAD-F8AC4347243C}"/>
                    </a:ext>
                  </a:extLst>
                </p14:cNvPr>
                <p14:cNvContentPartPr/>
                <p14:nvPr/>
              </p14:nvContentPartPr>
              <p14:xfrm>
                <a:off x="4830810" y="3047970"/>
                <a:ext cx="210600" cy="242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BC0D93-619A-7202-CAAD-F8AC434724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21810" y="3038970"/>
                  <a:ext cx="2282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30E67D-5F9D-1D8B-C5FE-C9909D57A121}"/>
                    </a:ext>
                  </a:extLst>
                </p14:cNvPr>
                <p14:cNvContentPartPr/>
                <p14:nvPr/>
              </p14:nvContentPartPr>
              <p14:xfrm>
                <a:off x="4831890" y="2997210"/>
                <a:ext cx="240840" cy="1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30E67D-5F9D-1D8B-C5FE-C9909D57A1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23250" y="2988570"/>
                  <a:ext cx="258480" cy="30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83C533-D1C2-A24A-682E-E7E64124A489}"/>
                  </a:ext>
                </a:extLst>
              </p14:cNvPr>
              <p14:cNvContentPartPr/>
              <p14:nvPr/>
            </p14:nvContentPartPr>
            <p14:xfrm>
              <a:off x="2368050" y="1546050"/>
              <a:ext cx="66600" cy="7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83C533-D1C2-A24A-682E-E7E64124A4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9410" y="1537410"/>
                <a:ext cx="842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549F87-515B-FA41-DE59-20C1D4A48E4C}"/>
                  </a:ext>
                </a:extLst>
              </p14:cNvPr>
              <p14:cNvContentPartPr/>
              <p14:nvPr/>
            </p14:nvContentPartPr>
            <p14:xfrm>
              <a:off x="1897890" y="1955370"/>
              <a:ext cx="515520" cy="125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549F87-515B-FA41-DE59-20C1D4A48E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88890" y="1946730"/>
                <a:ext cx="53316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A41B62-F114-836F-49E0-678741DF835A}"/>
                  </a:ext>
                </a:extLst>
              </p14:cNvPr>
              <p14:cNvContentPartPr/>
              <p14:nvPr/>
            </p14:nvContentPartPr>
            <p14:xfrm>
              <a:off x="2437890" y="1872930"/>
              <a:ext cx="1126440" cy="124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A41B62-F114-836F-49E0-678741DF83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29250" y="1864290"/>
                <a:ext cx="11440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4342DB-1311-85EE-22B1-7B985BCC6F20}"/>
                  </a:ext>
                </a:extLst>
              </p14:cNvPr>
              <p14:cNvContentPartPr/>
              <p14:nvPr/>
            </p14:nvContentPartPr>
            <p14:xfrm>
              <a:off x="1676130" y="2285490"/>
              <a:ext cx="140400" cy="15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4342DB-1311-85EE-22B1-7B985BCC6F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67490" y="2276850"/>
                <a:ext cx="1580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E02095-4E1A-1B75-9BF6-BB421FCB1045}"/>
                  </a:ext>
                </a:extLst>
              </p14:cNvPr>
              <p14:cNvContentPartPr/>
              <p14:nvPr/>
            </p14:nvContentPartPr>
            <p14:xfrm>
              <a:off x="2800050" y="2691930"/>
              <a:ext cx="177480" cy="151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E02095-4E1A-1B75-9BF6-BB421FCB10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91410" y="2682930"/>
                <a:ext cx="1951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9F9434-0421-2360-B1AA-38649F059D40}"/>
                  </a:ext>
                </a:extLst>
              </p14:cNvPr>
              <p14:cNvContentPartPr/>
              <p14:nvPr/>
            </p14:nvContentPartPr>
            <p14:xfrm>
              <a:off x="3619050" y="3038970"/>
              <a:ext cx="555840" cy="28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9F9434-0421-2360-B1AA-38649F059D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10410" y="3029970"/>
                <a:ext cx="573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B8F01F-CDBD-7943-5DB8-BCF9CDD51C56}"/>
                  </a:ext>
                </a:extLst>
              </p14:cNvPr>
              <p14:cNvContentPartPr/>
              <p14:nvPr/>
            </p14:nvContentPartPr>
            <p14:xfrm>
              <a:off x="3911370" y="3110970"/>
              <a:ext cx="103680" cy="10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B8F01F-CDBD-7943-5DB8-BCF9CDD51C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02730" y="3102330"/>
                <a:ext cx="1213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A53765-A4C8-92FB-DB7D-EFFFE0410AB6}"/>
                  </a:ext>
                </a:extLst>
              </p14:cNvPr>
              <p14:cNvContentPartPr/>
              <p14:nvPr/>
            </p14:nvContentPartPr>
            <p14:xfrm>
              <a:off x="4241490" y="3041490"/>
              <a:ext cx="133920" cy="61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A53765-A4C8-92FB-DB7D-EFFFE0410A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32850" y="3032490"/>
                <a:ext cx="15156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A6EDEC3-0928-E560-DF55-747751A4F787}"/>
                  </a:ext>
                </a:extLst>
              </p14:cNvPr>
              <p14:cNvContentPartPr/>
              <p14:nvPr/>
            </p14:nvContentPartPr>
            <p14:xfrm>
              <a:off x="3205050" y="3644850"/>
              <a:ext cx="1189080" cy="102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A6EDEC3-0928-E560-DF55-747751A4F7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96410" y="3635850"/>
                <a:ext cx="120672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6BA167-D99E-7D2E-9D31-5C77F6D6DEFA}"/>
                  </a:ext>
                </a:extLst>
              </p14:cNvPr>
              <p14:cNvContentPartPr/>
              <p14:nvPr/>
            </p14:nvContentPartPr>
            <p14:xfrm>
              <a:off x="4425450" y="3186210"/>
              <a:ext cx="1451160" cy="47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6BA167-D99E-7D2E-9D31-5C77F6D6DE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16810" y="3177570"/>
                <a:ext cx="1468800" cy="4953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015F246-F854-5897-BCCC-C1B9482CBBCF}"/>
              </a:ext>
            </a:extLst>
          </p:cNvPr>
          <p:cNvSpPr txBox="1"/>
          <p:nvPr/>
        </p:nvSpPr>
        <p:spPr>
          <a:xfrm>
            <a:off x="4724400" y="18288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Primi’s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8095D8-D7D9-B480-6D44-67BB61718668}"/>
                  </a:ext>
                </a:extLst>
              </p14:cNvPr>
              <p14:cNvContentPartPr/>
              <p14:nvPr/>
            </p14:nvContentPartPr>
            <p14:xfrm>
              <a:off x="4551090" y="3168570"/>
              <a:ext cx="111600" cy="19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8095D8-D7D9-B480-6D44-67BB6171866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42450" y="3159570"/>
                <a:ext cx="12924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DDBDCB44-048F-DFBE-A7C2-C63F4DCD31AE}"/>
              </a:ext>
            </a:extLst>
          </p:cNvPr>
          <p:cNvGrpSpPr/>
          <p:nvPr/>
        </p:nvGrpSpPr>
        <p:grpSpPr>
          <a:xfrm>
            <a:off x="4006410" y="4374930"/>
            <a:ext cx="211320" cy="318960"/>
            <a:chOff x="4006410" y="4374930"/>
            <a:chExt cx="21132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532D55-9210-F9C3-4DF0-A855872389EC}"/>
                    </a:ext>
                  </a:extLst>
                </p14:cNvPr>
                <p14:cNvContentPartPr/>
                <p14:nvPr/>
              </p14:nvContentPartPr>
              <p14:xfrm>
                <a:off x="4006410" y="4374930"/>
                <a:ext cx="211320" cy="31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532D55-9210-F9C3-4DF0-A855872389E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97770" y="4365930"/>
                  <a:ext cx="2289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9B61F6-9E18-BAEF-7891-B4BDC493115D}"/>
                    </a:ext>
                  </a:extLst>
                </p14:cNvPr>
                <p14:cNvContentPartPr/>
                <p14:nvPr/>
              </p14:nvContentPartPr>
              <p14:xfrm>
                <a:off x="4031970" y="4381770"/>
                <a:ext cx="120960" cy="2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9B61F6-9E18-BAEF-7891-B4BDC493115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23330" y="4373130"/>
                  <a:ext cx="13860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E636BE-3BA0-B19F-0952-61882688DAF8}"/>
                  </a:ext>
                </a:extLst>
              </p14:cNvPr>
              <p14:cNvContentPartPr/>
              <p14:nvPr/>
            </p14:nvContentPartPr>
            <p14:xfrm>
              <a:off x="5472690" y="3473490"/>
              <a:ext cx="205200" cy="261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E636BE-3BA0-B19F-0952-61882688DAF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64050" y="3464490"/>
                <a:ext cx="222840" cy="27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186011"/>
            <a:ext cx="3962400" cy="24924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01725D-EE3B-3909-3523-D7E6420D6352}"/>
                  </a:ext>
                </a:extLst>
              </p14:cNvPr>
              <p14:cNvContentPartPr/>
              <p14:nvPr/>
            </p14:nvContentPartPr>
            <p14:xfrm>
              <a:off x="-160380" y="55548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01725D-EE3B-3909-3523-D7E6420D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9020" y="554580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1CBFEE-658C-D65A-69C9-15EEE6F08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2405"/>
              </p:ext>
            </p:extLst>
          </p:nvPr>
        </p:nvGraphicFramePr>
        <p:xfrm>
          <a:off x="1233043" y="5152479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46478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97777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2494336"/>
                    </a:ext>
                  </a:extLst>
                </a:gridCol>
                <a:gridCol w="443357">
                  <a:extLst>
                    <a:ext uri="{9D8B030D-6E8A-4147-A177-3AD203B41FA5}">
                      <a16:colId xmlns:a16="http://schemas.microsoft.com/office/drawing/2014/main" val="2522499648"/>
                    </a:ext>
                  </a:extLst>
                </a:gridCol>
                <a:gridCol w="471043">
                  <a:extLst>
                    <a:ext uri="{9D8B030D-6E8A-4147-A177-3AD203B41FA5}">
                      <a16:colId xmlns:a16="http://schemas.microsoft.com/office/drawing/2014/main" val="2765741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3683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91636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47657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8080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5498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230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E190F2-8A36-59BF-044C-9E27679A67E2}"/>
                  </a:ext>
                </a:extLst>
              </p14:cNvPr>
              <p14:cNvContentPartPr/>
              <p14:nvPr/>
            </p14:nvContentPartPr>
            <p14:xfrm>
              <a:off x="1386540" y="1410120"/>
              <a:ext cx="99360" cy="12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E190F2-8A36-59BF-044C-9E27679A67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7900" y="1401480"/>
                <a:ext cx="117000" cy="147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BD000E7-35D1-BFF0-F878-BF79F8A91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3395"/>
              </p:ext>
            </p:extLst>
          </p:nvPr>
        </p:nvGraphicFramePr>
        <p:xfrm>
          <a:off x="1233043" y="4203487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955833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05871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35078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423258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694984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5327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5861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442884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80450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320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078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58C9507-E56A-A81F-DE4A-80BCEF78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87617"/>
              </p:ext>
            </p:extLst>
          </p:nvPr>
        </p:nvGraphicFramePr>
        <p:xfrm>
          <a:off x="1233043" y="4685519"/>
          <a:ext cx="4469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55687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199016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87896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93407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6458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6816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442305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319855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90996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0102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78028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5B920CD-10F2-0179-04A3-CCFA56C31BED}"/>
              </a:ext>
            </a:extLst>
          </p:cNvPr>
          <p:cNvGrpSpPr/>
          <p:nvPr/>
        </p:nvGrpSpPr>
        <p:grpSpPr>
          <a:xfrm>
            <a:off x="848518" y="5209579"/>
            <a:ext cx="298800" cy="290880"/>
            <a:chOff x="706860" y="4061880"/>
            <a:chExt cx="2988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214624-68C5-CB81-1FC4-476A91ECF060}"/>
                    </a:ext>
                  </a:extLst>
                </p14:cNvPr>
                <p14:cNvContentPartPr/>
                <p14:nvPr/>
              </p14:nvContentPartPr>
              <p14:xfrm>
                <a:off x="706860" y="4061880"/>
                <a:ext cx="247680" cy="29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214624-68C5-CB81-1FC4-476A91ECF0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860" y="4052880"/>
                  <a:ext cx="26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01004C-7A17-77B9-3CF3-F2D7C2FD5F54}"/>
                    </a:ext>
                  </a:extLst>
                </p14:cNvPr>
                <p14:cNvContentPartPr/>
                <p14:nvPr/>
              </p14:nvContentPartPr>
              <p14:xfrm>
                <a:off x="868140" y="4236120"/>
                <a:ext cx="137520" cy="53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1004C-7A17-77B9-3CF3-F2D7C2FD5F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9500" y="4227480"/>
                  <a:ext cx="155160" cy="7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71F9653-868D-778A-1D89-B4CEBBD32C62}"/>
              </a:ext>
            </a:extLst>
          </p:cNvPr>
          <p:cNvSpPr txBox="1"/>
          <p:nvPr/>
        </p:nvSpPr>
        <p:spPr>
          <a:xfrm>
            <a:off x="995955" y="103235"/>
            <a:ext cx="379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0,7,5,1,9,6,4,8,2,3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06E552-E736-3B82-2E6B-474901C68F86}"/>
              </a:ext>
            </a:extLst>
          </p:cNvPr>
          <p:cNvGrpSpPr/>
          <p:nvPr/>
        </p:nvGrpSpPr>
        <p:grpSpPr>
          <a:xfrm>
            <a:off x="509684" y="4743649"/>
            <a:ext cx="563400" cy="307080"/>
            <a:chOff x="495841" y="3943930"/>
            <a:chExt cx="56340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F703D3-1077-957F-D219-DF4A52EBA70E}"/>
                    </a:ext>
                  </a:extLst>
                </p14:cNvPr>
                <p14:cNvContentPartPr/>
                <p14:nvPr/>
              </p14:nvContentPartPr>
              <p14:xfrm>
                <a:off x="605641" y="3943930"/>
                <a:ext cx="44280" cy="307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F703D3-1077-957F-D219-DF4A52EBA7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7001" y="3934930"/>
                  <a:ext cx="61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3A788D-DDB7-B8BA-CC97-D2044A9BBBDB}"/>
                    </a:ext>
                  </a:extLst>
                </p14:cNvPr>
                <p14:cNvContentPartPr/>
                <p14:nvPr/>
              </p14:nvContentPartPr>
              <p14:xfrm>
                <a:off x="495841" y="3950050"/>
                <a:ext cx="181800" cy="2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3A788D-DDB7-B8BA-CC97-D2044A9BBB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6841" y="3941050"/>
                  <a:ext cx="199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7902B3-9A47-0D01-880B-DBE123E7998C}"/>
                    </a:ext>
                  </a:extLst>
                </p14:cNvPr>
                <p14:cNvContentPartPr/>
                <p14:nvPr/>
              </p14:nvContentPartPr>
              <p14:xfrm>
                <a:off x="795001" y="3953650"/>
                <a:ext cx="264240" cy="220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7902B3-9A47-0D01-880B-DBE123E799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6361" y="3945010"/>
                  <a:ext cx="2818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29155A-AAE5-4438-0322-D9DAEA937C23}"/>
              </a:ext>
            </a:extLst>
          </p:cNvPr>
          <p:cNvGrpSpPr/>
          <p:nvPr/>
        </p:nvGrpSpPr>
        <p:grpSpPr>
          <a:xfrm>
            <a:off x="4472401" y="473530"/>
            <a:ext cx="411120" cy="164160"/>
            <a:chOff x="4472401" y="473530"/>
            <a:chExt cx="41112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CC27D6-1F0F-9AB8-DF6E-2B5B253F0D14}"/>
                    </a:ext>
                  </a:extLst>
                </p14:cNvPr>
                <p14:cNvContentPartPr/>
                <p14:nvPr/>
              </p14:nvContentPartPr>
              <p14:xfrm>
                <a:off x="4560601" y="495490"/>
                <a:ext cx="360" cy="14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CC27D6-1F0F-9AB8-DF6E-2B5B253F0D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51601" y="486850"/>
                  <a:ext cx="18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1B010A-BB31-172E-814B-EEFFD46DE590}"/>
                    </a:ext>
                  </a:extLst>
                </p14:cNvPr>
                <p14:cNvContentPartPr/>
                <p14:nvPr/>
              </p14:nvContentPartPr>
              <p14:xfrm>
                <a:off x="4472401" y="473530"/>
                <a:ext cx="20844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1B010A-BB31-172E-814B-EEFFD46DE59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63761" y="464890"/>
                  <a:ext cx="22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BF2090-D3A5-B138-73C9-8E5C93F2C038}"/>
                    </a:ext>
                  </a:extLst>
                </p14:cNvPr>
                <p14:cNvContentPartPr/>
                <p14:nvPr/>
              </p14:nvContentPartPr>
              <p14:xfrm>
                <a:off x="4662841" y="483250"/>
                <a:ext cx="220680" cy="9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BF2090-D3A5-B138-73C9-8E5C93F2C0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3841" y="474610"/>
                  <a:ext cx="2383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28AE7A-92E4-6804-DB3A-1F558B2C5116}"/>
              </a:ext>
            </a:extLst>
          </p:cNvPr>
          <p:cNvGrpSpPr/>
          <p:nvPr/>
        </p:nvGrpSpPr>
        <p:grpSpPr>
          <a:xfrm>
            <a:off x="2421841" y="1088770"/>
            <a:ext cx="333000" cy="213120"/>
            <a:chOff x="2421841" y="1088770"/>
            <a:chExt cx="33300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DE713E-288B-0C13-63EC-D46F79C08841}"/>
                    </a:ext>
                  </a:extLst>
                </p14:cNvPr>
                <p14:cNvContentPartPr/>
                <p14:nvPr/>
              </p14:nvContentPartPr>
              <p14:xfrm>
                <a:off x="2421841" y="1088770"/>
                <a:ext cx="121680" cy="20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DE713E-288B-0C13-63EC-D46F79C088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13201" y="1080130"/>
                  <a:ext cx="139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E59F59-A201-E847-9FB3-AA5DC202EDC1}"/>
                    </a:ext>
                  </a:extLst>
                </p14:cNvPr>
                <p14:cNvContentPartPr/>
                <p14:nvPr/>
              </p14:nvContentPartPr>
              <p14:xfrm>
                <a:off x="2597161" y="1145650"/>
                <a:ext cx="157680" cy="15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E59F59-A201-E847-9FB3-AA5DC202ED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88161" y="1136650"/>
                  <a:ext cx="17532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F456E2-5391-6A5E-B833-B8AD970463FE}"/>
              </a:ext>
            </a:extLst>
          </p:cNvPr>
          <p:cNvGrpSpPr/>
          <p:nvPr/>
        </p:nvGrpSpPr>
        <p:grpSpPr>
          <a:xfrm>
            <a:off x="553244" y="4236409"/>
            <a:ext cx="495000" cy="230040"/>
            <a:chOff x="539401" y="3436690"/>
            <a:chExt cx="49500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85093E-AE15-4ADA-A4FF-2CF3A8A3633C}"/>
                    </a:ext>
                  </a:extLst>
                </p14:cNvPr>
                <p14:cNvContentPartPr/>
                <p14:nvPr/>
              </p14:nvContentPartPr>
              <p14:xfrm>
                <a:off x="539401" y="3436690"/>
                <a:ext cx="176400" cy="230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85093E-AE15-4ADA-A4FF-2CF3A8A3633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0401" y="3428050"/>
                  <a:ext cx="194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5FD2BA-9D0F-6C0A-DD06-2AF584F3EA49}"/>
                    </a:ext>
                  </a:extLst>
                </p14:cNvPr>
                <p14:cNvContentPartPr/>
                <p14:nvPr/>
              </p14:nvContentPartPr>
              <p14:xfrm>
                <a:off x="856921" y="3480610"/>
                <a:ext cx="177480" cy="180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5FD2BA-9D0F-6C0A-DD06-2AF584F3EA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8281" y="3471970"/>
                  <a:ext cx="195120" cy="1976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6E6131D-4C3E-96E4-340C-6E142DD74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68921"/>
              </p:ext>
            </p:extLst>
          </p:nvPr>
        </p:nvGraphicFramePr>
        <p:xfrm>
          <a:off x="1279100" y="6861306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46478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97777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24943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224996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741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3683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91636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47657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8080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5498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23085"/>
                  </a:ext>
                </a:extLst>
              </a:tr>
            </a:tbl>
          </a:graphicData>
        </a:graphic>
      </p:graphicFrame>
      <p:graphicFrame>
        <p:nvGraphicFramePr>
          <p:cNvPr id="28" name="Table 11">
            <a:extLst>
              <a:ext uri="{FF2B5EF4-FFF2-40B4-BE49-F238E27FC236}">
                <a16:creationId xmlns:a16="http://schemas.microsoft.com/office/drawing/2014/main" id="{8F9D2CD8-39A6-6EAE-45EE-722E7B348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73450"/>
              </p:ext>
            </p:extLst>
          </p:nvPr>
        </p:nvGraphicFramePr>
        <p:xfrm>
          <a:off x="1279100" y="6394346"/>
          <a:ext cx="4469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55687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199016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87896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93407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6458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6816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442305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319855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90996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0102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78028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C83278D0-EDC6-DD84-28F0-C40A4739D65D}"/>
              </a:ext>
            </a:extLst>
          </p:cNvPr>
          <p:cNvGrpSpPr/>
          <p:nvPr/>
        </p:nvGrpSpPr>
        <p:grpSpPr>
          <a:xfrm>
            <a:off x="894575" y="6918406"/>
            <a:ext cx="298800" cy="290880"/>
            <a:chOff x="706860" y="4061880"/>
            <a:chExt cx="2988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D826EA-94E5-AC3F-7178-954175347DE4}"/>
                    </a:ext>
                  </a:extLst>
                </p14:cNvPr>
                <p14:cNvContentPartPr/>
                <p14:nvPr/>
              </p14:nvContentPartPr>
              <p14:xfrm>
                <a:off x="706860" y="4061880"/>
                <a:ext cx="247680" cy="29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214624-68C5-CB81-1FC4-476A91ECF0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860" y="4052880"/>
                  <a:ext cx="26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B0FB28-96F6-9B1F-4198-B63EC486FF05}"/>
                    </a:ext>
                  </a:extLst>
                </p14:cNvPr>
                <p14:cNvContentPartPr/>
                <p14:nvPr/>
              </p14:nvContentPartPr>
              <p14:xfrm>
                <a:off x="868140" y="4236120"/>
                <a:ext cx="137520" cy="53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1004C-7A17-77B9-3CF3-F2D7C2FD5F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9500" y="4227480"/>
                  <a:ext cx="1551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9965A5-45C0-F777-AC7B-0B82E4118CF2}"/>
              </a:ext>
            </a:extLst>
          </p:cNvPr>
          <p:cNvGrpSpPr/>
          <p:nvPr/>
        </p:nvGrpSpPr>
        <p:grpSpPr>
          <a:xfrm>
            <a:off x="555741" y="6452476"/>
            <a:ext cx="563400" cy="307080"/>
            <a:chOff x="495841" y="3943930"/>
            <a:chExt cx="56340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4C44C0-7F5A-206E-6B5D-F2A47200C888}"/>
                    </a:ext>
                  </a:extLst>
                </p14:cNvPr>
                <p14:cNvContentPartPr/>
                <p14:nvPr/>
              </p14:nvContentPartPr>
              <p14:xfrm>
                <a:off x="605641" y="3943930"/>
                <a:ext cx="44280" cy="307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4C44C0-7F5A-206E-6B5D-F2A47200C8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7001" y="3934930"/>
                  <a:ext cx="61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8711C7-3959-3EAC-C7AF-BB49505EC114}"/>
                    </a:ext>
                  </a:extLst>
                </p14:cNvPr>
                <p14:cNvContentPartPr/>
                <p14:nvPr/>
              </p14:nvContentPartPr>
              <p14:xfrm>
                <a:off x="495841" y="3950050"/>
                <a:ext cx="181800" cy="2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8711C7-3959-3EAC-C7AF-BB49505EC1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6841" y="3941050"/>
                  <a:ext cx="199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BBFF9B-5310-65A2-4B6E-A651C7EE6156}"/>
                    </a:ext>
                  </a:extLst>
                </p14:cNvPr>
                <p14:cNvContentPartPr/>
                <p14:nvPr/>
              </p14:nvContentPartPr>
              <p14:xfrm>
                <a:off x="795001" y="3953650"/>
                <a:ext cx="264240" cy="220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BBFF9B-5310-65A2-4B6E-A651C7EE61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6361" y="3945010"/>
                  <a:ext cx="2818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DC8735-6CFA-5969-F6C2-F57BB38BA0EC}"/>
              </a:ext>
            </a:extLst>
          </p:cNvPr>
          <p:cNvGrpSpPr/>
          <p:nvPr/>
        </p:nvGrpSpPr>
        <p:grpSpPr>
          <a:xfrm>
            <a:off x="599301" y="5945236"/>
            <a:ext cx="495000" cy="230040"/>
            <a:chOff x="539401" y="3436690"/>
            <a:chExt cx="49500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745188-0C7D-DEC7-6BC0-E881D8BE450A}"/>
                    </a:ext>
                  </a:extLst>
                </p14:cNvPr>
                <p14:cNvContentPartPr/>
                <p14:nvPr/>
              </p14:nvContentPartPr>
              <p14:xfrm>
                <a:off x="539401" y="3436690"/>
                <a:ext cx="176400" cy="230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745188-0C7D-DEC7-6BC0-E881D8BE45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0401" y="3428050"/>
                  <a:ext cx="194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774C49-80D7-0493-BF42-7CCCBACE96DF}"/>
                    </a:ext>
                  </a:extLst>
                </p14:cNvPr>
                <p14:cNvContentPartPr/>
                <p14:nvPr/>
              </p14:nvContentPartPr>
              <p14:xfrm>
                <a:off x="856921" y="3480610"/>
                <a:ext cx="177480" cy="180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774C49-80D7-0493-BF42-7CCCBACE96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8281" y="3471970"/>
                  <a:ext cx="195120" cy="1976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274FA7D5-ECA7-C1B5-8701-5E2D2C4C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879"/>
              </p:ext>
            </p:extLst>
          </p:nvPr>
        </p:nvGraphicFramePr>
        <p:xfrm>
          <a:off x="1301758" y="8366062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46478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97777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24943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224996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741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3683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91636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47657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8080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5498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23085"/>
                  </a:ext>
                </a:extLst>
              </a:tr>
            </a:tbl>
          </a:graphicData>
        </a:graphic>
      </p:graphicFrame>
      <p:graphicFrame>
        <p:nvGraphicFramePr>
          <p:cNvPr id="50" name="Table 11">
            <a:extLst>
              <a:ext uri="{FF2B5EF4-FFF2-40B4-BE49-F238E27FC236}">
                <a16:creationId xmlns:a16="http://schemas.microsoft.com/office/drawing/2014/main" id="{43B2781D-98E7-0D4B-D2FB-63C0E9004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13628"/>
              </p:ext>
            </p:extLst>
          </p:nvPr>
        </p:nvGraphicFramePr>
        <p:xfrm>
          <a:off x="1301758" y="7899102"/>
          <a:ext cx="4469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55687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199016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87896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93407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6458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6816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442305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319855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90996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0102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78028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F3370822-6032-D697-BF8F-74791F1278CF}"/>
              </a:ext>
            </a:extLst>
          </p:cNvPr>
          <p:cNvGrpSpPr/>
          <p:nvPr/>
        </p:nvGrpSpPr>
        <p:grpSpPr>
          <a:xfrm>
            <a:off x="917233" y="8423162"/>
            <a:ext cx="298800" cy="290880"/>
            <a:chOff x="706860" y="4061880"/>
            <a:chExt cx="2988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E386E1-523B-17B3-192C-28E4B3C8FAC3}"/>
                    </a:ext>
                  </a:extLst>
                </p14:cNvPr>
                <p14:cNvContentPartPr/>
                <p14:nvPr/>
              </p14:nvContentPartPr>
              <p14:xfrm>
                <a:off x="706860" y="4061880"/>
                <a:ext cx="247680" cy="29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214624-68C5-CB81-1FC4-476A91ECF0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860" y="4052880"/>
                  <a:ext cx="26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9C0E7B-59D9-99E3-56E2-F939ED3E4F82}"/>
                    </a:ext>
                  </a:extLst>
                </p14:cNvPr>
                <p14:cNvContentPartPr/>
                <p14:nvPr/>
              </p14:nvContentPartPr>
              <p14:xfrm>
                <a:off x="868140" y="4236120"/>
                <a:ext cx="137520" cy="53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1004C-7A17-77B9-3CF3-F2D7C2FD5F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9500" y="4227480"/>
                  <a:ext cx="1551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B716D8A-9775-EA7B-3374-71A7B9483E09}"/>
              </a:ext>
            </a:extLst>
          </p:cNvPr>
          <p:cNvGrpSpPr/>
          <p:nvPr/>
        </p:nvGrpSpPr>
        <p:grpSpPr>
          <a:xfrm>
            <a:off x="578399" y="7957232"/>
            <a:ext cx="563400" cy="307080"/>
            <a:chOff x="495841" y="3943930"/>
            <a:chExt cx="56340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0044FD-F1B3-461E-7BF5-22D49411CBCF}"/>
                    </a:ext>
                  </a:extLst>
                </p14:cNvPr>
                <p14:cNvContentPartPr/>
                <p14:nvPr/>
              </p14:nvContentPartPr>
              <p14:xfrm>
                <a:off x="605641" y="3943930"/>
                <a:ext cx="44280" cy="30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50044FD-F1B3-461E-7BF5-22D49411CB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7001" y="3934930"/>
                  <a:ext cx="61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B19C11-A65F-98E2-ABFB-62A10CFB9F1C}"/>
                    </a:ext>
                  </a:extLst>
                </p14:cNvPr>
                <p14:cNvContentPartPr/>
                <p14:nvPr/>
              </p14:nvContentPartPr>
              <p14:xfrm>
                <a:off x="495841" y="3950050"/>
                <a:ext cx="181800" cy="27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B19C11-A65F-98E2-ABFB-62A10CFB9F1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6841" y="3941050"/>
                  <a:ext cx="199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28BC9B-046C-6A88-92BF-F80EBF69D8D0}"/>
                    </a:ext>
                  </a:extLst>
                </p14:cNvPr>
                <p14:cNvContentPartPr/>
                <p14:nvPr/>
              </p14:nvContentPartPr>
              <p14:xfrm>
                <a:off x="795001" y="3953650"/>
                <a:ext cx="264240" cy="220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28BC9B-046C-6A88-92BF-F80EBF69D8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6361" y="3945010"/>
                  <a:ext cx="2818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4D21E17-B815-0679-3763-B7A7BD246914}"/>
              </a:ext>
            </a:extLst>
          </p:cNvPr>
          <p:cNvGrpSpPr/>
          <p:nvPr/>
        </p:nvGrpSpPr>
        <p:grpSpPr>
          <a:xfrm>
            <a:off x="621959" y="7449992"/>
            <a:ext cx="495000" cy="230040"/>
            <a:chOff x="539401" y="3436690"/>
            <a:chExt cx="49500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9905D7-CCA5-1DB9-EAB8-B75C878F222E}"/>
                    </a:ext>
                  </a:extLst>
                </p14:cNvPr>
                <p14:cNvContentPartPr/>
                <p14:nvPr/>
              </p14:nvContentPartPr>
              <p14:xfrm>
                <a:off x="539401" y="3436690"/>
                <a:ext cx="176400" cy="230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9905D7-CCA5-1DB9-EAB8-B75C878F222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0401" y="3428050"/>
                  <a:ext cx="194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5B36A9-FFF3-12DE-4AE4-D946F8F35F58}"/>
                    </a:ext>
                  </a:extLst>
                </p14:cNvPr>
                <p14:cNvContentPartPr/>
                <p14:nvPr/>
              </p14:nvContentPartPr>
              <p14:xfrm>
                <a:off x="856921" y="3480610"/>
                <a:ext cx="177480" cy="180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5B36A9-FFF3-12DE-4AE4-D946F8F35F5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8281" y="3471970"/>
                  <a:ext cx="195120" cy="197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35" name="TextBox 5134">
            <a:extLst>
              <a:ext uri="{FF2B5EF4-FFF2-40B4-BE49-F238E27FC236}">
                <a16:creationId xmlns:a16="http://schemas.microsoft.com/office/drawing/2014/main" id="{178DEA9C-5CE1-3100-52F9-00A692C3BCF2}"/>
              </a:ext>
            </a:extLst>
          </p:cNvPr>
          <p:cNvSpPr txBox="1"/>
          <p:nvPr/>
        </p:nvSpPr>
        <p:spPr>
          <a:xfrm>
            <a:off x="1141799" y="3733800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36" name="TextBox 5135">
            <a:extLst>
              <a:ext uri="{FF2B5EF4-FFF2-40B4-BE49-F238E27FC236}">
                <a16:creationId xmlns:a16="http://schemas.microsoft.com/office/drawing/2014/main" id="{0D28315E-B62A-DD66-C52F-473C720919DB}"/>
              </a:ext>
            </a:extLst>
          </p:cNvPr>
          <p:cNvSpPr txBox="1"/>
          <p:nvPr/>
        </p:nvSpPr>
        <p:spPr>
          <a:xfrm>
            <a:off x="1752600" y="3776201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37" name="TextBox 5136">
            <a:extLst>
              <a:ext uri="{FF2B5EF4-FFF2-40B4-BE49-F238E27FC236}">
                <a16:creationId xmlns:a16="http://schemas.microsoft.com/office/drawing/2014/main" id="{00685271-C56E-0154-068F-CCA2D526DE55}"/>
              </a:ext>
            </a:extLst>
          </p:cNvPr>
          <p:cNvSpPr txBox="1"/>
          <p:nvPr/>
        </p:nvSpPr>
        <p:spPr>
          <a:xfrm>
            <a:off x="2211001" y="3766395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38" name="TextBox 5137">
            <a:extLst>
              <a:ext uri="{FF2B5EF4-FFF2-40B4-BE49-F238E27FC236}">
                <a16:creationId xmlns:a16="http://schemas.microsoft.com/office/drawing/2014/main" id="{BD09FC35-98B7-347D-375B-55FC028FDC8C}"/>
              </a:ext>
            </a:extLst>
          </p:cNvPr>
          <p:cNvSpPr txBox="1"/>
          <p:nvPr/>
        </p:nvSpPr>
        <p:spPr>
          <a:xfrm>
            <a:off x="2664104" y="3786823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39" name="TextBox 5138">
            <a:extLst>
              <a:ext uri="{FF2B5EF4-FFF2-40B4-BE49-F238E27FC236}">
                <a16:creationId xmlns:a16="http://schemas.microsoft.com/office/drawing/2014/main" id="{F65DF539-F2B6-F363-C1B0-0535144648CC}"/>
              </a:ext>
            </a:extLst>
          </p:cNvPr>
          <p:cNvSpPr txBox="1"/>
          <p:nvPr/>
        </p:nvSpPr>
        <p:spPr>
          <a:xfrm>
            <a:off x="3114675" y="3786823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140" name="TextBox 5139">
            <a:extLst>
              <a:ext uri="{FF2B5EF4-FFF2-40B4-BE49-F238E27FC236}">
                <a16:creationId xmlns:a16="http://schemas.microsoft.com/office/drawing/2014/main" id="{1CDE966C-BDA7-57F7-ADE7-009D51BC48E5}"/>
              </a:ext>
            </a:extLst>
          </p:cNvPr>
          <p:cNvSpPr txBox="1"/>
          <p:nvPr/>
        </p:nvSpPr>
        <p:spPr>
          <a:xfrm>
            <a:off x="3605562" y="3754109"/>
            <a:ext cx="45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	</a:t>
            </a:r>
          </a:p>
        </p:txBody>
      </p:sp>
      <p:sp>
        <p:nvSpPr>
          <p:cNvPr id="5141" name="TextBox 5140">
            <a:extLst>
              <a:ext uri="{FF2B5EF4-FFF2-40B4-BE49-F238E27FC236}">
                <a16:creationId xmlns:a16="http://schemas.microsoft.com/office/drawing/2014/main" id="{BCB77AAD-D2F6-9DB7-A247-0D75EF29805A}"/>
              </a:ext>
            </a:extLst>
          </p:cNvPr>
          <p:cNvSpPr txBox="1"/>
          <p:nvPr/>
        </p:nvSpPr>
        <p:spPr>
          <a:xfrm>
            <a:off x="4050835" y="3742172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42" name="TextBox 5141">
            <a:extLst>
              <a:ext uri="{FF2B5EF4-FFF2-40B4-BE49-F238E27FC236}">
                <a16:creationId xmlns:a16="http://schemas.microsoft.com/office/drawing/2014/main" id="{F56BF85B-2903-31F3-0ACB-9686DCD1F1A8}"/>
              </a:ext>
            </a:extLst>
          </p:cNvPr>
          <p:cNvSpPr txBox="1"/>
          <p:nvPr/>
        </p:nvSpPr>
        <p:spPr>
          <a:xfrm>
            <a:off x="4496108" y="3754109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143" name="TextBox 5142">
            <a:extLst>
              <a:ext uri="{FF2B5EF4-FFF2-40B4-BE49-F238E27FC236}">
                <a16:creationId xmlns:a16="http://schemas.microsoft.com/office/drawing/2014/main" id="{83E13DFD-8E56-1BA1-EE6D-1363E0F50402}"/>
              </a:ext>
            </a:extLst>
          </p:cNvPr>
          <p:cNvSpPr txBox="1"/>
          <p:nvPr/>
        </p:nvSpPr>
        <p:spPr>
          <a:xfrm>
            <a:off x="4921374" y="3719688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144" name="TextBox 5143">
            <a:extLst>
              <a:ext uri="{FF2B5EF4-FFF2-40B4-BE49-F238E27FC236}">
                <a16:creationId xmlns:a16="http://schemas.microsoft.com/office/drawing/2014/main" id="{F0970584-81C9-A34F-24E8-35222BB65386}"/>
              </a:ext>
            </a:extLst>
          </p:cNvPr>
          <p:cNvSpPr txBox="1"/>
          <p:nvPr/>
        </p:nvSpPr>
        <p:spPr>
          <a:xfrm>
            <a:off x="5410496" y="3697904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145" name="Ink 5144">
                <a:extLst>
                  <a:ext uri="{FF2B5EF4-FFF2-40B4-BE49-F238E27FC236}">
                    <a16:creationId xmlns:a16="http://schemas.microsoft.com/office/drawing/2014/main" id="{FFC0BBC9-AF86-C861-4F47-604CCE6334F5}"/>
                  </a:ext>
                </a:extLst>
              </p14:cNvPr>
              <p14:cNvContentPartPr/>
              <p14:nvPr/>
            </p14:nvContentPartPr>
            <p14:xfrm>
              <a:off x="1588599" y="5496964"/>
              <a:ext cx="99360" cy="129960"/>
            </p14:xfrm>
          </p:contentPart>
        </mc:Choice>
        <mc:Fallback>
          <p:pic>
            <p:nvPicPr>
              <p:cNvPr id="5145" name="Ink 5144">
                <a:extLst>
                  <a:ext uri="{FF2B5EF4-FFF2-40B4-BE49-F238E27FC236}">
                    <a16:creationId xmlns:a16="http://schemas.microsoft.com/office/drawing/2014/main" id="{FFC0BBC9-AF86-C861-4F47-604CCE6334F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79599" y="5487939"/>
                <a:ext cx="117000" cy="147649"/>
              </a:xfrm>
              <a:prstGeom prst="rect">
                <a:avLst/>
              </a:prstGeom>
            </p:spPr>
          </p:pic>
        </mc:Fallback>
      </mc:AlternateContent>
      <p:sp>
        <p:nvSpPr>
          <p:cNvPr id="5149" name="TextBox 5148">
            <a:extLst>
              <a:ext uri="{FF2B5EF4-FFF2-40B4-BE49-F238E27FC236}">
                <a16:creationId xmlns:a16="http://schemas.microsoft.com/office/drawing/2014/main" id="{EEBCF8A3-A8B5-8AEA-5339-DF0CF2E6DCFA}"/>
              </a:ext>
            </a:extLst>
          </p:cNvPr>
          <p:cNvSpPr txBox="1"/>
          <p:nvPr/>
        </p:nvSpPr>
        <p:spPr>
          <a:xfrm>
            <a:off x="1326421" y="5509744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50" name="TextBox 5149">
            <a:extLst>
              <a:ext uri="{FF2B5EF4-FFF2-40B4-BE49-F238E27FC236}">
                <a16:creationId xmlns:a16="http://schemas.microsoft.com/office/drawing/2014/main" id="{812BE260-58BD-6C33-7373-AF9E422C3565}"/>
              </a:ext>
            </a:extLst>
          </p:cNvPr>
          <p:cNvSpPr txBox="1"/>
          <p:nvPr/>
        </p:nvSpPr>
        <p:spPr>
          <a:xfrm>
            <a:off x="1740315" y="5529052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  <a:endParaRPr lang="en-US" dirty="0"/>
          </a:p>
        </p:txBody>
      </p:sp>
      <p:sp>
        <p:nvSpPr>
          <p:cNvPr id="5151" name="TextBox 5150">
            <a:extLst>
              <a:ext uri="{FF2B5EF4-FFF2-40B4-BE49-F238E27FC236}">
                <a16:creationId xmlns:a16="http://schemas.microsoft.com/office/drawing/2014/main" id="{DB51298B-D977-5A31-A945-D38383D0FC1E}"/>
              </a:ext>
            </a:extLst>
          </p:cNvPr>
          <p:cNvSpPr txBox="1"/>
          <p:nvPr/>
        </p:nvSpPr>
        <p:spPr>
          <a:xfrm>
            <a:off x="2198716" y="5519246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52" name="TextBox 5151">
            <a:extLst>
              <a:ext uri="{FF2B5EF4-FFF2-40B4-BE49-F238E27FC236}">
                <a16:creationId xmlns:a16="http://schemas.microsoft.com/office/drawing/2014/main" id="{A3454A26-58A0-2293-654B-0741BCC8849F}"/>
              </a:ext>
            </a:extLst>
          </p:cNvPr>
          <p:cNvSpPr txBox="1"/>
          <p:nvPr/>
        </p:nvSpPr>
        <p:spPr>
          <a:xfrm>
            <a:off x="2651819" y="5539674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53" name="TextBox 5152">
            <a:extLst>
              <a:ext uri="{FF2B5EF4-FFF2-40B4-BE49-F238E27FC236}">
                <a16:creationId xmlns:a16="http://schemas.microsoft.com/office/drawing/2014/main" id="{7AF725F9-81A7-24E1-8E3D-4155752A2A71}"/>
              </a:ext>
            </a:extLst>
          </p:cNvPr>
          <p:cNvSpPr txBox="1"/>
          <p:nvPr/>
        </p:nvSpPr>
        <p:spPr>
          <a:xfrm>
            <a:off x="3102390" y="5539674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154" name="TextBox 5153">
            <a:extLst>
              <a:ext uri="{FF2B5EF4-FFF2-40B4-BE49-F238E27FC236}">
                <a16:creationId xmlns:a16="http://schemas.microsoft.com/office/drawing/2014/main" id="{FBA16873-7835-7A0F-FAD7-946CBDE89325}"/>
              </a:ext>
            </a:extLst>
          </p:cNvPr>
          <p:cNvSpPr txBox="1"/>
          <p:nvPr/>
        </p:nvSpPr>
        <p:spPr>
          <a:xfrm>
            <a:off x="4038550" y="5495023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55" name="TextBox 5154">
            <a:extLst>
              <a:ext uri="{FF2B5EF4-FFF2-40B4-BE49-F238E27FC236}">
                <a16:creationId xmlns:a16="http://schemas.microsoft.com/office/drawing/2014/main" id="{0450B1D3-28A8-0EF7-0F28-9638C1127E47}"/>
              </a:ext>
            </a:extLst>
          </p:cNvPr>
          <p:cNvSpPr txBox="1"/>
          <p:nvPr/>
        </p:nvSpPr>
        <p:spPr>
          <a:xfrm>
            <a:off x="4483823" y="5506960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156" name="TextBox 5155">
            <a:extLst>
              <a:ext uri="{FF2B5EF4-FFF2-40B4-BE49-F238E27FC236}">
                <a16:creationId xmlns:a16="http://schemas.microsoft.com/office/drawing/2014/main" id="{44E8E2E2-A1CA-CAB0-5606-76EF9AAB3B62}"/>
              </a:ext>
            </a:extLst>
          </p:cNvPr>
          <p:cNvSpPr txBox="1"/>
          <p:nvPr/>
        </p:nvSpPr>
        <p:spPr>
          <a:xfrm>
            <a:off x="4909089" y="5472539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157" name="TextBox 5156">
            <a:extLst>
              <a:ext uri="{FF2B5EF4-FFF2-40B4-BE49-F238E27FC236}">
                <a16:creationId xmlns:a16="http://schemas.microsoft.com/office/drawing/2014/main" id="{9EBA371F-70C1-7CB9-F2FA-3AB61CAFAE63}"/>
              </a:ext>
            </a:extLst>
          </p:cNvPr>
          <p:cNvSpPr txBox="1"/>
          <p:nvPr/>
        </p:nvSpPr>
        <p:spPr>
          <a:xfrm>
            <a:off x="5398211" y="5450755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158" name="TextBox 5157">
            <a:extLst>
              <a:ext uri="{FF2B5EF4-FFF2-40B4-BE49-F238E27FC236}">
                <a16:creationId xmlns:a16="http://schemas.microsoft.com/office/drawing/2014/main" id="{5EBBA9C9-41FA-2F98-F9D3-EA3B4B6D0C06}"/>
              </a:ext>
            </a:extLst>
          </p:cNvPr>
          <p:cNvSpPr txBox="1"/>
          <p:nvPr/>
        </p:nvSpPr>
        <p:spPr>
          <a:xfrm>
            <a:off x="3516284" y="5528840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64" name="TextBox 5163">
            <a:extLst>
              <a:ext uri="{FF2B5EF4-FFF2-40B4-BE49-F238E27FC236}">
                <a16:creationId xmlns:a16="http://schemas.microsoft.com/office/drawing/2014/main" id="{766DEFAE-0E6C-E665-2970-971F9BA2BE3D}"/>
              </a:ext>
            </a:extLst>
          </p:cNvPr>
          <p:cNvSpPr txBox="1"/>
          <p:nvPr/>
        </p:nvSpPr>
        <p:spPr>
          <a:xfrm>
            <a:off x="1352294" y="7081342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65" name="TextBox 5164">
            <a:extLst>
              <a:ext uri="{FF2B5EF4-FFF2-40B4-BE49-F238E27FC236}">
                <a16:creationId xmlns:a16="http://schemas.microsoft.com/office/drawing/2014/main" id="{F3FF2BDC-C507-E866-3B4E-538314E8B5C3}"/>
              </a:ext>
            </a:extLst>
          </p:cNvPr>
          <p:cNvSpPr txBox="1"/>
          <p:nvPr/>
        </p:nvSpPr>
        <p:spPr>
          <a:xfrm>
            <a:off x="1797567" y="7115371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66" name="TextBox 5165">
            <a:extLst>
              <a:ext uri="{FF2B5EF4-FFF2-40B4-BE49-F238E27FC236}">
                <a16:creationId xmlns:a16="http://schemas.microsoft.com/office/drawing/2014/main" id="{4A05BB64-1492-C5CB-2A4B-C0F1D7ABA4A1}"/>
              </a:ext>
            </a:extLst>
          </p:cNvPr>
          <p:cNvSpPr txBox="1"/>
          <p:nvPr/>
        </p:nvSpPr>
        <p:spPr>
          <a:xfrm>
            <a:off x="2255968" y="7105565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67" name="TextBox 5166">
            <a:extLst>
              <a:ext uri="{FF2B5EF4-FFF2-40B4-BE49-F238E27FC236}">
                <a16:creationId xmlns:a16="http://schemas.microsoft.com/office/drawing/2014/main" id="{A40C3634-FED6-CD7A-3F64-770EEB31F1DC}"/>
              </a:ext>
            </a:extLst>
          </p:cNvPr>
          <p:cNvSpPr txBox="1"/>
          <p:nvPr/>
        </p:nvSpPr>
        <p:spPr>
          <a:xfrm>
            <a:off x="2707805" y="7096369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68" name="TextBox 5167">
            <a:extLst>
              <a:ext uri="{FF2B5EF4-FFF2-40B4-BE49-F238E27FC236}">
                <a16:creationId xmlns:a16="http://schemas.microsoft.com/office/drawing/2014/main" id="{F8A33DD9-5F92-04C1-BBB9-38E0FE80C7FF}"/>
              </a:ext>
            </a:extLst>
          </p:cNvPr>
          <p:cNvSpPr txBox="1"/>
          <p:nvPr/>
        </p:nvSpPr>
        <p:spPr>
          <a:xfrm>
            <a:off x="3159642" y="7125993"/>
            <a:ext cx="45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	</a:t>
            </a:r>
          </a:p>
        </p:txBody>
      </p:sp>
      <p:sp>
        <p:nvSpPr>
          <p:cNvPr id="5169" name="TextBox 5168">
            <a:extLst>
              <a:ext uri="{FF2B5EF4-FFF2-40B4-BE49-F238E27FC236}">
                <a16:creationId xmlns:a16="http://schemas.microsoft.com/office/drawing/2014/main" id="{FE3A579E-87AA-B1AB-0269-BC69A8A5B77F}"/>
              </a:ext>
            </a:extLst>
          </p:cNvPr>
          <p:cNvSpPr txBox="1"/>
          <p:nvPr/>
        </p:nvSpPr>
        <p:spPr>
          <a:xfrm>
            <a:off x="4095802" y="7081342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70" name="TextBox 5169">
            <a:extLst>
              <a:ext uri="{FF2B5EF4-FFF2-40B4-BE49-F238E27FC236}">
                <a16:creationId xmlns:a16="http://schemas.microsoft.com/office/drawing/2014/main" id="{B30B8CFB-CDD0-B9DD-C107-BF171BD175AF}"/>
              </a:ext>
            </a:extLst>
          </p:cNvPr>
          <p:cNvSpPr txBox="1"/>
          <p:nvPr/>
        </p:nvSpPr>
        <p:spPr>
          <a:xfrm>
            <a:off x="4541075" y="7093279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171" name="TextBox 5170">
            <a:extLst>
              <a:ext uri="{FF2B5EF4-FFF2-40B4-BE49-F238E27FC236}">
                <a16:creationId xmlns:a16="http://schemas.microsoft.com/office/drawing/2014/main" id="{6147C421-3C47-526F-F065-35EFCC0D9F46}"/>
              </a:ext>
            </a:extLst>
          </p:cNvPr>
          <p:cNvSpPr txBox="1"/>
          <p:nvPr/>
        </p:nvSpPr>
        <p:spPr>
          <a:xfrm>
            <a:off x="4954509" y="7126870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172" name="TextBox 5171">
            <a:extLst>
              <a:ext uri="{FF2B5EF4-FFF2-40B4-BE49-F238E27FC236}">
                <a16:creationId xmlns:a16="http://schemas.microsoft.com/office/drawing/2014/main" id="{177FB670-2649-E2F0-1E51-DD3D7D3AC9B5}"/>
              </a:ext>
            </a:extLst>
          </p:cNvPr>
          <p:cNvSpPr txBox="1"/>
          <p:nvPr/>
        </p:nvSpPr>
        <p:spPr>
          <a:xfrm>
            <a:off x="5463647" y="7104600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173" name="TextBox 5172">
            <a:extLst>
              <a:ext uri="{FF2B5EF4-FFF2-40B4-BE49-F238E27FC236}">
                <a16:creationId xmlns:a16="http://schemas.microsoft.com/office/drawing/2014/main" id="{A25BE403-37C5-6CA4-D13A-4E3A27A59094}"/>
              </a:ext>
            </a:extLst>
          </p:cNvPr>
          <p:cNvSpPr txBox="1"/>
          <p:nvPr/>
        </p:nvSpPr>
        <p:spPr>
          <a:xfrm>
            <a:off x="3573536" y="7115159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5174" name="Table 10">
            <a:extLst>
              <a:ext uri="{FF2B5EF4-FFF2-40B4-BE49-F238E27FC236}">
                <a16:creationId xmlns:a16="http://schemas.microsoft.com/office/drawing/2014/main" id="{406297E6-AFF9-95B6-9A7D-0037D27DF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51568"/>
              </p:ext>
            </p:extLst>
          </p:nvPr>
        </p:nvGraphicFramePr>
        <p:xfrm>
          <a:off x="1305665" y="5914184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955833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05871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35078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423258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694984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5327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5861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442884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80450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320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0783"/>
                  </a:ext>
                </a:extLst>
              </a:tr>
            </a:tbl>
          </a:graphicData>
        </a:graphic>
      </p:graphicFrame>
      <p:graphicFrame>
        <p:nvGraphicFramePr>
          <p:cNvPr id="5175" name="Table 10">
            <a:extLst>
              <a:ext uri="{FF2B5EF4-FFF2-40B4-BE49-F238E27FC236}">
                <a16:creationId xmlns:a16="http://schemas.microsoft.com/office/drawing/2014/main" id="{6B80444B-2E89-B952-921E-6D3187BB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17656"/>
              </p:ext>
            </p:extLst>
          </p:nvPr>
        </p:nvGraphicFramePr>
        <p:xfrm>
          <a:off x="1299350" y="7474352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955833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05871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35078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423258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694984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5327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5861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442884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80450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320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07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01725D-EE3B-3909-3523-D7E6420D6352}"/>
                  </a:ext>
                </a:extLst>
              </p14:cNvPr>
              <p14:cNvContentPartPr/>
              <p14:nvPr/>
            </p14:nvContentPartPr>
            <p14:xfrm>
              <a:off x="-160380" y="555480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01725D-EE3B-3909-3523-D7E6420D63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9380" y="5545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E190F2-8A36-59BF-044C-9E27679A67E2}"/>
                  </a:ext>
                </a:extLst>
              </p14:cNvPr>
              <p14:cNvContentPartPr/>
              <p14:nvPr/>
            </p14:nvContentPartPr>
            <p14:xfrm>
              <a:off x="1386540" y="1410120"/>
              <a:ext cx="99360" cy="12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E190F2-8A36-59BF-044C-9E27679A67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7540" y="1401095"/>
                <a:ext cx="117000" cy="14764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71F9653-868D-778A-1D89-B4CEBBD32C62}"/>
              </a:ext>
            </a:extLst>
          </p:cNvPr>
          <p:cNvSpPr txBox="1"/>
          <p:nvPr/>
        </p:nvSpPr>
        <p:spPr>
          <a:xfrm>
            <a:off x="995955" y="103235"/>
            <a:ext cx="379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0,7,5,1,9,6,4,8,2,3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29155A-AAE5-4438-0322-D9DAEA937C23}"/>
              </a:ext>
            </a:extLst>
          </p:cNvPr>
          <p:cNvGrpSpPr/>
          <p:nvPr/>
        </p:nvGrpSpPr>
        <p:grpSpPr>
          <a:xfrm>
            <a:off x="4472401" y="473530"/>
            <a:ext cx="411120" cy="164160"/>
            <a:chOff x="4472401" y="473530"/>
            <a:chExt cx="41112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CC27D6-1F0F-9AB8-DF6E-2B5B253F0D14}"/>
                    </a:ext>
                  </a:extLst>
                </p14:cNvPr>
                <p14:cNvContentPartPr/>
                <p14:nvPr/>
              </p14:nvContentPartPr>
              <p14:xfrm>
                <a:off x="4560601" y="495490"/>
                <a:ext cx="360" cy="14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CC27D6-1F0F-9AB8-DF6E-2B5B253F0D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1601" y="486490"/>
                  <a:ext cx="18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1B010A-BB31-172E-814B-EEFFD46DE590}"/>
                    </a:ext>
                  </a:extLst>
                </p14:cNvPr>
                <p14:cNvContentPartPr/>
                <p14:nvPr/>
              </p14:nvContentPartPr>
              <p14:xfrm>
                <a:off x="4472401" y="473530"/>
                <a:ext cx="20844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1B010A-BB31-172E-814B-EEFFD46DE5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63401" y="464530"/>
                  <a:ext cx="22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BF2090-D3A5-B138-73C9-8E5C93F2C038}"/>
                    </a:ext>
                  </a:extLst>
                </p14:cNvPr>
                <p14:cNvContentPartPr/>
                <p14:nvPr/>
              </p14:nvContentPartPr>
              <p14:xfrm>
                <a:off x="4662841" y="483250"/>
                <a:ext cx="220680" cy="9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BF2090-D3A5-B138-73C9-8E5C93F2C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3841" y="474250"/>
                  <a:ext cx="2383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28AE7A-92E4-6804-DB3A-1F558B2C5116}"/>
              </a:ext>
            </a:extLst>
          </p:cNvPr>
          <p:cNvGrpSpPr/>
          <p:nvPr/>
        </p:nvGrpSpPr>
        <p:grpSpPr>
          <a:xfrm>
            <a:off x="2421841" y="1088770"/>
            <a:ext cx="333000" cy="213120"/>
            <a:chOff x="2421841" y="1088770"/>
            <a:chExt cx="33300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DE713E-288B-0C13-63EC-D46F79C08841}"/>
                    </a:ext>
                  </a:extLst>
                </p14:cNvPr>
                <p14:cNvContentPartPr/>
                <p14:nvPr/>
              </p14:nvContentPartPr>
              <p14:xfrm>
                <a:off x="2421841" y="1088770"/>
                <a:ext cx="121680" cy="20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DE713E-288B-0C13-63EC-D46F79C088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12841" y="1079770"/>
                  <a:ext cx="139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E59F59-A201-E847-9FB3-AA5DC202EDC1}"/>
                    </a:ext>
                  </a:extLst>
                </p14:cNvPr>
                <p14:cNvContentPartPr/>
                <p14:nvPr/>
              </p14:nvContentPartPr>
              <p14:xfrm>
                <a:off x="2597161" y="1145650"/>
                <a:ext cx="157680" cy="15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E59F59-A201-E847-9FB3-AA5DC202ED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8161" y="1136650"/>
                  <a:ext cx="175320" cy="1738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AF9629C9-EFA6-7749-A6B8-3C291880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87723"/>
              </p:ext>
            </p:extLst>
          </p:nvPr>
        </p:nvGraphicFramePr>
        <p:xfrm>
          <a:off x="995955" y="2809795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46478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97777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24943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224996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741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3683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91636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47657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8080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5498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23085"/>
                  </a:ext>
                </a:extLst>
              </a:tr>
            </a:tbl>
          </a:graphicData>
        </a:graphic>
      </p:graphicFrame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C05EB99A-2634-9DE7-EE06-B7E57EE0A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24347"/>
              </p:ext>
            </p:extLst>
          </p:nvPr>
        </p:nvGraphicFramePr>
        <p:xfrm>
          <a:off x="995955" y="1860803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955833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05871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35078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423258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694984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5327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5861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442884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80450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320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0783"/>
                  </a:ext>
                </a:extLst>
              </a:tr>
            </a:tbl>
          </a:graphicData>
        </a:graphic>
      </p:graphicFrame>
      <p:graphicFrame>
        <p:nvGraphicFramePr>
          <p:cNvPr id="41" name="Table 11">
            <a:extLst>
              <a:ext uri="{FF2B5EF4-FFF2-40B4-BE49-F238E27FC236}">
                <a16:creationId xmlns:a16="http://schemas.microsoft.com/office/drawing/2014/main" id="{713470A9-6FAB-CB69-372A-D1315B8D6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51706"/>
              </p:ext>
            </p:extLst>
          </p:nvPr>
        </p:nvGraphicFramePr>
        <p:xfrm>
          <a:off x="995955" y="2342835"/>
          <a:ext cx="4469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55687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199016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87896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93407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6458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6816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442305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319855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90996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0102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78028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A1D2605E-226E-1C1F-0BB0-6247A3C969D3}"/>
              </a:ext>
            </a:extLst>
          </p:cNvPr>
          <p:cNvGrpSpPr/>
          <p:nvPr/>
        </p:nvGrpSpPr>
        <p:grpSpPr>
          <a:xfrm>
            <a:off x="611430" y="2866895"/>
            <a:ext cx="298800" cy="290880"/>
            <a:chOff x="706860" y="4061880"/>
            <a:chExt cx="2988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E32854-56B5-FCC0-96E7-86DC70C56D4D}"/>
                    </a:ext>
                  </a:extLst>
                </p14:cNvPr>
                <p14:cNvContentPartPr/>
                <p14:nvPr/>
              </p14:nvContentPartPr>
              <p14:xfrm>
                <a:off x="706860" y="4061880"/>
                <a:ext cx="247680" cy="29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214624-68C5-CB81-1FC4-476A91ECF0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7860" y="4052880"/>
                  <a:ext cx="26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107F450-5E43-E346-39E0-BF140FEDD6F8}"/>
                    </a:ext>
                  </a:extLst>
                </p14:cNvPr>
                <p14:cNvContentPartPr/>
                <p14:nvPr/>
              </p14:nvContentPartPr>
              <p14:xfrm>
                <a:off x="868140" y="4236120"/>
                <a:ext cx="137520" cy="53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1004C-7A17-77B9-3CF3-F2D7C2FD5F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9500" y="4227480"/>
                  <a:ext cx="1551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78C67A-B040-434F-BC4E-450144819C00}"/>
              </a:ext>
            </a:extLst>
          </p:cNvPr>
          <p:cNvGrpSpPr/>
          <p:nvPr/>
        </p:nvGrpSpPr>
        <p:grpSpPr>
          <a:xfrm>
            <a:off x="316156" y="1893725"/>
            <a:ext cx="495000" cy="230040"/>
            <a:chOff x="539401" y="3436690"/>
            <a:chExt cx="49500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FE0320-F664-408B-DEB9-C7CAFBE10D0F}"/>
                    </a:ext>
                  </a:extLst>
                </p14:cNvPr>
                <p14:cNvContentPartPr/>
                <p14:nvPr/>
              </p14:nvContentPartPr>
              <p14:xfrm>
                <a:off x="539401" y="3436690"/>
                <a:ext cx="176400" cy="230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FE0320-F664-408B-DEB9-C7CAFBE10D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0401" y="3428050"/>
                  <a:ext cx="194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20" name="Ink 5119">
                  <a:extLst>
                    <a:ext uri="{FF2B5EF4-FFF2-40B4-BE49-F238E27FC236}">
                      <a16:creationId xmlns:a16="http://schemas.microsoft.com/office/drawing/2014/main" id="{E34403FC-D6D2-4B9E-2534-028456A806AB}"/>
                    </a:ext>
                  </a:extLst>
                </p14:cNvPr>
                <p14:cNvContentPartPr/>
                <p14:nvPr/>
              </p14:nvContentPartPr>
              <p14:xfrm>
                <a:off x="856921" y="3480610"/>
                <a:ext cx="177480" cy="180000"/>
              </p14:xfrm>
            </p:contentPart>
          </mc:Choice>
          <mc:Fallback>
            <p:pic>
              <p:nvPicPr>
                <p:cNvPr id="5120" name="Ink 5119">
                  <a:extLst>
                    <a:ext uri="{FF2B5EF4-FFF2-40B4-BE49-F238E27FC236}">
                      <a16:creationId xmlns:a16="http://schemas.microsoft.com/office/drawing/2014/main" id="{E34403FC-D6D2-4B9E-2534-028456A806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8281" y="3471970"/>
                  <a:ext cx="195120" cy="1976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5136" name="Table 4">
            <a:extLst>
              <a:ext uri="{FF2B5EF4-FFF2-40B4-BE49-F238E27FC236}">
                <a16:creationId xmlns:a16="http://schemas.microsoft.com/office/drawing/2014/main" id="{72FFBC07-3419-D65E-6BBC-13FA33D98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401592"/>
              </p:ext>
            </p:extLst>
          </p:nvPr>
        </p:nvGraphicFramePr>
        <p:xfrm>
          <a:off x="1076151" y="4695044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46478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97777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24943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224996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741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3683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91636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47657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8080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5498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23085"/>
                  </a:ext>
                </a:extLst>
              </a:tr>
            </a:tbl>
          </a:graphicData>
        </a:graphic>
      </p:graphicFrame>
      <p:graphicFrame>
        <p:nvGraphicFramePr>
          <p:cNvPr id="5137" name="Table 10">
            <a:extLst>
              <a:ext uri="{FF2B5EF4-FFF2-40B4-BE49-F238E27FC236}">
                <a16:creationId xmlns:a16="http://schemas.microsoft.com/office/drawing/2014/main" id="{2085B91A-63B3-1A1E-2E4B-0BD8F575A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11931"/>
              </p:ext>
            </p:extLst>
          </p:nvPr>
        </p:nvGraphicFramePr>
        <p:xfrm>
          <a:off x="1076151" y="3746052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955833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05871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35078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423258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694984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5327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5861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442884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80450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320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0783"/>
                  </a:ext>
                </a:extLst>
              </a:tr>
            </a:tbl>
          </a:graphicData>
        </a:graphic>
      </p:graphicFrame>
      <p:graphicFrame>
        <p:nvGraphicFramePr>
          <p:cNvPr id="5138" name="Table 11">
            <a:extLst>
              <a:ext uri="{FF2B5EF4-FFF2-40B4-BE49-F238E27FC236}">
                <a16:creationId xmlns:a16="http://schemas.microsoft.com/office/drawing/2014/main" id="{22913B19-BE8E-CC11-46A4-E0E20956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05958"/>
              </p:ext>
            </p:extLst>
          </p:nvPr>
        </p:nvGraphicFramePr>
        <p:xfrm>
          <a:off x="1076151" y="4228084"/>
          <a:ext cx="4469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55687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199016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87896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93407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6458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6816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442305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319855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90996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0102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78028"/>
                  </a:ext>
                </a:extLst>
              </a:tr>
            </a:tbl>
          </a:graphicData>
        </a:graphic>
      </p:graphicFrame>
      <p:grpSp>
        <p:nvGrpSpPr>
          <p:cNvPr id="5139" name="Group 5138">
            <a:extLst>
              <a:ext uri="{FF2B5EF4-FFF2-40B4-BE49-F238E27FC236}">
                <a16:creationId xmlns:a16="http://schemas.microsoft.com/office/drawing/2014/main" id="{21A70C90-C78C-A0BC-756D-C7F277A4ABB7}"/>
              </a:ext>
            </a:extLst>
          </p:cNvPr>
          <p:cNvGrpSpPr/>
          <p:nvPr/>
        </p:nvGrpSpPr>
        <p:grpSpPr>
          <a:xfrm>
            <a:off x="691626" y="4752144"/>
            <a:ext cx="298800" cy="290880"/>
            <a:chOff x="706860" y="4061880"/>
            <a:chExt cx="2988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40" name="Ink 5139">
                  <a:extLst>
                    <a:ext uri="{FF2B5EF4-FFF2-40B4-BE49-F238E27FC236}">
                      <a16:creationId xmlns:a16="http://schemas.microsoft.com/office/drawing/2014/main" id="{90E501D9-274D-A2AE-1BDE-060364CBFF9F}"/>
                    </a:ext>
                  </a:extLst>
                </p14:cNvPr>
                <p14:cNvContentPartPr/>
                <p14:nvPr/>
              </p14:nvContentPartPr>
              <p14:xfrm>
                <a:off x="706860" y="4061880"/>
                <a:ext cx="247680" cy="29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214624-68C5-CB81-1FC4-476A91ECF0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7860" y="4052880"/>
                  <a:ext cx="26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41" name="Ink 5140">
                  <a:extLst>
                    <a:ext uri="{FF2B5EF4-FFF2-40B4-BE49-F238E27FC236}">
                      <a16:creationId xmlns:a16="http://schemas.microsoft.com/office/drawing/2014/main" id="{84E99CD9-402F-468E-62F5-669D527651B8}"/>
                    </a:ext>
                  </a:extLst>
                </p14:cNvPr>
                <p14:cNvContentPartPr/>
                <p14:nvPr/>
              </p14:nvContentPartPr>
              <p14:xfrm>
                <a:off x="868140" y="4236120"/>
                <a:ext cx="137520" cy="53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1004C-7A17-77B9-3CF3-F2D7C2FD5F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9500" y="4227480"/>
                  <a:ext cx="1551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2" name="Group 5141">
            <a:extLst>
              <a:ext uri="{FF2B5EF4-FFF2-40B4-BE49-F238E27FC236}">
                <a16:creationId xmlns:a16="http://schemas.microsoft.com/office/drawing/2014/main" id="{F55FCA1C-91BB-F901-5A45-F26BFFF4172B}"/>
              </a:ext>
            </a:extLst>
          </p:cNvPr>
          <p:cNvGrpSpPr/>
          <p:nvPr/>
        </p:nvGrpSpPr>
        <p:grpSpPr>
          <a:xfrm>
            <a:off x="396352" y="3778974"/>
            <a:ext cx="495000" cy="230040"/>
            <a:chOff x="539401" y="3436690"/>
            <a:chExt cx="49500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143" name="Ink 5142">
                  <a:extLst>
                    <a:ext uri="{FF2B5EF4-FFF2-40B4-BE49-F238E27FC236}">
                      <a16:creationId xmlns:a16="http://schemas.microsoft.com/office/drawing/2014/main" id="{8E26600C-C0C2-EF10-8931-A893C7BC2BFC}"/>
                    </a:ext>
                  </a:extLst>
                </p14:cNvPr>
                <p14:cNvContentPartPr/>
                <p14:nvPr/>
              </p14:nvContentPartPr>
              <p14:xfrm>
                <a:off x="539401" y="3436690"/>
                <a:ext cx="176400" cy="230040"/>
              </p14:xfrm>
            </p:contentPart>
          </mc:Choice>
          <mc:Fallback>
            <p:pic>
              <p:nvPicPr>
                <p:cNvPr id="5143" name="Ink 5142">
                  <a:extLst>
                    <a:ext uri="{FF2B5EF4-FFF2-40B4-BE49-F238E27FC236}">
                      <a16:creationId xmlns:a16="http://schemas.microsoft.com/office/drawing/2014/main" id="{8E26600C-C0C2-EF10-8931-A893C7BC2B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0401" y="3428050"/>
                  <a:ext cx="194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144" name="Ink 5143">
                  <a:extLst>
                    <a:ext uri="{FF2B5EF4-FFF2-40B4-BE49-F238E27FC236}">
                      <a16:creationId xmlns:a16="http://schemas.microsoft.com/office/drawing/2014/main" id="{FCC28784-FC0C-E81C-6CD3-86FB2988C99C}"/>
                    </a:ext>
                  </a:extLst>
                </p14:cNvPr>
                <p14:cNvContentPartPr/>
                <p14:nvPr/>
              </p14:nvContentPartPr>
              <p14:xfrm>
                <a:off x="856921" y="3480610"/>
                <a:ext cx="177480" cy="180000"/>
              </p14:xfrm>
            </p:contentPart>
          </mc:Choice>
          <mc:Fallback>
            <p:pic>
              <p:nvPicPr>
                <p:cNvPr id="5144" name="Ink 5143">
                  <a:extLst>
                    <a:ext uri="{FF2B5EF4-FFF2-40B4-BE49-F238E27FC236}">
                      <a16:creationId xmlns:a16="http://schemas.microsoft.com/office/drawing/2014/main" id="{FCC28784-FC0C-E81C-6CD3-86FB2988C9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8281" y="3471970"/>
                  <a:ext cx="1951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8" name="Group 5147">
            <a:extLst>
              <a:ext uri="{FF2B5EF4-FFF2-40B4-BE49-F238E27FC236}">
                <a16:creationId xmlns:a16="http://schemas.microsoft.com/office/drawing/2014/main" id="{4948E69E-A809-68C2-948C-DD94124F9B37}"/>
              </a:ext>
            </a:extLst>
          </p:cNvPr>
          <p:cNvGrpSpPr/>
          <p:nvPr/>
        </p:nvGrpSpPr>
        <p:grpSpPr>
          <a:xfrm>
            <a:off x="285575" y="2336160"/>
            <a:ext cx="596880" cy="344520"/>
            <a:chOff x="319081" y="5717650"/>
            <a:chExt cx="59688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45" name="Ink 5144">
                  <a:extLst>
                    <a:ext uri="{FF2B5EF4-FFF2-40B4-BE49-F238E27FC236}">
                      <a16:creationId xmlns:a16="http://schemas.microsoft.com/office/drawing/2014/main" id="{383D2376-9F94-C9A3-FDA2-709189A62A86}"/>
                    </a:ext>
                  </a:extLst>
                </p14:cNvPr>
                <p14:cNvContentPartPr/>
                <p14:nvPr/>
              </p14:nvContentPartPr>
              <p14:xfrm>
                <a:off x="473161" y="5717650"/>
                <a:ext cx="23040" cy="298800"/>
              </p14:xfrm>
            </p:contentPart>
          </mc:Choice>
          <mc:Fallback>
            <p:pic>
              <p:nvPicPr>
                <p:cNvPr id="5145" name="Ink 5144">
                  <a:extLst>
                    <a:ext uri="{FF2B5EF4-FFF2-40B4-BE49-F238E27FC236}">
                      <a16:creationId xmlns:a16="http://schemas.microsoft.com/office/drawing/2014/main" id="{383D2376-9F94-C9A3-FDA2-709189A62A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521" y="5709010"/>
                  <a:ext cx="40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146" name="Ink 5145">
                  <a:extLst>
                    <a:ext uri="{FF2B5EF4-FFF2-40B4-BE49-F238E27FC236}">
                      <a16:creationId xmlns:a16="http://schemas.microsoft.com/office/drawing/2014/main" id="{672F2B6A-93EC-C774-EEDC-E1D450758E12}"/>
                    </a:ext>
                  </a:extLst>
                </p14:cNvPr>
                <p14:cNvContentPartPr/>
                <p14:nvPr/>
              </p14:nvContentPartPr>
              <p14:xfrm>
                <a:off x="319081" y="5728450"/>
                <a:ext cx="407160" cy="360"/>
              </p14:xfrm>
            </p:contentPart>
          </mc:Choice>
          <mc:Fallback>
            <p:pic>
              <p:nvPicPr>
                <p:cNvPr id="5146" name="Ink 5145">
                  <a:extLst>
                    <a:ext uri="{FF2B5EF4-FFF2-40B4-BE49-F238E27FC236}">
                      <a16:creationId xmlns:a16="http://schemas.microsoft.com/office/drawing/2014/main" id="{672F2B6A-93EC-C774-EEDC-E1D450758E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0081" y="5719450"/>
                  <a:ext cx="42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47" name="Ink 5146">
                  <a:extLst>
                    <a:ext uri="{FF2B5EF4-FFF2-40B4-BE49-F238E27FC236}">
                      <a16:creationId xmlns:a16="http://schemas.microsoft.com/office/drawing/2014/main" id="{470E4096-3CA6-28F5-29A4-EE7862101DC7}"/>
                    </a:ext>
                  </a:extLst>
                </p14:cNvPr>
                <p14:cNvContentPartPr/>
                <p14:nvPr/>
              </p14:nvContentPartPr>
              <p14:xfrm>
                <a:off x="692401" y="5838970"/>
                <a:ext cx="223560" cy="223200"/>
              </p14:xfrm>
            </p:contentPart>
          </mc:Choice>
          <mc:Fallback>
            <p:pic>
              <p:nvPicPr>
                <p:cNvPr id="5147" name="Ink 5146">
                  <a:extLst>
                    <a:ext uri="{FF2B5EF4-FFF2-40B4-BE49-F238E27FC236}">
                      <a16:creationId xmlns:a16="http://schemas.microsoft.com/office/drawing/2014/main" id="{470E4096-3CA6-28F5-29A4-EE7862101D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3761" y="5829970"/>
                  <a:ext cx="241200" cy="24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49" name="Ink 5148">
                <a:extLst>
                  <a:ext uri="{FF2B5EF4-FFF2-40B4-BE49-F238E27FC236}">
                    <a16:creationId xmlns:a16="http://schemas.microsoft.com/office/drawing/2014/main" id="{915D4837-6B48-B365-1129-2A900E2698A1}"/>
                  </a:ext>
                </a:extLst>
              </p14:cNvPr>
              <p14:cNvContentPartPr/>
              <p14:nvPr/>
            </p14:nvContentPartPr>
            <p14:xfrm>
              <a:off x="-68921" y="7057293"/>
              <a:ext cx="360" cy="360"/>
            </p14:xfrm>
          </p:contentPart>
        </mc:Choice>
        <mc:Fallback>
          <p:pic>
            <p:nvPicPr>
              <p:cNvPr id="5149" name="Ink 5148">
                <a:extLst>
                  <a:ext uri="{FF2B5EF4-FFF2-40B4-BE49-F238E27FC236}">
                    <a16:creationId xmlns:a16="http://schemas.microsoft.com/office/drawing/2014/main" id="{915D4837-6B48-B365-1129-2A900E269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7921" y="7048293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150" name="Table 4">
            <a:extLst>
              <a:ext uri="{FF2B5EF4-FFF2-40B4-BE49-F238E27FC236}">
                <a16:creationId xmlns:a16="http://schemas.microsoft.com/office/drawing/2014/main" id="{70BC8C4F-DA7B-0449-B451-7ED13E76D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07119"/>
              </p:ext>
            </p:extLst>
          </p:nvPr>
        </p:nvGraphicFramePr>
        <p:xfrm>
          <a:off x="1079660" y="6392416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46478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97777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24943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224996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741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3683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91636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47657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8080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5498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23085"/>
                  </a:ext>
                </a:extLst>
              </a:tr>
            </a:tbl>
          </a:graphicData>
        </a:graphic>
      </p:graphicFrame>
      <p:graphicFrame>
        <p:nvGraphicFramePr>
          <p:cNvPr id="5151" name="Table 10">
            <a:extLst>
              <a:ext uri="{FF2B5EF4-FFF2-40B4-BE49-F238E27FC236}">
                <a16:creationId xmlns:a16="http://schemas.microsoft.com/office/drawing/2014/main" id="{E0516432-3615-A903-5526-AB9490587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72183"/>
              </p:ext>
            </p:extLst>
          </p:nvPr>
        </p:nvGraphicFramePr>
        <p:xfrm>
          <a:off x="1079660" y="5443424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955833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05871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35078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423258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694984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5327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5861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442884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80450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320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0783"/>
                  </a:ext>
                </a:extLst>
              </a:tr>
            </a:tbl>
          </a:graphicData>
        </a:graphic>
      </p:graphicFrame>
      <p:graphicFrame>
        <p:nvGraphicFramePr>
          <p:cNvPr id="5152" name="Table 11">
            <a:extLst>
              <a:ext uri="{FF2B5EF4-FFF2-40B4-BE49-F238E27FC236}">
                <a16:creationId xmlns:a16="http://schemas.microsoft.com/office/drawing/2014/main" id="{F458FDE3-AFF6-D453-E862-30E2F68E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95934"/>
              </p:ext>
            </p:extLst>
          </p:nvPr>
        </p:nvGraphicFramePr>
        <p:xfrm>
          <a:off x="1079660" y="5925456"/>
          <a:ext cx="4469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55687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199016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87896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93407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6458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6816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442305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319855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90996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0102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78028"/>
                  </a:ext>
                </a:extLst>
              </a:tr>
            </a:tbl>
          </a:graphicData>
        </a:graphic>
      </p:graphicFrame>
      <p:grpSp>
        <p:nvGrpSpPr>
          <p:cNvPr id="5153" name="Group 5152">
            <a:extLst>
              <a:ext uri="{FF2B5EF4-FFF2-40B4-BE49-F238E27FC236}">
                <a16:creationId xmlns:a16="http://schemas.microsoft.com/office/drawing/2014/main" id="{393597D0-E995-35F1-941B-6B888A591031}"/>
              </a:ext>
            </a:extLst>
          </p:cNvPr>
          <p:cNvGrpSpPr/>
          <p:nvPr/>
        </p:nvGrpSpPr>
        <p:grpSpPr>
          <a:xfrm>
            <a:off x="695135" y="6449516"/>
            <a:ext cx="298800" cy="290880"/>
            <a:chOff x="706860" y="4061880"/>
            <a:chExt cx="2988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54" name="Ink 5153">
                  <a:extLst>
                    <a:ext uri="{FF2B5EF4-FFF2-40B4-BE49-F238E27FC236}">
                      <a16:creationId xmlns:a16="http://schemas.microsoft.com/office/drawing/2014/main" id="{D78DDC92-006E-045F-F522-08B6A573456B}"/>
                    </a:ext>
                  </a:extLst>
                </p14:cNvPr>
                <p14:cNvContentPartPr/>
                <p14:nvPr/>
              </p14:nvContentPartPr>
              <p14:xfrm>
                <a:off x="706860" y="4061880"/>
                <a:ext cx="247680" cy="29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214624-68C5-CB81-1FC4-476A91ECF0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7860" y="4052880"/>
                  <a:ext cx="26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55" name="Ink 5154">
                  <a:extLst>
                    <a:ext uri="{FF2B5EF4-FFF2-40B4-BE49-F238E27FC236}">
                      <a16:creationId xmlns:a16="http://schemas.microsoft.com/office/drawing/2014/main" id="{77B819CD-C8D8-9890-6616-43E32D0D7DD8}"/>
                    </a:ext>
                  </a:extLst>
                </p14:cNvPr>
                <p14:cNvContentPartPr/>
                <p14:nvPr/>
              </p14:nvContentPartPr>
              <p14:xfrm>
                <a:off x="868140" y="4236120"/>
                <a:ext cx="137520" cy="53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1004C-7A17-77B9-3CF3-F2D7C2FD5F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9500" y="4227480"/>
                  <a:ext cx="1551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6" name="Group 5155">
            <a:extLst>
              <a:ext uri="{FF2B5EF4-FFF2-40B4-BE49-F238E27FC236}">
                <a16:creationId xmlns:a16="http://schemas.microsoft.com/office/drawing/2014/main" id="{A70B46E1-7545-A44F-B77B-8D725797E963}"/>
              </a:ext>
            </a:extLst>
          </p:cNvPr>
          <p:cNvGrpSpPr/>
          <p:nvPr/>
        </p:nvGrpSpPr>
        <p:grpSpPr>
          <a:xfrm>
            <a:off x="399861" y="5476346"/>
            <a:ext cx="495000" cy="230040"/>
            <a:chOff x="539401" y="3436690"/>
            <a:chExt cx="49500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57" name="Ink 5156">
                  <a:extLst>
                    <a:ext uri="{FF2B5EF4-FFF2-40B4-BE49-F238E27FC236}">
                      <a16:creationId xmlns:a16="http://schemas.microsoft.com/office/drawing/2014/main" id="{60795389-9C26-31F3-D77E-55A125D5CCD1}"/>
                    </a:ext>
                  </a:extLst>
                </p14:cNvPr>
                <p14:cNvContentPartPr/>
                <p14:nvPr/>
              </p14:nvContentPartPr>
              <p14:xfrm>
                <a:off x="539401" y="3436690"/>
                <a:ext cx="176400" cy="230040"/>
              </p14:xfrm>
            </p:contentPart>
          </mc:Choice>
          <mc:Fallback>
            <p:pic>
              <p:nvPicPr>
                <p:cNvPr id="5157" name="Ink 5156">
                  <a:extLst>
                    <a:ext uri="{FF2B5EF4-FFF2-40B4-BE49-F238E27FC236}">
                      <a16:creationId xmlns:a16="http://schemas.microsoft.com/office/drawing/2014/main" id="{60795389-9C26-31F3-D77E-55A125D5CC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0401" y="3428050"/>
                  <a:ext cx="194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58" name="Ink 5157">
                  <a:extLst>
                    <a:ext uri="{FF2B5EF4-FFF2-40B4-BE49-F238E27FC236}">
                      <a16:creationId xmlns:a16="http://schemas.microsoft.com/office/drawing/2014/main" id="{431CCCE3-239D-CABF-48F1-9278C6034EC9}"/>
                    </a:ext>
                  </a:extLst>
                </p14:cNvPr>
                <p14:cNvContentPartPr/>
                <p14:nvPr/>
              </p14:nvContentPartPr>
              <p14:xfrm>
                <a:off x="856921" y="3480610"/>
                <a:ext cx="177480" cy="180000"/>
              </p14:xfrm>
            </p:contentPart>
          </mc:Choice>
          <mc:Fallback>
            <p:pic>
              <p:nvPicPr>
                <p:cNvPr id="5158" name="Ink 5157">
                  <a:extLst>
                    <a:ext uri="{FF2B5EF4-FFF2-40B4-BE49-F238E27FC236}">
                      <a16:creationId xmlns:a16="http://schemas.microsoft.com/office/drawing/2014/main" id="{431CCCE3-239D-CABF-48F1-9278C6034E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8281" y="3471970"/>
                  <a:ext cx="1951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9" name="Group 5158">
            <a:extLst>
              <a:ext uri="{FF2B5EF4-FFF2-40B4-BE49-F238E27FC236}">
                <a16:creationId xmlns:a16="http://schemas.microsoft.com/office/drawing/2014/main" id="{87FA5CE2-820A-EEF3-FD99-413ABCB1F552}"/>
              </a:ext>
            </a:extLst>
          </p:cNvPr>
          <p:cNvGrpSpPr/>
          <p:nvPr/>
        </p:nvGrpSpPr>
        <p:grpSpPr>
          <a:xfrm>
            <a:off x="402786" y="6002568"/>
            <a:ext cx="596880" cy="344520"/>
            <a:chOff x="319081" y="5717650"/>
            <a:chExt cx="59688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160" name="Ink 5159">
                  <a:extLst>
                    <a:ext uri="{FF2B5EF4-FFF2-40B4-BE49-F238E27FC236}">
                      <a16:creationId xmlns:a16="http://schemas.microsoft.com/office/drawing/2014/main" id="{F4E28A31-4CE5-BA07-DD90-C6A2571D4ECB}"/>
                    </a:ext>
                  </a:extLst>
                </p14:cNvPr>
                <p14:cNvContentPartPr/>
                <p14:nvPr/>
              </p14:nvContentPartPr>
              <p14:xfrm>
                <a:off x="473161" y="5717650"/>
                <a:ext cx="23040" cy="298800"/>
              </p14:xfrm>
            </p:contentPart>
          </mc:Choice>
          <mc:Fallback>
            <p:pic>
              <p:nvPicPr>
                <p:cNvPr id="5160" name="Ink 5159">
                  <a:extLst>
                    <a:ext uri="{FF2B5EF4-FFF2-40B4-BE49-F238E27FC236}">
                      <a16:creationId xmlns:a16="http://schemas.microsoft.com/office/drawing/2014/main" id="{F4E28A31-4CE5-BA07-DD90-C6A2571D4E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521" y="5709010"/>
                  <a:ext cx="40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61" name="Ink 5160">
                  <a:extLst>
                    <a:ext uri="{FF2B5EF4-FFF2-40B4-BE49-F238E27FC236}">
                      <a16:creationId xmlns:a16="http://schemas.microsoft.com/office/drawing/2014/main" id="{B2F906F5-2C9F-1E40-C51D-E272447AC775}"/>
                    </a:ext>
                  </a:extLst>
                </p14:cNvPr>
                <p14:cNvContentPartPr/>
                <p14:nvPr/>
              </p14:nvContentPartPr>
              <p14:xfrm>
                <a:off x="319081" y="5728450"/>
                <a:ext cx="407160" cy="360"/>
              </p14:xfrm>
            </p:contentPart>
          </mc:Choice>
          <mc:Fallback>
            <p:pic>
              <p:nvPicPr>
                <p:cNvPr id="5161" name="Ink 5160">
                  <a:extLst>
                    <a:ext uri="{FF2B5EF4-FFF2-40B4-BE49-F238E27FC236}">
                      <a16:creationId xmlns:a16="http://schemas.microsoft.com/office/drawing/2014/main" id="{B2F906F5-2C9F-1E40-C51D-E272447AC7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0081" y="5719450"/>
                  <a:ext cx="42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162" name="Ink 5161">
                  <a:extLst>
                    <a:ext uri="{FF2B5EF4-FFF2-40B4-BE49-F238E27FC236}">
                      <a16:creationId xmlns:a16="http://schemas.microsoft.com/office/drawing/2014/main" id="{7818379E-F908-6252-5B34-7B12E12926DB}"/>
                    </a:ext>
                  </a:extLst>
                </p14:cNvPr>
                <p14:cNvContentPartPr/>
                <p14:nvPr/>
              </p14:nvContentPartPr>
              <p14:xfrm>
                <a:off x="692401" y="5838970"/>
                <a:ext cx="223560" cy="223200"/>
              </p14:xfrm>
            </p:contentPart>
          </mc:Choice>
          <mc:Fallback>
            <p:pic>
              <p:nvPicPr>
                <p:cNvPr id="5162" name="Ink 5161">
                  <a:extLst>
                    <a:ext uri="{FF2B5EF4-FFF2-40B4-BE49-F238E27FC236}">
                      <a16:creationId xmlns:a16="http://schemas.microsoft.com/office/drawing/2014/main" id="{7818379E-F908-6252-5B34-7B12E12926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3761" y="5829970"/>
                  <a:ext cx="24120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3" name="Group 5162">
            <a:extLst>
              <a:ext uri="{FF2B5EF4-FFF2-40B4-BE49-F238E27FC236}">
                <a16:creationId xmlns:a16="http://schemas.microsoft.com/office/drawing/2014/main" id="{C196F10A-24E7-F834-0166-3C03050695E4}"/>
              </a:ext>
            </a:extLst>
          </p:cNvPr>
          <p:cNvGrpSpPr/>
          <p:nvPr/>
        </p:nvGrpSpPr>
        <p:grpSpPr>
          <a:xfrm>
            <a:off x="484645" y="4237806"/>
            <a:ext cx="596880" cy="344520"/>
            <a:chOff x="319081" y="5717650"/>
            <a:chExt cx="59688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64" name="Ink 5163">
                  <a:extLst>
                    <a:ext uri="{FF2B5EF4-FFF2-40B4-BE49-F238E27FC236}">
                      <a16:creationId xmlns:a16="http://schemas.microsoft.com/office/drawing/2014/main" id="{8FA04626-8C52-5DAC-ABF5-32C45CCEAD78}"/>
                    </a:ext>
                  </a:extLst>
                </p14:cNvPr>
                <p14:cNvContentPartPr/>
                <p14:nvPr/>
              </p14:nvContentPartPr>
              <p14:xfrm>
                <a:off x="473161" y="5717650"/>
                <a:ext cx="23040" cy="298800"/>
              </p14:xfrm>
            </p:contentPart>
          </mc:Choice>
          <mc:Fallback>
            <p:pic>
              <p:nvPicPr>
                <p:cNvPr id="5164" name="Ink 5163">
                  <a:extLst>
                    <a:ext uri="{FF2B5EF4-FFF2-40B4-BE49-F238E27FC236}">
                      <a16:creationId xmlns:a16="http://schemas.microsoft.com/office/drawing/2014/main" id="{8FA04626-8C52-5DAC-ABF5-32C45CCEAD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521" y="5709010"/>
                  <a:ext cx="40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165" name="Ink 5164">
                  <a:extLst>
                    <a:ext uri="{FF2B5EF4-FFF2-40B4-BE49-F238E27FC236}">
                      <a16:creationId xmlns:a16="http://schemas.microsoft.com/office/drawing/2014/main" id="{21E156B3-CAA1-A471-773F-49DC1AE791A5}"/>
                    </a:ext>
                  </a:extLst>
                </p14:cNvPr>
                <p14:cNvContentPartPr/>
                <p14:nvPr/>
              </p14:nvContentPartPr>
              <p14:xfrm>
                <a:off x="319081" y="5728450"/>
                <a:ext cx="407160" cy="360"/>
              </p14:xfrm>
            </p:contentPart>
          </mc:Choice>
          <mc:Fallback>
            <p:pic>
              <p:nvPicPr>
                <p:cNvPr id="5165" name="Ink 5164">
                  <a:extLst>
                    <a:ext uri="{FF2B5EF4-FFF2-40B4-BE49-F238E27FC236}">
                      <a16:creationId xmlns:a16="http://schemas.microsoft.com/office/drawing/2014/main" id="{21E156B3-CAA1-A471-773F-49DC1AE791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0081" y="5719450"/>
                  <a:ext cx="42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66" name="Ink 5165">
                  <a:extLst>
                    <a:ext uri="{FF2B5EF4-FFF2-40B4-BE49-F238E27FC236}">
                      <a16:creationId xmlns:a16="http://schemas.microsoft.com/office/drawing/2014/main" id="{09DCCA97-C1E0-63E1-CD2C-C93EBE021460}"/>
                    </a:ext>
                  </a:extLst>
                </p14:cNvPr>
                <p14:cNvContentPartPr/>
                <p14:nvPr/>
              </p14:nvContentPartPr>
              <p14:xfrm>
                <a:off x="692401" y="5838970"/>
                <a:ext cx="223560" cy="223200"/>
              </p14:xfrm>
            </p:contentPart>
          </mc:Choice>
          <mc:Fallback>
            <p:pic>
              <p:nvPicPr>
                <p:cNvPr id="5166" name="Ink 5165">
                  <a:extLst>
                    <a:ext uri="{FF2B5EF4-FFF2-40B4-BE49-F238E27FC236}">
                      <a16:creationId xmlns:a16="http://schemas.microsoft.com/office/drawing/2014/main" id="{09DCCA97-C1E0-63E1-CD2C-C93EBE0214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3761" y="5829970"/>
                  <a:ext cx="241200" cy="2408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5167" name="Table 4">
            <a:extLst>
              <a:ext uri="{FF2B5EF4-FFF2-40B4-BE49-F238E27FC236}">
                <a16:creationId xmlns:a16="http://schemas.microsoft.com/office/drawing/2014/main" id="{7F63214C-AA22-7FE8-EE77-B97C6A561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66821"/>
              </p:ext>
            </p:extLst>
          </p:nvPr>
        </p:nvGraphicFramePr>
        <p:xfrm>
          <a:off x="1104367" y="8229507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46478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97777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24943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224996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741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3683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91636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47657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8080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55498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23085"/>
                  </a:ext>
                </a:extLst>
              </a:tr>
            </a:tbl>
          </a:graphicData>
        </a:graphic>
      </p:graphicFrame>
      <p:graphicFrame>
        <p:nvGraphicFramePr>
          <p:cNvPr id="5168" name="Table 10">
            <a:extLst>
              <a:ext uri="{FF2B5EF4-FFF2-40B4-BE49-F238E27FC236}">
                <a16:creationId xmlns:a16="http://schemas.microsoft.com/office/drawing/2014/main" id="{02A1EA69-0A46-BF1C-DB04-12D797E61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30397"/>
              </p:ext>
            </p:extLst>
          </p:nvPr>
        </p:nvGraphicFramePr>
        <p:xfrm>
          <a:off x="1104367" y="7280515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955833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05871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35078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423258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694984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5327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5861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442884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80450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320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0783"/>
                  </a:ext>
                </a:extLst>
              </a:tr>
            </a:tbl>
          </a:graphicData>
        </a:graphic>
      </p:graphicFrame>
      <p:graphicFrame>
        <p:nvGraphicFramePr>
          <p:cNvPr id="5169" name="Table 11">
            <a:extLst>
              <a:ext uri="{FF2B5EF4-FFF2-40B4-BE49-F238E27FC236}">
                <a16:creationId xmlns:a16="http://schemas.microsoft.com/office/drawing/2014/main" id="{F3B64B67-2274-8389-A696-DC01240D5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98820"/>
              </p:ext>
            </p:extLst>
          </p:nvPr>
        </p:nvGraphicFramePr>
        <p:xfrm>
          <a:off x="1104367" y="7762547"/>
          <a:ext cx="4469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55687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199016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87896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93407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6458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6816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442305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319855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90996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0102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78028"/>
                  </a:ext>
                </a:extLst>
              </a:tr>
            </a:tbl>
          </a:graphicData>
        </a:graphic>
      </p:graphicFrame>
      <p:grpSp>
        <p:nvGrpSpPr>
          <p:cNvPr id="5170" name="Group 5169">
            <a:extLst>
              <a:ext uri="{FF2B5EF4-FFF2-40B4-BE49-F238E27FC236}">
                <a16:creationId xmlns:a16="http://schemas.microsoft.com/office/drawing/2014/main" id="{FB7AEEBC-C7C1-ED6A-E3F6-4E1109AA2E95}"/>
              </a:ext>
            </a:extLst>
          </p:cNvPr>
          <p:cNvGrpSpPr/>
          <p:nvPr/>
        </p:nvGrpSpPr>
        <p:grpSpPr>
          <a:xfrm>
            <a:off x="719842" y="8286607"/>
            <a:ext cx="298800" cy="290880"/>
            <a:chOff x="706860" y="4061880"/>
            <a:chExt cx="2988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171" name="Ink 5170">
                  <a:extLst>
                    <a:ext uri="{FF2B5EF4-FFF2-40B4-BE49-F238E27FC236}">
                      <a16:creationId xmlns:a16="http://schemas.microsoft.com/office/drawing/2014/main" id="{11F9F2BB-548B-1457-76F5-E9986E4ED245}"/>
                    </a:ext>
                  </a:extLst>
                </p14:cNvPr>
                <p14:cNvContentPartPr/>
                <p14:nvPr/>
              </p14:nvContentPartPr>
              <p14:xfrm>
                <a:off x="706860" y="4061880"/>
                <a:ext cx="247680" cy="29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214624-68C5-CB81-1FC4-476A91ECF0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7860" y="4052880"/>
                  <a:ext cx="26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72" name="Ink 5171">
                  <a:extLst>
                    <a:ext uri="{FF2B5EF4-FFF2-40B4-BE49-F238E27FC236}">
                      <a16:creationId xmlns:a16="http://schemas.microsoft.com/office/drawing/2014/main" id="{7C6BE031-901E-3A0B-2B94-6B8F6BAA05D7}"/>
                    </a:ext>
                  </a:extLst>
                </p14:cNvPr>
                <p14:cNvContentPartPr/>
                <p14:nvPr/>
              </p14:nvContentPartPr>
              <p14:xfrm>
                <a:off x="868140" y="4236120"/>
                <a:ext cx="137520" cy="53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1004C-7A17-77B9-3CF3-F2D7C2FD5F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9500" y="4227480"/>
                  <a:ext cx="1551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3" name="Group 5172">
            <a:extLst>
              <a:ext uri="{FF2B5EF4-FFF2-40B4-BE49-F238E27FC236}">
                <a16:creationId xmlns:a16="http://schemas.microsoft.com/office/drawing/2014/main" id="{B7BE2BCD-3DEF-EFC9-FFDA-6C84730C12D6}"/>
              </a:ext>
            </a:extLst>
          </p:cNvPr>
          <p:cNvGrpSpPr/>
          <p:nvPr/>
        </p:nvGrpSpPr>
        <p:grpSpPr>
          <a:xfrm>
            <a:off x="667856" y="7379059"/>
            <a:ext cx="495000" cy="230040"/>
            <a:chOff x="539401" y="3436690"/>
            <a:chExt cx="49500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174" name="Ink 5173">
                  <a:extLst>
                    <a:ext uri="{FF2B5EF4-FFF2-40B4-BE49-F238E27FC236}">
                      <a16:creationId xmlns:a16="http://schemas.microsoft.com/office/drawing/2014/main" id="{D363BB3C-2F56-E338-5CD4-1D3C5A1E2A36}"/>
                    </a:ext>
                  </a:extLst>
                </p14:cNvPr>
                <p14:cNvContentPartPr/>
                <p14:nvPr/>
              </p14:nvContentPartPr>
              <p14:xfrm>
                <a:off x="539401" y="3436690"/>
                <a:ext cx="176400" cy="230040"/>
              </p14:xfrm>
            </p:contentPart>
          </mc:Choice>
          <mc:Fallback>
            <p:pic>
              <p:nvPicPr>
                <p:cNvPr id="5174" name="Ink 5173">
                  <a:extLst>
                    <a:ext uri="{FF2B5EF4-FFF2-40B4-BE49-F238E27FC236}">
                      <a16:creationId xmlns:a16="http://schemas.microsoft.com/office/drawing/2014/main" id="{D363BB3C-2F56-E338-5CD4-1D3C5A1E2A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0401" y="3427690"/>
                  <a:ext cx="194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175" name="Ink 5174">
                  <a:extLst>
                    <a:ext uri="{FF2B5EF4-FFF2-40B4-BE49-F238E27FC236}">
                      <a16:creationId xmlns:a16="http://schemas.microsoft.com/office/drawing/2014/main" id="{DC066333-17B8-6378-3D46-0F719F4AC5BC}"/>
                    </a:ext>
                  </a:extLst>
                </p14:cNvPr>
                <p14:cNvContentPartPr/>
                <p14:nvPr/>
              </p14:nvContentPartPr>
              <p14:xfrm>
                <a:off x="856921" y="3480610"/>
                <a:ext cx="177480" cy="180000"/>
              </p14:xfrm>
            </p:contentPart>
          </mc:Choice>
          <mc:Fallback>
            <p:pic>
              <p:nvPicPr>
                <p:cNvPr id="5175" name="Ink 5174">
                  <a:extLst>
                    <a:ext uri="{FF2B5EF4-FFF2-40B4-BE49-F238E27FC236}">
                      <a16:creationId xmlns:a16="http://schemas.microsoft.com/office/drawing/2014/main" id="{DC066333-17B8-6378-3D46-0F719F4AC5B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8281" y="3471610"/>
                  <a:ext cx="1951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6" name="Group 5175">
            <a:extLst>
              <a:ext uri="{FF2B5EF4-FFF2-40B4-BE49-F238E27FC236}">
                <a16:creationId xmlns:a16="http://schemas.microsoft.com/office/drawing/2014/main" id="{CE06437A-7379-3398-7EAC-1573F3227B2B}"/>
              </a:ext>
            </a:extLst>
          </p:cNvPr>
          <p:cNvGrpSpPr/>
          <p:nvPr/>
        </p:nvGrpSpPr>
        <p:grpSpPr>
          <a:xfrm>
            <a:off x="496788" y="7743617"/>
            <a:ext cx="596880" cy="344520"/>
            <a:chOff x="319081" y="5717650"/>
            <a:chExt cx="59688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77" name="Ink 5176">
                  <a:extLst>
                    <a:ext uri="{FF2B5EF4-FFF2-40B4-BE49-F238E27FC236}">
                      <a16:creationId xmlns:a16="http://schemas.microsoft.com/office/drawing/2014/main" id="{02431B28-8916-292D-F80E-15F314012610}"/>
                    </a:ext>
                  </a:extLst>
                </p14:cNvPr>
                <p14:cNvContentPartPr/>
                <p14:nvPr/>
              </p14:nvContentPartPr>
              <p14:xfrm>
                <a:off x="473161" y="5717650"/>
                <a:ext cx="23040" cy="298800"/>
              </p14:xfrm>
            </p:contentPart>
          </mc:Choice>
          <mc:Fallback>
            <p:pic>
              <p:nvPicPr>
                <p:cNvPr id="5177" name="Ink 5176">
                  <a:extLst>
                    <a:ext uri="{FF2B5EF4-FFF2-40B4-BE49-F238E27FC236}">
                      <a16:creationId xmlns:a16="http://schemas.microsoft.com/office/drawing/2014/main" id="{02431B28-8916-292D-F80E-15F3140126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521" y="5709010"/>
                  <a:ext cx="40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78" name="Ink 5177">
                  <a:extLst>
                    <a:ext uri="{FF2B5EF4-FFF2-40B4-BE49-F238E27FC236}">
                      <a16:creationId xmlns:a16="http://schemas.microsoft.com/office/drawing/2014/main" id="{56ED78FE-AEC6-ED42-30BD-C15B16339CA1}"/>
                    </a:ext>
                  </a:extLst>
                </p14:cNvPr>
                <p14:cNvContentPartPr/>
                <p14:nvPr/>
              </p14:nvContentPartPr>
              <p14:xfrm>
                <a:off x="319081" y="5728450"/>
                <a:ext cx="407160" cy="360"/>
              </p14:xfrm>
            </p:contentPart>
          </mc:Choice>
          <mc:Fallback>
            <p:pic>
              <p:nvPicPr>
                <p:cNvPr id="5178" name="Ink 5177">
                  <a:extLst>
                    <a:ext uri="{FF2B5EF4-FFF2-40B4-BE49-F238E27FC236}">
                      <a16:creationId xmlns:a16="http://schemas.microsoft.com/office/drawing/2014/main" id="{56ED78FE-AEC6-ED42-30BD-C15B16339C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0081" y="5719450"/>
                  <a:ext cx="42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79" name="Ink 5178">
                  <a:extLst>
                    <a:ext uri="{FF2B5EF4-FFF2-40B4-BE49-F238E27FC236}">
                      <a16:creationId xmlns:a16="http://schemas.microsoft.com/office/drawing/2014/main" id="{90A30919-B40E-39D3-8C56-38E5948B0A2F}"/>
                    </a:ext>
                  </a:extLst>
                </p14:cNvPr>
                <p14:cNvContentPartPr/>
                <p14:nvPr/>
              </p14:nvContentPartPr>
              <p14:xfrm>
                <a:off x="692401" y="5838970"/>
                <a:ext cx="223560" cy="223200"/>
              </p14:xfrm>
            </p:contentPart>
          </mc:Choice>
          <mc:Fallback>
            <p:pic>
              <p:nvPicPr>
                <p:cNvPr id="5179" name="Ink 5178">
                  <a:extLst>
                    <a:ext uri="{FF2B5EF4-FFF2-40B4-BE49-F238E27FC236}">
                      <a16:creationId xmlns:a16="http://schemas.microsoft.com/office/drawing/2014/main" id="{90A30919-B40E-39D3-8C56-38E5948B0A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3761" y="5829970"/>
                  <a:ext cx="241200" cy="24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80" name="TextBox 5179">
            <a:extLst>
              <a:ext uri="{FF2B5EF4-FFF2-40B4-BE49-F238E27FC236}">
                <a16:creationId xmlns:a16="http://schemas.microsoft.com/office/drawing/2014/main" id="{8C89DCF6-626F-0E8D-9581-C5A9C8DCA0E4}"/>
              </a:ext>
            </a:extLst>
          </p:cNvPr>
          <p:cNvSpPr txBox="1"/>
          <p:nvPr/>
        </p:nvSpPr>
        <p:spPr>
          <a:xfrm>
            <a:off x="927455" y="1399807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81" name="TextBox 5180">
            <a:extLst>
              <a:ext uri="{FF2B5EF4-FFF2-40B4-BE49-F238E27FC236}">
                <a16:creationId xmlns:a16="http://schemas.microsoft.com/office/drawing/2014/main" id="{A0E440B2-B78D-BB96-D010-C3EBC960C941}"/>
              </a:ext>
            </a:extLst>
          </p:cNvPr>
          <p:cNvSpPr txBox="1"/>
          <p:nvPr/>
        </p:nvSpPr>
        <p:spPr>
          <a:xfrm>
            <a:off x="1538256" y="1442208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82" name="TextBox 5181">
            <a:extLst>
              <a:ext uri="{FF2B5EF4-FFF2-40B4-BE49-F238E27FC236}">
                <a16:creationId xmlns:a16="http://schemas.microsoft.com/office/drawing/2014/main" id="{4DA31A3B-41C4-DC4F-9D9C-57D856BE11DD}"/>
              </a:ext>
            </a:extLst>
          </p:cNvPr>
          <p:cNvSpPr txBox="1"/>
          <p:nvPr/>
        </p:nvSpPr>
        <p:spPr>
          <a:xfrm>
            <a:off x="1996657" y="1432402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83" name="TextBox 5182">
            <a:extLst>
              <a:ext uri="{FF2B5EF4-FFF2-40B4-BE49-F238E27FC236}">
                <a16:creationId xmlns:a16="http://schemas.microsoft.com/office/drawing/2014/main" id="{0086DE00-C585-AD56-97BF-8DCE537C36CA}"/>
              </a:ext>
            </a:extLst>
          </p:cNvPr>
          <p:cNvSpPr txBox="1"/>
          <p:nvPr/>
        </p:nvSpPr>
        <p:spPr>
          <a:xfrm>
            <a:off x="2449760" y="1452830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84" name="TextBox 5183">
            <a:extLst>
              <a:ext uri="{FF2B5EF4-FFF2-40B4-BE49-F238E27FC236}">
                <a16:creationId xmlns:a16="http://schemas.microsoft.com/office/drawing/2014/main" id="{0B4CCBE3-4C9A-FCBD-84F0-2B92D677BA70}"/>
              </a:ext>
            </a:extLst>
          </p:cNvPr>
          <p:cNvSpPr txBox="1"/>
          <p:nvPr/>
        </p:nvSpPr>
        <p:spPr>
          <a:xfrm>
            <a:off x="2900331" y="1452830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185" name="TextBox 5184">
            <a:extLst>
              <a:ext uri="{FF2B5EF4-FFF2-40B4-BE49-F238E27FC236}">
                <a16:creationId xmlns:a16="http://schemas.microsoft.com/office/drawing/2014/main" id="{C4470F75-18D5-8962-F92C-8EBF7A1161AF}"/>
              </a:ext>
            </a:extLst>
          </p:cNvPr>
          <p:cNvSpPr txBox="1"/>
          <p:nvPr/>
        </p:nvSpPr>
        <p:spPr>
          <a:xfrm>
            <a:off x="3836491" y="1408179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86" name="TextBox 5185">
            <a:extLst>
              <a:ext uri="{FF2B5EF4-FFF2-40B4-BE49-F238E27FC236}">
                <a16:creationId xmlns:a16="http://schemas.microsoft.com/office/drawing/2014/main" id="{6013B4A5-5298-575A-701D-182FCA245690}"/>
              </a:ext>
            </a:extLst>
          </p:cNvPr>
          <p:cNvSpPr txBox="1"/>
          <p:nvPr/>
        </p:nvSpPr>
        <p:spPr>
          <a:xfrm>
            <a:off x="4281764" y="1420116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187" name="TextBox 5186">
            <a:extLst>
              <a:ext uri="{FF2B5EF4-FFF2-40B4-BE49-F238E27FC236}">
                <a16:creationId xmlns:a16="http://schemas.microsoft.com/office/drawing/2014/main" id="{2BF04776-9E9B-B61E-897E-B2401AE52A9B}"/>
              </a:ext>
            </a:extLst>
          </p:cNvPr>
          <p:cNvSpPr txBox="1"/>
          <p:nvPr/>
        </p:nvSpPr>
        <p:spPr>
          <a:xfrm>
            <a:off x="4707030" y="1385695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188" name="TextBox 5187">
            <a:extLst>
              <a:ext uri="{FF2B5EF4-FFF2-40B4-BE49-F238E27FC236}">
                <a16:creationId xmlns:a16="http://schemas.microsoft.com/office/drawing/2014/main" id="{955C59A9-38ED-F22B-8FF7-805676C9F99B}"/>
              </a:ext>
            </a:extLst>
          </p:cNvPr>
          <p:cNvSpPr txBox="1"/>
          <p:nvPr/>
        </p:nvSpPr>
        <p:spPr>
          <a:xfrm>
            <a:off x="5196152" y="1363911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198" name="TextBox 5197">
            <a:extLst>
              <a:ext uri="{FF2B5EF4-FFF2-40B4-BE49-F238E27FC236}">
                <a16:creationId xmlns:a16="http://schemas.microsoft.com/office/drawing/2014/main" id="{E231EC52-CBA4-1C05-9257-2C15D074F732}"/>
              </a:ext>
            </a:extLst>
          </p:cNvPr>
          <p:cNvSpPr txBox="1"/>
          <p:nvPr/>
        </p:nvSpPr>
        <p:spPr>
          <a:xfrm>
            <a:off x="3314225" y="1441996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5199" name="Table 10">
            <a:extLst>
              <a:ext uri="{FF2B5EF4-FFF2-40B4-BE49-F238E27FC236}">
                <a16:creationId xmlns:a16="http://schemas.microsoft.com/office/drawing/2014/main" id="{975D8B5E-AFD5-8C00-F044-E13CF7C07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10346"/>
              </p:ext>
            </p:extLst>
          </p:nvPr>
        </p:nvGraphicFramePr>
        <p:xfrm>
          <a:off x="999806" y="1863485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955833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05871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35078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423258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694984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5327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5861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442884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80450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320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0783"/>
                  </a:ext>
                </a:extLst>
              </a:tr>
            </a:tbl>
          </a:graphicData>
        </a:graphic>
      </p:graphicFrame>
      <p:graphicFrame>
        <p:nvGraphicFramePr>
          <p:cNvPr id="5200" name="Table 10">
            <a:extLst>
              <a:ext uri="{FF2B5EF4-FFF2-40B4-BE49-F238E27FC236}">
                <a16:creationId xmlns:a16="http://schemas.microsoft.com/office/drawing/2014/main" id="{5E5BF7F9-6FD5-7E4C-012F-BD6D55007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68344"/>
              </p:ext>
            </p:extLst>
          </p:nvPr>
        </p:nvGraphicFramePr>
        <p:xfrm>
          <a:off x="1072732" y="3692079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955833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05871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35078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423258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694984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5327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5861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442884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80450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320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0783"/>
                  </a:ext>
                </a:extLst>
              </a:tr>
            </a:tbl>
          </a:graphicData>
        </a:graphic>
      </p:graphicFrame>
      <p:graphicFrame>
        <p:nvGraphicFramePr>
          <p:cNvPr id="5201" name="Table 10">
            <a:extLst>
              <a:ext uri="{FF2B5EF4-FFF2-40B4-BE49-F238E27FC236}">
                <a16:creationId xmlns:a16="http://schemas.microsoft.com/office/drawing/2014/main" id="{03F03E14-CC60-A403-3AEE-B0D4B140F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88955"/>
              </p:ext>
            </p:extLst>
          </p:nvPr>
        </p:nvGraphicFramePr>
        <p:xfrm>
          <a:off x="1091243" y="5419033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955833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05871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35078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423258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694984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5327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5861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442884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80450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320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0783"/>
                  </a:ext>
                </a:extLst>
              </a:tr>
            </a:tbl>
          </a:graphicData>
        </a:graphic>
      </p:graphicFrame>
      <p:sp>
        <p:nvSpPr>
          <p:cNvPr id="5202" name="TextBox 5201">
            <a:extLst>
              <a:ext uri="{FF2B5EF4-FFF2-40B4-BE49-F238E27FC236}">
                <a16:creationId xmlns:a16="http://schemas.microsoft.com/office/drawing/2014/main" id="{CF490DE9-962B-AF05-657A-BF89CA0C3F45}"/>
              </a:ext>
            </a:extLst>
          </p:cNvPr>
          <p:cNvSpPr txBox="1"/>
          <p:nvPr/>
        </p:nvSpPr>
        <p:spPr>
          <a:xfrm>
            <a:off x="976662" y="3252163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03" name="TextBox 5202">
            <a:extLst>
              <a:ext uri="{FF2B5EF4-FFF2-40B4-BE49-F238E27FC236}">
                <a16:creationId xmlns:a16="http://schemas.microsoft.com/office/drawing/2014/main" id="{FAF08716-F793-CF80-A32B-EC18E23ECAC8}"/>
              </a:ext>
            </a:extLst>
          </p:cNvPr>
          <p:cNvSpPr txBox="1"/>
          <p:nvPr/>
        </p:nvSpPr>
        <p:spPr>
          <a:xfrm>
            <a:off x="1587463" y="3294564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04" name="TextBox 5203">
            <a:extLst>
              <a:ext uri="{FF2B5EF4-FFF2-40B4-BE49-F238E27FC236}">
                <a16:creationId xmlns:a16="http://schemas.microsoft.com/office/drawing/2014/main" id="{3AE92FCC-1CB9-B316-9E1A-8550423E7EC0}"/>
              </a:ext>
            </a:extLst>
          </p:cNvPr>
          <p:cNvSpPr txBox="1"/>
          <p:nvPr/>
        </p:nvSpPr>
        <p:spPr>
          <a:xfrm>
            <a:off x="2045864" y="3284758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05" name="TextBox 5204">
            <a:extLst>
              <a:ext uri="{FF2B5EF4-FFF2-40B4-BE49-F238E27FC236}">
                <a16:creationId xmlns:a16="http://schemas.microsoft.com/office/drawing/2014/main" id="{2338CA14-1557-2856-3B61-F335ACF7F8DA}"/>
              </a:ext>
            </a:extLst>
          </p:cNvPr>
          <p:cNvSpPr txBox="1"/>
          <p:nvPr/>
        </p:nvSpPr>
        <p:spPr>
          <a:xfrm>
            <a:off x="2498967" y="3305186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06" name="TextBox 5205">
            <a:extLst>
              <a:ext uri="{FF2B5EF4-FFF2-40B4-BE49-F238E27FC236}">
                <a16:creationId xmlns:a16="http://schemas.microsoft.com/office/drawing/2014/main" id="{A4385A95-3202-443B-13B0-62A47BC970AD}"/>
              </a:ext>
            </a:extLst>
          </p:cNvPr>
          <p:cNvSpPr txBox="1"/>
          <p:nvPr/>
        </p:nvSpPr>
        <p:spPr>
          <a:xfrm>
            <a:off x="2949538" y="3305186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07" name="TextBox 5206">
            <a:extLst>
              <a:ext uri="{FF2B5EF4-FFF2-40B4-BE49-F238E27FC236}">
                <a16:creationId xmlns:a16="http://schemas.microsoft.com/office/drawing/2014/main" id="{FE2BB462-C3B8-E60A-7A68-DB821C464092}"/>
              </a:ext>
            </a:extLst>
          </p:cNvPr>
          <p:cNvSpPr txBox="1"/>
          <p:nvPr/>
        </p:nvSpPr>
        <p:spPr>
          <a:xfrm>
            <a:off x="3885698" y="3260535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208" name="TextBox 5207">
            <a:extLst>
              <a:ext uri="{FF2B5EF4-FFF2-40B4-BE49-F238E27FC236}">
                <a16:creationId xmlns:a16="http://schemas.microsoft.com/office/drawing/2014/main" id="{32CFDAC9-2793-F59F-890B-76F52A932A4A}"/>
              </a:ext>
            </a:extLst>
          </p:cNvPr>
          <p:cNvSpPr txBox="1"/>
          <p:nvPr/>
        </p:nvSpPr>
        <p:spPr>
          <a:xfrm>
            <a:off x="4330971" y="3272472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09" name="TextBox 5208">
            <a:extLst>
              <a:ext uri="{FF2B5EF4-FFF2-40B4-BE49-F238E27FC236}">
                <a16:creationId xmlns:a16="http://schemas.microsoft.com/office/drawing/2014/main" id="{C6213F0E-FD70-D74A-1842-32C49C8E6BBB}"/>
              </a:ext>
            </a:extLst>
          </p:cNvPr>
          <p:cNvSpPr txBox="1"/>
          <p:nvPr/>
        </p:nvSpPr>
        <p:spPr>
          <a:xfrm>
            <a:off x="4756237" y="3238051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10" name="TextBox 5209">
            <a:extLst>
              <a:ext uri="{FF2B5EF4-FFF2-40B4-BE49-F238E27FC236}">
                <a16:creationId xmlns:a16="http://schemas.microsoft.com/office/drawing/2014/main" id="{34B5F17B-BD6D-8C91-F4D3-9F8303B92EFE}"/>
              </a:ext>
            </a:extLst>
          </p:cNvPr>
          <p:cNvSpPr txBox="1"/>
          <p:nvPr/>
        </p:nvSpPr>
        <p:spPr>
          <a:xfrm>
            <a:off x="5245359" y="3216267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211" name="TextBox 5210">
            <a:extLst>
              <a:ext uri="{FF2B5EF4-FFF2-40B4-BE49-F238E27FC236}">
                <a16:creationId xmlns:a16="http://schemas.microsoft.com/office/drawing/2014/main" id="{ABBB40FB-0D97-F129-C0BF-2BE5E7E6DE1B}"/>
              </a:ext>
            </a:extLst>
          </p:cNvPr>
          <p:cNvSpPr txBox="1"/>
          <p:nvPr/>
        </p:nvSpPr>
        <p:spPr>
          <a:xfrm>
            <a:off x="959152" y="5004349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12" name="TextBox 5211">
            <a:extLst>
              <a:ext uri="{FF2B5EF4-FFF2-40B4-BE49-F238E27FC236}">
                <a16:creationId xmlns:a16="http://schemas.microsoft.com/office/drawing/2014/main" id="{1592019A-C721-FEBE-D43E-1FD8D5BCC1A4}"/>
              </a:ext>
            </a:extLst>
          </p:cNvPr>
          <p:cNvSpPr txBox="1"/>
          <p:nvPr/>
        </p:nvSpPr>
        <p:spPr>
          <a:xfrm>
            <a:off x="1569953" y="5046750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13" name="TextBox 5212">
            <a:extLst>
              <a:ext uri="{FF2B5EF4-FFF2-40B4-BE49-F238E27FC236}">
                <a16:creationId xmlns:a16="http://schemas.microsoft.com/office/drawing/2014/main" id="{8DD6001E-2B3F-C0FE-A547-96E14FFCC308}"/>
              </a:ext>
            </a:extLst>
          </p:cNvPr>
          <p:cNvSpPr txBox="1"/>
          <p:nvPr/>
        </p:nvSpPr>
        <p:spPr>
          <a:xfrm>
            <a:off x="2028354" y="5036944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14" name="TextBox 5213">
            <a:extLst>
              <a:ext uri="{FF2B5EF4-FFF2-40B4-BE49-F238E27FC236}">
                <a16:creationId xmlns:a16="http://schemas.microsoft.com/office/drawing/2014/main" id="{FEE5D853-7F03-2405-E194-972EEA09C73A}"/>
              </a:ext>
            </a:extLst>
          </p:cNvPr>
          <p:cNvSpPr txBox="1"/>
          <p:nvPr/>
        </p:nvSpPr>
        <p:spPr>
          <a:xfrm>
            <a:off x="2481457" y="5057372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15" name="TextBox 5214">
            <a:extLst>
              <a:ext uri="{FF2B5EF4-FFF2-40B4-BE49-F238E27FC236}">
                <a16:creationId xmlns:a16="http://schemas.microsoft.com/office/drawing/2014/main" id="{4A51AB3D-15E7-0245-77A1-39FD5068600A}"/>
              </a:ext>
            </a:extLst>
          </p:cNvPr>
          <p:cNvSpPr txBox="1"/>
          <p:nvPr/>
        </p:nvSpPr>
        <p:spPr>
          <a:xfrm>
            <a:off x="2932028" y="5057372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16" name="TextBox 5215">
            <a:extLst>
              <a:ext uri="{FF2B5EF4-FFF2-40B4-BE49-F238E27FC236}">
                <a16:creationId xmlns:a16="http://schemas.microsoft.com/office/drawing/2014/main" id="{DF3BF8DA-E1AB-30F3-4490-6785390D25F4}"/>
              </a:ext>
            </a:extLst>
          </p:cNvPr>
          <p:cNvSpPr txBox="1"/>
          <p:nvPr/>
        </p:nvSpPr>
        <p:spPr>
          <a:xfrm>
            <a:off x="3868188" y="5012721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217" name="TextBox 5216">
            <a:extLst>
              <a:ext uri="{FF2B5EF4-FFF2-40B4-BE49-F238E27FC236}">
                <a16:creationId xmlns:a16="http://schemas.microsoft.com/office/drawing/2014/main" id="{4ED61D69-22E1-3A9B-76C8-F6F530708760}"/>
              </a:ext>
            </a:extLst>
          </p:cNvPr>
          <p:cNvSpPr txBox="1"/>
          <p:nvPr/>
        </p:nvSpPr>
        <p:spPr>
          <a:xfrm>
            <a:off x="4313461" y="5024658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18" name="TextBox 5217">
            <a:extLst>
              <a:ext uri="{FF2B5EF4-FFF2-40B4-BE49-F238E27FC236}">
                <a16:creationId xmlns:a16="http://schemas.microsoft.com/office/drawing/2014/main" id="{B24A8620-5B1C-A802-AF81-25DC1139C5D1}"/>
              </a:ext>
            </a:extLst>
          </p:cNvPr>
          <p:cNvSpPr txBox="1"/>
          <p:nvPr/>
        </p:nvSpPr>
        <p:spPr>
          <a:xfrm>
            <a:off x="4738727" y="4990237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19" name="TextBox 5218">
            <a:extLst>
              <a:ext uri="{FF2B5EF4-FFF2-40B4-BE49-F238E27FC236}">
                <a16:creationId xmlns:a16="http://schemas.microsoft.com/office/drawing/2014/main" id="{8E555B78-6D59-176A-923D-EDACA7E7697D}"/>
              </a:ext>
            </a:extLst>
          </p:cNvPr>
          <p:cNvSpPr txBox="1"/>
          <p:nvPr/>
        </p:nvSpPr>
        <p:spPr>
          <a:xfrm>
            <a:off x="5227849" y="4968453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220" name="TextBox 5219">
            <a:extLst>
              <a:ext uri="{FF2B5EF4-FFF2-40B4-BE49-F238E27FC236}">
                <a16:creationId xmlns:a16="http://schemas.microsoft.com/office/drawing/2014/main" id="{02DA93BD-8FAF-CE44-F8B8-71320DF7467E}"/>
              </a:ext>
            </a:extLst>
          </p:cNvPr>
          <p:cNvSpPr txBox="1"/>
          <p:nvPr/>
        </p:nvSpPr>
        <p:spPr>
          <a:xfrm>
            <a:off x="1029669" y="6833274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21" name="TextBox 5220">
            <a:extLst>
              <a:ext uri="{FF2B5EF4-FFF2-40B4-BE49-F238E27FC236}">
                <a16:creationId xmlns:a16="http://schemas.microsoft.com/office/drawing/2014/main" id="{B2907D16-D1B2-A105-5E58-2147B7CE30D8}"/>
              </a:ext>
            </a:extLst>
          </p:cNvPr>
          <p:cNvSpPr txBox="1"/>
          <p:nvPr/>
        </p:nvSpPr>
        <p:spPr>
          <a:xfrm>
            <a:off x="1640470" y="6875675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22" name="TextBox 5221">
            <a:extLst>
              <a:ext uri="{FF2B5EF4-FFF2-40B4-BE49-F238E27FC236}">
                <a16:creationId xmlns:a16="http://schemas.microsoft.com/office/drawing/2014/main" id="{0A7A6C06-BF84-08B1-4B2C-53FFC856336C}"/>
              </a:ext>
            </a:extLst>
          </p:cNvPr>
          <p:cNvSpPr txBox="1"/>
          <p:nvPr/>
        </p:nvSpPr>
        <p:spPr>
          <a:xfrm>
            <a:off x="2098871" y="6865869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23" name="TextBox 5222">
            <a:extLst>
              <a:ext uri="{FF2B5EF4-FFF2-40B4-BE49-F238E27FC236}">
                <a16:creationId xmlns:a16="http://schemas.microsoft.com/office/drawing/2014/main" id="{96782CDD-ACF8-C666-A6E2-1C614C333132}"/>
              </a:ext>
            </a:extLst>
          </p:cNvPr>
          <p:cNvSpPr txBox="1"/>
          <p:nvPr/>
        </p:nvSpPr>
        <p:spPr>
          <a:xfrm>
            <a:off x="2551974" y="6886297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24" name="TextBox 5223">
            <a:extLst>
              <a:ext uri="{FF2B5EF4-FFF2-40B4-BE49-F238E27FC236}">
                <a16:creationId xmlns:a16="http://schemas.microsoft.com/office/drawing/2014/main" id="{B672EC61-FE98-6656-9C9F-D6F5D6ABB678}"/>
              </a:ext>
            </a:extLst>
          </p:cNvPr>
          <p:cNvSpPr txBox="1"/>
          <p:nvPr/>
        </p:nvSpPr>
        <p:spPr>
          <a:xfrm>
            <a:off x="3002545" y="6886297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25" name="TextBox 5224">
            <a:extLst>
              <a:ext uri="{FF2B5EF4-FFF2-40B4-BE49-F238E27FC236}">
                <a16:creationId xmlns:a16="http://schemas.microsoft.com/office/drawing/2014/main" id="{A7FF98E8-7E5B-9B95-A763-5C21C250243B}"/>
              </a:ext>
            </a:extLst>
          </p:cNvPr>
          <p:cNvSpPr txBox="1"/>
          <p:nvPr/>
        </p:nvSpPr>
        <p:spPr>
          <a:xfrm>
            <a:off x="3938705" y="6841646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226" name="TextBox 5225">
            <a:extLst>
              <a:ext uri="{FF2B5EF4-FFF2-40B4-BE49-F238E27FC236}">
                <a16:creationId xmlns:a16="http://schemas.microsoft.com/office/drawing/2014/main" id="{FB07F05E-5306-728D-4DE8-8944AE741D1F}"/>
              </a:ext>
            </a:extLst>
          </p:cNvPr>
          <p:cNvSpPr txBox="1"/>
          <p:nvPr/>
        </p:nvSpPr>
        <p:spPr>
          <a:xfrm>
            <a:off x="4383978" y="6853583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27" name="TextBox 5226">
            <a:extLst>
              <a:ext uri="{FF2B5EF4-FFF2-40B4-BE49-F238E27FC236}">
                <a16:creationId xmlns:a16="http://schemas.microsoft.com/office/drawing/2014/main" id="{89D57712-5A1F-4C14-BF97-532364672418}"/>
              </a:ext>
            </a:extLst>
          </p:cNvPr>
          <p:cNvSpPr txBox="1"/>
          <p:nvPr/>
        </p:nvSpPr>
        <p:spPr>
          <a:xfrm>
            <a:off x="4809244" y="6819162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28" name="TextBox 5227">
            <a:extLst>
              <a:ext uri="{FF2B5EF4-FFF2-40B4-BE49-F238E27FC236}">
                <a16:creationId xmlns:a16="http://schemas.microsoft.com/office/drawing/2014/main" id="{21934CC5-9D20-BE39-C26F-BCE6A4A7F14A}"/>
              </a:ext>
            </a:extLst>
          </p:cNvPr>
          <p:cNvSpPr txBox="1"/>
          <p:nvPr/>
        </p:nvSpPr>
        <p:spPr>
          <a:xfrm>
            <a:off x="5298366" y="6797378"/>
            <a:ext cx="45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9EA6B90-D59C-4477-9443-386462D66063}"/>
              </a:ext>
            </a:extLst>
          </p:cNvPr>
          <p:cNvSpPr txBox="1"/>
          <p:nvPr/>
        </p:nvSpPr>
        <p:spPr>
          <a:xfrm>
            <a:off x="3343471" y="6843535"/>
            <a:ext cx="415498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6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93103F9-3D13-4639-8FDA-0E03F68E36EC}"/>
              </a:ext>
            </a:extLst>
          </p:cNvPr>
          <p:cNvSpPr txBox="1"/>
          <p:nvPr/>
        </p:nvSpPr>
        <p:spPr>
          <a:xfrm>
            <a:off x="3415345" y="5020625"/>
            <a:ext cx="357790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8C74F15-5910-4803-9812-76383AE5E9C9}"/>
              </a:ext>
            </a:extLst>
          </p:cNvPr>
          <p:cNvSpPr txBox="1"/>
          <p:nvPr/>
        </p:nvSpPr>
        <p:spPr>
          <a:xfrm>
            <a:off x="3402755" y="3375197"/>
            <a:ext cx="325731" cy="43088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200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471386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796</Words>
  <Application>Microsoft Office PowerPoint</Application>
  <PresentationFormat>On-screen Show (4:3)</PresentationFormat>
  <Paragraphs>317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Tafesse, Azariyas D</cp:lastModifiedBy>
  <cp:revision>20</cp:revision>
  <cp:lastPrinted>2018-11-12T14:09:18Z</cp:lastPrinted>
  <dcterms:created xsi:type="dcterms:W3CDTF">2003-11-20T06:12:01Z</dcterms:created>
  <dcterms:modified xsi:type="dcterms:W3CDTF">2022-11-20T14:00:43Z</dcterms:modified>
</cp:coreProperties>
</file>