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57" r:id="rId6"/>
    <p:sldId id="260" r:id="rId7"/>
    <p:sldId id="261" r:id="rId8"/>
    <p:sldId id="266" r:id="rId9"/>
    <p:sldId id="269" r:id="rId10"/>
    <p:sldId id="270" r:id="rId11"/>
    <p:sldId id="268" r:id="rId12"/>
    <p:sldId id="271" r:id="rId13"/>
    <p:sldId id="267" r:id="rId14"/>
    <p:sldId id="272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Lewis" userId="4d2612fc23c0405a" providerId="LiveId" clId="{DA487CF5-2D72-4A70-98C6-7F49ECAAAD41}"/>
    <pc:docChg chg="undo custSel addSld delSld modSld">
      <pc:chgData name="Rob Lewis" userId="4d2612fc23c0405a" providerId="LiveId" clId="{DA487CF5-2D72-4A70-98C6-7F49ECAAAD41}" dt="2021-11-09T19:44:31.483" v="2575" actId="2696"/>
      <pc:docMkLst>
        <pc:docMk/>
      </pc:docMkLst>
      <pc:sldChg chg="modSp mod">
        <pc:chgData name="Rob Lewis" userId="4d2612fc23c0405a" providerId="LiveId" clId="{DA487CF5-2D72-4A70-98C6-7F49ECAAAD41}" dt="2021-11-08T20:00:13.239" v="697" actId="20577"/>
        <pc:sldMkLst>
          <pc:docMk/>
          <pc:sldMk cId="159407552" sldId="257"/>
        </pc:sldMkLst>
        <pc:spChg chg="mod">
          <ac:chgData name="Rob Lewis" userId="4d2612fc23c0405a" providerId="LiveId" clId="{DA487CF5-2D72-4A70-98C6-7F49ECAAAD41}" dt="2021-11-08T20:00:13.239" v="697" actId="20577"/>
          <ac:spMkLst>
            <pc:docMk/>
            <pc:sldMk cId="159407552" sldId="257"/>
            <ac:spMk id="2" creationId="{29D318A4-FBD8-4292-A330-60B9FEE69E85}"/>
          </ac:spMkLst>
        </pc:spChg>
      </pc:sldChg>
      <pc:sldChg chg="modSp mod">
        <pc:chgData name="Rob Lewis" userId="4d2612fc23c0405a" providerId="LiveId" clId="{DA487CF5-2D72-4A70-98C6-7F49ECAAAD41}" dt="2021-11-08T23:41:33.017" v="1183" actId="20577"/>
        <pc:sldMkLst>
          <pc:docMk/>
          <pc:sldMk cId="1644911614" sldId="259"/>
        </pc:sldMkLst>
        <pc:spChg chg="mod">
          <ac:chgData name="Rob Lewis" userId="4d2612fc23c0405a" providerId="LiveId" clId="{DA487CF5-2D72-4A70-98C6-7F49ECAAAD41}" dt="2021-11-08T23:41:33.017" v="1183" actId="20577"/>
          <ac:spMkLst>
            <pc:docMk/>
            <pc:sldMk cId="1644911614" sldId="259"/>
            <ac:spMk id="2" creationId="{AC007F8C-37BF-43C6-B440-1C3620F547F6}"/>
          </ac:spMkLst>
        </pc:spChg>
        <pc:spChg chg="mod">
          <ac:chgData name="Rob Lewis" userId="4d2612fc23c0405a" providerId="LiveId" clId="{DA487CF5-2D72-4A70-98C6-7F49ECAAAD41}" dt="2021-11-08T19:49:26.588" v="269" actId="20577"/>
          <ac:spMkLst>
            <pc:docMk/>
            <pc:sldMk cId="1644911614" sldId="259"/>
            <ac:spMk id="3" creationId="{0A030F1A-F2FD-4672-89F7-078447B1B2B9}"/>
          </ac:spMkLst>
        </pc:spChg>
      </pc:sldChg>
      <pc:sldChg chg="modSp new mod">
        <pc:chgData name="Rob Lewis" userId="4d2612fc23c0405a" providerId="LiveId" clId="{DA487CF5-2D72-4A70-98C6-7F49ECAAAD41}" dt="2021-11-08T21:29:16.221" v="824" actId="20577"/>
        <pc:sldMkLst>
          <pc:docMk/>
          <pc:sldMk cId="1181719103" sldId="260"/>
        </pc:sldMkLst>
        <pc:spChg chg="mod">
          <ac:chgData name="Rob Lewis" userId="4d2612fc23c0405a" providerId="LiveId" clId="{DA487CF5-2D72-4A70-98C6-7F49ECAAAD41}" dt="2021-11-08T19:50:48.864" v="298" actId="20577"/>
          <ac:spMkLst>
            <pc:docMk/>
            <pc:sldMk cId="1181719103" sldId="260"/>
            <ac:spMk id="2" creationId="{F31D95B5-B18B-4BB1-8004-89B10BFA35BE}"/>
          </ac:spMkLst>
        </pc:spChg>
        <pc:spChg chg="mod">
          <ac:chgData name="Rob Lewis" userId="4d2612fc23c0405a" providerId="LiveId" clId="{DA487CF5-2D72-4A70-98C6-7F49ECAAAD41}" dt="2021-11-08T21:29:16.221" v="824" actId="20577"/>
          <ac:spMkLst>
            <pc:docMk/>
            <pc:sldMk cId="1181719103" sldId="260"/>
            <ac:spMk id="3" creationId="{14B5AB6C-7B97-4FB0-94E3-A324710EE9A1}"/>
          </ac:spMkLst>
        </pc:spChg>
      </pc:sldChg>
      <pc:sldChg chg="modSp new mod">
        <pc:chgData name="Rob Lewis" userId="4d2612fc23c0405a" providerId="LiveId" clId="{DA487CF5-2D72-4A70-98C6-7F49ECAAAD41}" dt="2021-11-08T23:46:43.605" v="1331" actId="20577"/>
        <pc:sldMkLst>
          <pc:docMk/>
          <pc:sldMk cId="350395222" sldId="261"/>
        </pc:sldMkLst>
        <pc:spChg chg="mod">
          <ac:chgData name="Rob Lewis" userId="4d2612fc23c0405a" providerId="LiveId" clId="{DA487CF5-2D72-4A70-98C6-7F49ECAAAD41}" dt="2021-11-08T23:41:50.446" v="1193" actId="20577"/>
          <ac:spMkLst>
            <pc:docMk/>
            <pc:sldMk cId="350395222" sldId="261"/>
            <ac:spMk id="2" creationId="{F4A35CB7-F5FE-47D5-B499-9069BCFAC0E7}"/>
          </ac:spMkLst>
        </pc:spChg>
        <pc:spChg chg="mod">
          <ac:chgData name="Rob Lewis" userId="4d2612fc23c0405a" providerId="LiveId" clId="{DA487CF5-2D72-4A70-98C6-7F49ECAAAD41}" dt="2021-11-08T23:46:43.605" v="1331" actId="20577"/>
          <ac:spMkLst>
            <pc:docMk/>
            <pc:sldMk cId="350395222" sldId="261"/>
            <ac:spMk id="3" creationId="{D1995DC3-EDF0-49FF-98E0-F18BC991B86C}"/>
          </ac:spMkLst>
        </pc:spChg>
      </pc:sldChg>
      <pc:sldChg chg="modSp new mod">
        <pc:chgData name="Rob Lewis" userId="4d2612fc23c0405a" providerId="LiveId" clId="{DA487CF5-2D72-4A70-98C6-7F49ECAAAD41}" dt="2021-11-08T23:41:05.126" v="1168" actId="20577"/>
        <pc:sldMkLst>
          <pc:docMk/>
          <pc:sldMk cId="2172342651" sldId="262"/>
        </pc:sldMkLst>
        <pc:spChg chg="mod">
          <ac:chgData name="Rob Lewis" userId="4d2612fc23c0405a" providerId="LiveId" clId="{DA487CF5-2D72-4A70-98C6-7F49ECAAAD41}" dt="2021-11-08T23:02:40.655" v="853" actId="20577"/>
          <ac:spMkLst>
            <pc:docMk/>
            <pc:sldMk cId="2172342651" sldId="262"/>
            <ac:spMk id="2" creationId="{0CD19245-C76D-48B6-A361-BA6D928A63A1}"/>
          </ac:spMkLst>
        </pc:spChg>
        <pc:spChg chg="mod">
          <ac:chgData name="Rob Lewis" userId="4d2612fc23c0405a" providerId="LiveId" clId="{DA487CF5-2D72-4A70-98C6-7F49ECAAAD41}" dt="2021-11-08T23:41:05.126" v="1168" actId="20577"/>
          <ac:spMkLst>
            <pc:docMk/>
            <pc:sldMk cId="2172342651" sldId="262"/>
            <ac:spMk id="3" creationId="{3CB763CA-D586-4AB3-9950-552A5285D966}"/>
          </ac:spMkLst>
        </pc:spChg>
      </pc:sldChg>
      <pc:sldChg chg="addSp delSp modSp new del mod">
        <pc:chgData name="Rob Lewis" userId="4d2612fc23c0405a" providerId="LiveId" clId="{DA487CF5-2D72-4A70-98C6-7F49ECAAAD41}" dt="2021-11-09T00:43:54.936" v="2470" actId="2696"/>
        <pc:sldMkLst>
          <pc:docMk/>
          <pc:sldMk cId="949689061" sldId="263"/>
        </pc:sldMkLst>
        <pc:spChg chg="mod">
          <ac:chgData name="Rob Lewis" userId="4d2612fc23c0405a" providerId="LiveId" clId="{DA487CF5-2D72-4A70-98C6-7F49ECAAAD41}" dt="2021-11-08T23:42:06.687" v="1204" actId="20577"/>
          <ac:spMkLst>
            <pc:docMk/>
            <pc:sldMk cId="949689061" sldId="263"/>
            <ac:spMk id="2" creationId="{97DA77F8-36BA-443A-A3BE-75F124D05E8B}"/>
          </ac:spMkLst>
        </pc:spChg>
        <pc:spChg chg="add del">
          <ac:chgData name="Rob Lewis" userId="4d2612fc23c0405a" providerId="LiveId" clId="{DA487CF5-2D72-4A70-98C6-7F49ECAAAD41}" dt="2021-11-09T00:42:19.815" v="2464" actId="22"/>
          <ac:spMkLst>
            <pc:docMk/>
            <pc:sldMk cId="949689061" sldId="263"/>
            <ac:spMk id="3" creationId="{24B13F3B-AAF0-4B05-9453-9015ADE6027D}"/>
          </ac:spMkLst>
        </pc:spChg>
        <pc:picChg chg="add del mod ord">
          <ac:chgData name="Rob Lewis" userId="4d2612fc23c0405a" providerId="LiveId" clId="{DA487CF5-2D72-4A70-98C6-7F49ECAAAD41}" dt="2021-11-09T00:42:19.815" v="2464" actId="22"/>
          <ac:picMkLst>
            <pc:docMk/>
            <pc:sldMk cId="949689061" sldId="263"/>
            <ac:picMk id="5" creationId="{8697070B-C5E0-472F-9404-101769B80649}"/>
          </ac:picMkLst>
        </pc:picChg>
      </pc:sldChg>
      <pc:sldChg chg="addSp delSp modSp new mod">
        <pc:chgData name="Rob Lewis" userId="4d2612fc23c0405a" providerId="LiveId" clId="{DA487CF5-2D72-4A70-98C6-7F49ECAAAD41}" dt="2021-11-09T00:47:09.944" v="2493" actId="1076"/>
        <pc:sldMkLst>
          <pc:docMk/>
          <pc:sldMk cId="3630824660" sldId="264"/>
        </pc:sldMkLst>
        <pc:spChg chg="mod">
          <ac:chgData name="Rob Lewis" userId="4d2612fc23c0405a" providerId="LiveId" clId="{DA487CF5-2D72-4A70-98C6-7F49ECAAAD41}" dt="2021-11-09T00:44:42.943" v="2473" actId="20577"/>
          <ac:spMkLst>
            <pc:docMk/>
            <pc:sldMk cId="3630824660" sldId="264"/>
            <ac:spMk id="2" creationId="{86045DA1-4120-4D97-A9A9-CE267D7230E0}"/>
          </ac:spMkLst>
        </pc:spChg>
        <pc:spChg chg="del">
          <ac:chgData name="Rob Lewis" userId="4d2612fc23c0405a" providerId="LiveId" clId="{DA487CF5-2D72-4A70-98C6-7F49ECAAAD41}" dt="2021-11-09T00:44:36.124" v="2471" actId="22"/>
          <ac:spMkLst>
            <pc:docMk/>
            <pc:sldMk cId="3630824660" sldId="264"/>
            <ac:spMk id="3" creationId="{11C591E6-820E-4ECB-84A3-AD4AA0A8042F}"/>
          </ac:spMkLst>
        </pc:spChg>
        <pc:picChg chg="add mod ord">
          <ac:chgData name="Rob Lewis" userId="4d2612fc23c0405a" providerId="LiveId" clId="{DA487CF5-2D72-4A70-98C6-7F49ECAAAD41}" dt="2021-11-09T00:47:00.575" v="2491" actId="14100"/>
          <ac:picMkLst>
            <pc:docMk/>
            <pc:sldMk cId="3630824660" sldId="264"/>
            <ac:picMk id="5" creationId="{F7F7478A-EE2C-4094-9867-FAFFC693E028}"/>
          </ac:picMkLst>
        </pc:picChg>
        <pc:picChg chg="add mod">
          <ac:chgData name="Rob Lewis" userId="4d2612fc23c0405a" providerId="LiveId" clId="{DA487CF5-2D72-4A70-98C6-7F49ECAAAD41}" dt="2021-11-09T00:46:09.153" v="2485" actId="14100"/>
          <ac:picMkLst>
            <pc:docMk/>
            <pc:sldMk cId="3630824660" sldId="264"/>
            <ac:picMk id="7" creationId="{D0D087B2-AE5B-42DE-A4A3-CAF21DBECE26}"/>
          </ac:picMkLst>
        </pc:picChg>
        <pc:picChg chg="add mod">
          <ac:chgData name="Rob Lewis" userId="4d2612fc23c0405a" providerId="LiveId" clId="{DA487CF5-2D72-4A70-98C6-7F49ECAAAD41}" dt="2021-11-09T00:46:12.295" v="2486" actId="1076"/>
          <ac:picMkLst>
            <pc:docMk/>
            <pc:sldMk cId="3630824660" sldId="264"/>
            <ac:picMk id="9" creationId="{F2182669-1833-4300-836B-CBB3E4D00D05}"/>
          </ac:picMkLst>
        </pc:picChg>
        <pc:picChg chg="add mod">
          <ac:chgData name="Rob Lewis" userId="4d2612fc23c0405a" providerId="LiveId" clId="{DA487CF5-2D72-4A70-98C6-7F49ECAAAD41}" dt="2021-11-09T00:47:09.944" v="2493" actId="1076"/>
          <ac:picMkLst>
            <pc:docMk/>
            <pc:sldMk cId="3630824660" sldId="264"/>
            <ac:picMk id="11" creationId="{5AE5FA1F-A2F7-44CB-BCF8-832EBEC42BC5}"/>
          </ac:picMkLst>
        </pc:picChg>
      </pc:sldChg>
      <pc:sldChg chg="modSp new mod">
        <pc:chgData name="Rob Lewis" userId="4d2612fc23c0405a" providerId="LiveId" clId="{DA487CF5-2D72-4A70-98C6-7F49ECAAAD41}" dt="2021-11-09T18:56:21.925" v="2573" actId="20577"/>
        <pc:sldMkLst>
          <pc:docMk/>
          <pc:sldMk cId="1117549653" sldId="265"/>
        </pc:sldMkLst>
        <pc:spChg chg="mod">
          <ac:chgData name="Rob Lewis" userId="4d2612fc23c0405a" providerId="LiveId" clId="{DA487CF5-2D72-4A70-98C6-7F49ECAAAD41}" dt="2021-11-08T23:42:27.975" v="1223" actId="20577"/>
          <ac:spMkLst>
            <pc:docMk/>
            <pc:sldMk cId="1117549653" sldId="265"/>
            <ac:spMk id="2" creationId="{064DC25E-FCAA-47AA-8A24-EA2CB6E495A4}"/>
          </ac:spMkLst>
        </pc:spChg>
        <pc:spChg chg="mod">
          <ac:chgData name="Rob Lewis" userId="4d2612fc23c0405a" providerId="LiveId" clId="{DA487CF5-2D72-4A70-98C6-7F49ECAAAD41}" dt="2021-11-09T18:56:21.925" v="2573" actId="20577"/>
          <ac:spMkLst>
            <pc:docMk/>
            <pc:sldMk cId="1117549653" sldId="265"/>
            <ac:spMk id="3" creationId="{4F43F660-B052-426C-A256-BB846F975BB7}"/>
          </ac:spMkLst>
        </pc:spChg>
      </pc:sldChg>
      <pc:sldChg chg="addSp delSp modSp new mod">
        <pc:chgData name="Rob Lewis" userId="4d2612fc23c0405a" providerId="LiveId" clId="{DA487CF5-2D72-4A70-98C6-7F49ECAAAD41}" dt="2021-11-08T23:47:25.125" v="1337" actId="1076"/>
        <pc:sldMkLst>
          <pc:docMk/>
          <pc:sldMk cId="2512097436" sldId="266"/>
        </pc:sldMkLst>
        <pc:spChg chg="del">
          <ac:chgData name="Rob Lewis" userId="4d2612fc23c0405a" providerId="LiveId" clId="{DA487CF5-2D72-4A70-98C6-7F49ECAAAD41}" dt="2021-11-08T23:47:10.315" v="1333" actId="22"/>
          <ac:spMkLst>
            <pc:docMk/>
            <pc:sldMk cId="2512097436" sldId="266"/>
            <ac:spMk id="3" creationId="{8D1FE57C-1D87-4AFA-B0E2-B85B812D671A}"/>
          </ac:spMkLst>
        </pc:spChg>
        <pc:picChg chg="add mod ord">
          <ac:chgData name="Rob Lewis" userId="4d2612fc23c0405a" providerId="LiveId" clId="{DA487CF5-2D72-4A70-98C6-7F49ECAAAD41}" dt="2021-11-08T23:47:25.125" v="1337" actId="1076"/>
          <ac:picMkLst>
            <pc:docMk/>
            <pc:sldMk cId="2512097436" sldId="266"/>
            <ac:picMk id="5" creationId="{27E9BB97-438E-46D7-BC21-AF83CAD6045B}"/>
          </ac:picMkLst>
        </pc:picChg>
      </pc:sldChg>
      <pc:sldChg chg="modSp new mod">
        <pc:chgData name="Rob Lewis" userId="4d2612fc23c0405a" providerId="LiveId" clId="{DA487CF5-2D72-4A70-98C6-7F49ECAAAD41}" dt="2021-11-09T00:41:33.114" v="2458" actId="20577"/>
        <pc:sldMkLst>
          <pc:docMk/>
          <pc:sldMk cId="691189922" sldId="267"/>
        </pc:sldMkLst>
        <pc:spChg chg="mod">
          <ac:chgData name="Rob Lewis" userId="4d2612fc23c0405a" providerId="LiveId" clId="{DA487CF5-2D72-4A70-98C6-7F49ECAAAD41}" dt="2021-11-08T23:49:46.585" v="1368" actId="20577"/>
          <ac:spMkLst>
            <pc:docMk/>
            <pc:sldMk cId="691189922" sldId="267"/>
            <ac:spMk id="2" creationId="{CCE8F0F6-4E7C-4F60-9A64-3170F15AD129}"/>
          </ac:spMkLst>
        </pc:spChg>
        <pc:spChg chg="mod">
          <ac:chgData name="Rob Lewis" userId="4d2612fc23c0405a" providerId="LiveId" clId="{DA487CF5-2D72-4A70-98C6-7F49ECAAAD41}" dt="2021-11-09T00:41:33.114" v="2458" actId="20577"/>
          <ac:spMkLst>
            <pc:docMk/>
            <pc:sldMk cId="691189922" sldId="267"/>
            <ac:spMk id="3" creationId="{E32DA6F1-1D75-44B9-BB26-9737337A2D5B}"/>
          </ac:spMkLst>
        </pc:spChg>
      </pc:sldChg>
      <pc:sldChg chg="addSp delSp modSp new mod">
        <pc:chgData name="Rob Lewis" userId="4d2612fc23c0405a" providerId="LiveId" clId="{DA487CF5-2D72-4A70-98C6-7F49ECAAAD41}" dt="2021-11-09T00:33:24.509" v="2252" actId="6549"/>
        <pc:sldMkLst>
          <pc:docMk/>
          <pc:sldMk cId="491326508" sldId="268"/>
        </pc:sldMkLst>
        <pc:spChg chg="mod">
          <ac:chgData name="Rob Lewis" userId="4d2612fc23c0405a" providerId="LiveId" clId="{DA487CF5-2D72-4A70-98C6-7F49ECAAAD41}" dt="2021-11-08T23:49:38.384" v="1359" actId="20577"/>
          <ac:spMkLst>
            <pc:docMk/>
            <pc:sldMk cId="491326508" sldId="268"/>
            <ac:spMk id="2" creationId="{F2465508-48F4-45FA-A64F-CEC457AAD3D9}"/>
          </ac:spMkLst>
        </pc:spChg>
        <pc:spChg chg="add del mod">
          <ac:chgData name="Rob Lewis" userId="4d2612fc23c0405a" providerId="LiveId" clId="{DA487CF5-2D72-4A70-98C6-7F49ECAAAD41}" dt="2021-11-09T00:33:24.509" v="2252" actId="6549"/>
          <ac:spMkLst>
            <pc:docMk/>
            <pc:sldMk cId="491326508" sldId="268"/>
            <ac:spMk id="3" creationId="{29E7A695-C024-425F-A748-6251983454E5}"/>
          </ac:spMkLst>
        </pc:spChg>
        <pc:picChg chg="add del mod ord">
          <ac:chgData name="Rob Lewis" userId="4d2612fc23c0405a" providerId="LiveId" clId="{DA487CF5-2D72-4A70-98C6-7F49ECAAAD41}" dt="2021-11-08T23:57:14.086" v="1547" actId="22"/>
          <ac:picMkLst>
            <pc:docMk/>
            <pc:sldMk cId="491326508" sldId="268"/>
            <ac:picMk id="5" creationId="{698EA6EC-90B6-4FD7-901B-D269F3B2AE5D}"/>
          </ac:picMkLst>
        </pc:picChg>
      </pc:sldChg>
      <pc:sldChg chg="modSp new mod">
        <pc:chgData name="Rob Lewis" userId="4d2612fc23c0405a" providerId="LiveId" clId="{DA487CF5-2D72-4A70-98C6-7F49ECAAAD41}" dt="2021-11-09T00:15:32.066" v="1815" actId="20577"/>
        <pc:sldMkLst>
          <pc:docMk/>
          <pc:sldMk cId="251128952" sldId="269"/>
        </pc:sldMkLst>
        <pc:spChg chg="mod">
          <ac:chgData name="Rob Lewis" userId="4d2612fc23c0405a" providerId="LiveId" clId="{DA487CF5-2D72-4A70-98C6-7F49ECAAAD41}" dt="2021-11-08T23:49:31.057" v="1350" actId="20577"/>
          <ac:spMkLst>
            <pc:docMk/>
            <pc:sldMk cId="251128952" sldId="269"/>
            <ac:spMk id="2" creationId="{DF028850-1704-4DAB-A24C-1118C99583AF}"/>
          </ac:spMkLst>
        </pc:spChg>
        <pc:spChg chg="mod">
          <ac:chgData name="Rob Lewis" userId="4d2612fc23c0405a" providerId="LiveId" clId="{DA487CF5-2D72-4A70-98C6-7F49ECAAAD41}" dt="2021-11-09T00:15:32.066" v="1815" actId="20577"/>
          <ac:spMkLst>
            <pc:docMk/>
            <pc:sldMk cId="251128952" sldId="269"/>
            <ac:spMk id="3" creationId="{7B32034D-CA96-4F64-B907-517D08E9B7C2}"/>
          </ac:spMkLst>
        </pc:spChg>
      </pc:sldChg>
      <pc:sldChg chg="addSp delSp modSp new mod">
        <pc:chgData name="Rob Lewis" userId="4d2612fc23c0405a" providerId="LiveId" clId="{DA487CF5-2D72-4A70-98C6-7F49ECAAAD41}" dt="2021-11-09T00:20:02.514" v="1943" actId="14100"/>
        <pc:sldMkLst>
          <pc:docMk/>
          <pc:sldMk cId="2393053670" sldId="270"/>
        </pc:sldMkLst>
        <pc:spChg chg="del">
          <ac:chgData name="Rob Lewis" userId="4d2612fc23c0405a" providerId="LiveId" clId="{DA487CF5-2D72-4A70-98C6-7F49ECAAAD41}" dt="2021-11-08T23:57:19.017" v="1549" actId="22"/>
          <ac:spMkLst>
            <pc:docMk/>
            <pc:sldMk cId="2393053670" sldId="270"/>
            <ac:spMk id="3" creationId="{DBD812AC-E74C-439E-A194-7FF055F3A6E2}"/>
          </ac:spMkLst>
        </pc:spChg>
        <pc:picChg chg="add mod ord">
          <ac:chgData name="Rob Lewis" userId="4d2612fc23c0405a" providerId="LiveId" clId="{DA487CF5-2D72-4A70-98C6-7F49ECAAAD41}" dt="2021-11-08T23:58:10.030" v="1554" actId="1076"/>
          <ac:picMkLst>
            <pc:docMk/>
            <pc:sldMk cId="2393053670" sldId="270"/>
            <ac:picMk id="5" creationId="{D8AE517C-C22A-47D8-BE97-CAE8F71E9ED8}"/>
          </ac:picMkLst>
        </pc:picChg>
        <pc:picChg chg="add mod">
          <ac:chgData name="Rob Lewis" userId="4d2612fc23c0405a" providerId="LiveId" clId="{DA487CF5-2D72-4A70-98C6-7F49ECAAAD41}" dt="2021-11-08T23:58:06.802" v="1553" actId="14100"/>
          <ac:picMkLst>
            <pc:docMk/>
            <pc:sldMk cId="2393053670" sldId="270"/>
            <ac:picMk id="7" creationId="{F8E26F78-3C4D-4093-9A86-4D5D8AB2D77E}"/>
          </ac:picMkLst>
        </pc:picChg>
        <pc:picChg chg="add mod">
          <ac:chgData name="Rob Lewis" userId="4d2612fc23c0405a" providerId="LiveId" clId="{DA487CF5-2D72-4A70-98C6-7F49ECAAAD41}" dt="2021-11-09T00:01:53.205" v="1586" actId="1076"/>
          <ac:picMkLst>
            <pc:docMk/>
            <pc:sldMk cId="2393053670" sldId="270"/>
            <ac:picMk id="9" creationId="{08F4E0E2-F2AD-418D-B5F2-7162BB304B22}"/>
          </ac:picMkLst>
        </pc:picChg>
        <pc:picChg chg="add mod">
          <ac:chgData name="Rob Lewis" userId="4d2612fc23c0405a" providerId="LiveId" clId="{DA487CF5-2D72-4A70-98C6-7F49ECAAAD41}" dt="2021-11-09T00:20:02.514" v="1943" actId="14100"/>
          <ac:picMkLst>
            <pc:docMk/>
            <pc:sldMk cId="2393053670" sldId="270"/>
            <ac:picMk id="11" creationId="{99FBBDBD-9BC9-4D13-9F1A-0E91AE400869}"/>
          </ac:picMkLst>
        </pc:picChg>
      </pc:sldChg>
      <pc:sldChg chg="addSp delSp modSp new mod">
        <pc:chgData name="Rob Lewis" userId="4d2612fc23c0405a" providerId="LiveId" clId="{DA487CF5-2D72-4A70-98C6-7F49ECAAAD41}" dt="2021-11-09T00:22:32.194" v="1948" actId="1076"/>
        <pc:sldMkLst>
          <pc:docMk/>
          <pc:sldMk cId="2996136308" sldId="271"/>
        </pc:sldMkLst>
        <pc:spChg chg="del">
          <ac:chgData name="Rob Lewis" userId="4d2612fc23c0405a" providerId="LiveId" clId="{DA487CF5-2D72-4A70-98C6-7F49ECAAAD41}" dt="2021-11-09T00:21:08.124" v="1945" actId="22"/>
          <ac:spMkLst>
            <pc:docMk/>
            <pc:sldMk cId="2996136308" sldId="271"/>
            <ac:spMk id="3" creationId="{183E3A9A-B40F-4017-8F6A-1EB3EA51024D}"/>
          </ac:spMkLst>
        </pc:spChg>
        <pc:picChg chg="add mod ord">
          <ac:chgData name="Rob Lewis" userId="4d2612fc23c0405a" providerId="LiveId" clId="{DA487CF5-2D72-4A70-98C6-7F49ECAAAD41}" dt="2021-11-09T00:22:32.194" v="1948" actId="1076"/>
          <ac:picMkLst>
            <pc:docMk/>
            <pc:sldMk cId="2996136308" sldId="271"/>
            <ac:picMk id="5" creationId="{A1DE3F19-30AF-4C71-9B7C-E5D6084479CD}"/>
          </ac:picMkLst>
        </pc:picChg>
      </pc:sldChg>
      <pc:sldChg chg="addSp delSp modSp new mod">
        <pc:chgData name="Rob Lewis" userId="4d2612fc23c0405a" providerId="LiveId" clId="{DA487CF5-2D72-4A70-98C6-7F49ECAAAD41}" dt="2021-11-09T00:42:36.998" v="2469" actId="1076"/>
        <pc:sldMkLst>
          <pc:docMk/>
          <pc:sldMk cId="2749921936" sldId="272"/>
        </pc:sldMkLst>
        <pc:spChg chg="del">
          <ac:chgData name="Rob Lewis" userId="4d2612fc23c0405a" providerId="LiveId" clId="{DA487CF5-2D72-4A70-98C6-7F49ECAAAD41}" dt="2021-11-09T00:42:25.233" v="2466" actId="22"/>
          <ac:spMkLst>
            <pc:docMk/>
            <pc:sldMk cId="2749921936" sldId="272"/>
            <ac:spMk id="3" creationId="{849EEE38-5CB7-4AE8-B809-D86BB4A19094}"/>
          </ac:spMkLst>
        </pc:spChg>
        <pc:picChg chg="add mod ord">
          <ac:chgData name="Rob Lewis" userId="4d2612fc23c0405a" providerId="LiveId" clId="{DA487CF5-2D72-4A70-98C6-7F49ECAAAD41}" dt="2021-11-09T00:42:36.998" v="2469" actId="1076"/>
          <ac:picMkLst>
            <pc:docMk/>
            <pc:sldMk cId="2749921936" sldId="272"/>
            <ac:picMk id="5" creationId="{3C9000D9-F4BE-40E3-9B07-1565DF8C5D50}"/>
          </ac:picMkLst>
        </pc:picChg>
      </pc:sldChg>
      <pc:sldChg chg="new del">
        <pc:chgData name="Rob Lewis" userId="4d2612fc23c0405a" providerId="LiveId" clId="{DA487CF5-2D72-4A70-98C6-7F49ECAAAD41}" dt="2021-11-09T19:44:31.483" v="2575" actId="2696"/>
        <pc:sldMkLst>
          <pc:docMk/>
          <pc:sldMk cId="180881949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66B9-3770-41C2-AC92-77A9AE375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Caspar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09D48-378E-4C38-A21C-4DA2B40F8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Extracting and Synthesizing User Stories of Problems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from App Reviews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3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626D-E958-4893-8106-8142808A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E517C-C22A-47D8-BE97-CAE8F71E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96" y="143280"/>
            <a:ext cx="4732800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26F78-3C4D-4093-9A86-4D5D8AB2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6" y="3936902"/>
            <a:ext cx="6111200" cy="2777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4E0E2-F2AD-418D-B5F2-7162BB304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302" y="143280"/>
            <a:ext cx="5829300" cy="335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BBDBD-9BC9-4D13-9F1A-0E91AE400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615" y="3850640"/>
            <a:ext cx="5230425" cy="25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5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5508-48F4-45FA-A64F-CEC457AA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A695-C024-425F-A748-62519834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83392"/>
          </a:xfrm>
        </p:spPr>
        <p:txBody>
          <a:bodyPr>
            <a:normAutofit/>
          </a:bodyPr>
          <a:lstStyle/>
          <a:p>
            <a:r>
              <a:rPr lang="en-US" dirty="0"/>
              <a:t>Traditional ML approaches can be used to categorize the extracted event phrases </a:t>
            </a:r>
          </a:p>
          <a:p>
            <a:pPr lvl="1"/>
            <a:r>
              <a:rPr lang="en-US" dirty="0"/>
              <a:t>User Action (UA)</a:t>
            </a:r>
          </a:p>
          <a:p>
            <a:pPr lvl="1"/>
            <a:r>
              <a:rPr lang="en-US" dirty="0"/>
              <a:t>App Problem (AP)</a:t>
            </a:r>
          </a:p>
          <a:p>
            <a:pPr lvl="1"/>
            <a:r>
              <a:rPr lang="en-US" dirty="0"/>
              <a:t>Neither</a:t>
            </a:r>
          </a:p>
          <a:p>
            <a:r>
              <a:rPr lang="en-US" dirty="0"/>
              <a:t>Universal Sentence Encoder (USE) for encoding events</a:t>
            </a:r>
          </a:p>
          <a:p>
            <a:r>
              <a:rPr lang="en-US" dirty="0"/>
              <a:t>Manual labeling was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49132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6A1B-A11B-4342-AE35-E5D2FED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E3F19-30AF-4C71-9B7C-E5D608447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013" y="498074"/>
            <a:ext cx="6397307" cy="5861851"/>
          </a:xfrm>
        </p:spPr>
      </p:pic>
    </p:spTree>
    <p:extLst>
      <p:ext uri="{BB962C8B-B14F-4D97-AF65-F5344CB8AC3E}">
        <p14:creationId xmlns:p14="http://schemas.microsoft.com/office/powerpoint/2010/main" val="299613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F0F6-4E7C-4F60-9A64-3170F15A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6F1-1D75-44B9-BB26-9737337A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7680"/>
            <a:ext cx="9905999" cy="4481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Looking for </a:t>
            </a:r>
            <a:r>
              <a:rPr lang="en-US" i="1" dirty="0"/>
              <a:t>Action Event Pairs </a:t>
            </a:r>
          </a:p>
          <a:p>
            <a:pPr lvl="1"/>
            <a:r>
              <a:rPr lang="en-US" dirty="0"/>
              <a:t>UAs and APs in the same sentence or nearby ones</a:t>
            </a:r>
          </a:p>
          <a:p>
            <a:r>
              <a:rPr lang="en-US" dirty="0"/>
              <a:t>Strategies tested</a:t>
            </a:r>
          </a:p>
          <a:p>
            <a:pPr lvl="1"/>
            <a:r>
              <a:rPr lang="en-US" dirty="0"/>
              <a:t>IT-IDF + SVM</a:t>
            </a:r>
          </a:p>
          <a:p>
            <a:pPr lvl="1"/>
            <a:r>
              <a:rPr lang="en-US" dirty="0"/>
              <a:t>USE + SVM</a:t>
            </a:r>
          </a:p>
          <a:p>
            <a:pPr lvl="1"/>
            <a:r>
              <a:rPr lang="en-US" dirty="0"/>
              <a:t>BI-LTSM</a:t>
            </a:r>
          </a:p>
          <a:p>
            <a:r>
              <a:rPr lang="en-US" dirty="0"/>
              <a:t>Negative Sampling</a:t>
            </a:r>
          </a:p>
          <a:p>
            <a:pPr lvl="1"/>
            <a:r>
              <a:rPr lang="en-US" dirty="0"/>
              <a:t>Has challenges</a:t>
            </a:r>
          </a:p>
          <a:p>
            <a:pPr lvl="1"/>
            <a:r>
              <a:rPr lang="en-US" dirty="0"/>
              <a:t>Clustering: K-means (cosine) on USE vectors</a:t>
            </a:r>
          </a:p>
          <a:p>
            <a:pPr lvl="1"/>
            <a:r>
              <a:rPr lang="en-US" dirty="0"/>
              <a:t>Shuffling: Take first event found outside of some cosine similarity threshold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8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D69-4525-4ED7-95DE-AF745415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000D9-F4BE-40E3-9B07-1565DF8C5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249" y="1473200"/>
            <a:ext cx="8422325" cy="4204811"/>
          </a:xfrm>
        </p:spPr>
      </p:pic>
    </p:spTree>
    <p:extLst>
      <p:ext uri="{BB962C8B-B14F-4D97-AF65-F5344CB8AC3E}">
        <p14:creationId xmlns:p14="http://schemas.microsoft.com/office/powerpoint/2010/main" val="274992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5DA1-4120-4D97-A9A9-CE267D72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7478A-EE2C-4094-9867-FAFFC693E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6" y="314933"/>
            <a:ext cx="5994078" cy="2277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087B2-AE5B-42DE-A4A3-CAF21DBEC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" y="3104543"/>
            <a:ext cx="5757519" cy="3134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82669-1833-4300-836B-CBB3E4D00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48" y="3081690"/>
            <a:ext cx="5706015" cy="3358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5FA1F-A2F7-44CB-BCF8-832EBEC4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536" y="417865"/>
            <a:ext cx="5447638" cy="22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2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25E-FCAA-47AA-8A24-EA2CB6E4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F660-B052-426C-A256-BB846F97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and novel idea</a:t>
            </a:r>
          </a:p>
          <a:p>
            <a:endParaRPr lang="en-US" dirty="0"/>
          </a:p>
          <a:p>
            <a:r>
              <a:rPr lang="en-US" dirty="0"/>
              <a:t>A very interesting idea that could be expanded upon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EF8B-5E6C-4F62-AB9E-5360C58C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E4E5-4F30-40CC-97F2-9127C0B9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Hui Guo</a:t>
            </a:r>
          </a:p>
          <a:p>
            <a:r>
              <a:rPr lang="en-US" dirty="0" err="1"/>
              <a:t>Munindar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77904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9245-C76D-48B6-A361-BA6D928A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63CA-D586-4AB3-9950-552A5285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review of user feedback is very costly and time consuming when done by humans</a:t>
            </a:r>
          </a:p>
          <a:p>
            <a:endParaRPr lang="en-US" dirty="0"/>
          </a:p>
          <a:p>
            <a:r>
              <a:rPr lang="en-US" dirty="0"/>
              <a:t>NLP can help with finding what parts of the code / system process are flawed in order to direct troubleshooting and </a:t>
            </a:r>
            <a:r>
              <a:rPr lang="en-US" dirty="0" err="1"/>
              <a:t>bugfixing</a:t>
            </a:r>
            <a:r>
              <a:rPr lang="en-US" dirty="0"/>
              <a:t> efforts</a:t>
            </a:r>
          </a:p>
        </p:txBody>
      </p:sp>
    </p:spTree>
    <p:extLst>
      <p:ext uri="{BB962C8B-B14F-4D97-AF65-F5344CB8AC3E}">
        <p14:creationId xmlns:p14="http://schemas.microsoft.com/office/powerpoint/2010/main" val="217234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7F8C-37BF-43C6-B440-1C3620F5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breakdown /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0F1A-F2FD-4672-89F7-078447B1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/ extend NLP techniques to extract information from mobile app reviews</a:t>
            </a:r>
          </a:p>
          <a:p>
            <a:endParaRPr lang="en-US" dirty="0"/>
          </a:p>
          <a:p>
            <a:r>
              <a:rPr lang="en-US" dirty="0"/>
              <a:t>Use ML techniques to classify the extracted information as either user action or app problem</a:t>
            </a:r>
          </a:p>
          <a:p>
            <a:endParaRPr lang="en-US" dirty="0"/>
          </a:p>
          <a:p>
            <a:r>
              <a:rPr lang="en-US" dirty="0"/>
              <a:t>Synthesize the reviews </a:t>
            </a:r>
          </a:p>
        </p:txBody>
      </p:sp>
    </p:spTree>
    <p:extLst>
      <p:ext uri="{BB962C8B-B14F-4D97-AF65-F5344CB8AC3E}">
        <p14:creationId xmlns:p14="http://schemas.microsoft.com/office/powerpoint/2010/main" val="164491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18A4-FBD8-4292-A330-60B9FEE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 reviews</a:t>
            </a:r>
            <a:br>
              <a:rPr lang="en-US" dirty="0"/>
            </a:br>
            <a:r>
              <a:rPr lang="en-US" sz="2000" dirty="0"/>
              <a:t>*Negative reviews have most valuable information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70071-1E59-4735-9386-F7E6E33BF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113" y="2386806"/>
            <a:ext cx="6324600" cy="3267075"/>
          </a:xfrm>
        </p:spPr>
      </p:pic>
    </p:spTree>
    <p:extLst>
      <p:ext uri="{BB962C8B-B14F-4D97-AF65-F5344CB8AC3E}">
        <p14:creationId xmlns:p14="http://schemas.microsoft.com/office/powerpoint/2010/main" val="15940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95B5-B18B-4BB1-8004-89B10BFA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AB6C-7B97-4FB0-94E3-A324710E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Story- Ordered list of events detailing a user’s interaction with the app</a:t>
            </a:r>
          </a:p>
          <a:p>
            <a:r>
              <a:rPr lang="en-US" dirty="0"/>
              <a:t>Event- Fragment of a sentence describing a single action (user or app)</a:t>
            </a:r>
          </a:p>
          <a:p>
            <a:r>
              <a:rPr lang="en-US" dirty="0"/>
              <a:t>Event Phrase- An event as it is depicted in language</a:t>
            </a:r>
          </a:p>
          <a:p>
            <a:r>
              <a:rPr lang="en-US" dirty="0"/>
              <a:t>App Problem-  App behavior that violates a user’s expectation</a:t>
            </a:r>
          </a:p>
          <a:p>
            <a:r>
              <a:rPr lang="en-US" dirty="0"/>
              <a:t>User Action- Action taken by the user</a:t>
            </a:r>
          </a:p>
          <a:p>
            <a:r>
              <a:rPr lang="en-US" dirty="0"/>
              <a:t>Action-Problem Pair-  A connected action and problem</a:t>
            </a:r>
          </a:p>
        </p:txBody>
      </p:sp>
    </p:spTree>
    <p:extLst>
      <p:ext uri="{BB962C8B-B14F-4D97-AF65-F5344CB8AC3E}">
        <p14:creationId xmlns:p14="http://schemas.microsoft.com/office/powerpoint/2010/main" val="118171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5CB7-F5FE-47D5-B499-9069BCFA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5DC3-EDF0-49FF-98E0-F18BC991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5039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2203-1A54-4E6B-AD89-0B920B83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9BB97-438E-46D7-BC21-AF83CAD60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022" y="237210"/>
            <a:ext cx="6401312" cy="6383580"/>
          </a:xfrm>
        </p:spPr>
      </p:pic>
    </p:spTree>
    <p:extLst>
      <p:ext uri="{BB962C8B-B14F-4D97-AF65-F5344CB8AC3E}">
        <p14:creationId xmlns:p14="http://schemas.microsoft.com/office/powerpoint/2010/main" val="251209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8850-1704-4DAB-A24C-1118C995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034D-CA96-4F64-B907-517D08E9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looking for </a:t>
            </a:r>
            <a:r>
              <a:rPr lang="en-US" b="1" i="1" dirty="0"/>
              <a:t>events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key sentences and surrounding ones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event phrases in the key sentences and the ones surrounding them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Order the events using heuristics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 other phrases in the order of when they are found</a:t>
            </a:r>
          </a:p>
          <a:p>
            <a:r>
              <a:rPr lang="en-US" dirty="0"/>
              <a:t>POS tagging (Part of Speech)</a:t>
            </a:r>
          </a:p>
          <a:p>
            <a:pPr lvl="1"/>
            <a:r>
              <a:rPr lang="en-US" dirty="0"/>
              <a:t>Mark words based on part of speech (verb, noun, 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Looking for verbs</a:t>
            </a:r>
          </a:p>
        </p:txBody>
      </p:sp>
    </p:spTree>
    <p:extLst>
      <p:ext uri="{BB962C8B-B14F-4D97-AF65-F5344CB8AC3E}">
        <p14:creationId xmlns:p14="http://schemas.microsoft.com/office/powerpoint/2010/main" val="25112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4214</TotalTime>
  <Words>336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Caspar</vt:lpstr>
      <vt:lpstr>Authors </vt:lpstr>
      <vt:lpstr>Motivation and background</vt:lpstr>
      <vt:lpstr>Basic breakdown / introduction</vt:lpstr>
      <vt:lpstr>Example app reviews *Negative reviews have most valuable information</vt:lpstr>
      <vt:lpstr>Definitions</vt:lpstr>
      <vt:lpstr>Approach</vt:lpstr>
      <vt:lpstr>PowerPoint Presentation</vt:lpstr>
      <vt:lpstr>Extraction</vt:lpstr>
      <vt:lpstr>PowerPoint Presentation</vt:lpstr>
      <vt:lpstr>synthesis</vt:lpstr>
      <vt:lpstr>PowerPoint Presentation</vt:lpstr>
      <vt:lpstr>inference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Caspar</dc:title>
  <dc:creator>Rob Lewis</dc:creator>
  <cp:lastModifiedBy>Rob Lewis</cp:lastModifiedBy>
  <cp:revision>1</cp:revision>
  <dcterms:created xsi:type="dcterms:W3CDTF">2021-11-06T20:40:47Z</dcterms:created>
  <dcterms:modified xsi:type="dcterms:W3CDTF">2021-11-09T19:44:46Z</dcterms:modified>
</cp:coreProperties>
</file>