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771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951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252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667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722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986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59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63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31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797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D2DD-2746-41CB-8DAC-F82B6A250A65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D97F-F37E-4F82-919C-92EC5610DA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464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ricevergnou/spotify-recommendation" TargetMode="External"/><Relationship Id="rId2" Type="http://schemas.openxmlformats.org/officeDocument/2006/relationships/hyperlink" Target="https://www.gemtracks.com/guides/view.php?title=music-genres-and-their-typical-bpms&amp;id=8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Herramientas Computacionales:</a:t>
            </a:r>
            <a:r>
              <a:rPr lang="es-MX" dirty="0"/>
              <a:t/>
            </a:r>
            <a:br>
              <a:rPr lang="es-MX" dirty="0"/>
            </a:br>
            <a:r>
              <a:rPr lang="es-MX" b="1" dirty="0"/>
              <a:t>El Arte de la </a:t>
            </a:r>
            <a:r>
              <a:rPr lang="es-MX" b="1" dirty="0" smtClean="0"/>
              <a:t>Analítica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b="1" dirty="0" smtClean="0"/>
              <a:t>Naomi Anciola Calderón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1" dirty="0" smtClean="0"/>
              <a:t>A01750363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b="1" dirty="0" smtClean="0"/>
              <a:t>Invierno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29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3. Patrones con </a:t>
            </a:r>
            <a:r>
              <a:rPr lang="es-MX" b="1" dirty="0" smtClean="0"/>
              <a:t>K-means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794" y="2287016"/>
            <a:ext cx="4052517" cy="2861056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287016"/>
            <a:ext cx="4035753" cy="29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3. Patrones con </a:t>
            </a:r>
            <a:r>
              <a:rPr lang="es-MX" b="1" dirty="0" smtClean="0"/>
              <a:t>K-means</a:t>
            </a:r>
            <a:endParaRPr lang="es-MX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46806" y="2258219"/>
            <a:ext cx="5137658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4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3. Patrones con </a:t>
            </a:r>
            <a:r>
              <a:rPr lang="es-MX" b="1" dirty="0" smtClean="0"/>
              <a:t>K-means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6791" y="1959165"/>
            <a:ext cx="5882577" cy="39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7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3. Patrones con </a:t>
            </a:r>
            <a:r>
              <a:rPr lang="es-MX" b="1" dirty="0" smtClean="0"/>
              <a:t>K-means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49943" y="1690688"/>
            <a:ext cx="5672265" cy="38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Bibliografía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All Music Genres And Their Typical BPMs - 2022 UPDATED. </a:t>
            </a:r>
            <a:r>
              <a:rPr lang="es-MX" dirty="0"/>
              <a:t>(2021, 31 diciembre). </a:t>
            </a:r>
            <a:r>
              <a:rPr lang="es-MX" dirty="0" err="1"/>
              <a:t>Gemtracks</a:t>
            </a:r>
            <a:r>
              <a:rPr lang="es-MX" dirty="0"/>
              <a:t> </a:t>
            </a:r>
            <a:r>
              <a:rPr lang="es-MX" dirty="0" err="1"/>
              <a:t>Beats</a:t>
            </a:r>
            <a:r>
              <a:rPr lang="es-MX" dirty="0"/>
              <a:t>. Recuperado 11 de enero de 2022, de </a:t>
            </a:r>
            <a:r>
              <a:rPr lang="es-MX" u="sng" dirty="0">
                <a:hlinkClick r:id="rId2"/>
              </a:rPr>
              <a:t>https://www.gemtracks.com/guides/view.php?title=music-genres-and-their-typical-bpms&amp;id=823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Spotify </a:t>
            </a:r>
            <a:r>
              <a:rPr lang="es-MX" dirty="0" err="1"/>
              <a:t>Recommendation</a:t>
            </a:r>
            <a:r>
              <a:rPr lang="es-MX" dirty="0"/>
              <a:t>. (2021, 27 julio). </a:t>
            </a:r>
            <a:r>
              <a:rPr lang="es-MX" dirty="0" err="1"/>
              <a:t>Kaggle</a:t>
            </a:r>
            <a:r>
              <a:rPr lang="es-MX" dirty="0"/>
              <a:t>. Recuperado 11 de enero de 2022, de </a:t>
            </a:r>
            <a:r>
              <a:rPr lang="es-MX" u="sng" dirty="0">
                <a:hlinkClick r:id="rId3"/>
              </a:rPr>
              <a:t>https://www.kaggle.com/bricevergnou/spotify-recommendation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97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Introducción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b="1" dirty="0" smtClean="0"/>
              <a:t>Python </a:t>
            </a:r>
            <a:r>
              <a:rPr lang="es-MX" sz="4400" dirty="0" smtClean="0"/>
              <a:t>con librerías </a:t>
            </a:r>
            <a:r>
              <a:rPr lang="es-MX" sz="4400" b="1" dirty="0" smtClean="0"/>
              <a:t>CSV</a:t>
            </a:r>
            <a:r>
              <a:rPr lang="es-MX" sz="4400" dirty="0"/>
              <a:t>, </a:t>
            </a:r>
            <a:r>
              <a:rPr lang="es-MX" sz="4400" b="1" dirty="0"/>
              <a:t>Pandas</a:t>
            </a:r>
            <a:r>
              <a:rPr lang="es-MX" sz="4400" dirty="0"/>
              <a:t>, </a:t>
            </a:r>
            <a:r>
              <a:rPr lang="es-MX" sz="4400" b="1" dirty="0"/>
              <a:t>Numpy</a:t>
            </a:r>
            <a:r>
              <a:rPr lang="es-MX" sz="4400" dirty="0"/>
              <a:t>, </a:t>
            </a:r>
            <a:r>
              <a:rPr lang="es-MX" sz="4400" b="1" dirty="0"/>
              <a:t>Matplotlib</a:t>
            </a:r>
            <a:r>
              <a:rPr lang="es-MX" sz="4400" dirty="0"/>
              <a:t>, </a:t>
            </a:r>
            <a:r>
              <a:rPr lang="es-MX" sz="4400" b="1" dirty="0"/>
              <a:t>Seaborn </a:t>
            </a:r>
            <a:r>
              <a:rPr lang="es-MX" sz="4400" dirty="0"/>
              <a:t>y</a:t>
            </a:r>
            <a:r>
              <a:rPr lang="es-MX" sz="4400" b="1" dirty="0"/>
              <a:t> </a:t>
            </a:r>
            <a:r>
              <a:rPr lang="es-MX" sz="4400" b="1" dirty="0" smtClean="0"/>
              <a:t>ScikitLearn</a:t>
            </a:r>
          </a:p>
          <a:p>
            <a:r>
              <a:rPr lang="es-MX" sz="4400" dirty="0" smtClean="0"/>
              <a:t>Conjunto </a:t>
            </a:r>
            <a:r>
              <a:rPr lang="es-MX" sz="4400" dirty="0"/>
              <a:t>de datos de </a:t>
            </a:r>
            <a:r>
              <a:rPr lang="es-MX" sz="4400" b="1" dirty="0" smtClean="0"/>
              <a:t>Spotify</a:t>
            </a:r>
            <a:endParaRPr lang="es-MX" sz="4400" dirty="0" smtClean="0"/>
          </a:p>
          <a:p>
            <a:r>
              <a:rPr lang="es-MX" sz="4400" dirty="0"/>
              <a:t>I</a:t>
            </a:r>
            <a:r>
              <a:rPr lang="es-MX" sz="4400" dirty="0" smtClean="0"/>
              <a:t>nformación de canciones </a:t>
            </a:r>
            <a:r>
              <a:rPr lang="es-MX" sz="4400" dirty="0"/>
              <a:t>y sus </a:t>
            </a:r>
            <a:r>
              <a:rPr lang="es-MX" sz="4400" dirty="0" smtClean="0"/>
              <a:t>atributos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99946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Datos, Variables, Tipos de </a:t>
            </a:r>
            <a:r>
              <a:rPr lang="es-MX" b="1" dirty="0" smtClean="0"/>
              <a:t>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s-MX" sz="3600" dirty="0" smtClean="0"/>
              <a:t>195 registros</a:t>
            </a:r>
            <a:endParaRPr lang="es-MX" sz="3600" dirty="0" smtClean="0"/>
          </a:p>
          <a:p>
            <a:r>
              <a:rPr lang="es-MX" sz="3600" dirty="0" smtClean="0"/>
              <a:t>14 variables</a:t>
            </a:r>
            <a:r>
              <a:rPr lang="es-MX" sz="3600" dirty="0"/>
              <a:t>: </a:t>
            </a:r>
            <a:endParaRPr lang="es-MX" sz="3600" dirty="0" smtClean="0"/>
          </a:p>
          <a:p>
            <a:pPr lvl="1"/>
            <a:r>
              <a:rPr lang="es-MX" sz="3600" dirty="0" smtClean="0"/>
              <a:t>danceability</a:t>
            </a:r>
            <a:r>
              <a:rPr lang="es-MX" sz="3600" dirty="0"/>
              <a:t>, energy, key, loudness, mode, speechiness, acousticness, instrumentalness, liveness, valence, tempo, duration_ms, time_signature y liked. </a:t>
            </a:r>
            <a:endParaRPr lang="es-MX" sz="3600" dirty="0" smtClean="0"/>
          </a:p>
          <a:p>
            <a:r>
              <a:rPr lang="es-MX" sz="3600" dirty="0" smtClean="0"/>
              <a:t>Todas son </a:t>
            </a:r>
            <a:r>
              <a:rPr lang="es-MX" sz="3600" dirty="0"/>
              <a:t>de tipo </a:t>
            </a:r>
            <a:r>
              <a:rPr lang="es-MX" sz="3600" b="1" dirty="0" smtClean="0"/>
              <a:t>numérico</a:t>
            </a:r>
            <a:r>
              <a:rPr lang="es-MX" sz="3600" dirty="0" smtClean="0"/>
              <a:t> -&gt; son </a:t>
            </a:r>
            <a:r>
              <a:rPr lang="es-MX" sz="3600" i="1" dirty="0" smtClean="0"/>
              <a:t>cuantitativas</a:t>
            </a:r>
          </a:p>
        </p:txBody>
      </p:sp>
    </p:spTree>
    <p:extLst>
      <p:ext uri="{BB962C8B-B14F-4D97-AF65-F5344CB8AC3E}">
        <p14:creationId xmlns:p14="http://schemas.microsoft.com/office/powerpoint/2010/main" val="35352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1. E</a:t>
            </a:r>
            <a:r>
              <a:rPr lang="es-MX" b="1" dirty="0" smtClean="0"/>
              <a:t>stadísticas </a:t>
            </a:r>
            <a:r>
              <a:rPr lang="es-MX" b="1" dirty="0"/>
              <a:t>D</a:t>
            </a:r>
            <a:r>
              <a:rPr lang="es-MX" b="1" dirty="0" smtClean="0"/>
              <a:t>escriptivas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Escogí las variables que describen </a:t>
            </a:r>
            <a:r>
              <a:rPr lang="es-MX" sz="3600" b="1" dirty="0" smtClean="0"/>
              <a:t>duración</a:t>
            </a:r>
            <a:r>
              <a:rPr lang="es-MX" sz="3600" dirty="0" smtClean="0"/>
              <a:t> y </a:t>
            </a:r>
            <a:r>
              <a:rPr lang="es-MX" sz="3600" b="1" dirty="0" smtClean="0"/>
              <a:t>tempo</a:t>
            </a:r>
          </a:p>
          <a:p>
            <a:r>
              <a:rPr lang="es-MX" sz="3600" dirty="0" smtClean="0"/>
              <a:t> transformar a un data frame </a:t>
            </a:r>
          </a:p>
          <a:p>
            <a:pPr marL="457200" lvl="1" indent="0">
              <a:buNone/>
            </a:pPr>
            <a:r>
              <a:rPr lang="es-MX" sz="3200" dirty="0" smtClean="0"/>
              <a:t>	panda.read_csv() y </a:t>
            </a:r>
          </a:p>
          <a:p>
            <a:r>
              <a:rPr lang="es-MX" sz="3600" dirty="0" smtClean="0"/>
              <a:t>pidiendo los atributos con el nombre de la columna</a:t>
            </a:r>
          </a:p>
          <a:p>
            <a:pPr marL="457200" lvl="1" indent="0">
              <a:buNone/>
            </a:pPr>
            <a:r>
              <a:rPr lang="es-MX" sz="3200" dirty="0"/>
              <a:t>	</a:t>
            </a:r>
            <a:r>
              <a:rPr lang="es-MX" sz="3200" dirty="0" smtClean="0"/>
              <a:t>df[“tempo”].mean()</a:t>
            </a:r>
          </a:p>
          <a:p>
            <a:pPr marL="457200" lvl="1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2383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1. E</a:t>
            </a:r>
            <a:r>
              <a:rPr lang="es-MX" b="1" dirty="0" smtClean="0"/>
              <a:t>stadísticas </a:t>
            </a:r>
            <a:r>
              <a:rPr lang="es-MX" b="1" dirty="0"/>
              <a:t>D</a:t>
            </a:r>
            <a:r>
              <a:rPr lang="es-MX" b="1" dirty="0" smtClean="0"/>
              <a:t>escriptivas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14440" y="1791272"/>
            <a:ext cx="6163120" cy="385972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328657" y="5751576"/>
            <a:ext cx="3534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Resultado en consola del programa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3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2. Mapas de calor y </a:t>
            </a:r>
            <a:r>
              <a:rPr lang="es-MX" b="1" dirty="0" smtClean="0"/>
              <a:t>boxplots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24" y="1885315"/>
            <a:ext cx="4673016" cy="3352381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6764" y="1988502"/>
            <a:ext cx="4734052" cy="32491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37432" y="5577840"/>
            <a:ext cx="557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Histograma, Grafico de Cajas y bigotes de “duration_ms”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241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2. Mapas de calor y </a:t>
            </a:r>
            <a:r>
              <a:rPr lang="es-MX" b="1" dirty="0" smtClean="0"/>
              <a:t>boxplots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3837432" y="5577840"/>
            <a:ext cx="500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Histograma, Grafico de Cajas y bigotes de “tempo”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296" y="1895473"/>
            <a:ext cx="4558856" cy="3342223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5938266" y="2121408"/>
            <a:ext cx="4760214" cy="32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2. Mapas de calor y </a:t>
            </a:r>
            <a:r>
              <a:rPr lang="es-MX" b="1" dirty="0" smtClean="0"/>
              <a:t>boxplots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5171076" y="5715000"/>
            <a:ext cx="155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Mapa de calor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55493" y="1954910"/>
            <a:ext cx="7783449" cy="36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7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2. Mapas de calor y </a:t>
            </a:r>
            <a:r>
              <a:rPr lang="es-MX" b="1" dirty="0" smtClean="0"/>
              <a:t>boxplots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175153" y="5824728"/>
            <a:ext cx="3841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Mapa de calor para la columna “liked”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0177" y="2092513"/>
            <a:ext cx="8542402" cy="358590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36609" y="2723502"/>
            <a:ext cx="2615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persona prefiere </a:t>
            </a:r>
            <a:endParaRPr lang="es-MX" dirty="0" smtClean="0"/>
          </a:p>
          <a:p>
            <a:r>
              <a:rPr lang="es-MX" dirty="0" smtClean="0"/>
              <a:t>canciones </a:t>
            </a:r>
            <a:r>
              <a:rPr lang="es-MX" dirty="0"/>
              <a:t>cortas, </a:t>
            </a:r>
            <a:endParaRPr lang="es-MX" dirty="0" smtClean="0"/>
          </a:p>
          <a:p>
            <a:r>
              <a:rPr lang="es-MX" dirty="0" smtClean="0"/>
              <a:t>que </a:t>
            </a:r>
            <a:r>
              <a:rPr lang="es-MX" dirty="0"/>
              <a:t>se puedan bailar, </a:t>
            </a:r>
            <a:endParaRPr lang="es-MX" dirty="0" smtClean="0"/>
          </a:p>
          <a:p>
            <a:r>
              <a:rPr lang="es-MX" dirty="0" smtClean="0"/>
              <a:t>en </a:t>
            </a:r>
            <a:r>
              <a:rPr lang="es-MX" dirty="0"/>
              <a:t>las que se hable mucho y </a:t>
            </a:r>
            <a:endParaRPr lang="es-MX" dirty="0" smtClean="0"/>
          </a:p>
          <a:p>
            <a:r>
              <a:rPr lang="es-MX" dirty="0" smtClean="0"/>
              <a:t>que </a:t>
            </a:r>
            <a:r>
              <a:rPr lang="es-MX" dirty="0"/>
              <a:t>no sean instrumentales.</a:t>
            </a:r>
          </a:p>
        </p:txBody>
      </p:sp>
    </p:spTree>
    <p:extLst>
      <p:ext uri="{BB962C8B-B14F-4D97-AF65-F5344CB8AC3E}">
        <p14:creationId xmlns:p14="http://schemas.microsoft.com/office/powerpoint/2010/main" val="3477793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276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Herramientas Computacionales: El Arte de la Analítica</vt:lpstr>
      <vt:lpstr>Introducción</vt:lpstr>
      <vt:lpstr>Datos, Variables, Tipos de Datos</vt:lpstr>
      <vt:lpstr>Parte 1. Estadísticas Descriptivas</vt:lpstr>
      <vt:lpstr>Parte 1. Estadísticas Descriptivas</vt:lpstr>
      <vt:lpstr>Parte 2. Mapas de calor y boxplots</vt:lpstr>
      <vt:lpstr>Parte 2. Mapas de calor y boxplots</vt:lpstr>
      <vt:lpstr>Parte 2. Mapas de calor y boxplots</vt:lpstr>
      <vt:lpstr>Parte 2. Mapas de calor y boxplots</vt:lpstr>
      <vt:lpstr>Parte 3. Patrones con K-means</vt:lpstr>
      <vt:lpstr>Parte 3. Patrones con K-means</vt:lpstr>
      <vt:lpstr>Parte 3. Patrones con K-means</vt:lpstr>
      <vt:lpstr>Parte 3. Patrones con K-means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Computacionales: El Arte de la Analítica</dc:title>
  <dc:creator>immsa</dc:creator>
  <cp:lastModifiedBy>immsa</cp:lastModifiedBy>
  <cp:revision>4</cp:revision>
  <dcterms:created xsi:type="dcterms:W3CDTF">2022-01-14T17:22:22Z</dcterms:created>
  <dcterms:modified xsi:type="dcterms:W3CDTF">2022-01-14T17:48:33Z</dcterms:modified>
</cp:coreProperties>
</file>