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4651-DECE-479F-ADD6-3A5A877CF82C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439E1-FB70-4BED-8CC7-C0FC91BE2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3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88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7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33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56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19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0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8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6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45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4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3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2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54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DE6-08F4-4CB5-A5D9-61B49C45662E}" type="datetimeFigureOut">
              <a:rPr lang="es-ES" smtClean="0"/>
              <a:t>18/01/2018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DC32B-1C47-4B06-9335-47DBB280E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8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33F-0504-4B46-9723-ECB767078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Mecanismos de depuración del </a:t>
            </a:r>
            <a:r>
              <a:rPr lang="es-ES" dirty="0" err="1"/>
              <a:t>kernel</a:t>
            </a:r>
            <a:r>
              <a:rPr lang="es-ES" dirty="0"/>
              <a:t>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1498C-2E82-4646-919D-45ACB73DA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400" dirty="0">
                <a:latin typeface="Trebuchet MS (Títulos)"/>
              </a:rPr>
              <a:t>Ángel Cruz y Andrei Ionut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39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53256-D1CC-46EC-AFD3-E6B9CBC9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433"/>
          </a:xfrm>
        </p:spPr>
        <p:txBody>
          <a:bodyPr/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Probes</a:t>
            </a:r>
            <a:r>
              <a:rPr lang="es-ES" dirty="0"/>
              <a:t>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86F38-D3A3-4DF5-AA63-01C92CA2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034"/>
            <a:ext cx="8596668" cy="4524866"/>
          </a:xfrm>
        </p:spPr>
        <p:txBody>
          <a:bodyPr>
            <a:noAutofit/>
          </a:bodyPr>
          <a:lstStyle/>
          <a:p>
            <a:r>
              <a:rPr lang="en-US" dirty="0" err="1"/>
              <a:t>register_kprobe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el break-point.</a:t>
            </a:r>
          </a:p>
          <a:p>
            <a:r>
              <a:rPr lang="en-US" dirty="0" err="1"/>
              <a:t>register_jprobe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Tiene que </a:t>
            </a:r>
            <a:r>
              <a:rPr lang="en-US" dirty="0" err="1"/>
              <a:t>insertarse</a:t>
            </a:r>
            <a:r>
              <a:rPr lang="en-US" dirty="0"/>
              <a:t> el breakpoint al </a:t>
            </a:r>
            <a:r>
              <a:rPr lang="en-US" dirty="0" err="1"/>
              <a:t>comienzo</a:t>
            </a:r>
            <a:r>
              <a:rPr lang="en-US" dirty="0"/>
              <a:t> de la function.</a:t>
            </a:r>
          </a:p>
          <a:p>
            <a:r>
              <a:rPr lang="en-US" dirty="0" err="1"/>
              <a:t>register_kretprobe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el return probe a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especificada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ejecutada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manejador</a:t>
            </a:r>
            <a:r>
              <a:rPr lang="en-US" dirty="0"/>
              <a:t> que </a:t>
            </a:r>
            <a:r>
              <a:rPr lang="en-US" dirty="0" err="1"/>
              <a:t>devuelve</a:t>
            </a:r>
            <a:r>
              <a:rPr lang="en-US" dirty="0"/>
              <a:t> 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ha </a:t>
            </a:r>
            <a:r>
              <a:rPr lang="en-US" dirty="0" err="1"/>
              <a:t>ido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o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ha </a:t>
            </a:r>
            <a:r>
              <a:rPr lang="en-US" dirty="0" err="1"/>
              <a:t>producido</a:t>
            </a:r>
            <a:r>
              <a:rPr lang="en-US" dirty="0"/>
              <a:t> un error.</a:t>
            </a:r>
          </a:p>
          <a:p>
            <a:r>
              <a:rPr lang="en-US" dirty="0" err="1"/>
              <a:t>unregister_kprobe</a:t>
            </a:r>
            <a:r>
              <a:rPr lang="en-US" dirty="0"/>
              <a:t>(), </a:t>
            </a:r>
            <a:r>
              <a:rPr lang="en-US" dirty="0" err="1"/>
              <a:t>unregister_jprobe</a:t>
            </a:r>
            <a:r>
              <a:rPr lang="en-US" dirty="0"/>
              <a:t>(), </a:t>
            </a:r>
            <a:r>
              <a:rPr lang="en-US" dirty="0" err="1"/>
              <a:t>unregister_kretprobe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Borra </a:t>
            </a:r>
            <a:r>
              <a:rPr lang="en-US" dirty="0" err="1"/>
              <a:t>los</a:t>
            </a:r>
            <a:r>
              <a:rPr lang="en-US" dirty="0"/>
              <a:t> breakpoints </a:t>
            </a:r>
            <a:r>
              <a:rPr lang="en-US" dirty="0" err="1"/>
              <a:t>insertados</a:t>
            </a:r>
            <a:r>
              <a:rPr lang="en-US" dirty="0"/>
              <a:t>.</a:t>
            </a:r>
          </a:p>
          <a:p>
            <a:r>
              <a:rPr lang="en-US" dirty="0" err="1"/>
              <a:t>register_kprobes</a:t>
            </a:r>
            <a:r>
              <a:rPr lang="en-US" dirty="0"/>
              <a:t>(), </a:t>
            </a:r>
            <a:r>
              <a:rPr lang="en-US" dirty="0" err="1"/>
              <a:t>register_jprobes</a:t>
            </a:r>
            <a:r>
              <a:rPr lang="en-US" dirty="0"/>
              <a:t>(), </a:t>
            </a:r>
            <a:r>
              <a:rPr lang="en-US" dirty="0" err="1"/>
              <a:t>register_kretprobes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array.</a:t>
            </a:r>
          </a:p>
        </p:txBody>
      </p:sp>
    </p:spTree>
    <p:extLst>
      <p:ext uri="{BB962C8B-B14F-4D97-AF65-F5344CB8AC3E}">
        <p14:creationId xmlns:p14="http://schemas.microsoft.com/office/powerpoint/2010/main" val="191260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38DA-FCB6-402D-8719-AB96F15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KDB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93FF02-386A-4375-84E1-6B4ABDC8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533"/>
            <a:ext cx="8596668" cy="430683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Kdb</a:t>
            </a:r>
            <a:r>
              <a:rPr lang="es-ES" sz="2400" dirty="0"/>
              <a:t> es una herramienta para </a:t>
            </a:r>
            <a:r>
              <a:rPr lang="es-ES" sz="2400" dirty="0" err="1"/>
              <a:t>deburar</a:t>
            </a:r>
            <a:r>
              <a:rPr lang="es-ES" sz="2400" dirty="0"/>
              <a:t> código del </a:t>
            </a:r>
            <a:r>
              <a:rPr lang="es-ES" sz="2400" dirty="0" err="1"/>
              <a:t>kernel</a:t>
            </a:r>
            <a:r>
              <a:rPr lang="es-ES" sz="2400" dirty="0"/>
              <a:t> de Linux y drivers. Para poder utilizar esta herramienta hay que instalarla en el </a:t>
            </a:r>
            <a:r>
              <a:rPr lang="es-ES" sz="2400" dirty="0" err="1"/>
              <a:t>kernel</a:t>
            </a:r>
            <a:r>
              <a:rPr lang="es-ES" sz="2400" dirty="0"/>
              <a:t> por lo que hay que añadir un parche y recompilar dicho </a:t>
            </a:r>
            <a:r>
              <a:rPr lang="es-ES" sz="2400" dirty="0" err="1"/>
              <a:t>kernel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La principal ventaja de utilizar </a:t>
            </a:r>
            <a:r>
              <a:rPr lang="es-ES" sz="2400" dirty="0" err="1"/>
              <a:t>kdb</a:t>
            </a:r>
            <a:r>
              <a:rPr lang="es-ES" sz="2400" dirty="0"/>
              <a:t> es que al contrario que </a:t>
            </a:r>
            <a:r>
              <a:rPr lang="es-ES" sz="2400" dirty="0" err="1"/>
              <a:t>kgdb</a:t>
            </a:r>
            <a:r>
              <a:rPr lang="es-ES" sz="2400" dirty="0"/>
              <a:t> no necesita otra maquina para el proceso de depuración.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86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721AA-B0F9-4917-B08C-D22B3098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847"/>
          </a:xfrm>
        </p:spPr>
        <p:txBody>
          <a:bodyPr/>
          <a:lstStyle/>
          <a:p>
            <a:r>
              <a:rPr lang="es-ES" dirty="0"/>
              <a:t>Un driver que no funciona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DCD105-AA95-4FB0-889C-02E7DAAB2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" y="1465961"/>
            <a:ext cx="7997194" cy="4814519"/>
          </a:xfrm>
        </p:spPr>
      </p:pic>
    </p:spTree>
    <p:extLst>
      <p:ext uri="{BB962C8B-B14F-4D97-AF65-F5344CB8AC3E}">
        <p14:creationId xmlns:p14="http://schemas.microsoft.com/office/powerpoint/2010/main" val="26541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074B-59B9-4058-B495-CAB8416E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2105"/>
            <a:ext cx="8596668" cy="52392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Empezamos con un </a:t>
            </a:r>
            <a:r>
              <a:rPr lang="es-ES" dirty="0" err="1"/>
              <a:t>breakpoint</a:t>
            </a:r>
            <a:r>
              <a:rPr lang="es-ES" dirty="0"/>
              <a:t> en el open. Para ello abrimos </a:t>
            </a:r>
            <a:r>
              <a:rPr lang="es-ES" dirty="0" err="1"/>
              <a:t>kdb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15E82A-157F-43ED-A0FA-5A99F8C03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4" y="1425685"/>
            <a:ext cx="6597781" cy="27571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54CF4F-474D-40B7-9141-6CF2E3295AC5}"/>
              </a:ext>
            </a:extLst>
          </p:cNvPr>
          <p:cNvSpPr txBox="1"/>
          <p:nvPr/>
        </p:nvSpPr>
        <p:spPr>
          <a:xfrm>
            <a:off x="1141624" y="4053230"/>
            <a:ext cx="8596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punto A pondremos un </a:t>
            </a:r>
            <a:r>
              <a:rPr lang="es-ES" dirty="0" err="1"/>
              <a:t>breakpoint</a:t>
            </a:r>
            <a:r>
              <a:rPr lang="es-ES" dirty="0"/>
              <a:t> para ver que pasa con las estructura </a:t>
            </a:r>
            <a:r>
              <a:rPr lang="es-ES" dirty="0" err="1"/>
              <a:t>tty</a:t>
            </a:r>
            <a:r>
              <a:rPr lang="es-ES" dirty="0"/>
              <a:t> y con la estructura </a:t>
            </a:r>
            <a:r>
              <a:rPr lang="es-ES" dirty="0" err="1"/>
              <a:t>info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Buscando en las fuentes y en el </a:t>
            </a:r>
            <a:r>
              <a:rPr lang="es-ES" dirty="0" err="1"/>
              <a:t>disassembly</a:t>
            </a:r>
            <a:r>
              <a:rPr lang="es-ES" dirty="0"/>
              <a:t> del </a:t>
            </a:r>
            <a:r>
              <a:rPr lang="es-ES" dirty="0" err="1"/>
              <a:t>kdb</a:t>
            </a:r>
            <a:r>
              <a:rPr lang="es-ES" dirty="0"/>
              <a:t> encontramos que rs_open+0x5a corresponde al punto A por lo que ponemos ahí el </a:t>
            </a:r>
            <a:r>
              <a:rPr lang="es-ES" dirty="0" err="1"/>
              <a:t>breakpoint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8" name="Imagen 7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70C60C95-A9E4-4401-9E9D-3E3D75AB2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4" y="5677979"/>
            <a:ext cx="5170640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3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EE155C-6A1B-4FC1-9745-E201AAB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95" y="215116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vez puesto el </a:t>
            </a:r>
            <a:r>
              <a:rPr lang="es-ES" dirty="0" err="1"/>
              <a:t>bp</a:t>
            </a:r>
            <a:r>
              <a:rPr lang="es-ES" dirty="0"/>
              <a:t>, hay que hacer que la ejecución del programa llegue a ese puerto y se puede hacer mediante la instrucción:</a:t>
            </a:r>
          </a:p>
          <a:p>
            <a:r>
              <a:rPr lang="es-ES" dirty="0"/>
              <a:t>“echo “</a:t>
            </a:r>
            <a:r>
              <a:rPr lang="es-ES" dirty="0" err="1"/>
              <a:t>presentacion</a:t>
            </a:r>
            <a:r>
              <a:rPr lang="es-ES" dirty="0"/>
              <a:t> </a:t>
            </a:r>
            <a:r>
              <a:rPr lang="es-ES" dirty="0" err="1"/>
              <a:t>lin</a:t>
            </a:r>
            <a:r>
              <a:rPr lang="es-ES" dirty="0"/>
              <a:t>” &gt; /</a:t>
            </a:r>
            <a:r>
              <a:rPr lang="es-ES" dirty="0" err="1"/>
              <a:t>dev</a:t>
            </a:r>
            <a:r>
              <a:rPr lang="es-ES" dirty="0"/>
              <a:t>/</a:t>
            </a:r>
            <a:r>
              <a:rPr lang="es-ES" dirty="0" err="1"/>
              <a:t>ttySX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al ser un driver basta con mandar una serie de caracteres a ese puerto serie.</a:t>
            </a:r>
          </a:p>
          <a:p>
            <a:pPr marL="0" indent="0">
              <a:buNone/>
            </a:pPr>
            <a:r>
              <a:rPr lang="es-ES" dirty="0"/>
              <a:t>Una vez llegado al </a:t>
            </a:r>
            <a:r>
              <a:rPr lang="es-ES" dirty="0" err="1"/>
              <a:t>bp</a:t>
            </a:r>
            <a:r>
              <a:rPr lang="es-ES" dirty="0"/>
              <a:t>, </a:t>
            </a:r>
            <a:r>
              <a:rPr lang="es-ES" dirty="0" err="1"/>
              <a:t>kdb</a:t>
            </a:r>
            <a:r>
              <a:rPr lang="es-ES" dirty="0"/>
              <a:t> asume el control.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Ahora tenemos que buscar los contenidos de la estructura </a:t>
            </a:r>
            <a:r>
              <a:rPr lang="es-ES" dirty="0" err="1"/>
              <a:t>info</a:t>
            </a:r>
            <a:r>
              <a:rPr lang="es-ES" dirty="0"/>
              <a:t> en el </a:t>
            </a:r>
            <a:r>
              <a:rPr lang="es-ES" dirty="0" err="1"/>
              <a:t>disassembly</a:t>
            </a:r>
            <a:r>
              <a:rPr lang="es-ES" dirty="0"/>
              <a:t> que ofrece el </a:t>
            </a:r>
            <a:r>
              <a:rPr lang="es-ES" dirty="0" err="1"/>
              <a:t>kdb</a:t>
            </a:r>
            <a:r>
              <a:rPr lang="es-ES" dirty="0"/>
              <a:t>.  Como podemos ver* el registro EAX contiene la dirección de memoria donde se encuentra la estructura </a:t>
            </a:r>
            <a:r>
              <a:rPr lang="es-ES" dirty="0" err="1"/>
              <a:t>info</a:t>
            </a:r>
            <a:r>
              <a:rPr lang="es-ES" dirty="0"/>
              <a:t>. Accedemos a ese registro para ver su contenido: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24C36C8-9EE5-4FFC-B51A-85AB547F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" y="4091549"/>
            <a:ext cx="7225942" cy="7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5BC26-0A9B-4D30-BEDA-7944F015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342"/>
            <a:ext cx="8596668" cy="530265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Ahí podemos ver que la dirección de memoria de la estructura </a:t>
            </a:r>
            <a:r>
              <a:rPr lang="es-ES" dirty="0" err="1"/>
              <a:t>info</a:t>
            </a:r>
            <a:r>
              <a:rPr lang="es-ES" dirty="0"/>
              <a:t>, que es 0xcf1ae680. Ahora con el comando md &lt;</a:t>
            </a:r>
            <a:r>
              <a:rPr lang="es-ES" dirty="0" err="1"/>
              <a:t>dir</a:t>
            </a:r>
            <a:r>
              <a:rPr lang="es-ES" dirty="0"/>
              <a:t> </a:t>
            </a:r>
            <a:r>
              <a:rPr lang="es-ES" dirty="0" err="1"/>
              <a:t>mem</a:t>
            </a:r>
            <a:r>
              <a:rPr lang="es-ES" dirty="0"/>
              <a:t>&gt; podemos acceder a esa posición.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entender esto tenemos que fijarnos en la estructura del </a:t>
            </a:r>
            <a:r>
              <a:rPr lang="es-ES" dirty="0" err="1"/>
              <a:t>info</a:t>
            </a:r>
            <a:r>
              <a:rPr lang="es-ES" dirty="0"/>
              <a:t> que tenemos declarado en nuestro programa.																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Llegados a este punto tenemos que comparar la información del </a:t>
            </a:r>
            <a:r>
              <a:rPr lang="es-ES" dirty="0" err="1"/>
              <a:t>dump</a:t>
            </a:r>
            <a:r>
              <a:rPr lang="es-ES" dirty="0"/>
              <a:t> con la del </a:t>
            </a:r>
            <a:r>
              <a:rPr lang="es-ES" dirty="0" err="1"/>
              <a:t>struct</a:t>
            </a:r>
            <a:r>
              <a:rPr lang="es-ES" dirty="0"/>
              <a:t>, donde podemos ver que el 0x5301 corresponde al </a:t>
            </a:r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y el 0xABC corresponde al puerto. El error en este caso esta en que dirección de E/S que esta configurado en </a:t>
            </a:r>
            <a:r>
              <a:rPr lang="en-US" i="1" dirty="0"/>
              <a:t>include/asmx86/</a:t>
            </a:r>
            <a:r>
              <a:rPr lang="es-ES" i="1" dirty="0" err="1"/>
              <a:t>serial.h</a:t>
            </a:r>
            <a:r>
              <a:rPr lang="es-ES" i="1" dirty="0"/>
              <a:t> </a:t>
            </a:r>
            <a:r>
              <a:rPr lang="es-ES" dirty="0"/>
              <a:t>para hardware basado en x86. Y esto se sabe depurando muchos drivers.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000E9AA7-398D-4AC2-87B0-8104B787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66090"/>
            <a:ext cx="5065740" cy="889252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69B843E7-C247-4168-9247-04AAED2B3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2444594"/>
            <a:ext cx="5065740" cy="8021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0633FD5-AF05-4819-A2A2-21C5D354D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0" y="3748505"/>
            <a:ext cx="4861493" cy="14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CA6212-39AB-45DC-BD6B-8714AE1A0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3" r="16902" b="-1"/>
          <a:stretch/>
        </p:blipFill>
        <p:spPr>
          <a:xfrm>
            <a:off x="4858952" y="1930400"/>
            <a:ext cx="4415050" cy="38823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1ED7CE-7DBB-48D2-A723-36E71DF2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Un pequeño 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4F411-358B-4CBA-BB62-FFD9FD25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 err="1"/>
              <a:t>Kprobes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8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D1D8-4A3E-47DE-BEA2-73D40855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9565D-99DA-4E2E-99D2-495BD8EB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¿Que es </a:t>
            </a:r>
            <a:r>
              <a:rPr lang="es-ES" sz="2400" dirty="0" err="1"/>
              <a:t>debuggear</a:t>
            </a:r>
            <a:r>
              <a:rPr lang="es-ES" sz="2400" dirty="0"/>
              <a:t>?</a:t>
            </a:r>
          </a:p>
          <a:p>
            <a:r>
              <a:rPr lang="es-ES" dirty="0" err="1"/>
              <a:t>Debuggear</a:t>
            </a:r>
            <a:r>
              <a:rPr lang="es-ES" dirty="0"/>
              <a:t> o depurar consiste en la ejecución controlada de un programa o código para seguir cada instrucción ejecutada y localizar así los bugs o errores.</a:t>
            </a:r>
          </a:p>
          <a:p>
            <a:r>
              <a:rPr lang="es-ES" sz="2400" dirty="0"/>
              <a:t>¿Cómo?</a:t>
            </a:r>
          </a:p>
          <a:p>
            <a:r>
              <a:rPr lang="es-ES" dirty="0"/>
              <a:t>Lo mas común es utilizar herramientas o aplicaciones que faciliten este trabajo. Mas adelante veremos algunas herramientas de depuración en Linux. Estas herramientas pueden utilizar o no </a:t>
            </a:r>
            <a:r>
              <a:rPr lang="es-ES" dirty="0" err="1"/>
              <a:t>breakpoints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E95F-430B-4A5D-93BA-DE64DF7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AA8C3-6F14-4148-8803-9492DD0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gran escala:</a:t>
            </a:r>
          </a:p>
          <a:p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De trazado: No intervienen en la ejecución del programa.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Con interrupciones: Paran la ejecución del programa en un punto.</a:t>
            </a:r>
          </a:p>
        </p:txBody>
      </p:sp>
    </p:spTree>
    <p:extLst>
      <p:ext uri="{BB962C8B-B14F-4D97-AF65-F5344CB8AC3E}">
        <p14:creationId xmlns:p14="http://schemas.microsoft.com/office/powerpoint/2010/main" val="10799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07EE44-A133-4036-BB96-4FDBC6F9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1507" cy="804421"/>
          </a:xfrm>
        </p:spPr>
        <p:txBody>
          <a:bodyPr/>
          <a:lstStyle/>
          <a:p>
            <a:r>
              <a:rPr lang="es-ES" dirty="0" err="1"/>
              <a:t>Ftrace</a:t>
            </a:r>
            <a:r>
              <a:rPr lang="es-ES" dirty="0"/>
              <a:t>: Lista de entradas</a:t>
            </a:r>
          </a:p>
        </p:txBody>
      </p:sp>
      <p:pic>
        <p:nvPicPr>
          <p:cNvPr id="5" name="Marcador de contenido 4" descr="Imagen que contiene captura de pantalla, texto&#10;&#10;Descripción generada con confianza muy alta">
            <a:extLst>
              <a:ext uri="{FF2B5EF4-FFF2-40B4-BE49-F238E27FC236}">
                <a16:creationId xmlns:a16="http://schemas.microsoft.com/office/drawing/2014/main" id="{270AAF2A-DECE-489F-A1A9-49E8AE0E3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54" y="1488602"/>
            <a:ext cx="7298265" cy="4921625"/>
          </a:xfrm>
        </p:spPr>
      </p:pic>
    </p:spTree>
    <p:extLst>
      <p:ext uri="{BB962C8B-B14F-4D97-AF65-F5344CB8AC3E}">
        <p14:creationId xmlns:p14="http://schemas.microsoft.com/office/powerpoint/2010/main" val="35150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7BD751A-867B-419C-858A-24CE2EFA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62" y="1131994"/>
            <a:ext cx="870215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F757-1557-49A0-802C-672B92F8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019"/>
          </a:xfrm>
        </p:spPr>
        <p:txBody>
          <a:bodyPr/>
          <a:lstStyle/>
          <a:p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Probes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C0167-7817-49D5-A138-BC7573D1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411"/>
            <a:ext cx="8596668" cy="4419952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Son un conjunto de herramientas para recopilar información de rendimiento y depuración del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de Linux. Los desarrolladores y los administradores del sistema generalmente los utilizan para depurar 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o para encontrar cuellos de botella en el rendimiento del sistema. Los datos recogidos pueden usarse para ajustar el sistema para un mejor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14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2A026-ACAF-42F6-ADBA-580E83D6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899"/>
            <a:ext cx="9211384" cy="4740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La principal ventaja es que no es necesario reconstruir el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 y reiniciar el sistema después de realizar cambios.</a:t>
            </a:r>
          </a:p>
          <a:p>
            <a:pPr marL="0" indent="0">
              <a:buNone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Hay tres tipos de sondas de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endParaRPr lang="es-E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Kretprobes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probes</a:t>
            </a:r>
            <a:endParaRPr lang="es-E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1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A3000-3DDA-4274-9534-D4EFBF3E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755"/>
            <a:ext cx="8596668" cy="5494608"/>
          </a:xfrm>
        </p:spPr>
        <p:txBody>
          <a:bodyPr>
            <a:noAutofit/>
          </a:bodyPr>
          <a:lstStyle/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Kprobes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Puede aplicarse a cualquier instrucción del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Cuando se ejecuta, se inserta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al comienzo del primer byte de la instrucción. Cuando la ejecución del programa llega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se guardan los registros y se pasa a utilizar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Una vez ejecutada la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instrucion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se vuelve a la ejecución normal hasta que se encuentre otro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 implementado sobre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permite acceder directamente a los argumentos de la función que se esta depurando y acaba la ejecución con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jprobe_return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(). Solo se puede llamar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Jprobes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una vez por función.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probe</a:t>
            </a: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Tambien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esta implementado sobre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Cuando se llama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register_kretprobe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 se asocia un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 la función y una vez acabada la ejecución se guarda la dirección de memoria del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la función probada y se sigue con la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ejecicion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normal. Antes de llamar 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register_kretprobe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() hay que configurar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Kretprobe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con el numero máximo de argumentos que especifica cuantas instancias de la función a probar se ejecutan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396780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791</Words>
  <Application>Microsoft Office PowerPoint</Application>
  <PresentationFormat>Panorámica</PresentationFormat>
  <Paragraphs>65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Trebuchet MS (Títulos)</vt:lpstr>
      <vt:lpstr>Wingdings</vt:lpstr>
      <vt:lpstr>Wingdings 3</vt:lpstr>
      <vt:lpstr>Faceta</vt:lpstr>
      <vt:lpstr>Mecanismos de depuración del kernel Linux</vt:lpstr>
      <vt:lpstr>Un pequeño índice</vt:lpstr>
      <vt:lpstr>Introducción</vt:lpstr>
      <vt:lpstr>TIPOS</vt:lpstr>
      <vt:lpstr>Ftrace: Lista de entradas</vt:lpstr>
      <vt:lpstr>Presentación de PowerPoint</vt:lpstr>
      <vt:lpstr>Kernel Probes</vt:lpstr>
      <vt:lpstr>Presentación de PowerPoint</vt:lpstr>
      <vt:lpstr>Presentación de PowerPoint</vt:lpstr>
      <vt:lpstr>Kernel Probes API</vt:lpstr>
      <vt:lpstr>KDB</vt:lpstr>
      <vt:lpstr>Un driver que no funciona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Mecanismos de depuración del kernel Linux</dc:title>
  <dc:creator>IONUT ANDREI VADUVA</dc:creator>
  <cp:lastModifiedBy>IONUT ANDREI VADUVA</cp:lastModifiedBy>
  <cp:revision>19</cp:revision>
  <dcterms:created xsi:type="dcterms:W3CDTF">2018-01-18T09:56:08Z</dcterms:created>
  <dcterms:modified xsi:type="dcterms:W3CDTF">2018-01-18T13:59:45Z</dcterms:modified>
</cp:coreProperties>
</file>