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6"/>
    <p:restoredTop sz="92772"/>
  </p:normalViewPr>
  <p:slideViewPr>
    <p:cSldViewPr snapToGrid="0" snapToObjects="1">
      <p:cViewPr>
        <p:scale>
          <a:sx n="93" d="100"/>
          <a:sy n="93" d="100"/>
        </p:scale>
        <p:origin x="27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2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51317" y="182484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게스트하우스</a:t>
            </a:r>
            <a:r>
              <a:rPr lang="en-US" altLang="ko-KR" sz="3733" dirty="0"/>
              <a:t>/</a:t>
            </a:r>
            <a:r>
              <a:rPr lang="ko-KR" altLang="en-US" sz="3733" dirty="0" err="1"/>
              <a:t>바베큐파티</a:t>
            </a:r>
            <a:endParaRPr lang="en-US" sz="3733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7813"/>
              </p:ext>
            </p:extLst>
          </p:nvPr>
        </p:nvGraphicFramePr>
        <p:xfrm>
          <a:off x="5474" y="893957"/>
          <a:ext cx="9133034" cy="1537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6517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4566517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게스트하우스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바베큐파티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 또는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인분 </a:t>
                      </a:r>
                      <a:r>
                        <a:rPr lang="ko-KR" altLang="en-US" sz="1400" dirty="0" err="1"/>
                        <a:t>고기무제한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소주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병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오후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(2</a:t>
                      </a:r>
                      <a:r>
                        <a:rPr lang="ko-KR" altLang="en-US" sz="1400" dirty="0"/>
                        <a:t>시간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06568"/>
              </p:ext>
            </p:extLst>
          </p:nvPr>
        </p:nvGraphicFramePr>
        <p:xfrm>
          <a:off x="10968" y="3341783"/>
          <a:ext cx="9133035" cy="17509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비수기 </a:t>
                      </a:r>
                      <a:r>
                        <a:rPr lang="ko-KR" altLang="en-US" sz="1400" dirty="0" err="1"/>
                        <a:t>주말기준</a:t>
                      </a:r>
                      <a:r>
                        <a:rPr lang="ko-KR" altLang="en-US" sz="1400" dirty="0"/>
                        <a:t> 가격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애견동반</a:t>
                      </a:r>
                      <a:r>
                        <a:rPr lang="ko-KR" altLang="en-US" sz="1400" dirty="0"/>
                        <a:t> 가능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D960CBF-98F2-9243-BD28-BCBF4EEF8FD7}"/>
              </a:ext>
            </a:extLst>
          </p:cNvPr>
          <p:cNvSpPr txBox="1"/>
          <p:nvPr/>
        </p:nvSpPr>
        <p:spPr>
          <a:xfrm>
            <a:off x="351317" y="2663401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 err="1"/>
              <a:t>펜션룸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78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27</cp:revision>
  <cp:lastPrinted>2021-03-26T07:05:13Z</cp:lastPrinted>
  <dcterms:created xsi:type="dcterms:W3CDTF">2021-03-26T04:31:59Z</dcterms:created>
  <dcterms:modified xsi:type="dcterms:W3CDTF">2021-03-26T07:07:36Z</dcterms:modified>
</cp:coreProperties>
</file>