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</p:sldIdLst>
  <p:sldSz cx="91440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1650"/>
    <p:restoredTop sz="92803"/>
  </p:normalViewPr>
  <p:slideViewPr>
    <p:cSldViewPr snapToGrid="0" snapToObjects="1">
      <p:cViewPr>
        <p:scale>
          <a:sx n="108" d="100"/>
          <a:sy n="108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90859"/>
            <a:ext cx="7772400" cy="827701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2487065"/>
            <a:ext cx="6858000" cy="573997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4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806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1265767"/>
            <a:ext cx="1971675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1265767"/>
            <a:ext cx="5800725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3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5927097"/>
            <a:ext cx="7886700" cy="988948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5910144"/>
            <a:ext cx="7886700" cy="520064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4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6328834"/>
            <a:ext cx="38862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40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265772"/>
            <a:ext cx="788670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828032"/>
            <a:ext cx="3868340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8684260"/>
            <a:ext cx="3868340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5828032"/>
            <a:ext cx="3887391" cy="285622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8684260"/>
            <a:ext cx="3887391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0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0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3423079"/>
            <a:ext cx="4629150" cy="168952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9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584960"/>
            <a:ext cx="2949178" cy="55473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3423079"/>
            <a:ext cx="4629150" cy="168952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7132320"/>
            <a:ext cx="2949178" cy="132135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0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265772"/>
            <a:ext cx="788670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6328834"/>
            <a:ext cx="788670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1C75A-B04C-0241-A31E-5DFBF6192799}" type="datetimeFigureOut">
              <a:rPr lang="en-US" smtClean="0"/>
              <a:t>3/26/21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22035352"/>
            <a:ext cx="30861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22035352"/>
            <a:ext cx="20574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8185-4621-B94B-8492-86BAE3FFE2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42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7611C4-2443-6149-AFF7-B67539EE267F}"/>
              </a:ext>
            </a:extLst>
          </p:cNvPr>
          <p:cNvSpPr txBox="1"/>
          <p:nvPr/>
        </p:nvSpPr>
        <p:spPr>
          <a:xfrm>
            <a:off x="317730" y="1385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강습</a:t>
            </a:r>
            <a:endParaRPr lang="en-US" sz="3733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3F9F096-D2AF-AB41-8670-FD93F660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52386"/>
              </p:ext>
            </p:extLst>
          </p:nvPr>
        </p:nvGraphicFramePr>
        <p:xfrm>
          <a:off x="-13453" y="704459"/>
          <a:ext cx="9144000" cy="241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418093602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653669755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3894347169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4169778212"/>
                    </a:ext>
                  </a:extLst>
                </a:gridCol>
              </a:tblGrid>
              <a:tr h="7721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체험강습</a:t>
                      </a:r>
                      <a:endParaRPr lang="en-US" altLang="ko-KR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400" dirty="0" err="1"/>
                        <a:t>정규강습</a:t>
                      </a:r>
                      <a:r>
                        <a:rPr lang="en-US" altLang="ko-KR" sz="2400" dirty="0"/>
                        <a:t>(</a:t>
                      </a:r>
                      <a:r>
                        <a:rPr lang="ko-KR" altLang="en-US" sz="2400" dirty="0"/>
                        <a:t>추천</a:t>
                      </a:r>
                      <a:r>
                        <a:rPr lang="en-US" altLang="ko-KR" sz="2400" dirty="0"/>
                        <a:t>)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 </a:t>
                      </a:r>
                      <a:r>
                        <a:rPr lang="en-US" altLang="ko-KR" sz="1900" dirty="0"/>
                        <a:t>(2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프리미엄강습</a:t>
                      </a:r>
                      <a:endParaRPr lang="en-US" altLang="ko-KR" sz="2400" dirty="0"/>
                    </a:p>
                    <a:p>
                      <a:pPr algn="ctr"/>
                      <a:r>
                        <a:rPr lang="en-US" altLang="ko-KR" sz="1900" dirty="0"/>
                        <a:t>(1</a:t>
                      </a:r>
                      <a:r>
                        <a:rPr lang="ko-KR" altLang="en-US" sz="1900" dirty="0"/>
                        <a:t>인</a:t>
                      </a:r>
                      <a:r>
                        <a:rPr lang="en-US" altLang="ko-KR" sz="1900" dirty="0"/>
                        <a:t>)</a:t>
                      </a:r>
                      <a:endParaRPr lang="en-US" sz="19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3650638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16.5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557491759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인 내외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r>
                        <a:rPr lang="en-US" altLang="ko-KR" sz="2100" dirty="0"/>
                        <a:t>,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6</a:t>
                      </a:r>
                      <a:r>
                        <a:rPr lang="ko-KR" altLang="en-US" sz="2100" dirty="0"/>
                        <a:t>인 이하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9325381"/>
                  </a:ext>
                </a:extLst>
              </a:tr>
              <a:tr h="548640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0706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FC814B-7C05-3F4F-B513-8976BC8B2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421823"/>
              </p:ext>
            </p:extLst>
          </p:nvPr>
        </p:nvGraphicFramePr>
        <p:xfrm>
          <a:off x="-6181" y="3333015"/>
          <a:ext cx="9144000" cy="217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62758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93226887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8609403"/>
                    </a:ext>
                  </a:extLst>
                </a:gridCol>
              </a:tblGrid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(1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레벨업강습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(5</a:t>
                      </a:r>
                      <a:r>
                        <a:rPr lang="ko-KR" altLang="en-US" sz="2400" dirty="0"/>
                        <a:t>회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시즌강습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420421603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066275706"/>
                  </a:ext>
                </a:extLst>
              </a:tr>
              <a:tr h="54356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시간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매주말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182663967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서핑장비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샤워 포함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강습후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프리서핑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촬영 및 리뷰 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51689503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A7544E5C-5D2F-F24C-974F-A355FB9385E7}"/>
              </a:ext>
            </a:extLst>
          </p:cNvPr>
          <p:cNvSpPr/>
          <p:nvPr/>
        </p:nvSpPr>
        <p:spPr>
          <a:xfrm>
            <a:off x="2280782" y="711473"/>
            <a:ext cx="2291217" cy="7721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F9EE0C-EEF4-0B41-BCEB-DB307488B10B}"/>
              </a:ext>
            </a:extLst>
          </p:cNvPr>
          <p:cNvSpPr txBox="1"/>
          <p:nvPr/>
        </p:nvSpPr>
        <p:spPr>
          <a:xfrm>
            <a:off x="329099" y="6167646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게스트하우스</a:t>
            </a:r>
            <a:r>
              <a:rPr lang="en-US" altLang="ko-KR" sz="3733" dirty="0"/>
              <a:t>/</a:t>
            </a:r>
            <a:r>
              <a:rPr lang="ko-KR" altLang="en-US" sz="3733" dirty="0" err="1"/>
              <a:t>바베큐파티</a:t>
            </a:r>
            <a:endParaRPr lang="en-US" sz="3733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CD725A6F-70FA-C244-897D-13A989C5E1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958281"/>
              </p:ext>
            </p:extLst>
          </p:nvPr>
        </p:nvGraphicFramePr>
        <p:xfrm>
          <a:off x="-16744" y="6879119"/>
          <a:ext cx="9133034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66517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4566517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/>
                        <a:t>게스트하우스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바베큐파티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2.5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또는 </a:t>
                      </a:r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인분 </a:t>
                      </a:r>
                      <a:r>
                        <a:rPr lang="ko-KR" altLang="en-US" sz="1400" dirty="0" err="1"/>
                        <a:t>고기무제한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소주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병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오후 </a:t>
                      </a:r>
                      <a:r>
                        <a:rPr lang="en-US" altLang="ko-KR" sz="1400" dirty="0"/>
                        <a:t>7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~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9</a:t>
                      </a:r>
                      <a:r>
                        <a:rPr lang="ko-KR" altLang="en-US" sz="1400" dirty="0"/>
                        <a:t>시 </a:t>
                      </a:r>
                      <a:r>
                        <a:rPr lang="en-US" altLang="ko-KR" sz="1400" dirty="0"/>
                        <a:t>(2</a:t>
                      </a:r>
                      <a:r>
                        <a:rPr lang="ko-KR" altLang="en-US" sz="1400" dirty="0"/>
                        <a:t>시간</a:t>
                      </a:r>
                      <a:r>
                        <a:rPr lang="en-US" altLang="ko-KR" sz="1400" dirty="0"/>
                        <a:t>)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BE6F0B7-2955-4E4A-A636-DBE600F237EA}"/>
              </a:ext>
            </a:extLst>
          </p:cNvPr>
          <p:cNvSpPr txBox="1"/>
          <p:nvPr/>
        </p:nvSpPr>
        <p:spPr>
          <a:xfrm>
            <a:off x="329501" y="11703635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렌탈</a:t>
            </a:r>
            <a:endParaRPr lang="en-US" sz="3733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23EA4D-22F4-854F-B946-F504960F505C}"/>
              </a:ext>
            </a:extLst>
          </p:cNvPr>
          <p:cNvSpPr txBox="1"/>
          <p:nvPr/>
        </p:nvSpPr>
        <p:spPr>
          <a:xfrm>
            <a:off x="329501" y="14402000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패키지</a:t>
            </a:r>
            <a:endParaRPr lang="en-US" sz="3733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5B79199E-1DCE-934E-9363-4A9BE9A05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176092"/>
              </p:ext>
            </p:extLst>
          </p:nvPr>
        </p:nvGraphicFramePr>
        <p:xfrm>
          <a:off x="-6181" y="12449440"/>
          <a:ext cx="9144000" cy="15375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973705008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229351441"/>
                    </a:ext>
                  </a:extLst>
                </a:gridCol>
                <a:gridCol w="2296160">
                  <a:extLst>
                    <a:ext uri="{9D8B030D-6E8A-4147-A177-3AD203B41FA5}">
                      <a16:colId xmlns:a16="http://schemas.microsoft.com/office/drawing/2014/main" val="3662584058"/>
                    </a:ext>
                  </a:extLst>
                </a:gridCol>
                <a:gridCol w="2275840">
                  <a:extLst>
                    <a:ext uri="{9D8B030D-6E8A-4147-A177-3AD203B41FA5}">
                      <a16:colId xmlns:a16="http://schemas.microsoft.com/office/drawing/2014/main" val="1429899893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에폭시보드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소프트보드</a:t>
                      </a:r>
                      <a:r>
                        <a:rPr lang="en-US" altLang="ko-KR" sz="2100" dirty="0"/>
                        <a:t>+</a:t>
                      </a:r>
                      <a:r>
                        <a:rPr lang="ko-KR" altLang="en-US" sz="2100" dirty="0"/>
                        <a:t>수트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7091265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4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3.5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693106338"/>
                  </a:ext>
                </a:extLst>
              </a:tr>
              <a:tr h="494453">
                <a:tc gridSpan="4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종일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66378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7F9978C-5E43-F342-A8BF-C3990A3805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918350"/>
              </p:ext>
            </p:extLst>
          </p:nvPr>
        </p:nvGraphicFramePr>
        <p:xfrm>
          <a:off x="4382" y="15028533"/>
          <a:ext cx="9133438" cy="15375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평일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 err="1"/>
                        <a:t>박패키지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주말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7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548640">
                <a:tc gridSpan="2"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체험강습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프리서핑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 </a:t>
                      </a:r>
                      <a:r>
                        <a:rPr lang="ko-KR" altLang="en-US" sz="1400" dirty="0" err="1"/>
                        <a:t>바베큐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+</a:t>
                      </a:r>
                      <a:r>
                        <a:rPr lang="ko-KR" altLang="en-US" sz="1400" dirty="0"/>
                        <a:t> 게스트하우스</a:t>
                      </a: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/>
                        <a:t>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매일 선착순 남녀 각 </a:t>
                      </a:r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명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20</a:t>
                      </a:r>
                      <a:r>
                        <a:rPr lang="ko-KR" altLang="en-US" sz="1400" dirty="0"/>
                        <a:t>명 한정 예약</a:t>
                      </a:r>
                      <a:endParaRPr lang="en-US" sz="1400" dirty="0"/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EAF38E6B-C780-1946-AC27-57A887037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821897"/>
              </p:ext>
            </p:extLst>
          </p:nvPr>
        </p:nvGraphicFramePr>
        <p:xfrm>
          <a:off x="-11253" y="9326945"/>
          <a:ext cx="9133035" cy="175090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44345">
                  <a:extLst>
                    <a:ext uri="{9D8B030D-6E8A-4147-A177-3AD203B41FA5}">
                      <a16:colId xmlns:a16="http://schemas.microsoft.com/office/drawing/2014/main" val="3000914479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2921918178"/>
                    </a:ext>
                  </a:extLst>
                </a:gridCol>
                <a:gridCol w="3044345">
                  <a:extLst>
                    <a:ext uri="{9D8B030D-6E8A-4147-A177-3AD203B41FA5}">
                      <a16:colId xmlns:a16="http://schemas.microsoft.com/office/drawing/2014/main" val="54559755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(2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(4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400" dirty="0" err="1"/>
                        <a:t>펜션룸</a:t>
                      </a:r>
                      <a:r>
                        <a:rPr lang="ko-KR" altLang="en-US" sz="2400" dirty="0"/>
                        <a:t> </a:t>
                      </a:r>
                      <a:r>
                        <a:rPr lang="en-US" altLang="ko-KR" sz="2400" dirty="0"/>
                        <a:t>(6</a:t>
                      </a:r>
                      <a:r>
                        <a:rPr lang="ko-KR" altLang="en-US" sz="2400" dirty="0"/>
                        <a:t>인실</a:t>
                      </a:r>
                      <a:r>
                        <a:rPr lang="en-US" altLang="ko-KR" sz="2400" dirty="0"/>
                        <a:t>)</a:t>
                      </a:r>
                      <a:endParaRPr lang="en-US" sz="2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83272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8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12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83730361"/>
                  </a:ext>
                </a:extLst>
              </a:tr>
              <a:tr h="762000">
                <a:tc gridSpan="3">
                  <a:txBody>
                    <a:bodyPr/>
                    <a:lstStyle/>
                    <a:p>
                      <a:pPr algn="ctr"/>
                      <a:r>
                        <a:rPr lang="ko-KR" altLang="en-US" sz="1400" dirty="0"/>
                        <a:t>비수기 </a:t>
                      </a:r>
                      <a:r>
                        <a:rPr lang="ko-KR" altLang="en-US" sz="1400" dirty="0" err="1"/>
                        <a:t>주말기준</a:t>
                      </a:r>
                      <a:r>
                        <a:rPr lang="ko-KR" altLang="en-US" sz="1400" dirty="0"/>
                        <a:t> 가격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애견동반</a:t>
                      </a:r>
                      <a:r>
                        <a:rPr lang="ko-KR" altLang="en-US" sz="1400" dirty="0"/>
                        <a:t> 가능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체크인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오후</a:t>
                      </a:r>
                      <a:r>
                        <a:rPr lang="en-US" altLang="ko-KR" sz="1400" dirty="0"/>
                        <a:t>3</a:t>
                      </a:r>
                      <a:r>
                        <a:rPr lang="ko-KR" altLang="en-US" sz="1400" dirty="0"/>
                        <a:t>시</a:t>
                      </a:r>
                      <a:r>
                        <a:rPr lang="en-US" altLang="ko-KR" sz="1400" dirty="0"/>
                        <a:t>,</a:t>
                      </a:r>
                      <a:r>
                        <a:rPr lang="ko-KR" altLang="en-US" sz="1400" dirty="0"/>
                        <a:t> 체크아웃</a:t>
                      </a:r>
                      <a:r>
                        <a:rPr lang="en-US" altLang="ko-KR" sz="1400" dirty="0"/>
                        <a:t>: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11</a:t>
                      </a:r>
                      <a:r>
                        <a:rPr lang="ko-KR" altLang="en-US" sz="1400" dirty="0"/>
                        <a:t>시</a:t>
                      </a:r>
                    </a:p>
                  </a:txBody>
                  <a:tcPr marL="121920" marR="121920" marT="60960" marB="60960"/>
                </a:tc>
                <a:tc hMerge="1"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r>
                        <a:rPr lang="en-US" altLang="ko-KR" sz="1050" dirty="0"/>
                        <a:t>1</a:t>
                      </a:r>
                      <a:r>
                        <a:rPr lang="ko-KR" altLang="en-US" sz="1050" dirty="0"/>
                        <a:t>인</a:t>
                      </a:r>
                      <a:endParaRPr lang="en-US" altLang="ko-KR" sz="1050" dirty="0"/>
                    </a:p>
                    <a:p>
                      <a:pPr algn="ctr"/>
                      <a:r>
                        <a:rPr lang="ko-KR" altLang="en-US" sz="1050" dirty="0"/>
                        <a:t>오후 </a:t>
                      </a:r>
                      <a:r>
                        <a:rPr lang="en-US" altLang="ko-KR" sz="1050" dirty="0"/>
                        <a:t>7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~</a:t>
                      </a:r>
                      <a:r>
                        <a:rPr lang="ko-KR" altLang="en-US" sz="1050" dirty="0"/>
                        <a:t> </a:t>
                      </a:r>
                      <a:r>
                        <a:rPr lang="en-US" altLang="ko-KR" sz="1050" dirty="0"/>
                        <a:t>9</a:t>
                      </a:r>
                      <a:r>
                        <a:rPr lang="ko-KR" altLang="en-US" sz="1050" dirty="0"/>
                        <a:t>시 </a:t>
                      </a:r>
                      <a:r>
                        <a:rPr lang="en-US" altLang="ko-KR" sz="1050" dirty="0"/>
                        <a:t>(2</a:t>
                      </a:r>
                      <a:r>
                        <a:rPr lang="ko-KR" altLang="en-US" sz="1050" dirty="0"/>
                        <a:t>시간</a:t>
                      </a:r>
                      <a:r>
                        <a:rPr lang="en-US" altLang="ko-KR" sz="1050" dirty="0"/>
                        <a:t>)</a:t>
                      </a:r>
                      <a:endParaRPr 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99060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CD960CBF-98F2-9243-BD28-BCBF4EEF8FD7}"/>
              </a:ext>
            </a:extLst>
          </p:cNvPr>
          <p:cNvSpPr txBox="1"/>
          <p:nvPr/>
        </p:nvSpPr>
        <p:spPr>
          <a:xfrm>
            <a:off x="329099" y="8648563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 err="1"/>
              <a:t>펜션룸</a:t>
            </a:r>
            <a:endParaRPr lang="en-US" sz="3733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A1C2A-306D-CB4F-B64D-E0ACBB046034}"/>
              </a:ext>
            </a:extLst>
          </p:cNvPr>
          <p:cNvSpPr txBox="1"/>
          <p:nvPr/>
        </p:nvSpPr>
        <p:spPr>
          <a:xfrm>
            <a:off x="313053" y="18996897"/>
            <a:ext cx="8473440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733" dirty="0"/>
              <a:t>연간 </a:t>
            </a:r>
            <a:r>
              <a:rPr lang="ko-KR" altLang="en-US" sz="3733" dirty="0" err="1"/>
              <a:t>시즌권</a:t>
            </a:r>
            <a:r>
              <a:rPr lang="ko-KR" altLang="en-US" sz="3733" dirty="0"/>
              <a:t> </a:t>
            </a:r>
            <a:r>
              <a:rPr lang="en-US" altLang="ko-KR" sz="3733" dirty="0"/>
              <a:t>(~11</a:t>
            </a:r>
            <a:r>
              <a:rPr lang="ko-KR" altLang="en-US" sz="3733" dirty="0"/>
              <a:t>월</a:t>
            </a:r>
            <a:r>
              <a:rPr lang="en-US" altLang="ko-KR" sz="3733" dirty="0"/>
              <a:t>)</a:t>
            </a:r>
            <a:endParaRPr lang="en-US" sz="3733" dirty="0"/>
          </a:p>
        </p:txBody>
      </p:sp>
      <p:graphicFrame>
        <p:nvGraphicFramePr>
          <p:cNvPr id="17" name="Table 13">
            <a:extLst>
              <a:ext uri="{FF2B5EF4-FFF2-40B4-BE49-F238E27FC236}">
                <a16:creationId xmlns:a16="http://schemas.microsoft.com/office/drawing/2014/main" id="{2D90641C-0788-3948-9131-500ED887AA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921773"/>
              </p:ext>
            </p:extLst>
          </p:nvPr>
        </p:nvGraphicFramePr>
        <p:xfrm>
          <a:off x="4382" y="16762933"/>
          <a:ext cx="9133438" cy="17509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6719">
                  <a:extLst>
                    <a:ext uri="{9D8B030D-6E8A-4147-A177-3AD203B41FA5}">
                      <a16:colId xmlns:a16="http://schemas.microsoft.com/office/drawing/2014/main" val="1153993120"/>
                    </a:ext>
                  </a:extLst>
                </a:gridCol>
                <a:gridCol w="4566719">
                  <a:extLst>
                    <a:ext uri="{9D8B030D-6E8A-4147-A177-3AD203B41FA5}">
                      <a16:colId xmlns:a16="http://schemas.microsoft.com/office/drawing/2014/main" val="3529628401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한달살기</a:t>
                      </a:r>
                      <a:r>
                        <a:rPr lang="ko-KR" altLang="en-US" sz="2100" dirty="0"/>
                        <a:t> 패키지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688667308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/>
                        <a:t>40</a:t>
                      </a:r>
                      <a:r>
                        <a:rPr lang="ko-KR" altLang="en-US" sz="210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4663211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장비보관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887065312"/>
                  </a:ext>
                </a:extLst>
              </a:tr>
            </a:tbl>
          </a:graphicData>
        </a:graphic>
      </p:graphicFrame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62540B8-4611-FB45-B77D-C95DC10A60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936801"/>
              </p:ext>
            </p:extLst>
          </p:nvPr>
        </p:nvGraphicFramePr>
        <p:xfrm>
          <a:off x="-16739" y="19797498"/>
          <a:ext cx="9154563" cy="196426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5152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  <a:gridCol w="3051521">
                  <a:extLst>
                    <a:ext uri="{9D8B030D-6E8A-4147-A177-3AD203B41FA5}">
                      <a16:colId xmlns:a16="http://schemas.microsoft.com/office/drawing/2014/main" val="4092854339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시즌회원</a:t>
                      </a:r>
                      <a:r>
                        <a:rPr lang="ko-KR" altLang="en-US" sz="2100" dirty="0"/>
                        <a:t> 프리미엄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시즌펜션룸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(4</a:t>
                      </a:r>
                      <a:r>
                        <a:rPr lang="ko-KR" altLang="en-US" sz="2100" dirty="0"/>
                        <a:t>인실</a:t>
                      </a:r>
                      <a:r>
                        <a:rPr lang="en-US" altLang="ko-KR" sz="2100" dirty="0"/>
                        <a:t>)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110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150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9753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8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1</a:t>
                      </a:r>
                      <a:r>
                        <a:rPr lang="ko-KR" altLang="en-US" sz="1400" dirty="0" err="1"/>
                        <a:t>주일전</a:t>
                      </a:r>
                      <a:r>
                        <a:rPr lang="ko-KR" altLang="en-US" sz="1400" dirty="0"/>
                        <a:t> </a:t>
                      </a:r>
                      <a:r>
                        <a:rPr lang="ko-KR" altLang="en-US" sz="1400" dirty="0" err="1"/>
                        <a:t>예약필수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취사불가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6</a:t>
                      </a:r>
                      <a:r>
                        <a:rPr lang="ko-KR" altLang="en-US" sz="1400" dirty="0"/>
                        <a:t>인실 숙박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/>
                        <a:t>지정침대사용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시즌랜탈</a:t>
                      </a:r>
                      <a:r>
                        <a:rPr lang="ko-KR" altLang="en-US" sz="1400" dirty="0"/>
                        <a:t> 또는 </a:t>
                      </a:r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지정펜션룸사용 예약필요없음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시즌보관</a:t>
                      </a:r>
                      <a:r>
                        <a:rPr lang="ko-KR" altLang="en-US" sz="1400" dirty="0"/>
                        <a:t> 포함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취사가능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E9F3476-1346-404C-A800-569C64A3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21801"/>
              </p:ext>
            </p:extLst>
          </p:nvPr>
        </p:nvGraphicFramePr>
        <p:xfrm>
          <a:off x="-16744" y="21949146"/>
          <a:ext cx="9154562" cy="153754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77281">
                  <a:extLst>
                    <a:ext uri="{9D8B030D-6E8A-4147-A177-3AD203B41FA5}">
                      <a16:colId xmlns:a16="http://schemas.microsoft.com/office/drawing/2014/main" val="507653285"/>
                    </a:ext>
                  </a:extLst>
                </a:gridCol>
                <a:gridCol w="4577281">
                  <a:extLst>
                    <a:ext uri="{9D8B030D-6E8A-4147-A177-3AD203B41FA5}">
                      <a16:colId xmlns:a16="http://schemas.microsoft.com/office/drawing/2014/main" val="342865885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시즌보관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100" dirty="0" err="1"/>
                        <a:t>시즌랜탈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3961419987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100" dirty="0"/>
                        <a:t>50</a:t>
                      </a:r>
                      <a:r>
                        <a:rPr lang="ko-KR" altLang="en-US" sz="2100" dirty="0"/>
                        <a:t>만원</a:t>
                      </a:r>
                      <a:endParaRPr lang="en-US" sz="21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11960684"/>
                  </a:ext>
                </a:extLst>
              </a:tr>
              <a:tr h="489984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롱보드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2</a:t>
                      </a:r>
                      <a:r>
                        <a:rPr lang="ko-KR" altLang="en-US" sz="1400" dirty="0"/>
                        <a:t>장까지 보관</a:t>
                      </a:r>
                      <a:endParaRPr lang="en-US" altLang="ko-KR" sz="14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/>
                        <a:t>서핑장비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보드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수트</a:t>
                      </a:r>
                      <a:r>
                        <a:rPr lang="en-US" altLang="ko-KR" sz="1400" dirty="0"/>
                        <a:t>)</a:t>
                      </a:r>
                      <a:r>
                        <a:rPr lang="ko-KR" altLang="en-US" sz="1400" dirty="0" err="1"/>
                        <a:t>랜탈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/>
                      <a:r>
                        <a:rPr lang="ko-KR" altLang="en-US" sz="1400" dirty="0" err="1"/>
                        <a:t>샤워포함</a:t>
                      </a:r>
                      <a:endParaRPr lang="en-US" altLang="ko-KR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287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8867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326</Words>
  <Application>Microsoft Macintosh PowerPoint</Application>
  <PresentationFormat>Custom</PresentationFormat>
  <Paragraphs>101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Byoungkwon An</dc:creator>
  <cp:lastModifiedBy>Byoungkwon An</cp:lastModifiedBy>
  <cp:revision>28</cp:revision>
  <cp:lastPrinted>2021-03-26T07:05:13Z</cp:lastPrinted>
  <dcterms:created xsi:type="dcterms:W3CDTF">2021-03-26T04:31:59Z</dcterms:created>
  <dcterms:modified xsi:type="dcterms:W3CDTF">2021-03-26T09:19:22Z</dcterms:modified>
</cp:coreProperties>
</file>