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91440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6"/>
    <p:restoredTop sz="92803"/>
  </p:normalViewPr>
  <p:slideViewPr>
    <p:cSldViewPr snapToGrid="0" snapToObjects="1">
      <p:cViewPr>
        <p:scale>
          <a:sx n="100" d="100"/>
          <a:sy n="100" d="100"/>
        </p:scale>
        <p:origin x="-552" y="-7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0859"/>
            <a:ext cx="7772400" cy="8277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487065"/>
            <a:ext cx="6858000" cy="57399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65767"/>
            <a:ext cx="1971675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65767"/>
            <a:ext cx="5800725" cy="20147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3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927097"/>
            <a:ext cx="7886700" cy="9889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910144"/>
            <a:ext cx="7886700" cy="52006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328834"/>
            <a:ext cx="388620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328834"/>
            <a:ext cx="388620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65772"/>
            <a:ext cx="788670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828032"/>
            <a:ext cx="3868340" cy="2856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684260"/>
            <a:ext cx="3868340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5828032"/>
            <a:ext cx="3887391" cy="2856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8684260"/>
            <a:ext cx="3887391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84960"/>
            <a:ext cx="2949178" cy="5547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423079"/>
            <a:ext cx="4629150" cy="168952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132320"/>
            <a:ext cx="2949178" cy="132135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84960"/>
            <a:ext cx="2949178" cy="5547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423079"/>
            <a:ext cx="4629150" cy="168952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132320"/>
            <a:ext cx="2949178" cy="132135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65772"/>
            <a:ext cx="788670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328834"/>
            <a:ext cx="788670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2035352"/>
            <a:ext cx="20574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2035352"/>
            <a:ext cx="30861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2035352"/>
            <a:ext cx="20574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611C4-2443-6149-AFF7-B67539EE267F}"/>
              </a:ext>
            </a:extLst>
          </p:cNvPr>
          <p:cNvSpPr txBox="1"/>
          <p:nvPr/>
        </p:nvSpPr>
        <p:spPr>
          <a:xfrm>
            <a:off x="317730" y="13855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강습</a:t>
            </a:r>
            <a:endParaRPr lang="en-US" sz="3733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F9F096-D2AF-AB41-8670-FD93F660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05940"/>
              </p:ext>
            </p:extLst>
          </p:nvPr>
        </p:nvGraphicFramePr>
        <p:xfrm>
          <a:off x="-13453" y="704459"/>
          <a:ext cx="914400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8943471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69778212"/>
                    </a:ext>
                  </a:extLst>
                </a:gridCol>
              </a:tblGrid>
              <a:tr h="772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정규강습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추천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체험강습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프리미엄강습 </a:t>
                      </a:r>
                      <a:r>
                        <a:rPr lang="en-US" altLang="ko-KR" sz="1900" dirty="0"/>
                        <a:t>(2</a:t>
                      </a:r>
                      <a:r>
                        <a:rPr lang="ko-KR" altLang="en-US" sz="1900" dirty="0"/>
                        <a:t>인</a:t>
                      </a:r>
                      <a:r>
                        <a:rPr lang="en-US" altLang="ko-KR" sz="19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프리미엄강습</a:t>
                      </a:r>
                      <a:endParaRPr lang="en-US" altLang="ko-KR" sz="2400" dirty="0"/>
                    </a:p>
                    <a:p>
                      <a:pPr algn="ctr"/>
                      <a:r>
                        <a:rPr lang="en-US" altLang="ko-KR" sz="1900" dirty="0"/>
                        <a:t>(1</a:t>
                      </a:r>
                      <a:r>
                        <a:rPr lang="ko-KR" altLang="en-US" sz="1900" dirty="0"/>
                        <a:t>인</a:t>
                      </a:r>
                      <a:r>
                        <a:rPr lang="en-US" altLang="ko-KR" sz="1900" dirty="0"/>
                        <a:t>)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16.5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r>
                        <a:rPr lang="en-US" altLang="ko-KR" sz="2100" dirty="0"/>
                        <a:t>,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6</a:t>
                      </a:r>
                      <a:r>
                        <a:rPr lang="ko-KR" altLang="en-US" sz="2100" dirty="0"/>
                        <a:t>인 이하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r>
                        <a:rPr lang="en-US" altLang="ko-KR" sz="2100" dirty="0"/>
                        <a:t>,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인 내외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  <a:tr h="548640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샤워 포함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강습후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프리서핑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070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C814B-7C05-3F4F-B513-8976BC8B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21823"/>
              </p:ext>
            </p:extLst>
          </p:nvPr>
        </p:nvGraphicFramePr>
        <p:xfrm>
          <a:off x="-6181" y="3333015"/>
          <a:ext cx="914400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762758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322688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609403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레벨업강습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회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레벨업강습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(5</a:t>
                      </a:r>
                      <a:r>
                        <a:rPr lang="ko-KR" altLang="en-US" sz="2400" dirty="0"/>
                        <a:t>회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시즌강습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204216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11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66275706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매주말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2663967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서핑장비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샤워 포함</a:t>
                      </a:r>
                      <a:endParaRPr lang="en-US" altLang="ko-KR" sz="1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강습후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프리서핑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촬영 및 리뷰 포함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1689503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7544E5C-5D2F-F24C-974F-A355FB9385E7}"/>
              </a:ext>
            </a:extLst>
          </p:cNvPr>
          <p:cNvSpPr/>
          <p:nvPr/>
        </p:nvSpPr>
        <p:spPr>
          <a:xfrm>
            <a:off x="13855" y="711473"/>
            <a:ext cx="2245240" cy="7721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9EE0C-EEF4-0B41-BCEB-DB307488B10B}"/>
              </a:ext>
            </a:extLst>
          </p:cNvPr>
          <p:cNvSpPr txBox="1"/>
          <p:nvPr/>
        </p:nvSpPr>
        <p:spPr>
          <a:xfrm>
            <a:off x="329099" y="6167646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게스트하우스</a:t>
            </a:r>
            <a:r>
              <a:rPr lang="en-US" altLang="ko-KR" sz="3733" dirty="0"/>
              <a:t>/</a:t>
            </a:r>
            <a:r>
              <a:rPr lang="ko-KR" altLang="en-US" sz="3733" dirty="0" err="1"/>
              <a:t>바베큐파티</a:t>
            </a:r>
            <a:endParaRPr lang="en-US" sz="3733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725A6F-70FA-C244-897D-13A989C5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58281"/>
              </p:ext>
            </p:extLst>
          </p:nvPr>
        </p:nvGraphicFramePr>
        <p:xfrm>
          <a:off x="-16744" y="6879119"/>
          <a:ext cx="9133034" cy="1537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66517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4566517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게스트하우스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바베큐파티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인실 또는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인실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체크인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오후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체크아웃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시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인분 </a:t>
                      </a:r>
                      <a:r>
                        <a:rPr lang="ko-KR" altLang="en-US" sz="1400" dirty="0" err="1"/>
                        <a:t>고기무제한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소주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병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오후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시 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시 </a:t>
                      </a:r>
                      <a:r>
                        <a:rPr lang="en-US" altLang="ko-KR" sz="1400" dirty="0"/>
                        <a:t>(2</a:t>
                      </a:r>
                      <a:r>
                        <a:rPr lang="ko-KR" altLang="en-US" sz="1400" dirty="0"/>
                        <a:t>시간</a:t>
                      </a:r>
                      <a:r>
                        <a:rPr lang="en-US" altLang="ko-KR" sz="1400" dirty="0"/>
                        <a:t>)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E6F0B7-2955-4E4A-A636-DBE600F237EA}"/>
              </a:ext>
            </a:extLst>
          </p:cNvPr>
          <p:cNvSpPr txBox="1"/>
          <p:nvPr/>
        </p:nvSpPr>
        <p:spPr>
          <a:xfrm>
            <a:off x="329501" y="11703635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 err="1"/>
              <a:t>렌탈</a:t>
            </a:r>
            <a:endParaRPr lang="en-US" sz="37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3EA4D-22F4-854F-B946-F504960F505C}"/>
              </a:ext>
            </a:extLst>
          </p:cNvPr>
          <p:cNvSpPr txBox="1"/>
          <p:nvPr/>
        </p:nvSpPr>
        <p:spPr>
          <a:xfrm>
            <a:off x="329501" y="14402000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패키지</a:t>
            </a:r>
            <a:endParaRPr lang="en-US" sz="3733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B79199E-1DCE-934E-9363-4A9BE9A05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76092"/>
              </p:ext>
            </p:extLst>
          </p:nvPr>
        </p:nvGraphicFramePr>
        <p:xfrm>
          <a:off x="-6181" y="12449440"/>
          <a:ext cx="9144000" cy="15375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973705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29351441"/>
                    </a:ext>
                  </a:extLst>
                </a:gridCol>
                <a:gridCol w="2296160">
                  <a:extLst>
                    <a:ext uri="{9D8B030D-6E8A-4147-A177-3AD203B41FA5}">
                      <a16:colId xmlns:a16="http://schemas.microsoft.com/office/drawing/2014/main" val="3662584058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142989989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소프트보드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에폭시보드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수트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소프트보드</a:t>
                      </a:r>
                      <a:r>
                        <a:rPr lang="en-US" altLang="ko-KR" sz="2100" dirty="0"/>
                        <a:t>+</a:t>
                      </a:r>
                      <a:r>
                        <a:rPr lang="ko-KR" altLang="en-US" sz="2100" dirty="0"/>
                        <a:t>수트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7091265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93106338"/>
                  </a:ext>
                </a:extLst>
              </a:tr>
              <a:tr h="494453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종일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샤워포함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3783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7F9978C-5E43-F342-A8BF-C3990A380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18350"/>
              </p:ext>
            </p:extLst>
          </p:nvPr>
        </p:nvGraphicFramePr>
        <p:xfrm>
          <a:off x="4382" y="15028533"/>
          <a:ext cx="9133438" cy="153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719">
                  <a:extLst>
                    <a:ext uri="{9D8B030D-6E8A-4147-A177-3AD203B41FA5}">
                      <a16:colId xmlns:a16="http://schemas.microsoft.com/office/drawing/2014/main" val="1153993120"/>
                    </a:ext>
                  </a:extLst>
                </a:gridCol>
                <a:gridCol w="4566719">
                  <a:extLst>
                    <a:ext uri="{9D8B030D-6E8A-4147-A177-3AD203B41FA5}">
                      <a16:colId xmlns:a16="http://schemas.microsoft.com/office/drawing/2014/main" val="35296284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 err="1"/>
                        <a:t>박패키지</a:t>
                      </a:r>
                      <a:r>
                        <a:rPr lang="en-US" altLang="ko-KR" sz="2100" dirty="0"/>
                        <a:t>(</a:t>
                      </a:r>
                      <a:r>
                        <a:rPr lang="ko-KR" altLang="en-US" sz="2100" dirty="0"/>
                        <a:t>평일</a:t>
                      </a:r>
                      <a:r>
                        <a:rPr lang="en-US" altLang="ko-KR" sz="2100" dirty="0"/>
                        <a:t>)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 err="1"/>
                        <a:t>박패키지</a:t>
                      </a:r>
                      <a:r>
                        <a:rPr lang="en-US" altLang="ko-KR" sz="2100" dirty="0"/>
                        <a:t>(</a:t>
                      </a:r>
                      <a:r>
                        <a:rPr lang="ko-KR" altLang="en-US" sz="2100" dirty="0"/>
                        <a:t>주말</a:t>
                      </a:r>
                      <a:r>
                        <a:rPr lang="en-US" altLang="ko-KR" sz="2100" dirty="0"/>
                        <a:t>)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886673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7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46632119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체험강습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프리서핑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바베큐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게스트하우스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박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매일 선착순 남녀 각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명 한정 예약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65312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AF38E6B-C780-1946-AC27-57A88703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21897"/>
              </p:ext>
            </p:extLst>
          </p:nvPr>
        </p:nvGraphicFramePr>
        <p:xfrm>
          <a:off x="-11253" y="9326945"/>
          <a:ext cx="9133035" cy="17509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4345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2921918178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(2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(4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(6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76200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비수기 </a:t>
                      </a:r>
                      <a:r>
                        <a:rPr lang="ko-KR" altLang="en-US" sz="1400" dirty="0" err="1"/>
                        <a:t>주말기준</a:t>
                      </a:r>
                      <a:r>
                        <a:rPr lang="ko-KR" altLang="en-US" sz="1400" dirty="0"/>
                        <a:t> 가격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애견동반</a:t>
                      </a:r>
                      <a:r>
                        <a:rPr lang="ko-KR" altLang="en-US" sz="1400" dirty="0"/>
                        <a:t> 가능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체크인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오후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체크아웃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시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인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오후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~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9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(2</a:t>
                      </a:r>
                      <a:r>
                        <a:rPr lang="ko-KR" altLang="en-US" sz="1050" dirty="0"/>
                        <a:t>시간</a:t>
                      </a:r>
                      <a:r>
                        <a:rPr lang="en-US" altLang="ko-KR" sz="1050" dirty="0"/>
                        <a:t>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D960CBF-98F2-9243-BD28-BCBF4EEF8FD7}"/>
              </a:ext>
            </a:extLst>
          </p:cNvPr>
          <p:cNvSpPr txBox="1"/>
          <p:nvPr/>
        </p:nvSpPr>
        <p:spPr>
          <a:xfrm>
            <a:off x="329099" y="8648563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 err="1"/>
              <a:t>펜션룸</a:t>
            </a:r>
            <a:endParaRPr lang="en-US" sz="373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A1C2A-306D-CB4F-B64D-E0ACBB046034}"/>
              </a:ext>
            </a:extLst>
          </p:cNvPr>
          <p:cNvSpPr txBox="1"/>
          <p:nvPr/>
        </p:nvSpPr>
        <p:spPr>
          <a:xfrm>
            <a:off x="313053" y="18996897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연간 </a:t>
            </a:r>
            <a:r>
              <a:rPr lang="ko-KR" altLang="en-US" sz="3733" dirty="0" err="1"/>
              <a:t>시즌권</a:t>
            </a:r>
            <a:r>
              <a:rPr lang="ko-KR" altLang="en-US" sz="3733" dirty="0"/>
              <a:t> </a:t>
            </a:r>
            <a:r>
              <a:rPr lang="en-US" altLang="ko-KR" sz="3733" dirty="0"/>
              <a:t>(~11</a:t>
            </a:r>
            <a:r>
              <a:rPr lang="ko-KR" altLang="en-US" sz="3733" dirty="0"/>
              <a:t>월</a:t>
            </a:r>
            <a:r>
              <a:rPr lang="en-US" altLang="ko-KR" sz="3733" dirty="0"/>
              <a:t>)</a:t>
            </a:r>
            <a:endParaRPr lang="en-US" sz="3733" dirty="0"/>
          </a:p>
        </p:txBody>
      </p:sp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2D90641C-0788-3948-9131-500ED887A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21773"/>
              </p:ext>
            </p:extLst>
          </p:nvPr>
        </p:nvGraphicFramePr>
        <p:xfrm>
          <a:off x="4382" y="16762933"/>
          <a:ext cx="9133438" cy="175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719">
                  <a:extLst>
                    <a:ext uri="{9D8B030D-6E8A-4147-A177-3AD203B41FA5}">
                      <a16:colId xmlns:a16="http://schemas.microsoft.com/office/drawing/2014/main" val="1153993120"/>
                    </a:ext>
                  </a:extLst>
                </a:gridCol>
                <a:gridCol w="4566719">
                  <a:extLst>
                    <a:ext uri="{9D8B030D-6E8A-4147-A177-3AD203B41FA5}">
                      <a16:colId xmlns:a16="http://schemas.microsoft.com/office/drawing/2014/main" val="35296284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한달살기</a:t>
                      </a:r>
                      <a:r>
                        <a:rPr lang="ko-KR" altLang="en-US" sz="2100" dirty="0"/>
                        <a:t> 패키지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한달살기</a:t>
                      </a:r>
                      <a:r>
                        <a:rPr lang="ko-KR" altLang="en-US" sz="2100" dirty="0"/>
                        <a:t> 패키지 프리미엄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886673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/>
                        <a:t>40</a:t>
                      </a:r>
                      <a:r>
                        <a:rPr lang="ko-KR" altLang="en-US" sz="210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4663211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인실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장비보관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취사불가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인실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장비보관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취사가능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87065312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62540B8-4611-FB45-B77D-C95DC10A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6801"/>
              </p:ext>
            </p:extLst>
          </p:nvPr>
        </p:nvGraphicFramePr>
        <p:xfrm>
          <a:off x="-16739" y="19797498"/>
          <a:ext cx="9154563" cy="19642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1521">
                  <a:extLst>
                    <a:ext uri="{9D8B030D-6E8A-4147-A177-3AD203B41FA5}">
                      <a16:colId xmlns:a16="http://schemas.microsoft.com/office/drawing/2014/main" val="507653285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3428658852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409285433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시즌회원</a:t>
                      </a:r>
                      <a:r>
                        <a:rPr lang="ko-KR" altLang="en-US" sz="2100" dirty="0"/>
                        <a:t> 프리미엄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시즌펜션룸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(4</a:t>
                      </a:r>
                      <a:r>
                        <a:rPr lang="ko-KR" altLang="en-US" sz="2100" dirty="0"/>
                        <a:t>인실</a:t>
                      </a:r>
                      <a:r>
                        <a:rPr lang="en-US" altLang="ko-KR" sz="2100" dirty="0"/>
                        <a:t>)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614199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196068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인실 숙박</a:t>
                      </a:r>
                      <a:endParaRPr lang="en-US" altLang="ko-KR" sz="1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주일전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예약필수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시즌랜탈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시즌보관</a:t>
                      </a:r>
                      <a:r>
                        <a:rPr lang="ko-KR" altLang="en-US" sz="1400" dirty="0"/>
                        <a:t> 포함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취사불가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인실 숙박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지정침대사용 예약필요없음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시즌랜탈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시즌보관</a:t>
                      </a:r>
                      <a:r>
                        <a:rPr lang="ko-KR" altLang="en-US" sz="1400" dirty="0"/>
                        <a:t> 포함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취사가능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지정펜션룸사용 예약필요없음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시즌보관</a:t>
                      </a:r>
                      <a:r>
                        <a:rPr lang="ko-KR" altLang="en-US" sz="1400" dirty="0"/>
                        <a:t> 포함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취사가능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287290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9F3476-1346-404C-A800-569C64A3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21801"/>
              </p:ext>
            </p:extLst>
          </p:nvPr>
        </p:nvGraphicFramePr>
        <p:xfrm>
          <a:off x="-16744" y="21949146"/>
          <a:ext cx="9154562" cy="1537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7281">
                  <a:extLst>
                    <a:ext uri="{9D8B030D-6E8A-4147-A177-3AD203B41FA5}">
                      <a16:colId xmlns:a16="http://schemas.microsoft.com/office/drawing/2014/main" val="507653285"/>
                    </a:ext>
                  </a:extLst>
                </a:gridCol>
                <a:gridCol w="4577281">
                  <a:extLst>
                    <a:ext uri="{9D8B030D-6E8A-4147-A177-3AD203B41FA5}">
                      <a16:colId xmlns:a16="http://schemas.microsoft.com/office/drawing/2014/main" val="342865885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시즌보관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시즌랜탈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614199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1960684"/>
                  </a:ext>
                </a:extLst>
              </a:tr>
              <a:tr h="48998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롱보드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장까지 보관</a:t>
                      </a:r>
                      <a:endParaRPr lang="en-US" altLang="ko-KR" sz="1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샤워포함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샤워포함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287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8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326</Words>
  <Application>Microsoft Macintosh PowerPoint</Application>
  <PresentationFormat>Custom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Byoungkwon An</dc:creator>
  <cp:lastModifiedBy>Byoungkwon An</cp:lastModifiedBy>
  <cp:revision>27</cp:revision>
  <cp:lastPrinted>2021-03-26T07:05:13Z</cp:lastPrinted>
  <dcterms:created xsi:type="dcterms:W3CDTF">2021-03-26T04:31:59Z</dcterms:created>
  <dcterms:modified xsi:type="dcterms:W3CDTF">2021-03-26T09:06:01Z</dcterms:modified>
</cp:coreProperties>
</file>