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5"/>
    <a:srgbClr val="64748B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1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5614F-1E1B-4817-9E36-7BF908481931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9FD2F-8F6A-42F8-9820-CEE3D5749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3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9FD2F-8F6A-42F8-9820-CEE3D5749B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0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9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9FFD-209E-46BE-A395-C552B00903F6}" type="datetimeFigureOut">
              <a:rPr lang="zh-CN" altLang="en-US" smtClean="0"/>
              <a:t>2022/8/21 Sunday</a:t>
            </a:fld>
            <a:endParaRPr lang="zh-CN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22C3-D635-4413-9D3C-3BAFE3B7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9098" y="1996557"/>
            <a:ext cx="26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Develop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633" y="3776472"/>
            <a:ext cx="12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By.Cunho</a:t>
            </a:r>
            <a:endParaRPr lang="zh-CN" altLang="en-US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4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8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77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42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75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30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39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67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7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3981" r="4320" b="4054"/>
          <a:stretch/>
        </p:blipFill>
        <p:spPr>
          <a:xfrm>
            <a:off x="164592" y="615132"/>
            <a:ext cx="5239512" cy="60441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24" y="137160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관리자 기능 구현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– 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시스템관리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(3</a:t>
            </a:r>
            <a:r>
              <a:rPr lang="ko-KR" altLang="en-US" dirty="0" err="1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자대면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: 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사용자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/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권한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/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메뉴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)</a:t>
            </a:r>
            <a:endParaRPr lang="zh-CN" altLang="en-US" dirty="0"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552212"/>
            <a:ext cx="12192000" cy="0"/>
          </a:xfrm>
          <a:prstGeom prst="line">
            <a:avLst/>
          </a:prstGeom>
          <a:ln>
            <a:solidFill>
              <a:srgbClr val="6474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눈물 방울 4"/>
          <p:cNvSpPr/>
          <p:nvPr/>
        </p:nvSpPr>
        <p:spPr>
          <a:xfrm>
            <a:off x="164592" y="193810"/>
            <a:ext cx="256032" cy="256032"/>
          </a:xfrm>
          <a:prstGeom prst="teardrop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37960" y="552212"/>
            <a:ext cx="5109091" cy="602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관리자의 핵심기능</a:t>
            </a:r>
            <a:r>
              <a:rPr lang="en-US" altLang="ko-KR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 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통합 </a:t>
            </a: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관리기능입니다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  <a:endParaRPr lang="en-US" altLang="ko-KR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※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어떤 권한을 가지고있는 어느 사용자가 어떤 메뉴를 </a:t>
            </a: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방문할지에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관한</a:t>
            </a:r>
            <a:endParaRPr lang="en-US" altLang="ko-KR" sz="1200" dirty="0" smtClean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전반적인 제어기능을 가지고 있지요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대부분의 시스템은 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자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통합으로도 </a:t>
            </a:r>
            <a:endParaRPr lang="en-US" altLang="ko-KR" sz="1200" dirty="0" smtClean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충분히 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Role(</a:t>
            </a:r>
            <a:r>
              <a:rPr lang="zh-CN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角色）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따른 </a:t>
            </a: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업무분배가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가능합니다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예를 들어 볼까요</a:t>
            </a:r>
            <a:r>
              <a:rPr lang="en-US" altLang="ko-KR" sz="1200" u="sng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최고관리자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사장님이시다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최고관리자</a:t>
            </a:r>
            <a:endParaRPr lang="en-US" altLang="ko-KR" sz="1100" u="sng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지역대리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직무를 담당한다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지역대리</a:t>
            </a:r>
            <a:endParaRPr lang="en-US" altLang="ko-KR" sz="1100" dirty="0" smtClean="0">
              <a:solidFill>
                <a:schemeClr val="accent2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사용자는 </a:t>
            </a:r>
            <a:r>
              <a:rPr lang="en-US" altLang="ko-KR" sz="1100" dirty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사용자의 팀원이다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권한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err="1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일반팀원</a:t>
            </a:r>
            <a:endParaRPr lang="en-US" altLang="ko-KR" sz="1100" dirty="0" smtClean="0">
              <a:solidFill>
                <a:schemeClr val="accent4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C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최고관리자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는 모든 메뉴를 제어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수정할수있다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전체메뉴제어</a:t>
            </a:r>
            <a:endParaRPr lang="en-US" altLang="ko-KR" sz="1100" dirty="0" smtClean="0">
              <a:solidFill>
                <a:srgbClr val="C00000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지역대리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는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주문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제품에 연관된 메뉴를 제어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수정할수있다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–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주문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제품관리</a:t>
            </a:r>
            <a:endParaRPr lang="en-US" altLang="ko-KR" sz="1100" dirty="0" smtClean="0">
              <a:solidFill>
                <a:schemeClr val="accent2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일반팀원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은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1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제품등록과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조회만 가능하다  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 </a:t>
            </a:r>
            <a:r>
              <a:rPr lang="ko-KR" altLang="en-US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메뉴</a:t>
            </a:r>
            <a:r>
              <a:rPr lang="en-US" altLang="ko-KR" sz="11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: </a:t>
            </a:r>
            <a:r>
              <a:rPr lang="ko-KR" altLang="en-US" sz="1100" dirty="0" err="1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제품등록</a:t>
            </a:r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ko-KR" altLang="en-US" sz="1100" dirty="0" smtClean="0">
                <a:solidFill>
                  <a:schemeClr val="accent4">
                    <a:lumMod val="75000"/>
                  </a:schemeClr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조회</a:t>
            </a:r>
            <a:endParaRPr lang="en-US" altLang="ko-KR" sz="1100" dirty="0" smtClean="0">
              <a:solidFill>
                <a:schemeClr val="accent4">
                  <a:lumMod val="75000"/>
                </a:schemeClr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이런식으로</a:t>
            </a: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분배를 하고 관리를 하시면 됩니다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그럼 얘네들부터 만들어 볼까요</a:t>
            </a:r>
            <a:r>
              <a:rPr lang="en-US" altLang="ko-KR" sz="1200" dirty="0" smtClean="0">
                <a:solidFill>
                  <a:srgbClr val="334155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endParaRPr lang="zh-CN" altLang="en-US" sz="1200" dirty="0">
              <a:solidFill>
                <a:srgbClr val="334155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8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0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47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608862"/>
            <a:ext cx="11887200" cy="6153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24" y="137160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관리자 기능 구현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– </a:t>
            </a:r>
            <a:r>
              <a:rPr lang="ko-KR" altLang="en-US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화면구성 </a:t>
            </a:r>
            <a:r>
              <a:rPr lang="en-US" altLang="ko-KR" dirty="0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- </a:t>
            </a:r>
            <a:r>
              <a:rPr lang="ko-KR" altLang="en-US" dirty="0" err="1" smtClean="0">
                <a:latin typeface="S-Core Dream 7 ExtraBold" panose="020B0803030302020204" pitchFamily="34" charset="-127"/>
                <a:ea typeface="S-Core Dream 7 ExtraBold" panose="020B0803030302020204" pitchFamily="34" charset="-127"/>
              </a:rPr>
              <a:t>사용자관리</a:t>
            </a:r>
            <a:endParaRPr lang="zh-CN" altLang="en-US" dirty="0">
              <a:latin typeface="S-Core Dream 7 ExtraBold" panose="020B0803030302020204" pitchFamily="34" charset="-127"/>
              <a:ea typeface="S-Core Dream 7 ExtraBold" panose="020B0803030302020204" pitchFamily="34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52212"/>
            <a:ext cx="12192000" cy="0"/>
          </a:xfrm>
          <a:prstGeom prst="line">
            <a:avLst/>
          </a:prstGeom>
          <a:ln>
            <a:solidFill>
              <a:srgbClr val="6474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눈물 방울 3"/>
          <p:cNvSpPr/>
          <p:nvPr/>
        </p:nvSpPr>
        <p:spPr>
          <a:xfrm>
            <a:off x="164592" y="193810"/>
            <a:ext cx="256032" cy="256032"/>
          </a:xfrm>
          <a:prstGeom prst="teardrop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61464" y="2646188"/>
            <a:ext cx="4722768" cy="461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사용자관리에는 어떤 정보들이 담겨있을까요</a:t>
            </a:r>
            <a:r>
              <a:rPr lang="en-US" altLang="ko-KR" dirty="0" smtClean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49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6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4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59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161</Words>
  <Application>Microsoft Office PowerPoint</Application>
  <PresentationFormat>와이드스크린</PresentationFormat>
  <Paragraphs>27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S-Core Dream 3 Light</vt:lpstr>
      <vt:lpstr>S-Core Dream 5 Medium</vt:lpstr>
      <vt:lpstr>S-Core Dream 7 ExtraBold</vt:lpstr>
      <vt:lpstr>等线</vt:lpstr>
      <vt:lpstr>等线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13</cp:revision>
  <dcterms:created xsi:type="dcterms:W3CDTF">2022-08-08T15:48:53Z</dcterms:created>
  <dcterms:modified xsi:type="dcterms:W3CDTF">2022-08-21T15:14:24Z</dcterms:modified>
</cp:coreProperties>
</file>